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79" r:id="rId2"/>
  </p:sldMasterIdLst>
  <p:notesMasterIdLst>
    <p:notesMasterId r:id="rId42"/>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4" r:id="rId27"/>
    <p:sldId id="286" r:id="rId28"/>
    <p:sldId id="287" r:id="rId29"/>
    <p:sldId id="288" r:id="rId30"/>
    <p:sldId id="289" r:id="rId31"/>
    <p:sldId id="290" r:id="rId32"/>
    <p:sldId id="291" r:id="rId33"/>
    <p:sldId id="292" r:id="rId34"/>
    <p:sldId id="293" r:id="rId35"/>
    <p:sldId id="294" r:id="rId36"/>
    <p:sldId id="295" r:id="rId37"/>
    <p:sldId id="296" r:id="rId38"/>
    <p:sldId id="297" r:id="rId39"/>
    <p:sldId id="298" r:id="rId40"/>
    <p:sldId id="303" r:id="rId41"/>
  </p:sldIdLst>
  <p:sldSz cx="9144000" cy="5143500" type="screen16x9"/>
  <p:notesSz cx="6858000" cy="9144000"/>
  <p:embeddedFontLst>
    <p:embeddedFont>
      <p:font typeface="Amatic SC" panose="02010600030101010101" charset="-79"/>
      <p:regular r:id="rId43"/>
      <p:bold r:id="rId44"/>
    </p:embeddedFont>
    <p:embeddedFont>
      <p:font typeface="Boogaloo" panose="02010600030101010101" charset="0"/>
      <p:regular r:id="rId45"/>
    </p:embeddedFont>
    <p:embeddedFont>
      <p:font typeface="Calibri" panose="020F0502020204030204" pitchFamily="34" charset="0"/>
      <p:regular r:id="rId46"/>
      <p:bold r:id="rId47"/>
      <p:italic r:id="rId48"/>
      <p:boldItalic r:id="rId49"/>
    </p:embeddedFont>
    <p:embeddedFont>
      <p:font typeface="Caveat" panose="02010600030101010101" charset="0"/>
      <p:regular r:id="rId50"/>
      <p:bold r:id="rId51"/>
    </p:embeddedFont>
    <p:embeddedFont>
      <p:font typeface="Proxima Nova" panose="02010600030101010101" charset="0"/>
      <p:regular r:id="rId52"/>
      <p:bold r:id="rId53"/>
      <p:italic r:id="rId54"/>
      <p:boldItalic r:id="rId55"/>
    </p:embeddedFont>
    <p:embeddedFont>
      <p:font typeface="Proxima Nova Semibold" panose="02010600030101010101" charset="0"/>
      <p:regular r:id="rId56"/>
      <p:bold r:id="rId57"/>
      <p:boldItalic r:id="rId58"/>
    </p:embeddedFont>
    <p:embeddedFont>
      <p:font typeface="Red Hat Text" panose="02010600030101010101" charset="0"/>
      <p:regular r:id="rId59"/>
      <p:bold r:id="rId60"/>
      <p:italic r:id="rId61"/>
      <p:boldItalic r:id="rId62"/>
    </p:embeddedFont>
    <p:embeddedFont>
      <p:font typeface="Red Hat Text Medium" panose="02010600030101010101" charset="0"/>
      <p:regular r:id="rId63"/>
      <p:bold r:id="rId64"/>
      <p:italic r:id="rId65"/>
      <p:boldItalic r:id="rId66"/>
    </p:embeddedFont>
    <p:embeddedFont>
      <p:font typeface="Roboto Medium" panose="02010600030101010101" charset="0"/>
      <p:regular r:id="rId67"/>
      <p:bold r:id="rId68"/>
      <p:italic r:id="rId69"/>
      <p:boldItalic r:id="rId7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guide id="3" orient="horz" pos="337">
          <p15:clr>
            <a:srgbClr val="9AA0A6"/>
          </p15:clr>
        </p15:guide>
        <p15:guide id="4" orient="horz" pos="2903">
          <p15:clr>
            <a:srgbClr val="9AA0A6"/>
          </p15:clr>
        </p15:guide>
        <p15:guide id="5" pos="451">
          <p15:clr>
            <a:srgbClr val="9AA0A6"/>
          </p15:clr>
        </p15:guide>
        <p15:guide id="6" pos="5309">
          <p15:clr>
            <a:srgbClr val="9AA0A6"/>
          </p15:clr>
        </p15:guide>
        <p15:guide id="7" orient="horz" pos="814">
          <p15:clr>
            <a:srgbClr val="9AA0A6"/>
          </p15:clr>
        </p15:guide>
        <p15:guide id="8" orient="horz" pos="957">
          <p15:clr>
            <a:srgbClr val="9AA0A6"/>
          </p15:clr>
        </p15:guide>
        <p15:guide id="9" orient="horz" pos="1742">
          <p15:clr>
            <a:srgbClr val="9AA0A6"/>
          </p15:clr>
        </p15:guide>
        <p15:guide id="10" orient="horz" pos="2376">
          <p15:clr>
            <a:srgbClr val="9AA0A6"/>
          </p15:clr>
        </p15:guide>
        <p15:guide id="11" orient="horz" pos="2538">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F887831-57E8-4234-BFEF-DBC8A7496628}">
  <a:tblStyle styleId="{3F887831-57E8-4234-BFEF-DBC8A749662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112" y="60"/>
      </p:cViewPr>
      <p:guideLst>
        <p:guide orient="horz" pos="1620"/>
        <p:guide pos="2880"/>
        <p:guide orient="horz" pos="337"/>
        <p:guide orient="horz" pos="2903"/>
        <p:guide pos="451"/>
        <p:guide pos="5309"/>
        <p:guide orient="horz" pos="814"/>
        <p:guide orient="horz" pos="957"/>
        <p:guide orient="horz" pos="1742"/>
        <p:guide orient="horz" pos="2376"/>
        <p:guide orient="horz" pos="2538"/>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notesMaster" Target="notesMasters/notesMaster1.xml"/><Relationship Id="rId47" Type="http://schemas.openxmlformats.org/officeDocument/2006/relationships/font" Target="fonts/font5.fntdata"/><Relationship Id="rId63" Type="http://schemas.openxmlformats.org/officeDocument/2006/relationships/font" Target="fonts/font21.fntdata"/><Relationship Id="rId68" Type="http://schemas.openxmlformats.org/officeDocument/2006/relationships/font" Target="fonts/font26.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3.fntdata"/><Relationship Id="rId53" Type="http://schemas.openxmlformats.org/officeDocument/2006/relationships/font" Target="fonts/font11.fntdata"/><Relationship Id="rId58" Type="http://schemas.openxmlformats.org/officeDocument/2006/relationships/font" Target="fonts/font16.fntdata"/><Relationship Id="rId66" Type="http://schemas.openxmlformats.org/officeDocument/2006/relationships/font" Target="fonts/font24.fntdata"/><Relationship Id="rId74"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19.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font" Target="fonts/font14.fntdata"/><Relationship Id="rId64" Type="http://schemas.openxmlformats.org/officeDocument/2006/relationships/font" Target="fonts/font22.fntdata"/><Relationship Id="rId69" Type="http://schemas.openxmlformats.org/officeDocument/2006/relationships/font" Target="fonts/font27.fntdata"/><Relationship Id="rId8" Type="http://schemas.openxmlformats.org/officeDocument/2006/relationships/slide" Target="slides/slide6.xml"/><Relationship Id="rId51" Type="http://schemas.openxmlformats.org/officeDocument/2006/relationships/font" Target="fonts/font9.fntdata"/><Relationship Id="rId72"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4.fntdata"/><Relationship Id="rId59" Type="http://schemas.openxmlformats.org/officeDocument/2006/relationships/font" Target="fonts/font17.fntdata"/><Relationship Id="rId67" Type="http://schemas.openxmlformats.org/officeDocument/2006/relationships/font" Target="fonts/font2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2.fntdata"/><Relationship Id="rId62" Type="http://schemas.openxmlformats.org/officeDocument/2006/relationships/font" Target="fonts/font20.fntdata"/><Relationship Id="rId70" Type="http://schemas.openxmlformats.org/officeDocument/2006/relationships/font" Target="fonts/font28.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7.fntdata"/><Relationship Id="rId57" Type="http://schemas.openxmlformats.org/officeDocument/2006/relationships/font" Target="fonts/font15.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2.fntdata"/><Relationship Id="rId52" Type="http://schemas.openxmlformats.org/officeDocument/2006/relationships/font" Target="fonts/font10.fntdata"/><Relationship Id="rId60" Type="http://schemas.openxmlformats.org/officeDocument/2006/relationships/font" Target="fonts/font18.fntdata"/><Relationship Id="rId65" Type="http://schemas.openxmlformats.org/officeDocument/2006/relationships/font" Target="fonts/font23.fntdata"/><Relationship Id="rId73"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8.fntdata"/><Relationship Id="rId55" Type="http://schemas.openxmlformats.org/officeDocument/2006/relationships/font" Target="fonts/font13.fntdata"/><Relationship Id="rId7" Type="http://schemas.openxmlformats.org/officeDocument/2006/relationships/slide" Target="slides/slide5.xml"/><Relationship Id="rId7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7"/>
        <p:cNvGrpSpPr/>
        <p:nvPr/>
      </p:nvGrpSpPr>
      <p:grpSpPr>
        <a:xfrm>
          <a:off x="0" y="0"/>
          <a:ext cx="0" cy="0"/>
          <a:chOff x="0" y="0"/>
          <a:chExt cx="0" cy="0"/>
        </a:xfrm>
      </p:grpSpPr>
      <p:sp>
        <p:nvSpPr>
          <p:cNvPr id="1688" name="Google Shape;168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9" name="Google Shape;168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1"/>
        <p:cNvGrpSpPr/>
        <p:nvPr/>
      </p:nvGrpSpPr>
      <p:grpSpPr>
        <a:xfrm>
          <a:off x="0" y="0"/>
          <a:ext cx="0" cy="0"/>
          <a:chOff x="0" y="0"/>
          <a:chExt cx="0" cy="0"/>
        </a:xfrm>
      </p:grpSpPr>
      <p:sp>
        <p:nvSpPr>
          <p:cNvPr id="2422" name="Google Shape;2422;g89156866df_0_1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3" name="Google Shape;2423;g89156866df_0_1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4"/>
        <p:cNvGrpSpPr/>
        <p:nvPr/>
      </p:nvGrpSpPr>
      <p:grpSpPr>
        <a:xfrm>
          <a:off x="0" y="0"/>
          <a:ext cx="0" cy="0"/>
          <a:chOff x="0" y="0"/>
          <a:chExt cx="0" cy="0"/>
        </a:xfrm>
      </p:grpSpPr>
      <p:sp>
        <p:nvSpPr>
          <p:cNvPr id="2565" name="Google Shape;2565;g89156866df_0_1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6" name="Google Shape;2566;g89156866df_0_1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6"/>
        <p:cNvGrpSpPr/>
        <p:nvPr/>
      </p:nvGrpSpPr>
      <p:grpSpPr>
        <a:xfrm>
          <a:off x="0" y="0"/>
          <a:ext cx="0" cy="0"/>
          <a:chOff x="0" y="0"/>
          <a:chExt cx="0" cy="0"/>
        </a:xfrm>
      </p:grpSpPr>
      <p:sp>
        <p:nvSpPr>
          <p:cNvPr id="2727" name="Google Shape;2727;g89156866df_0_27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8" name="Google Shape;2728;g89156866df_0_27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9"/>
        <p:cNvGrpSpPr/>
        <p:nvPr/>
      </p:nvGrpSpPr>
      <p:grpSpPr>
        <a:xfrm>
          <a:off x="0" y="0"/>
          <a:ext cx="0" cy="0"/>
          <a:chOff x="0" y="0"/>
          <a:chExt cx="0" cy="0"/>
        </a:xfrm>
      </p:grpSpPr>
      <p:sp>
        <p:nvSpPr>
          <p:cNvPr id="2740" name="Google Shape;2740;g89156866df_0_39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1" name="Google Shape;2741;g89156866df_0_39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8"/>
        <p:cNvGrpSpPr/>
        <p:nvPr/>
      </p:nvGrpSpPr>
      <p:grpSpPr>
        <a:xfrm>
          <a:off x="0" y="0"/>
          <a:ext cx="0" cy="0"/>
          <a:chOff x="0" y="0"/>
          <a:chExt cx="0" cy="0"/>
        </a:xfrm>
      </p:grpSpPr>
      <p:sp>
        <p:nvSpPr>
          <p:cNvPr id="2899" name="Google Shape;2899;g89156866df_0_19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0" name="Google Shape;2900;g89156866df_0_19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7"/>
        <p:cNvGrpSpPr/>
        <p:nvPr/>
      </p:nvGrpSpPr>
      <p:grpSpPr>
        <a:xfrm>
          <a:off x="0" y="0"/>
          <a:ext cx="0" cy="0"/>
          <a:chOff x="0" y="0"/>
          <a:chExt cx="0" cy="0"/>
        </a:xfrm>
      </p:grpSpPr>
      <p:sp>
        <p:nvSpPr>
          <p:cNvPr id="2948" name="Google Shape;2948;g89156866df_0_22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9" name="Google Shape;2949;g89156866df_0_22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3"/>
        <p:cNvGrpSpPr/>
        <p:nvPr/>
      </p:nvGrpSpPr>
      <p:grpSpPr>
        <a:xfrm>
          <a:off x="0" y="0"/>
          <a:ext cx="0" cy="0"/>
          <a:chOff x="0" y="0"/>
          <a:chExt cx="0" cy="0"/>
        </a:xfrm>
      </p:grpSpPr>
      <p:sp>
        <p:nvSpPr>
          <p:cNvPr id="2974" name="Google Shape;2974;g8230602a43_1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5" name="Google Shape;2975;g8230602a43_1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9"/>
        <p:cNvGrpSpPr/>
        <p:nvPr/>
      </p:nvGrpSpPr>
      <p:grpSpPr>
        <a:xfrm>
          <a:off x="0" y="0"/>
          <a:ext cx="0" cy="0"/>
          <a:chOff x="0" y="0"/>
          <a:chExt cx="0" cy="0"/>
        </a:xfrm>
      </p:grpSpPr>
      <p:sp>
        <p:nvSpPr>
          <p:cNvPr id="3050" name="Google Shape;3050;g89156866df_0_2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1" name="Google Shape;3051;g89156866df_0_2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9"/>
        <p:cNvGrpSpPr/>
        <p:nvPr/>
      </p:nvGrpSpPr>
      <p:grpSpPr>
        <a:xfrm>
          <a:off x="0" y="0"/>
          <a:ext cx="0" cy="0"/>
          <a:chOff x="0" y="0"/>
          <a:chExt cx="0" cy="0"/>
        </a:xfrm>
      </p:grpSpPr>
      <p:sp>
        <p:nvSpPr>
          <p:cNvPr id="3130" name="Google Shape;3130;g89156866df_0_28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1" name="Google Shape;3131;g89156866df_0_28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1"/>
        <p:cNvGrpSpPr/>
        <p:nvPr/>
      </p:nvGrpSpPr>
      <p:grpSpPr>
        <a:xfrm>
          <a:off x="0" y="0"/>
          <a:ext cx="0" cy="0"/>
          <a:chOff x="0" y="0"/>
          <a:chExt cx="0" cy="0"/>
        </a:xfrm>
      </p:grpSpPr>
      <p:sp>
        <p:nvSpPr>
          <p:cNvPr id="3272" name="Google Shape;3272;g8bcd3a9f69_1_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3" name="Google Shape;3273;g8bcd3a9f69_1_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6"/>
        <p:cNvGrpSpPr/>
        <p:nvPr/>
      </p:nvGrpSpPr>
      <p:grpSpPr>
        <a:xfrm>
          <a:off x="0" y="0"/>
          <a:ext cx="0" cy="0"/>
          <a:chOff x="0" y="0"/>
          <a:chExt cx="0" cy="0"/>
        </a:xfrm>
      </p:grpSpPr>
      <p:sp>
        <p:nvSpPr>
          <p:cNvPr id="1797" name="Google Shape;1797;g89156866df_0_3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8" name="Google Shape;1798;g89156866df_0_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1"/>
        <p:cNvGrpSpPr/>
        <p:nvPr/>
      </p:nvGrpSpPr>
      <p:grpSpPr>
        <a:xfrm>
          <a:off x="0" y="0"/>
          <a:ext cx="0" cy="0"/>
          <a:chOff x="0" y="0"/>
          <a:chExt cx="0" cy="0"/>
        </a:xfrm>
      </p:grpSpPr>
      <p:sp>
        <p:nvSpPr>
          <p:cNvPr id="3312" name="Google Shape;3312;g89156866df_0_4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3" name="Google Shape;3313;g89156866df_0_4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3"/>
        <p:cNvGrpSpPr/>
        <p:nvPr/>
      </p:nvGrpSpPr>
      <p:grpSpPr>
        <a:xfrm>
          <a:off x="0" y="0"/>
          <a:ext cx="0" cy="0"/>
          <a:chOff x="0" y="0"/>
          <a:chExt cx="0" cy="0"/>
        </a:xfrm>
      </p:grpSpPr>
      <p:sp>
        <p:nvSpPr>
          <p:cNvPr id="3584" name="Google Shape;3584;g89156866df_0_4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5" name="Google Shape;3585;g89156866df_0_4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8"/>
        <p:cNvGrpSpPr/>
        <p:nvPr/>
      </p:nvGrpSpPr>
      <p:grpSpPr>
        <a:xfrm>
          <a:off x="0" y="0"/>
          <a:ext cx="0" cy="0"/>
          <a:chOff x="0" y="0"/>
          <a:chExt cx="0" cy="0"/>
        </a:xfrm>
      </p:grpSpPr>
      <p:sp>
        <p:nvSpPr>
          <p:cNvPr id="3599" name="Google Shape;3599;g89156866df_0_45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0" name="Google Shape;3600;g89156866df_0_4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4"/>
        <p:cNvGrpSpPr/>
        <p:nvPr/>
      </p:nvGrpSpPr>
      <p:grpSpPr>
        <a:xfrm>
          <a:off x="0" y="0"/>
          <a:ext cx="0" cy="0"/>
          <a:chOff x="0" y="0"/>
          <a:chExt cx="0" cy="0"/>
        </a:xfrm>
      </p:grpSpPr>
      <p:sp>
        <p:nvSpPr>
          <p:cNvPr id="3645" name="Google Shape;3645;g89156866df_0_48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46" name="Google Shape;3646;g89156866df_0_48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0"/>
        <p:cNvGrpSpPr/>
        <p:nvPr/>
      </p:nvGrpSpPr>
      <p:grpSpPr>
        <a:xfrm>
          <a:off x="0" y="0"/>
          <a:ext cx="0" cy="0"/>
          <a:chOff x="0" y="0"/>
          <a:chExt cx="0" cy="0"/>
        </a:xfrm>
      </p:grpSpPr>
      <p:sp>
        <p:nvSpPr>
          <p:cNvPr id="3721" name="Google Shape;3721;g8a298d430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2" name="Google Shape;3722;g8a298d430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3"/>
        <p:cNvGrpSpPr/>
        <p:nvPr/>
      </p:nvGrpSpPr>
      <p:grpSpPr>
        <a:xfrm>
          <a:off x="0" y="0"/>
          <a:ext cx="0" cy="0"/>
          <a:chOff x="0" y="0"/>
          <a:chExt cx="0" cy="0"/>
        </a:xfrm>
      </p:grpSpPr>
      <p:sp>
        <p:nvSpPr>
          <p:cNvPr id="4424" name="Google Shape;4424;g8230602a43_3_306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5" name="Google Shape;4425;g8230602a43_3_306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3"/>
        <p:cNvGrpSpPr/>
        <p:nvPr/>
      </p:nvGrpSpPr>
      <p:grpSpPr>
        <a:xfrm>
          <a:off x="0" y="0"/>
          <a:ext cx="0" cy="0"/>
          <a:chOff x="0" y="0"/>
          <a:chExt cx="0" cy="0"/>
        </a:xfrm>
      </p:grpSpPr>
      <p:sp>
        <p:nvSpPr>
          <p:cNvPr id="4454" name="Google Shape;4454;g8230602a43_3_30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5" name="Google Shape;4455;g8230602a43_3_30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0"/>
        <p:cNvGrpSpPr/>
        <p:nvPr/>
      </p:nvGrpSpPr>
      <p:grpSpPr>
        <a:xfrm>
          <a:off x="0" y="0"/>
          <a:ext cx="0" cy="0"/>
          <a:chOff x="0" y="0"/>
          <a:chExt cx="0" cy="0"/>
        </a:xfrm>
      </p:grpSpPr>
      <p:sp>
        <p:nvSpPr>
          <p:cNvPr id="4791" name="Google Shape;4791;g8230602a43_3_310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2" name="Google Shape;4792;g8230602a43_3_310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77"/>
        <p:cNvGrpSpPr/>
        <p:nvPr/>
      </p:nvGrpSpPr>
      <p:grpSpPr>
        <a:xfrm>
          <a:off x="0" y="0"/>
          <a:ext cx="0" cy="0"/>
          <a:chOff x="0" y="0"/>
          <a:chExt cx="0" cy="0"/>
        </a:xfrm>
      </p:grpSpPr>
      <p:sp>
        <p:nvSpPr>
          <p:cNvPr id="7578" name="Google Shape;7578;g8230602a43_3_338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79" name="Google Shape;7579;g8230602a43_3_338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96"/>
        <p:cNvGrpSpPr/>
        <p:nvPr/>
      </p:nvGrpSpPr>
      <p:grpSpPr>
        <a:xfrm>
          <a:off x="0" y="0"/>
          <a:ext cx="0" cy="0"/>
          <a:chOff x="0" y="0"/>
          <a:chExt cx="0" cy="0"/>
        </a:xfrm>
      </p:grpSpPr>
      <p:sp>
        <p:nvSpPr>
          <p:cNvPr id="7997" name="Google Shape;7997;g8230602a43_3_34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98" name="Google Shape;7998;g8230602a43_3_34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1"/>
        <p:cNvGrpSpPr/>
        <p:nvPr/>
      </p:nvGrpSpPr>
      <p:grpSpPr>
        <a:xfrm>
          <a:off x="0" y="0"/>
          <a:ext cx="0" cy="0"/>
          <a:chOff x="0" y="0"/>
          <a:chExt cx="0" cy="0"/>
        </a:xfrm>
      </p:grpSpPr>
      <p:sp>
        <p:nvSpPr>
          <p:cNvPr id="1932" name="Google Shape;1932;g89156866df_0_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3" name="Google Shape;1933;g89156866df_0_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8230602a43_3_344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8230602a43_3_34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71"/>
        <p:cNvGrpSpPr/>
        <p:nvPr/>
      </p:nvGrpSpPr>
      <p:grpSpPr>
        <a:xfrm>
          <a:off x="0" y="0"/>
          <a:ext cx="0" cy="0"/>
          <a:chOff x="0" y="0"/>
          <a:chExt cx="0" cy="0"/>
        </a:xfrm>
      </p:grpSpPr>
      <p:sp>
        <p:nvSpPr>
          <p:cNvPr id="8572" name="Google Shape;8572;g8230602a43_3_348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3" name="Google Shape;8573;g8230602a43_3_34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1"/>
        <p:cNvGrpSpPr/>
        <p:nvPr/>
      </p:nvGrpSpPr>
      <p:grpSpPr>
        <a:xfrm>
          <a:off x="0" y="0"/>
          <a:ext cx="0" cy="0"/>
          <a:chOff x="0" y="0"/>
          <a:chExt cx="0" cy="0"/>
        </a:xfrm>
      </p:grpSpPr>
      <p:sp>
        <p:nvSpPr>
          <p:cNvPr id="8952" name="Google Shape;8952;g8230602a43_3_35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3" name="Google Shape;8953;g8230602a43_3_35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9"/>
        <p:cNvGrpSpPr/>
        <p:nvPr/>
      </p:nvGrpSpPr>
      <p:grpSpPr>
        <a:xfrm>
          <a:off x="0" y="0"/>
          <a:ext cx="0" cy="0"/>
          <a:chOff x="0" y="0"/>
          <a:chExt cx="0" cy="0"/>
        </a:xfrm>
      </p:grpSpPr>
      <p:sp>
        <p:nvSpPr>
          <p:cNvPr id="9720" name="Google Shape;9720;g8230602a43_3_359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21" name="Google Shape;9721;g8230602a43_3_359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6"/>
        <p:cNvGrpSpPr/>
        <p:nvPr/>
      </p:nvGrpSpPr>
      <p:grpSpPr>
        <a:xfrm>
          <a:off x="0" y="0"/>
          <a:ext cx="0" cy="0"/>
          <a:chOff x="0" y="0"/>
          <a:chExt cx="0" cy="0"/>
        </a:xfrm>
      </p:grpSpPr>
      <p:sp>
        <p:nvSpPr>
          <p:cNvPr id="11127" name="Google Shape;11127;g8230602a43_3_373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28" name="Google Shape;11128;g8230602a43_3_37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20"/>
        <p:cNvGrpSpPr/>
        <p:nvPr/>
      </p:nvGrpSpPr>
      <p:grpSpPr>
        <a:xfrm>
          <a:off x="0" y="0"/>
          <a:ext cx="0" cy="0"/>
          <a:chOff x="0" y="0"/>
          <a:chExt cx="0" cy="0"/>
        </a:xfrm>
      </p:grpSpPr>
      <p:sp>
        <p:nvSpPr>
          <p:cNvPr id="13521" name="Google Shape;13521;g8230602a43_3_397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22" name="Google Shape;13522;g8230602a43_3_39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34"/>
        <p:cNvGrpSpPr/>
        <p:nvPr/>
      </p:nvGrpSpPr>
      <p:grpSpPr>
        <a:xfrm>
          <a:off x="0" y="0"/>
          <a:ext cx="0" cy="0"/>
          <a:chOff x="0" y="0"/>
          <a:chExt cx="0" cy="0"/>
        </a:xfrm>
      </p:grpSpPr>
      <p:sp>
        <p:nvSpPr>
          <p:cNvPr id="15535" name="Google Shape;15535;g8230602a43_3_417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36" name="Google Shape;15536;g8230602a43_3_417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70"/>
        <p:cNvGrpSpPr/>
        <p:nvPr/>
      </p:nvGrpSpPr>
      <p:grpSpPr>
        <a:xfrm>
          <a:off x="0" y="0"/>
          <a:ext cx="0" cy="0"/>
          <a:chOff x="0" y="0"/>
          <a:chExt cx="0" cy="0"/>
        </a:xfrm>
      </p:grpSpPr>
      <p:sp>
        <p:nvSpPr>
          <p:cNvPr id="17171" name="Google Shape;17171;g8230602a43_3_434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72" name="Google Shape;17172;g8230602a43_3_43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12"/>
        <p:cNvGrpSpPr/>
        <p:nvPr/>
      </p:nvGrpSpPr>
      <p:grpSpPr>
        <a:xfrm>
          <a:off x="0" y="0"/>
          <a:ext cx="0" cy="0"/>
          <a:chOff x="0" y="0"/>
          <a:chExt cx="0" cy="0"/>
        </a:xfrm>
      </p:grpSpPr>
      <p:sp>
        <p:nvSpPr>
          <p:cNvPr id="18213" name="Google Shape;18213;g8230602a43_3_444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14" name="Google Shape;18214;g8230602a43_3_44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3"/>
        <p:cNvGrpSpPr/>
        <p:nvPr/>
      </p:nvGrpSpPr>
      <p:grpSpPr>
        <a:xfrm>
          <a:off x="0" y="0"/>
          <a:ext cx="0" cy="0"/>
          <a:chOff x="0" y="0"/>
          <a:chExt cx="0" cy="0"/>
        </a:xfrm>
      </p:grpSpPr>
      <p:sp>
        <p:nvSpPr>
          <p:cNvPr id="2104" name="Google Shape;2104;g89156866df_0_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5" name="Google Shape;2105;g89156866df_0_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0"/>
        <p:cNvGrpSpPr/>
        <p:nvPr/>
      </p:nvGrpSpPr>
      <p:grpSpPr>
        <a:xfrm>
          <a:off x="0" y="0"/>
          <a:ext cx="0" cy="0"/>
          <a:chOff x="0" y="0"/>
          <a:chExt cx="0" cy="0"/>
        </a:xfrm>
      </p:grpSpPr>
      <p:sp>
        <p:nvSpPr>
          <p:cNvPr id="2201" name="Google Shape;2201;g89156866df_0_1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2" name="Google Shape;2202;g89156866df_0_1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0"/>
        <p:cNvGrpSpPr/>
        <p:nvPr/>
      </p:nvGrpSpPr>
      <p:grpSpPr>
        <a:xfrm>
          <a:off x="0" y="0"/>
          <a:ext cx="0" cy="0"/>
          <a:chOff x="0" y="0"/>
          <a:chExt cx="0" cy="0"/>
        </a:xfrm>
      </p:grpSpPr>
      <p:sp>
        <p:nvSpPr>
          <p:cNvPr id="2211" name="Google Shape;2211;g89156866df_0_15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2" name="Google Shape;2212;g89156866df_0_1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3"/>
        <p:cNvGrpSpPr/>
        <p:nvPr/>
      </p:nvGrpSpPr>
      <p:grpSpPr>
        <a:xfrm>
          <a:off x="0" y="0"/>
          <a:ext cx="0" cy="0"/>
          <a:chOff x="0" y="0"/>
          <a:chExt cx="0" cy="0"/>
        </a:xfrm>
      </p:grpSpPr>
      <p:sp>
        <p:nvSpPr>
          <p:cNvPr id="2244" name="Google Shape;2244;g89156866df_0_10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5" name="Google Shape;2245;g89156866df_0_10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8"/>
        <p:cNvGrpSpPr/>
        <p:nvPr/>
      </p:nvGrpSpPr>
      <p:grpSpPr>
        <a:xfrm>
          <a:off x="0" y="0"/>
          <a:ext cx="0" cy="0"/>
          <a:chOff x="0" y="0"/>
          <a:chExt cx="0" cy="0"/>
        </a:xfrm>
      </p:grpSpPr>
      <p:sp>
        <p:nvSpPr>
          <p:cNvPr id="2339" name="Google Shape;2339;g89156866df_0_10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0" name="Google Shape;2340;g89156866df_0_10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9"/>
        <p:cNvGrpSpPr/>
        <p:nvPr/>
      </p:nvGrpSpPr>
      <p:grpSpPr>
        <a:xfrm>
          <a:off x="0" y="0"/>
          <a:ext cx="0" cy="0"/>
          <a:chOff x="0" y="0"/>
          <a:chExt cx="0" cy="0"/>
        </a:xfrm>
      </p:grpSpPr>
      <p:sp>
        <p:nvSpPr>
          <p:cNvPr id="2370" name="Google Shape;2370;g89156866df_0_2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1" name="Google Shape;2371;g89156866df_0_2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5" Type="http://schemas.openxmlformats.org/officeDocument/2006/relationships/hyperlink" Target="https://stories.freepik.com/" TargetMode="Externa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1"/>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56650" y="663000"/>
            <a:ext cx="3230700" cy="155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Font typeface="Boogaloo"/>
              <a:buNone/>
              <a:defRPr sz="5000" b="1">
                <a:solidFill>
                  <a:srgbClr val="5B2018"/>
                </a:solidFill>
                <a:latin typeface="Boogaloo"/>
                <a:ea typeface="Boogaloo"/>
                <a:cs typeface="Boogaloo"/>
                <a:sym typeface="Boogaloo"/>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3559400" y="2357425"/>
            <a:ext cx="2176500" cy="42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Font typeface="Muli"/>
              <a:buNone/>
              <a:defRPr sz="2000">
                <a:solidFill>
                  <a:schemeClr val="dk1"/>
                </a:solidFill>
                <a:latin typeface="Muli"/>
                <a:ea typeface="Muli"/>
                <a:cs typeface="Muli"/>
                <a:sym typeface="Muli"/>
              </a:defRPr>
            </a:lvl1pPr>
            <a:lvl2pPr lvl="1" algn="ctr" rtl="0">
              <a:lnSpc>
                <a:spcPct val="100000"/>
              </a:lnSpc>
              <a:spcBef>
                <a:spcPts val="0"/>
              </a:spcBef>
              <a:spcAft>
                <a:spcPts val="0"/>
              </a:spcAft>
              <a:buSzPts val="2500"/>
              <a:buFont typeface="Muli"/>
              <a:buNone/>
              <a:defRPr sz="2500">
                <a:latin typeface="Muli"/>
                <a:ea typeface="Muli"/>
                <a:cs typeface="Muli"/>
                <a:sym typeface="Muli"/>
              </a:defRPr>
            </a:lvl2pPr>
            <a:lvl3pPr lvl="2" algn="ctr" rtl="0">
              <a:lnSpc>
                <a:spcPct val="100000"/>
              </a:lnSpc>
              <a:spcBef>
                <a:spcPts val="0"/>
              </a:spcBef>
              <a:spcAft>
                <a:spcPts val="0"/>
              </a:spcAft>
              <a:buSzPts val="2500"/>
              <a:buFont typeface="Muli"/>
              <a:buNone/>
              <a:defRPr sz="2500">
                <a:latin typeface="Muli"/>
                <a:ea typeface="Muli"/>
                <a:cs typeface="Muli"/>
                <a:sym typeface="Muli"/>
              </a:defRPr>
            </a:lvl3pPr>
            <a:lvl4pPr lvl="3" algn="ctr" rtl="0">
              <a:lnSpc>
                <a:spcPct val="100000"/>
              </a:lnSpc>
              <a:spcBef>
                <a:spcPts val="0"/>
              </a:spcBef>
              <a:spcAft>
                <a:spcPts val="0"/>
              </a:spcAft>
              <a:buSzPts val="2500"/>
              <a:buFont typeface="Muli"/>
              <a:buNone/>
              <a:defRPr sz="2500">
                <a:latin typeface="Muli"/>
                <a:ea typeface="Muli"/>
                <a:cs typeface="Muli"/>
                <a:sym typeface="Muli"/>
              </a:defRPr>
            </a:lvl4pPr>
            <a:lvl5pPr lvl="4" algn="ctr" rtl="0">
              <a:lnSpc>
                <a:spcPct val="100000"/>
              </a:lnSpc>
              <a:spcBef>
                <a:spcPts val="0"/>
              </a:spcBef>
              <a:spcAft>
                <a:spcPts val="0"/>
              </a:spcAft>
              <a:buSzPts val="2500"/>
              <a:buFont typeface="Muli"/>
              <a:buNone/>
              <a:defRPr sz="2500">
                <a:latin typeface="Muli"/>
                <a:ea typeface="Muli"/>
                <a:cs typeface="Muli"/>
                <a:sym typeface="Muli"/>
              </a:defRPr>
            </a:lvl5pPr>
            <a:lvl6pPr lvl="5" algn="ctr" rtl="0">
              <a:lnSpc>
                <a:spcPct val="100000"/>
              </a:lnSpc>
              <a:spcBef>
                <a:spcPts val="0"/>
              </a:spcBef>
              <a:spcAft>
                <a:spcPts val="0"/>
              </a:spcAft>
              <a:buSzPts val="2500"/>
              <a:buFont typeface="Muli"/>
              <a:buNone/>
              <a:defRPr sz="2500">
                <a:latin typeface="Muli"/>
                <a:ea typeface="Muli"/>
                <a:cs typeface="Muli"/>
                <a:sym typeface="Muli"/>
              </a:defRPr>
            </a:lvl6pPr>
            <a:lvl7pPr lvl="6" algn="ctr" rtl="0">
              <a:lnSpc>
                <a:spcPct val="100000"/>
              </a:lnSpc>
              <a:spcBef>
                <a:spcPts val="0"/>
              </a:spcBef>
              <a:spcAft>
                <a:spcPts val="0"/>
              </a:spcAft>
              <a:buSzPts val="2500"/>
              <a:buFont typeface="Muli"/>
              <a:buNone/>
              <a:defRPr sz="2500">
                <a:latin typeface="Muli"/>
                <a:ea typeface="Muli"/>
                <a:cs typeface="Muli"/>
                <a:sym typeface="Muli"/>
              </a:defRPr>
            </a:lvl7pPr>
            <a:lvl8pPr lvl="7" algn="ctr" rtl="0">
              <a:lnSpc>
                <a:spcPct val="100000"/>
              </a:lnSpc>
              <a:spcBef>
                <a:spcPts val="0"/>
              </a:spcBef>
              <a:spcAft>
                <a:spcPts val="0"/>
              </a:spcAft>
              <a:buSzPts val="2500"/>
              <a:buFont typeface="Muli"/>
              <a:buNone/>
              <a:defRPr sz="2500">
                <a:latin typeface="Muli"/>
                <a:ea typeface="Muli"/>
                <a:cs typeface="Muli"/>
                <a:sym typeface="Muli"/>
              </a:defRPr>
            </a:lvl8pPr>
            <a:lvl9pPr lvl="8" algn="ctr" rtl="0">
              <a:lnSpc>
                <a:spcPct val="100000"/>
              </a:lnSpc>
              <a:spcBef>
                <a:spcPts val="0"/>
              </a:spcBef>
              <a:spcAft>
                <a:spcPts val="0"/>
              </a:spcAft>
              <a:buSzPts val="2500"/>
              <a:buFont typeface="Muli"/>
              <a:buNone/>
              <a:defRPr sz="2500">
                <a:latin typeface="Muli"/>
                <a:ea typeface="Muli"/>
                <a:cs typeface="Muli"/>
                <a:sym typeface="Muli"/>
              </a:defRPr>
            </a:lvl9pPr>
          </a:lstStyle>
          <a:p>
            <a:endParaRPr/>
          </a:p>
        </p:txBody>
      </p:sp>
      <p:sp>
        <p:nvSpPr>
          <p:cNvPr id="11" name="Google Shape;11;p2"/>
          <p:cNvSpPr/>
          <p:nvPr/>
        </p:nvSpPr>
        <p:spPr>
          <a:xfrm>
            <a:off x="475424" y="3570987"/>
            <a:ext cx="159461" cy="179490"/>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4994601">
            <a:off x="2597098" y="4824693"/>
            <a:ext cx="84522" cy="7148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4994601">
            <a:off x="2006608" y="2187868"/>
            <a:ext cx="84522" cy="7148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4994601">
            <a:off x="1711703" y="2358965"/>
            <a:ext cx="39800" cy="3410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4994601">
            <a:off x="1373550" y="2500092"/>
            <a:ext cx="40664" cy="34275"/>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4994601">
            <a:off x="2493028" y="4610194"/>
            <a:ext cx="56031" cy="47916"/>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278113" y="4085890"/>
            <a:ext cx="108523" cy="121905"/>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8141391">
            <a:off x="7251977" y="1861306"/>
            <a:ext cx="84520" cy="71484"/>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8141391">
            <a:off x="7864764" y="2875924"/>
            <a:ext cx="84520" cy="71484"/>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8141391">
            <a:off x="7272224" y="2107598"/>
            <a:ext cx="39800" cy="3410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8141391">
            <a:off x="7445762" y="1785437"/>
            <a:ext cx="40663" cy="34274"/>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8141391">
            <a:off x="8359209" y="2493258"/>
            <a:ext cx="56030" cy="47915"/>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flipH="1">
            <a:off x="6938487" y="4664791"/>
            <a:ext cx="108523" cy="121819"/>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 name="Google Shape;24;p2"/>
          <p:cNvGrpSpPr/>
          <p:nvPr/>
        </p:nvGrpSpPr>
        <p:grpSpPr>
          <a:xfrm>
            <a:off x="-189635" y="-102774"/>
            <a:ext cx="9033785" cy="5212137"/>
            <a:chOff x="-189635" y="-116524"/>
            <a:chExt cx="9033785" cy="5212137"/>
          </a:xfrm>
        </p:grpSpPr>
        <p:sp>
          <p:nvSpPr>
            <p:cNvPr id="25" name="Google Shape;25;p2"/>
            <p:cNvSpPr/>
            <p:nvPr/>
          </p:nvSpPr>
          <p:spPr>
            <a:xfrm rot="-159001" flipH="1">
              <a:off x="991741" y="3451153"/>
              <a:ext cx="908832" cy="908434"/>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1009874">
              <a:off x="7736191" y="-4356"/>
              <a:ext cx="909220" cy="908822"/>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 name="Google Shape;27;p2"/>
            <p:cNvGrpSpPr/>
            <p:nvPr/>
          </p:nvGrpSpPr>
          <p:grpSpPr>
            <a:xfrm rot="572271">
              <a:off x="-80726" y="1087142"/>
              <a:ext cx="1064565" cy="1403349"/>
              <a:chOff x="4308246" y="3238442"/>
              <a:chExt cx="1673600" cy="2206200"/>
            </a:xfrm>
          </p:grpSpPr>
          <p:sp>
            <p:nvSpPr>
              <p:cNvPr id="28" name="Google Shape;28;p2"/>
              <p:cNvSpPr/>
              <p:nvPr/>
            </p:nvSpPr>
            <p:spPr>
              <a:xfrm>
                <a:off x="4777096" y="3489067"/>
                <a:ext cx="1079275" cy="810800"/>
              </a:xfrm>
              <a:custGeom>
                <a:avLst/>
                <a:gdLst/>
                <a:ahLst/>
                <a:cxnLst/>
                <a:rect l="l" t="t" r="r" b="b"/>
                <a:pathLst>
                  <a:path w="43171" h="32432" extrusionOk="0">
                    <a:moveTo>
                      <a:pt x="18236" y="2933"/>
                    </a:moveTo>
                    <a:cubicBezTo>
                      <a:pt x="21940" y="2933"/>
                      <a:pt x="25626" y="3920"/>
                      <a:pt x="28914" y="5791"/>
                    </a:cubicBezTo>
                    <a:cubicBezTo>
                      <a:pt x="33642" y="8482"/>
                      <a:pt x="35824" y="14228"/>
                      <a:pt x="34079" y="19393"/>
                    </a:cubicBezTo>
                    <a:cubicBezTo>
                      <a:pt x="32406" y="25066"/>
                      <a:pt x="26369" y="28485"/>
                      <a:pt x="20986" y="29648"/>
                    </a:cubicBezTo>
                    <a:cubicBezTo>
                      <a:pt x="19873" y="29897"/>
                      <a:pt x="18784" y="30014"/>
                      <a:pt x="17728" y="30014"/>
                    </a:cubicBezTo>
                    <a:cubicBezTo>
                      <a:pt x="9190" y="30014"/>
                      <a:pt x="2810" y="22320"/>
                      <a:pt x="3457" y="13647"/>
                    </a:cubicBezTo>
                    <a:cubicBezTo>
                      <a:pt x="3457" y="13065"/>
                      <a:pt x="3530" y="12483"/>
                      <a:pt x="3603" y="11974"/>
                    </a:cubicBezTo>
                    <a:cubicBezTo>
                      <a:pt x="6221" y="6809"/>
                      <a:pt x="9276" y="4118"/>
                      <a:pt x="15095" y="3173"/>
                    </a:cubicBezTo>
                    <a:cubicBezTo>
                      <a:pt x="16138" y="3012"/>
                      <a:pt x="17187" y="2933"/>
                      <a:pt x="18236" y="2933"/>
                    </a:cubicBezTo>
                    <a:close/>
                    <a:moveTo>
                      <a:pt x="18647" y="1"/>
                    </a:moveTo>
                    <a:cubicBezTo>
                      <a:pt x="17685" y="1"/>
                      <a:pt x="16717" y="63"/>
                      <a:pt x="15749" y="191"/>
                    </a:cubicBezTo>
                    <a:cubicBezTo>
                      <a:pt x="15107" y="74"/>
                      <a:pt x="14475" y="18"/>
                      <a:pt x="13856" y="18"/>
                    </a:cubicBezTo>
                    <a:cubicBezTo>
                      <a:pt x="8302" y="18"/>
                      <a:pt x="3755" y="4520"/>
                      <a:pt x="1857" y="10083"/>
                    </a:cubicBezTo>
                    <a:cubicBezTo>
                      <a:pt x="1784" y="10446"/>
                      <a:pt x="1639" y="10883"/>
                      <a:pt x="1493" y="11246"/>
                    </a:cubicBezTo>
                    <a:lnTo>
                      <a:pt x="1493" y="11464"/>
                    </a:lnTo>
                    <a:cubicBezTo>
                      <a:pt x="1275" y="12337"/>
                      <a:pt x="1130" y="13283"/>
                      <a:pt x="1057" y="14156"/>
                    </a:cubicBezTo>
                    <a:cubicBezTo>
                      <a:pt x="1" y="24965"/>
                      <a:pt x="8814" y="32432"/>
                      <a:pt x="18568" y="32432"/>
                    </a:cubicBezTo>
                    <a:cubicBezTo>
                      <a:pt x="20234" y="32432"/>
                      <a:pt x="21928" y="32214"/>
                      <a:pt x="23605" y="31758"/>
                    </a:cubicBezTo>
                    <a:cubicBezTo>
                      <a:pt x="36188" y="28339"/>
                      <a:pt x="43170" y="12701"/>
                      <a:pt x="31387" y="3973"/>
                    </a:cubicBezTo>
                    <a:cubicBezTo>
                      <a:pt x="27607" y="1393"/>
                      <a:pt x="23184" y="1"/>
                      <a:pt x="18647"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308246" y="3238442"/>
                <a:ext cx="1673600" cy="2206200"/>
              </a:xfrm>
              <a:custGeom>
                <a:avLst/>
                <a:gdLst/>
                <a:ahLst/>
                <a:cxnLst/>
                <a:rect l="l" t="t" r="r" b="b"/>
                <a:pathLst>
                  <a:path w="66944" h="88248" extrusionOk="0">
                    <a:moveTo>
                      <a:pt x="37049" y="3815"/>
                    </a:moveTo>
                    <a:cubicBezTo>
                      <a:pt x="38358" y="4979"/>
                      <a:pt x="39740" y="5997"/>
                      <a:pt x="41195" y="7015"/>
                    </a:cubicBezTo>
                    <a:cubicBezTo>
                      <a:pt x="41425" y="7187"/>
                      <a:pt x="41699" y="7269"/>
                      <a:pt x="41975" y="7269"/>
                    </a:cubicBezTo>
                    <a:cubicBezTo>
                      <a:pt x="42398" y="7269"/>
                      <a:pt x="42822" y="7077"/>
                      <a:pt x="43086" y="6724"/>
                    </a:cubicBezTo>
                    <a:cubicBezTo>
                      <a:pt x="43813" y="5924"/>
                      <a:pt x="44614" y="5197"/>
                      <a:pt x="45414" y="4469"/>
                    </a:cubicBezTo>
                    <a:cubicBezTo>
                      <a:pt x="46068" y="5633"/>
                      <a:pt x="46650" y="6870"/>
                      <a:pt x="47087" y="8106"/>
                    </a:cubicBezTo>
                    <a:cubicBezTo>
                      <a:pt x="47299" y="8532"/>
                      <a:pt x="47707" y="8802"/>
                      <a:pt x="48167" y="8802"/>
                    </a:cubicBezTo>
                    <a:cubicBezTo>
                      <a:pt x="48336" y="8802"/>
                      <a:pt x="48511" y="8766"/>
                      <a:pt x="48687" y="8688"/>
                    </a:cubicBezTo>
                    <a:cubicBezTo>
                      <a:pt x="50069" y="8106"/>
                      <a:pt x="51378" y="7379"/>
                      <a:pt x="52542" y="6433"/>
                    </a:cubicBezTo>
                    <a:lnTo>
                      <a:pt x="52542" y="6433"/>
                    </a:lnTo>
                    <a:cubicBezTo>
                      <a:pt x="52396" y="7670"/>
                      <a:pt x="52323" y="8834"/>
                      <a:pt x="52323" y="9997"/>
                    </a:cubicBezTo>
                    <a:cubicBezTo>
                      <a:pt x="52258" y="10722"/>
                      <a:pt x="52788" y="11327"/>
                      <a:pt x="53483" y="11327"/>
                    </a:cubicBezTo>
                    <a:cubicBezTo>
                      <a:pt x="53555" y="11327"/>
                      <a:pt x="53630" y="11320"/>
                      <a:pt x="53705" y="11307"/>
                    </a:cubicBezTo>
                    <a:cubicBezTo>
                      <a:pt x="54869" y="11161"/>
                      <a:pt x="56033" y="11161"/>
                      <a:pt x="57197" y="11161"/>
                    </a:cubicBezTo>
                    <a:cubicBezTo>
                      <a:pt x="56906" y="12398"/>
                      <a:pt x="56688" y="13634"/>
                      <a:pt x="56324" y="14871"/>
                    </a:cubicBezTo>
                    <a:cubicBezTo>
                      <a:pt x="56033" y="15598"/>
                      <a:pt x="56397" y="16325"/>
                      <a:pt x="57124" y="16616"/>
                    </a:cubicBezTo>
                    <a:cubicBezTo>
                      <a:pt x="58506" y="16980"/>
                      <a:pt x="59815" y="17489"/>
                      <a:pt x="61124" y="18144"/>
                    </a:cubicBezTo>
                    <a:cubicBezTo>
                      <a:pt x="60470" y="19162"/>
                      <a:pt x="59815" y="20180"/>
                      <a:pt x="59015" y="21126"/>
                    </a:cubicBezTo>
                    <a:cubicBezTo>
                      <a:pt x="58579" y="21708"/>
                      <a:pt x="58651" y="22653"/>
                      <a:pt x="59306" y="23090"/>
                    </a:cubicBezTo>
                    <a:cubicBezTo>
                      <a:pt x="60615" y="24108"/>
                      <a:pt x="61852" y="25054"/>
                      <a:pt x="63015" y="26145"/>
                    </a:cubicBezTo>
                    <a:cubicBezTo>
                      <a:pt x="61779" y="27017"/>
                      <a:pt x="60542" y="27890"/>
                      <a:pt x="59306" y="28836"/>
                    </a:cubicBezTo>
                    <a:cubicBezTo>
                      <a:pt x="58942" y="29127"/>
                      <a:pt x="58724" y="29636"/>
                      <a:pt x="58797" y="30145"/>
                    </a:cubicBezTo>
                    <a:cubicBezTo>
                      <a:pt x="58069" y="30581"/>
                      <a:pt x="57851" y="31600"/>
                      <a:pt x="58360" y="32327"/>
                    </a:cubicBezTo>
                    <a:cubicBezTo>
                      <a:pt x="59524" y="33854"/>
                      <a:pt x="60542" y="35455"/>
                      <a:pt x="61488" y="37128"/>
                    </a:cubicBezTo>
                    <a:cubicBezTo>
                      <a:pt x="59379" y="37419"/>
                      <a:pt x="57269" y="37491"/>
                      <a:pt x="55087" y="37637"/>
                    </a:cubicBezTo>
                    <a:cubicBezTo>
                      <a:pt x="53924" y="37709"/>
                      <a:pt x="53633" y="39164"/>
                      <a:pt x="54142" y="39964"/>
                    </a:cubicBezTo>
                    <a:cubicBezTo>
                      <a:pt x="55233" y="41492"/>
                      <a:pt x="56324" y="42946"/>
                      <a:pt x="57488" y="44328"/>
                    </a:cubicBezTo>
                    <a:cubicBezTo>
                      <a:pt x="54796" y="44256"/>
                      <a:pt x="52105" y="43674"/>
                      <a:pt x="49560" y="42655"/>
                    </a:cubicBezTo>
                    <a:cubicBezTo>
                      <a:pt x="49405" y="42594"/>
                      <a:pt x="49245" y="42566"/>
                      <a:pt x="49086" y="42566"/>
                    </a:cubicBezTo>
                    <a:cubicBezTo>
                      <a:pt x="48119" y="42566"/>
                      <a:pt x="47179" y="43610"/>
                      <a:pt x="47741" y="44547"/>
                    </a:cubicBezTo>
                    <a:cubicBezTo>
                      <a:pt x="48541" y="45929"/>
                      <a:pt x="49414" y="47238"/>
                      <a:pt x="50287" y="48547"/>
                    </a:cubicBezTo>
                    <a:cubicBezTo>
                      <a:pt x="48832" y="48111"/>
                      <a:pt x="47523" y="47456"/>
                      <a:pt x="46286" y="46583"/>
                    </a:cubicBezTo>
                    <a:cubicBezTo>
                      <a:pt x="46035" y="46423"/>
                      <a:pt x="45713" y="46342"/>
                      <a:pt x="45391" y="46342"/>
                    </a:cubicBezTo>
                    <a:cubicBezTo>
                      <a:pt x="44685" y="46342"/>
                      <a:pt x="43982" y="46730"/>
                      <a:pt x="44032" y="47529"/>
                    </a:cubicBezTo>
                    <a:cubicBezTo>
                      <a:pt x="44032" y="48038"/>
                      <a:pt x="44032" y="48620"/>
                      <a:pt x="43959" y="49129"/>
                    </a:cubicBezTo>
                    <a:cubicBezTo>
                      <a:pt x="42868" y="48256"/>
                      <a:pt x="41850" y="47310"/>
                      <a:pt x="40831" y="46365"/>
                    </a:cubicBezTo>
                    <a:cubicBezTo>
                      <a:pt x="40558" y="46031"/>
                      <a:pt x="40170" y="45874"/>
                      <a:pt x="39785" y="45874"/>
                    </a:cubicBezTo>
                    <a:cubicBezTo>
                      <a:pt x="39248" y="45874"/>
                      <a:pt x="38716" y="46178"/>
                      <a:pt x="38504" y="46729"/>
                    </a:cubicBezTo>
                    <a:cubicBezTo>
                      <a:pt x="37995" y="47820"/>
                      <a:pt x="37485" y="48765"/>
                      <a:pt x="36976" y="49783"/>
                    </a:cubicBezTo>
                    <a:cubicBezTo>
                      <a:pt x="35813" y="48183"/>
                      <a:pt x="34722" y="46510"/>
                      <a:pt x="33776" y="44765"/>
                    </a:cubicBezTo>
                    <a:cubicBezTo>
                      <a:pt x="33588" y="44342"/>
                      <a:pt x="33158" y="44101"/>
                      <a:pt x="32700" y="44101"/>
                    </a:cubicBezTo>
                    <a:cubicBezTo>
                      <a:pt x="32449" y="44101"/>
                      <a:pt x="32190" y="44174"/>
                      <a:pt x="31958" y="44328"/>
                    </a:cubicBezTo>
                    <a:cubicBezTo>
                      <a:pt x="30648" y="45565"/>
                      <a:pt x="29266" y="46729"/>
                      <a:pt x="27812" y="47747"/>
                    </a:cubicBezTo>
                    <a:cubicBezTo>
                      <a:pt x="27303" y="46074"/>
                      <a:pt x="26721" y="44401"/>
                      <a:pt x="25993" y="42801"/>
                    </a:cubicBezTo>
                    <a:cubicBezTo>
                      <a:pt x="25725" y="42318"/>
                      <a:pt x="25220" y="42034"/>
                      <a:pt x="24711" y="42034"/>
                    </a:cubicBezTo>
                    <a:cubicBezTo>
                      <a:pt x="24529" y="42034"/>
                      <a:pt x="24347" y="42070"/>
                      <a:pt x="24175" y="42146"/>
                    </a:cubicBezTo>
                    <a:cubicBezTo>
                      <a:pt x="23302" y="42510"/>
                      <a:pt x="22429" y="42874"/>
                      <a:pt x="21557" y="43237"/>
                    </a:cubicBezTo>
                    <a:cubicBezTo>
                      <a:pt x="21287" y="39661"/>
                      <a:pt x="19702" y="37525"/>
                      <a:pt x="16397" y="37525"/>
                    </a:cubicBezTo>
                    <a:cubicBezTo>
                      <a:pt x="16139" y="37525"/>
                      <a:pt x="15871" y="37538"/>
                      <a:pt x="15592" y="37564"/>
                    </a:cubicBezTo>
                    <a:cubicBezTo>
                      <a:pt x="16029" y="36255"/>
                      <a:pt x="16465" y="34946"/>
                      <a:pt x="16974" y="33636"/>
                    </a:cubicBezTo>
                    <a:cubicBezTo>
                      <a:pt x="17192" y="32982"/>
                      <a:pt x="16902" y="32182"/>
                      <a:pt x="16247" y="31963"/>
                    </a:cubicBezTo>
                    <a:cubicBezTo>
                      <a:pt x="15083" y="31309"/>
                      <a:pt x="14138" y="30581"/>
                      <a:pt x="13119" y="30000"/>
                    </a:cubicBezTo>
                    <a:cubicBezTo>
                      <a:pt x="13701" y="28908"/>
                      <a:pt x="14429" y="27890"/>
                      <a:pt x="15156" y="26945"/>
                    </a:cubicBezTo>
                    <a:cubicBezTo>
                      <a:pt x="15190" y="26947"/>
                      <a:pt x="15224" y="26949"/>
                      <a:pt x="15258" y="26949"/>
                    </a:cubicBezTo>
                    <a:cubicBezTo>
                      <a:pt x="16079" y="26949"/>
                      <a:pt x="16672" y="26113"/>
                      <a:pt x="16392" y="25344"/>
                    </a:cubicBezTo>
                    <a:cubicBezTo>
                      <a:pt x="16101" y="24108"/>
                      <a:pt x="15738" y="22871"/>
                      <a:pt x="15374" y="21708"/>
                    </a:cubicBezTo>
                    <a:cubicBezTo>
                      <a:pt x="14574" y="18653"/>
                      <a:pt x="16756" y="17925"/>
                      <a:pt x="19084" y="16980"/>
                    </a:cubicBezTo>
                    <a:cubicBezTo>
                      <a:pt x="19956" y="16616"/>
                      <a:pt x="20247" y="15525"/>
                      <a:pt x="19665" y="14798"/>
                    </a:cubicBezTo>
                    <a:cubicBezTo>
                      <a:pt x="19229" y="14289"/>
                      <a:pt x="18938" y="13780"/>
                      <a:pt x="18647" y="13270"/>
                    </a:cubicBezTo>
                    <a:cubicBezTo>
                      <a:pt x="20102" y="12834"/>
                      <a:pt x="21557" y="12470"/>
                      <a:pt x="23084" y="12179"/>
                    </a:cubicBezTo>
                    <a:cubicBezTo>
                      <a:pt x="23884" y="12034"/>
                      <a:pt x="24393" y="11307"/>
                      <a:pt x="24248" y="10506"/>
                    </a:cubicBezTo>
                    <a:cubicBezTo>
                      <a:pt x="23884" y="8906"/>
                      <a:pt x="23520" y="7379"/>
                      <a:pt x="23157" y="5779"/>
                    </a:cubicBezTo>
                    <a:lnTo>
                      <a:pt x="23157" y="5779"/>
                    </a:lnTo>
                    <a:cubicBezTo>
                      <a:pt x="24466" y="6215"/>
                      <a:pt x="25702" y="6942"/>
                      <a:pt x="26721" y="7888"/>
                    </a:cubicBezTo>
                    <a:cubicBezTo>
                      <a:pt x="26970" y="8054"/>
                      <a:pt x="27249" y="8131"/>
                      <a:pt x="27524" y="8131"/>
                    </a:cubicBezTo>
                    <a:cubicBezTo>
                      <a:pt x="28211" y="8131"/>
                      <a:pt x="28872" y="7649"/>
                      <a:pt x="28976" y="6870"/>
                    </a:cubicBezTo>
                    <a:cubicBezTo>
                      <a:pt x="29194" y="5997"/>
                      <a:pt x="29485" y="5124"/>
                      <a:pt x="29848" y="4251"/>
                    </a:cubicBezTo>
                    <a:cubicBezTo>
                      <a:pt x="31303" y="5124"/>
                      <a:pt x="32758" y="5997"/>
                      <a:pt x="34140" y="7015"/>
                    </a:cubicBezTo>
                    <a:cubicBezTo>
                      <a:pt x="34395" y="7207"/>
                      <a:pt x="34675" y="7292"/>
                      <a:pt x="34947" y="7292"/>
                    </a:cubicBezTo>
                    <a:cubicBezTo>
                      <a:pt x="35606" y="7292"/>
                      <a:pt x="36219" y="6790"/>
                      <a:pt x="36322" y="6070"/>
                    </a:cubicBezTo>
                    <a:cubicBezTo>
                      <a:pt x="36467" y="5270"/>
                      <a:pt x="36685" y="4542"/>
                      <a:pt x="37049" y="3815"/>
                    </a:cubicBezTo>
                    <a:close/>
                    <a:moveTo>
                      <a:pt x="23957" y="45274"/>
                    </a:moveTo>
                    <a:cubicBezTo>
                      <a:pt x="24393" y="46292"/>
                      <a:pt x="24757" y="47383"/>
                      <a:pt x="25048" y="48474"/>
                    </a:cubicBezTo>
                    <a:cubicBezTo>
                      <a:pt x="25269" y="49137"/>
                      <a:pt x="25868" y="49548"/>
                      <a:pt x="26493" y="49548"/>
                    </a:cubicBezTo>
                    <a:cubicBezTo>
                      <a:pt x="26691" y="49548"/>
                      <a:pt x="26892" y="49507"/>
                      <a:pt x="27084" y="49420"/>
                    </a:cubicBezTo>
                    <a:cubicBezTo>
                      <a:pt x="27212" y="49505"/>
                      <a:pt x="27340" y="49540"/>
                      <a:pt x="27468" y="49540"/>
                    </a:cubicBezTo>
                    <a:cubicBezTo>
                      <a:pt x="27558" y="49540"/>
                      <a:pt x="27649" y="49523"/>
                      <a:pt x="27739" y="49493"/>
                    </a:cubicBezTo>
                    <a:cubicBezTo>
                      <a:pt x="29339" y="48838"/>
                      <a:pt x="30867" y="47965"/>
                      <a:pt x="32249" y="47020"/>
                    </a:cubicBezTo>
                    <a:cubicBezTo>
                      <a:pt x="33267" y="49056"/>
                      <a:pt x="34431" y="50947"/>
                      <a:pt x="35885" y="52693"/>
                    </a:cubicBezTo>
                    <a:cubicBezTo>
                      <a:pt x="32540" y="62585"/>
                      <a:pt x="29048" y="72986"/>
                      <a:pt x="23011" y="81569"/>
                    </a:cubicBezTo>
                    <a:cubicBezTo>
                      <a:pt x="21629" y="77641"/>
                      <a:pt x="19447" y="71459"/>
                      <a:pt x="15956" y="70949"/>
                    </a:cubicBezTo>
                    <a:cubicBezTo>
                      <a:pt x="15631" y="70910"/>
                      <a:pt x="15305" y="70891"/>
                      <a:pt x="14977" y="70891"/>
                    </a:cubicBezTo>
                    <a:cubicBezTo>
                      <a:pt x="11129" y="70891"/>
                      <a:pt x="7138" y="73504"/>
                      <a:pt x="3518" y="75314"/>
                    </a:cubicBezTo>
                    <a:cubicBezTo>
                      <a:pt x="8101" y="65203"/>
                      <a:pt x="14647" y="55820"/>
                      <a:pt x="18793" y="45419"/>
                    </a:cubicBezTo>
                    <a:lnTo>
                      <a:pt x="18793" y="45419"/>
                    </a:lnTo>
                    <a:cubicBezTo>
                      <a:pt x="18740" y="46316"/>
                      <a:pt x="19453" y="46946"/>
                      <a:pt x="20209" y="46946"/>
                    </a:cubicBezTo>
                    <a:cubicBezTo>
                      <a:pt x="20495" y="46946"/>
                      <a:pt x="20788" y="46856"/>
                      <a:pt x="21047" y="46656"/>
                    </a:cubicBezTo>
                    <a:cubicBezTo>
                      <a:pt x="21920" y="46074"/>
                      <a:pt x="22939" y="45638"/>
                      <a:pt x="23957" y="45274"/>
                    </a:cubicBezTo>
                    <a:close/>
                    <a:moveTo>
                      <a:pt x="40177" y="49565"/>
                    </a:moveTo>
                    <a:cubicBezTo>
                      <a:pt x="41413" y="50729"/>
                      <a:pt x="42795" y="51893"/>
                      <a:pt x="44250" y="52911"/>
                    </a:cubicBezTo>
                    <a:cubicBezTo>
                      <a:pt x="44499" y="53077"/>
                      <a:pt x="44778" y="53155"/>
                      <a:pt x="45053" y="53155"/>
                    </a:cubicBezTo>
                    <a:cubicBezTo>
                      <a:pt x="45740" y="53155"/>
                      <a:pt x="46401" y="52672"/>
                      <a:pt x="46505" y="51893"/>
                    </a:cubicBezTo>
                    <a:cubicBezTo>
                      <a:pt x="46505" y="51238"/>
                      <a:pt x="46650" y="50656"/>
                      <a:pt x="46723" y="50074"/>
                    </a:cubicBezTo>
                    <a:cubicBezTo>
                      <a:pt x="47087" y="50293"/>
                      <a:pt x="47450" y="50438"/>
                      <a:pt x="47814" y="50584"/>
                    </a:cubicBezTo>
                    <a:cubicBezTo>
                      <a:pt x="47814" y="59966"/>
                      <a:pt x="48323" y="69349"/>
                      <a:pt x="49196" y="78659"/>
                    </a:cubicBezTo>
                    <a:cubicBezTo>
                      <a:pt x="47159" y="77059"/>
                      <a:pt x="44977" y="75677"/>
                      <a:pt x="42795" y="74368"/>
                    </a:cubicBezTo>
                    <a:cubicBezTo>
                      <a:pt x="42650" y="74320"/>
                      <a:pt x="42502" y="74296"/>
                      <a:pt x="42356" y="74296"/>
                    </a:cubicBezTo>
                    <a:cubicBezTo>
                      <a:pt x="41844" y="74296"/>
                      <a:pt x="41365" y="74586"/>
                      <a:pt x="41195" y="75095"/>
                    </a:cubicBezTo>
                    <a:cubicBezTo>
                      <a:pt x="39522" y="78368"/>
                      <a:pt x="37631" y="81496"/>
                      <a:pt x="35449" y="84551"/>
                    </a:cubicBezTo>
                    <a:cubicBezTo>
                      <a:pt x="33412" y="78659"/>
                      <a:pt x="34503" y="72550"/>
                      <a:pt x="33776" y="66440"/>
                    </a:cubicBezTo>
                    <a:cubicBezTo>
                      <a:pt x="35594" y="62003"/>
                      <a:pt x="37049" y="57348"/>
                      <a:pt x="38577" y="52911"/>
                    </a:cubicBezTo>
                    <a:cubicBezTo>
                      <a:pt x="39013" y="51747"/>
                      <a:pt x="39522" y="50584"/>
                      <a:pt x="40177" y="49565"/>
                    </a:cubicBezTo>
                    <a:close/>
                    <a:moveTo>
                      <a:pt x="36405" y="0"/>
                    </a:moveTo>
                    <a:cubicBezTo>
                      <a:pt x="35861" y="0"/>
                      <a:pt x="35328" y="324"/>
                      <a:pt x="35085" y="905"/>
                    </a:cubicBezTo>
                    <a:cubicBezTo>
                      <a:pt x="34794" y="1778"/>
                      <a:pt x="34431" y="2724"/>
                      <a:pt x="34140" y="3597"/>
                    </a:cubicBezTo>
                    <a:cubicBezTo>
                      <a:pt x="32612" y="2651"/>
                      <a:pt x="31085" y="1706"/>
                      <a:pt x="29557" y="905"/>
                    </a:cubicBezTo>
                    <a:cubicBezTo>
                      <a:pt x="29387" y="837"/>
                      <a:pt x="29208" y="805"/>
                      <a:pt x="29032" y="805"/>
                    </a:cubicBezTo>
                    <a:cubicBezTo>
                      <a:pt x="28457" y="805"/>
                      <a:pt x="27906" y="1149"/>
                      <a:pt x="27739" y="1706"/>
                    </a:cubicBezTo>
                    <a:cubicBezTo>
                      <a:pt x="27448" y="2578"/>
                      <a:pt x="27084" y="3451"/>
                      <a:pt x="26793" y="4397"/>
                    </a:cubicBezTo>
                    <a:cubicBezTo>
                      <a:pt x="25193" y="3233"/>
                      <a:pt x="23302" y="2651"/>
                      <a:pt x="21411" y="2651"/>
                    </a:cubicBezTo>
                    <a:cubicBezTo>
                      <a:pt x="21371" y="2648"/>
                      <a:pt x="21331" y="2646"/>
                      <a:pt x="21292" y="2646"/>
                    </a:cubicBezTo>
                    <a:cubicBezTo>
                      <a:pt x="20405" y="2646"/>
                      <a:pt x="19744" y="3419"/>
                      <a:pt x="19884" y="4324"/>
                    </a:cubicBezTo>
                    <a:cubicBezTo>
                      <a:pt x="20247" y="6070"/>
                      <a:pt x="20684" y="7815"/>
                      <a:pt x="21120" y="9634"/>
                    </a:cubicBezTo>
                    <a:cubicBezTo>
                      <a:pt x="19229" y="10070"/>
                      <a:pt x="17483" y="10579"/>
                      <a:pt x="15738" y="11307"/>
                    </a:cubicBezTo>
                    <a:cubicBezTo>
                      <a:pt x="14719" y="11816"/>
                      <a:pt x="14574" y="13125"/>
                      <a:pt x="15447" y="13780"/>
                    </a:cubicBezTo>
                    <a:cubicBezTo>
                      <a:pt x="15810" y="14216"/>
                      <a:pt x="16101" y="14580"/>
                      <a:pt x="16320" y="15089"/>
                    </a:cubicBezTo>
                    <a:cubicBezTo>
                      <a:pt x="11592" y="17344"/>
                      <a:pt x="12101" y="20326"/>
                      <a:pt x="13556" y="25781"/>
                    </a:cubicBezTo>
                    <a:cubicBezTo>
                      <a:pt x="13556" y="25854"/>
                      <a:pt x="13628" y="25926"/>
                      <a:pt x="13628" y="25999"/>
                    </a:cubicBezTo>
                    <a:cubicBezTo>
                      <a:pt x="12319" y="27017"/>
                      <a:pt x="11228" y="28327"/>
                      <a:pt x="10355" y="29781"/>
                    </a:cubicBezTo>
                    <a:cubicBezTo>
                      <a:pt x="9919" y="30436"/>
                      <a:pt x="10210" y="31309"/>
                      <a:pt x="10937" y="31672"/>
                    </a:cubicBezTo>
                    <a:cubicBezTo>
                      <a:pt x="12028" y="32182"/>
                      <a:pt x="13119" y="32909"/>
                      <a:pt x="14138" y="33636"/>
                    </a:cubicBezTo>
                    <a:cubicBezTo>
                      <a:pt x="13410" y="35382"/>
                      <a:pt x="12828" y="37055"/>
                      <a:pt x="12319" y="38873"/>
                    </a:cubicBezTo>
                    <a:cubicBezTo>
                      <a:pt x="11950" y="39795"/>
                      <a:pt x="12673" y="40717"/>
                      <a:pt x="13608" y="40717"/>
                    </a:cubicBezTo>
                    <a:cubicBezTo>
                      <a:pt x="13779" y="40717"/>
                      <a:pt x="13957" y="40686"/>
                      <a:pt x="14138" y="40619"/>
                    </a:cubicBezTo>
                    <a:cubicBezTo>
                      <a:pt x="14932" y="40367"/>
                      <a:pt x="15597" y="40249"/>
                      <a:pt x="16153" y="40249"/>
                    </a:cubicBezTo>
                    <a:cubicBezTo>
                      <a:pt x="17683" y="40249"/>
                      <a:pt x="18380" y="41142"/>
                      <a:pt x="18647" y="42583"/>
                    </a:cubicBezTo>
                    <a:cubicBezTo>
                      <a:pt x="11810" y="53493"/>
                      <a:pt x="5264" y="65203"/>
                      <a:pt x="245" y="77132"/>
                    </a:cubicBezTo>
                    <a:cubicBezTo>
                      <a:pt x="1" y="77865"/>
                      <a:pt x="629" y="78599"/>
                      <a:pt x="1354" y="78599"/>
                    </a:cubicBezTo>
                    <a:cubicBezTo>
                      <a:pt x="1492" y="78599"/>
                      <a:pt x="1633" y="78572"/>
                      <a:pt x="1773" y="78514"/>
                    </a:cubicBezTo>
                    <a:cubicBezTo>
                      <a:pt x="6064" y="77059"/>
                      <a:pt x="9846" y="74441"/>
                      <a:pt x="14210" y="73350"/>
                    </a:cubicBezTo>
                    <a:cubicBezTo>
                      <a:pt x="14362" y="73312"/>
                      <a:pt x="14512" y="73295"/>
                      <a:pt x="14661" y="73295"/>
                    </a:cubicBezTo>
                    <a:cubicBezTo>
                      <a:pt x="17995" y="73295"/>
                      <a:pt x="20436" y="82329"/>
                      <a:pt x="21411" y="84696"/>
                    </a:cubicBezTo>
                    <a:cubicBezTo>
                      <a:pt x="21659" y="85192"/>
                      <a:pt x="22165" y="85453"/>
                      <a:pt x="22662" y="85453"/>
                    </a:cubicBezTo>
                    <a:cubicBezTo>
                      <a:pt x="23041" y="85453"/>
                      <a:pt x="23414" y="85302"/>
                      <a:pt x="23666" y="84987"/>
                    </a:cubicBezTo>
                    <a:cubicBezTo>
                      <a:pt x="26793" y="80841"/>
                      <a:pt x="29412" y="76405"/>
                      <a:pt x="31521" y="71677"/>
                    </a:cubicBezTo>
                    <a:lnTo>
                      <a:pt x="31521" y="71677"/>
                    </a:lnTo>
                    <a:cubicBezTo>
                      <a:pt x="31158" y="77205"/>
                      <a:pt x="31885" y="82951"/>
                      <a:pt x="34067" y="87533"/>
                    </a:cubicBezTo>
                    <a:cubicBezTo>
                      <a:pt x="34265" y="88009"/>
                      <a:pt x="34702" y="88247"/>
                      <a:pt x="35152" y="88247"/>
                    </a:cubicBezTo>
                    <a:cubicBezTo>
                      <a:pt x="35527" y="88247"/>
                      <a:pt x="35912" y="88082"/>
                      <a:pt x="36176" y="87751"/>
                    </a:cubicBezTo>
                    <a:cubicBezTo>
                      <a:pt x="38431" y="84260"/>
                      <a:pt x="40831" y="80841"/>
                      <a:pt x="42795" y="77132"/>
                    </a:cubicBezTo>
                    <a:cubicBezTo>
                      <a:pt x="45268" y="78587"/>
                      <a:pt x="47450" y="80550"/>
                      <a:pt x="49850" y="82005"/>
                    </a:cubicBezTo>
                    <a:cubicBezTo>
                      <a:pt x="50098" y="82177"/>
                      <a:pt x="50361" y="82253"/>
                      <a:pt x="50612" y="82253"/>
                    </a:cubicBezTo>
                    <a:cubicBezTo>
                      <a:pt x="51316" y="82253"/>
                      <a:pt x="51922" y="81646"/>
                      <a:pt x="51814" y="80841"/>
                    </a:cubicBezTo>
                    <a:cubicBezTo>
                      <a:pt x="50796" y="71022"/>
                      <a:pt x="50432" y="61203"/>
                      <a:pt x="50287" y="51311"/>
                    </a:cubicBezTo>
                    <a:lnTo>
                      <a:pt x="50287" y="51311"/>
                    </a:lnTo>
                    <a:cubicBezTo>
                      <a:pt x="51051" y="51475"/>
                      <a:pt x="51814" y="51556"/>
                      <a:pt x="52609" y="51556"/>
                    </a:cubicBezTo>
                    <a:cubicBezTo>
                      <a:pt x="52873" y="51556"/>
                      <a:pt x="53142" y="51547"/>
                      <a:pt x="53414" y="51529"/>
                    </a:cubicBezTo>
                    <a:cubicBezTo>
                      <a:pt x="54578" y="51529"/>
                      <a:pt x="54869" y="50002"/>
                      <a:pt x="54360" y="49274"/>
                    </a:cubicBezTo>
                    <a:cubicBezTo>
                      <a:pt x="53633" y="48329"/>
                      <a:pt x="52978" y="47310"/>
                      <a:pt x="52323" y="46438"/>
                    </a:cubicBezTo>
                    <a:lnTo>
                      <a:pt x="52323" y="46438"/>
                    </a:lnTo>
                    <a:cubicBezTo>
                      <a:pt x="54604" y="46964"/>
                      <a:pt x="56931" y="47208"/>
                      <a:pt x="59267" y="47208"/>
                    </a:cubicBezTo>
                    <a:cubicBezTo>
                      <a:pt x="59838" y="47208"/>
                      <a:pt x="60408" y="47194"/>
                      <a:pt x="60979" y="47165"/>
                    </a:cubicBezTo>
                    <a:cubicBezTo>
                      <a:pt x="62070" y="46947"/>
                      <a:pt x="62579" y="45710"/>
                      <a:pt x="61924" y="44837"/>
                    </a:cubicBezTo>
                    <a:cubicBezTo>
                      <a:pt x="60470" y="43383"/>
                      <a:pt x="59161" y="41855"/>
                      <a:pt x="57997" y="40255"/>
                    </a:cubicBezTo>
                    <a:cubicBezTo>
                      <a:pt x="59961" y="40182"/>
                      <a:pt x="61924" y="40037"/>
                      <a:pt x="63816" y="39746"/>
                    </a:cubicBezTo>
                    <a:cubicBezTo>
                      <a:pt x="64761" y="39528"/>
                      <a:pt x="65270" y="38582"/>
                      <a:pt x="64907" y="37709"/>
                    </a:cubicBezTo>
                    <a:cubicBezTo>
                      <a:pt x="63961" y="35382"/>
                      <a:pt x="62652" y="33127"/>
                      <a:pt x="61052" y="31163"/>
                    </a:cubicBezTo>
                    <a:lnTo>
                      <a:pt x="61124" y="31091"/>
                    </a:lnTo>
                    <a:cubicBezTo>
                      <a:pt x="62797" y="29854"/>
                      <a:pt x="64470" y="28618"/>
                      <a:pt x="66216" y="27454"/>
                    </a:cubicBezTo>
                    <a:cubicBezTo>
                      <a:pt x="66798" y="26945"/>
                      <a:pt x="66943" y="26072"/>
                      <a:pt x="66434" y="25417"/>
                    </a:cubicBezTo>
                    <a:cubicBezTo>
                      <a:pt x="65052" y="24108"/>
                      <a:pt x="63670" y="22871"/>
                      <a:pt x="62143" y="21708"/>
                    </a:cubicBezTo>
                    <a:cubicBezTo>
                      <a:pt x="62943" y="20617"/>
                      <a:pt x="63525" y="19453"/>
                      <a:pt x="64470" y="18362"/>
                    </a:cubicBezTo>
                    <a:cubicBezTo>
                      <a:pt x="64979" y="17635"/>
                      <a:pt x="64688" y="16616"/>
                      <a:pt x="63816" y="16253"/>
                    </a:cubicBezTo>
                    <a:cubicBezTo>
                      <a:pt x="62215" y="15598"/>
                      <a:pt x="60761" y="14943"/>
                      <a:pt x="59161" y="14434"/>
                    </a:cubicBezTo>
                    <a:cubicBezTo>
                      <a:pt x="59379" y="13052"/>
                      <a:pt x="59742" y="11598"/>
                      <a:pt x="60179" y="10288"/>
                    </a:cubicBezTo>
                    <a:cubicBezTo>
                      <a:pt x="60517" y="9408"/>
                      <a:pt x="59847" y="8528"/>
                      <a:pt x="58990" y="8528"/>
                    </a:cubicBezTo>
                    <a:cubicBezTo>
                      <a:pt x="58927" y="8528"/>
                      <a:pt x="58862" y="8533"/>
                      <a:pt x="58797" y="8543"/>
                    </a:cubicBezTo>
                    <a:cubicBezTo>
                      <a:pt x="57342" y="8761"/>
                      <a:pt x="55960" y="8615"/>
                      <a:pt x="54505" y="8761"/>
                    </a:cubicBezTo>
                    <a:cubicBezTo>
                      <a:pt x="54433" y="7815"/>
                      <a:pt x="54360" y="6797"/>
                      <a:pt x="54287" y="5851"/>
                    </a:cubicBezTo>
                    <a:cubicBezTo>
                      <a:pt x="54360" y="5415"/>
                      <a:pt x="54069" y="4979"/>
                      <a:pt x="53560" y="4906"/>
                    </a:cubicBezTo>
                    <a:cubicBezTo>
                      <a:pt x="53507" y="4799"/>
                      <a:pt x="53375" y="4732"/>
                      <a:pt x="53223" y="4732"/>
                    </a:cubicBezTo>
                    <a:cubicBezTo>
                      <a:pt x="53168" y="4732"/>
                      <a:pt x="53109" y="4741"/>
                      <a:pt x="53051" y="4760"/>
                    </a:cubicBezTo>
                    <a:cubicBezTo>
                      <a:pt x="51669" y="5197"/>
                      <a:pt x="50287" y="5633"/>
                      <a:pt x="48905" y="6070"/>
                    </a:cubicBezTo>
                    <a:cubicBezTo>
                      <a:pt x="48396" y="4615"/>
                      <a:pt x="47596" y="3233"/>
                      <a:pt x="46941" y="1778"/>
                    </a:cubicBezTo>
                    <a:cubicBezTo>
                      <a:pt x="46756" y="1269"/>
                      <a:pt x="46276" y="995"/>
                      <a:pt x="45782" y="995"/>
                    </a:cubicBezTo>
                    <a:cubicBezTo>
                      <a:pt x="45501" y="995"/>
                      <a:pt x="45215" y="1084"/>
                      <a:pt x="44977" y="1269"/>
                    </a:cubicBezTo>
                    <a:cubicBezTo>
                      <a:pt x="43959" y="2287"/>
                      <a:pt x="42868" y="3160"/>
                      <a:pt x="41850" y="4179"/>
                    </a:cubicBezTo>
                    <a:cubicBezTo>
                      <a:pt x="40249" y="2942"/>
                      <a:pt x="38722" y="1633"/>
                      <a:pt x="37195" y="251"/>
                    </a:cubicBezTo>
                    <a:cubicBezTo>
                      <a:pt x="36952" y="81"/>
                      <a:pt x="36677" y="0"/>
                      <a:pt x="36405"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088996" y="3703092"/>
                <a:ext cx="296050" cy="431350"/>
              </a:xfrm>
              <a:custGeom>
                <a:avLst/>
                <a:gdLst/>
                <a:ahLst/>
                <a:cxnLst/>
                <a:rect l="l" t="t" r="r" b="b"/>
                <a:pathLst>
                  <a:path w="11842" h="17254" extrusionOk="0">
                    <a:moveTo>
                      <a:pt x="9516" y="1"/>
                    </a:moveTo>
                    <a:cubicBezTo>
                      <a:pt x="9253" y="1"/>
                      <a:pt x="8980" y="88"/>
                      <a:pt x="8728" y="285"/>
                    </a:cubicBezTo>
                    <a:cubicBezTo>
                      <a:pt x="6474" y="2103"/>
                      <a:pt x="4146" y="3704"/>
                      <a:pt x="1964" y="5667"/>
                    </a:cubicBezTo>
                    <a:cubicBezTo>
                      <a:pt x="1600" y="5958"/>
                      <a:pt x="0" y="7559"/>
                      <a:pt x="1091" y="7995"/>
                    </a:cubicBezTo>
                    <a:cubicBezTo>
                      <a:pt x="1223" y="8036"/>
                      <a:pt x="1358" y="8055"/>
                      <a:pt x="1493" y="8055"/>
                    </a:cubicBezTo>
                    <a:cubicBezTo>
                      <a:pt x="2547" y="8055"/>
                      <a:pt x="3663" y="6911"/>
                      <a:pt x="4437" y="6395"/>
                    </a:cubicBezTo>
                    <a:cubicBezTo>
                      <a:pt x="5383" y="5813"/>
                      <a:pt x="6328" y="5158"/>
                      <a:pt x="7274" y="4504"/>
                    </a:cubicBezTo>
                    <a:lnTo>
                      <a:pt x="7274" y="4504"/>
                    </a:lnTo>
                    <a:cubicBezTo>
                      <a:pt x="6474" y="7486"/>
                      <a:pt x="5892" y="10541"/>
                      <a:pt x="5674" y="13668"/>
                    </a:cubicBezTo>
                    <a:cubicBezTo>
                      <a:pt x="4655" y="13523"/>
                      <a:pt x="3637" y="13377"/>
                      <a:pt x="2619" y="13377"/>
                    </a:cubicBezTo>
                    <a:cubicBezTo>
                      <a:pt x="2594" y="13375"/>
                      <a:pt x="2569" y="13374"/>
                      <a:pt x="2545" y="13374"/>
                    </a:cubicBezTo>
                    <a:cubicBezTo>
                      <a:pt x="1863" y="13374"/>
                      <a:pt x="1477" y="14340"/>
                      <a:pt x="2110" y="14832"/>
                    </a:cubicBezTo>
                    <a:cubicBezTo>
                      <a:pt x="4219" y="16287"/>
                      <a:pt x="7347" y="16796"/>
                      <a:pt x="9892" y="17232"/>
                    </a:cubicBezTo>
                    <a:cubicBezTo>
                      <a:pt x="9983" y="17247"/>
                      <a:pt x="10070" y="17254"/>
                      <a:pt x="10152" y="17254"/>
                    </a:cubicBezTo>
                    <a:cubicBezTo>
                      <a:pt x="11727" y="17254"/>
                      <a:pt x="11842" y="14741"/>
                      <a:pt x="10183" y="14396"/>
                    </a:cubicBezTo>
                    <a:lnTo>
                      <a:pt x="8292" y="14032"/>
                    </a:lnTo>
                    <a:cubicBezTo>
                      <a:pt x="9383" y="10032"/>
                      <a:pt x="9529" y="5740"/>
                      <a:pt x="10692" y="1740"/>
                    </a:cubicBezTo>
                    <a:cubicBezTo>
                      <a:pt x="11021" y="808"/>
                      <a:pt x="10318" y="1"/>
                      <a:pt x="9516"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2"/>
            <p:cNvSpPr/>
            <p:nvPr/>
          </p:nvSpPr>
          <p:spPr>
            <a:xfrm rot="-1550640">
              <a:off x="379500" y="462853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 name="Google Shape;32;p2"/>
            <p:cNvGrpSpPr/>
            <p:nvPr/>
          </p:nvGrpSpPr>
          <p:grpSpPr>
            <a:xfrm rot="1882907">
              <a:off x="8221030" y="1381433"/>
              <a:ext cx="537260" cy="480691"/>
              <a:chOff x="1949642" y="2454226"/>
              <a:chExt cx="705425" cy="631150"/>
            </a:xfrm>
          </p:grpSpPr>
          <p:sp>
            <p:nvSpPr>
              <p:cNvPr id="33" name="Google Shape;33;p2"/>
              <p:cNvSpPr/>
              <p:nvPr/>
            </p:nvSpPr>
            <p:spPr>
              <a:xfrm>
                <a:off x="2029642" y="2729601"/>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949642" y="2604151"/>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166017" y="2454226"/>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371517" y="2484126"/>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487892" y="2672726"/>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38;p2"/>
            <p:cNvGrpSpPr/>
            <p:nvPr/>
          </p:nvGrpSpPr>
          <p:grpSpPr>
            <a:xfrm rot="-1882907" flipH="1">
              <a:off x="783455" y="2559245"/>
              <a:ext cx="537260" cy="480691"/>
              <a:chOff x="1765141" y="3262282"/>
              <a:chExt cx="705425" cy="631150"/>
            </a:xfrm>
          </p:grpSpPr>
          <p:sp>
            <p:nvSpPr>
              <p:cNvPr id="39" name="Google Shape;39;p2"/>
              <p:cNvSpPr/>
              <p:nvPr/>
            </p:nvSpPr>
            <p:spPr>
              <a:xfrm>
                <a:off x="1845141" y="3537657"/>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765141" y="3412207"/>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981516" y="3262282"/>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187016" y="3292182"/>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303391" y="3480782"/>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2"/>
            <p:cNvSpPr/>
            <p:nvPr/>
          </p:nvSpPr>
          <p:spPr>
            <a:xfrm rot="1076189">
              <a:off x="4342386" y="4519074"/>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rot="-1550640">
              <a:off x="1007900" y="8078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46;p2"/>
          <p:cNvGrpSpPr/>
          <p:nvPr/>
        </p:nvGrpSpPr>
        <p:grpSpPr>
          <a:xfrm>
            <a:off x="42659" y="75527"/>
            <a:ext cx="9051492" cy="4677161"/>
            <a:chOff x="50436" y="-319265"/>
            <a:chExt cx="9051492" cy="4677161"/>
          </a:xfrm>
        </p:grpSpPr>
        <p:sp>
          <p:nvSpPr>
            <p:cNvPr id="47" name="Google Shape;47;p2"/>
            <p:cNvSpPr/>
            <p:nvPr/>
          </p:nvSpPr>
          <p:spPr>
            <a:xfrm>
              <a:off x="1711756" y="-259608"/>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71824" y="2624884"/>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7134333" y="427460"/>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7134317" y="2392881"/>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874075" y="665960"/>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05800" y="3345774"/>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0436" y="-147925"/>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643562" y="-108452"/>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003051" y="-31926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434130" y="3598553"/>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350174" y="2728988"/>
              <a:ext cx="57303" cy="56326"/>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8797120" y="2458153"/>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 name="Google Shape;59;p2"/>
            <p:cNvGrpSpPr/>
            <p:nvPr/>
          </p:nvGrpSpPr>
          <p:grpSpPr>
            <a:xfrm>
              <a:off x="1251177" y="856329"/>
              <a:ext cx="5720049" cy="3501566"/>
              <a:chOff x="1090527" y="1035417"/>
              <a:chExt cx="5720049" cy="3501566"/>
            </a:xfrm>
          </p:grpSpPr>
          <p:sp>
            <p:nvSpPr>
              <p:cNvPr id="60" name="Google Shape;60;p2"/>
              <p:cNvSpPr/>
              <p:nvPr/>
            </p:nvSpPr>
            <p:spPr>
              <a:xfrm>
                <a:off x="2273465" y="1347105"/>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882935" y="1035417"/>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769181" y="4079462"/>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090527" y="4480145"/>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64;p2"/>
            <p:cNvGrpSpPr/>
            <p:nvPr/>
          </p:nvGrpSpPr>
          <p:grpSpPr>
            <a:xfrm>
              <a:off x="8040139" y="106597"/>
              <a:ext cx="1061789" cy="629687"/>
              <a:chOff x="4784639" y="1400472"/>
              <a:chExt cx="1061789" cy="629687"/>
            </a:xfrm>
          </p:grpSpPr>
          <p:sp>
            <p:nvSpPr>
              <p:cNvPr id="65" name="Google Shape;65;p2"/>
              <p:cNvSpPr/>
              <p:nvPr/>
            </p:nvSpPr>
            <p:spPr>
              <a:xfrm>
                <a:off x="5760386" y="1400472"/>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784639" y="1989706"/>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5419903" y="17213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5227161" y="1598437"/>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 name="Google Shape;69;p2"/>
            <p:cNvSpPr/>
            <p:nvPr/>
          </p:nvSpPr>
          <p:spPr>
            <a:xfrm>
              <a:off x="6737556" y="-23364"/>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553999" y="30717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8368594" y="3448561"/>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8913049" y="3922740"/>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FFE782">
                <a:alpha val="7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 name="Google Shape;73;p2"/>
          <p:cNvGrpSpPr/>
          <p:nvPr/>
        </p:nvGrpSpPr>
        <p:grpSpPr>
          <a:xfrm rot="-1543230">
            <a:off x="7638421" y="3906530"/>
            <a:ext cx="537219" cy="480654"/>
            <a:chOff x="1949642" y="2454226"/>
            <a:chExt cx="705425" cy="631150"/>
          </a:xfrm>
        </p:grpSpPr>
        <p:sp>
          <p:nvSpPr>
            <p:cNvPr id="74" name="Google Shape;74;p2"/>
            <p:cNvSpPr/>
            <p:nvPr/>
          </p:nvSpPr>
          <p:spPr>
            <a:xfrm>
              <a:off x="2029642" y="2729601"/>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949642" y="2604151"/>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166017" y="2454226"/>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371517" y="2484126"/>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487892" y="2672726"/>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520"/>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Four Column">
  <p:cSld name="CUSTOM">
    <p:bg>
      <p:bgPr>
        <a:solidFill>
          <a:schemeClr val="lt2"/>
        </a:solidFill>
        <a:effectLst/>
      </p:bgPr>
    </p:bg>
    <p:spTree>
      <p:nvGrpSpPr>
        <p:cNvPr id="1" name="Shape 521"/>
        <p:cNvGrpSpPr/>
        <p:nvPr/>
      </p:nvGrpSpPr>
      <p:grpSpPr>
        <a:xfrm>
          <a:off x="0" y="0"/>
          <a:ext cx="0" cy="0"/>
          <a:chOff x="0" y="0"/>
          <a:chExt cx="0" cy="0"/>
        </a:xfrm>
      </p:grpSpPr>
      <p:sp>
        <p:nvSpPr>
          <p:cNvPr id="522" name="Google Shape;522;p13"/>
          <p:cNvSpPr txBox="1">
            <a:spLocks noGrp="1"/>
          </p:cNvSpPr>
          <p:nvPr>
            <p:ph type="title"/>
          </p:nvPr>
        </p:nvSpPr>
        <p:spPr>
          <a:xfrm>
            <a:off x="714150" y="543000"/>
            <a:ext cx="7715700" cy="516900"/>
          </a:xfrm>
          <a:prstGeom prst="rect">
            <a:avLst/>
          </a:prstGeom>
        </p:spPr>
        <p:txBody>
          <a:bodyPr spcFirstLastPara="1" wrap="square" lIns="91425" tIns="91425" rIns="91425" bIns="91425" anchor="ctr" anchorCtr="0">
            <a:noAutofit/>
          </a:bodyPr>
          <a:lstStyle>
            <a:lvl1pPr lvl="0" algn="ctr">
              <a:spcBef>
                <a:spcPts val="0"/>
              </a:spcBef>
              <a:spcAft>
                <a:spcPts val="0"/>
              </a:spcAft>
              <a:buNone/>
              <a:defRPr sz="3000"/>
            </a:lvl1pPr>
            <a:lvl2pPr lvl="1" algn="ctr">
              <a:spcBef>
                <a:spcPts val="0"/>
              </a:spcBef>
              <a:spcAft>
                <a:spcPts val="0"/>
              </a:spcAft>
              <a:buNone/>
              <a:defRPr>
                <a:latin typeface="Muli"/>
                <a:ea typeface="Muli"/>
                <a:cs typeface="Muli"/>
                <a:sym typeface="Muli"/>
              </a:defRPr>
            </a:lvl2pPr>
            <a:lvl3pPr lvl="2" algn="ctr">
              <a:spcBef>
                <a:spcPts val="0"/>
              </a:spcBef>
              <a:spcAft>
                <a:spcPts val="0"/>
              </a:spcAft>
              <a:buNone/>
              <a:defRPr>
                <a:latin typeface="Muli"/>
                <a:ea typeface="Muli"/>
                <a:cs typeface="Muli"/>
                <a:sym typeface="Muli"/>
              </a:defRPr>
            </a:lvl3pPr>
            <a:lvl4pPr lvl="3" algn="ctr">
              <a:spcBef>
                <a:spcPts val="0"/>
              </a:spcBef>
              <a:spcAft>
                <a:spcPts val="0"/>
              </a:spcAft>
              <a:buNone/>
              <a:defRPr>
                <a:latin typeface="Muli"/>
                <a:ea typeface="Muli"/>
                <a:cs typeface="Muli"/>
                <a:sym typeface="Muli"/>
              </a:defRPr>
            </a:lvl4pPr>
            <a:lvl5pPr lvl="4" algn="ctr">
              <a:spcBef>
                <a:spcPts val="0"/>
              </a:spcBef>
              <a:spcAft>
                <a:spcPts val="0"/>
              </a:spcAft>
              <a:buNone/>
              <a:defRPr>
                <a:latin typeface="Muli"/>
                <a:ea typeface="Muli"/>
                <a:cs typeface="Muli"/>
                <a:sym typeface="Muli"/>
              </a:defRPr>
            </a:lvl5pPr>
            <a:lvl6pPr lvl="5" algn="ctr">
              <a:spcBef>
                <a:spcPts val="0"/>
              </a:spcBef>
              <a:spcAft>
                <a:spcPts val="0"/>
              </a:spcAft>
              <a:buNone/>
              <a:defRPr>
                <a:latin typeface="Muli"/>
                <a:ea typeface="Muli"/>
                <a:cs typeface="Muli"/>
                <a:sym typeface="Muli"/>
              </a:defRPr>
            </a:lvl6pPr>
            <a:lvl7pPr lvl="6" algn="ctr">
              <a:spcBef>
                <a:spcPts val="0"/>
              </a:spcBef>
              <a:spcAft>
                <a:spcPts val="0"/>
              </a:spcAft>
              <a:buNone/>
              <a:defRPr>
                <a:latin typeface="Muli"/>
                <a:ea typeface="Muli"/>
                <a:cs typeface="Muli"/>
                <a:sym typeface="Muli"/>
              </a:defRPr>
            </a:lvl7pPr>
            <a:lvl8pPr lvl="7" algn="ctr">
              <a:spcBef>
                <a:spcPts val="0"/>
              </a:spcBef>
              <a:spcAft>
                <a:spcPts val="0"/>
              </a:spcAft>
              <a:buNone/>
              <a:defRPr>
                <a:latin typeface="Muli"/>
                <a:ea typeface="Muli"/>
                <a:cs typeface="Muli"/>
                <a:sym typeface="Muli"/>
              </a:defRPr>
            </a:lvl8pPr>
            <a:lvl9pPr lvl="8" algn="ctr">
              <a:spcBef>
                <a:spcPts val="0"/>
              </a:spcBef>
              <a:spcAft>
                <a:spcPts val="0"/>
              </a:spcAft>
              <a:buNone/>
              <a:defRPr>
                <a:latin typeface="Muli"/>
                <a:ea typeface="Muli"/>
                <a:cs typeface="Muli"/>
                <a:sym typeface="Muli"/>
              </a:defRPr>
            </a:lvl9pPr>
          </a:lstStyle>
          <a:p>
            <a:endParaRPr/>
          </a:p>
        </p:txBody>
      </p:sp>
      <p:sp>
        <p:nvSpPr>
          <p:cNvPr id="523" name="Google Shape;523;p13"/>
          <p:cNvSpPr txBox="1">
            <a:spLocks noGrp="1"/>
          </p:cNvSpPr>
          <p:nvPr>
            <p:ph type="title" idx="2"/>
          </p:nvPr>
        </p:nvSpPr>
        <p:spPr>
          <a:xfrm>
            <a:off x="725675" y="2571762"/>
            <a:ext cx="1566000" cy="79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000"/>
            </a:lvl1pPr>
            <a:lvl2pPr lvl="1" algn="ctr" rtl="0">
              <a:spcBef>
                <a:spcPts val="0"/>
              </a:spcBef>
              <a:spcAft>
                <a:spcPts val="0"/>
              </a:spcAft>
              <a:buNone/>
              <a:defRPr>
                <a:latin typeface="Muli"/>
                <a:ea typeface="Muli"/>
                <a:cs typeface="Muli"/>
                <a:sym typeface="Muli"/>
              </a:defRPr>
            </a:lvl2pPr>
            <a:lvl3pPr lvl="2" algn="ctr" rtl="0">
              <a:spcBef>
                <a:spcPts val="0"/>
              </a:spcBef>
              <a:spcAft>
                <a:spcPts val="0"/>
              </a:spcAft>
              <a:buNone/>
              <a:defRPr>
                <a:latin typeface="Muli"/>
                <a:ea typeface="Muli"/>
                <a:cs typeface="Muli"/>
                <a:sym typeface="Muli"/>
              </a:defRPr>
            </a:lvl3pPr>
            <a:lvl4pPr lvl="3" algn="ctr" rtl="0">
              <a:spcBef>
                <a:spcPts val="0"/>
              </a:spcBef>
              <a:spcAft>
                <a:spcPts val="0"/>
              </a:spcAft>
              <a:buNone/>
              <a:defRPr>
                <a:latin typeface="Muli"/>
                <a:ea typeface="Muli"/>
                <a:cs typeface="Muli"/>
                <a:sym typeface="Muli"/>
              </a:defRPr>
            </a:lvl4pPr>
            <a:lvl5pPr lvl="4" algn="ctr" rtl="0">
              <a:spcBef>
                <a:spcPts val="0"/>
              </a:spcBef>
              <a:spcAft>
                <a:spcPts val="0"/>
              </a:spcAft>
              <a:buNone/>
              <a:defRPr>
                <a:latin typeface="Muli"/>
                <a:ea typeface="Muli"/>
                <a:cs typeface="Muli"/>
                <a:sym typeface="Muli"/>
              </a:defRPr>
            </a:lvl5pPr>
            <a:lvl6pPr lvl="5" algn="ctr" rtl="0">
              <a:spcBef>
                <a:spcPts val="0"/>
              </a:spcBef>
              <a:spcAft>
                <a:spcPts val="0"/>
              </a:spcAft>
              <a:buNone/>
              <a:defRPr>
                <a:latin typeface="Muli"/>
                <a:ea typeface="Muli"/>
                <a:cs typeface="Muli"/>
                <a:sym typeface="Muli"/>
              </a:defRPr>
            </a:lvl6pPr>
            <a:lvl7pPr lvl="6" algn="ctr" rtl="0">
              <a:spcBef>
                <a:spcPts val="0"/>
              </a:spcBef>
              <a:spcAft>
                <a:spcPts val="0"/>
              </a:spcAft>
              <a:buNone/>
              <a:defRPr>
                <a:latin typeface="Muli"/>
                <a:ea typeface="Muli"/>
                <a:cs typeface="Muli"/>
                <a:sym typeface="Muli"/>
              </a:defRPr>
            </a:lvl7pPr>
            <a:lvl8pPr lvl="7" algn="ctr" rtl="0">
              <a:spcBef>
                <a:spcPts val="0"/>
              </a:spcBef>
              <a:spcAft>
                <a:spcPts val="0"/>
              </a:spcAft>
              <a:buNone/>
              <a:defRPr>
                <a:latin typeface="Muli"/>
                <a:ea typeface="Muli"/>
                <a:cs typeface="Muli"/>
                <a:sym typeface="Muli"/>
              </a:defRPr>
            </a:lvl8pPr>
            <a:lvl9pPr lvl="8" algn="ctr" rtl="0">
              <a:spcBef>
                <a:spcPts val="0"/>
              </a:spcBef>
              <a:spcAft>
                <a:spcPts val="0"/>
              </a:spcAft>
              <a:buNone/>
              <a:defRPr>
                <a:latin typeface="Muli"/>
                <a:ea typeface="Muli"/>
                <a:cs typeface="Muli"/>
                <a:sym typeface="Muli"/>
              </a:defRPr>
            </a:lvl9pPr>
          </a:lstStyle>
          <a:p>
            <a:endParaRPr/>
          </a:p>
        </p:txBody>
      </p:sp>
      <p:sp>
        <p:nvSpPr>
          <p:cNvPr id="524" name="Google Shape;524;p13"/>
          <p:cNvSpPr txBox="1">
            <a:spLocks noGrp="1"/>
          </p:cNvSpPr>
          <p:nvPr>
            <p:ph type="subTitle" idx="1"/>
          </p:nvPr>
        </p:nvSpPr>
        <p:spPr>
          <a:xfrm>
            <a:off x="713030" y="3370776"/>
            <a:ext cx="1591500" cy="107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525" name="Google Shape;525;p13"/>
          <p:cNvSpPr txBox="1">
            <a:spLocks noGrp="1"/>
          </p:cNvSpPr>
          <p:nvPr>
            <p:ph type="title" idx="3"/>
          </p:nvPr>
        </p:nvSpPr>
        <p:spPr>
          <a:xfrm>
            <a:off x="2767825" y="2571762"/>
            <a:ext cx="1566000" cy="79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000"/>
            </a:lvl1pPr>
            <a:lvl2pPr lvl="1" algn="ctr" rtl="0">
              <a:spcBef>
                <a:spcPts val="0"/>
              </a:spcBef>
              <a:spcAft>
                <a:spcPts val="0"/>
              </a:spcAft>
              <a:buNone/>
              <a:defRPr>
                <a:latin typeface="Muli"/>
                <a:ea typeface="Muli"/>
                <a:cs typeface="Muli"/>
                <a:sym typeface="Muli"/>
              </a:defRPr>
            </a:lvl2pPr>
            <a:lvl3pPr lvl="2" algn="ctr" rtl="0">
              <a:spcBef>
                <a:spcPts val="0"/>
              </a:spcBef>
              <a:spcAft>
                <a:spcPts val="0"/>
              </a:spcAft>
              <a:buNone/>
              <a:defRPr>
                <a:latin typeface="Muli"/>
                <a:ea typeface="Muli"/>
                <a:cs typeface="Muli"/>
                <a:sym typeface="Muli"/>
              </a:defRPr>
            </a:lvl3pPr>
            <a:lvl4pPr lvl="3" algn="ctr" rtl="0">
              <a:spcBef>
                <a:spcPts val="0"/>
              </a:spcBef>
              <a:spcAft>
                <a:spcPts val="0"/>
              </a:spcAft>
              <a:buNone/>
              <a:defRPr>
                <a:latin typeface="Muli"/>
                <a:ea typeface="Muli"/>
                <a:cs typeface="Muli"/>
                <a:sym typeface="Muli"/>
              </a:defRPr>
            </a:lvl4pPr>
            <a:lvl5pPr lvl="4" algn="ctr" rtl="0">
              <a:spcBef>
                <a:spcPts val="0"/>
              </a:spcBef>
              <a:spcAft>
                <a:spcPts val="0"/>
              </a:spcAft>
              <a:buNone/>
              <a:defRPr>
                <a:latin typeface="Muli"/>
                <a:ea typeface="Muli"/>
                <a:cs typeface="Muli"/>
                <a:sym typeface="Muli"/>
              </a:defRPr>
            </a:lvl5pPr>
            <a:lvl6pPr lvl="5" algn="ctr" rtl="0">
              <a:spcBef>
                <a:spcPts val="0"/>
              </a:spcBef>
              <a:spcAft>
                <a:spcPts val="0"/>
              </a:spcAft>
              <a:buNone/>
              <a:defRPr>
                <a:latin typeface="Muli"/>
                <a:ea typeface="Muli"/>
                <a:cs typeface="Muli"/>
                <a:sym typeface="Muli"/>
              </a:defRPr>
            </a:lvl6pPr>
            <a:lvl7pPr lvl="6" algn="ctr" rtl="0">
              <a:spcBef>
                <a:spcPts val="0"/>
              </a:spcBef>
              <a:spcAft>
                <a:spcPts val="0"/>
              </a:spcAft>
              <a:buNone/>
              <a:defRPr>
                <a:latin typeface="Muli"/>
                <a:ea typeface="Muli"/>
                <a:cs typeface="Muli"/>
                <a:sym typeface="Muli"/>
              </a:defRPr>
            </a:lvl7pPr>
            <a:lvl8pPr lvl="7" algn="ctr" rtl="0">
              <a:spcBef>
                <a:spcPts val="0"/>
              </a:spcBef>
              <a:spcAft>
                <a:spcPts val="0"/>
              </a:spcAft>
              <a:buNone/>
              <a:defRPr>
                <a:latin typeface="Muli"/>
                <a:ea typeface="Muli"/>
                <a:cs typeface="Muli"/>
                <a:sym typeface="Muli"/>
              </a:defRPr>
            </a:lvl8pPr>
            <a:lvl9pPr lvl="8" algn="ctr" rtl="0">
              <a:spcBef>
                <a:spcPts val="0"/>
              </a:spcBef>
              <a:spcAft>
                <a:spcPts val="0"/>
              </a:spcAft>
              <a:buNone/>
              <a:defRPr>
                <a:latin typeface="Muli"/>
                <a:ea typeface="Muli"/>
                <a:cs typeface="Muli"/>
                <a:sym typeface="Muli"/>
              </a:defRPr>
            </a:lvl9pPr>
          </a:lstStyle>
          <a:p>
            <a:endParaRPr/>
          </a:p>
        </p:txBody>
      </p:sp>
      <p:sp>
        <p:nvSpPr>
          <p:cNvPr id="526" name="Google Shape;526;p13"/>
          <p:cNvSpPr txBox="1">
            <a:spLocks noGrp="1"/>
          </p:cNvSpPr>
          <p:nvPr>
            <p:ph type="subTitle" idx="4"/>
          </p:nvPr>
        </p:nvSpPr>
        <p:spPr>
          <a:xfrm>
            <a:off x="2755179" y="3370776"/>
            <a:ext cx="1591500" cy="107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527" name="Google Shape;527;p13"/>
          <p:cNvSpPr txBox="1">
            <a:spLocks noGrp="1"/>
          </p:cNvSpPr>
          <p:nvPr>
            <p:ph type="title" idx="5"/>
          </p:nvPr>
        </p:nvSpPr>
        <p:spPr>
          <a:xfrm>
            <a:off x="4809975" y="2571750"/>
            <a:ext cx="1566000" cy="79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000"/>
            </a:lvl1pPr>
            <a:lvl2pPr lvl="1" algn="ctr" rtl="0">
              <a:spcBef>
                <a:spcPts val="0"/>
              </a:spcBef>
              <a:spcAft>
                <a:spcPts val="0"/>
              </a:spcAft>
              <a:buNone/>
              <a:defRPr>
                <a:latin typeface="Muli"/>
                <a:ea typeface="Muli"/>
                <a:cs typeface="Muli"/>
                <a:sym typeface="Muli"/>
              </a:defRPr>
            </a:lvl2pPr>
            <a:lvl3pPr lvl="2" algn="ctr" rtl="0">
              <a:spcBef>
                <a:spcPts val="0"/>
              </a:spcBef>
              <a:spcAft>
                <a:spcPts val="0"/>
              </a:spcAft>
              <a:buNone/>
              <a:defRPr>
                <a:latin typeface="Muli"/>
                <a:ea typeface="Muli"/>
                <a:cs typeface="Muli"/>
                <a:sym typeface="Muli"/>
              </a:defRPr>
            </a:lvl3pPr>
            <a:lvl4pPr lvl="3" algn="ctr" rtl="0">
              <a:spcBef>
                <a:spcPts val="0"/>
              </a:spcBef>
              <a:spcAft>
                <a:spcPts val="0"/>
              </a:spcAft>
              <a:buNone/>
              <a:defRPr>
                <a:latin typeface="Muli"/>
                <a:ea typeface="Muli"/>
                <a:cs typeface="Muli"/>
                <a:sym typeface="Muli"/>
              </a:defRPr>
            </a:lvl4pPr>
            <a:lvl5pPr lvl="4" algn="ctr" rtl="0">
              <a:spcBef>
                <a:spcPts val="0"/>
              </a:spcBef>
              <a:spcAft>
                <a:spcPts val="0"/>
              </a:spcAft>
              <a:buNone/>
              <a:defRPr>
                <a:latin typeface="Muli"/>
                <a:ea typeface="Muli"/>
                <a:cs typeface="Muli"/>
                <a:sym typeface="Muli"/>
              </a:defRPr>
            </a:lvl5pPr>
            <a:lvl6pPr lvl="5" algn="ctr" rtl="0">
              <a:spcBef>
                <a:spcPts val="0"/>
              </a:spcBef>
              <a:spcAft>
                <a:spcPts val="0"/>
              </a:spcAft>
              <a:buNone/>
              <a:defRPr>
                <a:latin typeface="Muli"/>
                <a:ea typeface="Muli"/>
                <a:cs typeface="Muli"/>
                <a:sym typeface="Muli"/>
              </a:defRPr>
            </a:lvl6pPr>
            <a:lvl7pPr lvl="6" algn="ctr" rtl="0">
              <a:spcBef>
                <a:spcPts val="0"/>
              </a:spcBef>
              <a:spcAft>
                <a:spcPts val="0"/>
              </a:spcAft>
              <a:buNone/>
              <a:defRPr>
                <a:latin typeface="Muli"/>
                <a:ea typeface="Muli"/>
                <a:cs typeface="Muli"/>
                <a:sym typeface="Muli"/>
              </a:defRPr>
            </a:lvl7pPr>
            <a:lvl8pPr lvl="7" algn="ctr" rtl="0">
              <a:spcBef>
                <a:spcPts val="0"/>
              </a:spcBef>
              <a:spcAft>
                <a:spcPts val="0"/>
              </a:spcAft>
              <a:buNone/>
              <a:defRPr>
                <a:latin typeface="Muli"/>
                <a:ea typeface="Muli"/>
                <a:cs typeface="Muli"/>
                <a:sym typeface="Muli"/>
              </a:defRPr>
            </a:lvl8pPr>
            <a:lvl9pPr lvl="8" algn="ctr" rtl="0">
              <a:spcBef>
                <a:spcPts val="0"/>
              </a:spcBef>
              <a:spcAft>
                <a:spcPts val="0"/>
              </a:spcAft>
              <a:buNone/>
              <a:defRPr>
                <a:latin typeface="Muli"/>
                <a:ea typeface="Muli"/>
                <a:cs typeface="Muli"/>
                <a:sym typeface="Muli"/>
              </a:defRPr>
            </a:lvl9pPr>
          </a:lstStyle>
          <a:p>
            <a:endParaRPr/>
          </a:p>
        </p:txBody>
      </p:sp>
      <p:sp>
        <p:nvSpPr>
          <p:cNvPr id="528" name="Google Shape;528;p13"/>
          <p:cNvSpPr txBox="1">
            <a:spLocks noGrp="1"/>
          </p:cNvSpPr>
          <p:nvPr>
            <p:ph type="subTitle" idx="6"/>
          </p:nvPr>
        </p:nvSpPr>
        <p:spPr>
          <a:xfrm>
            <a:off x="4797328" y="3370776"/>
            <a:ext cx="1591500" cy="107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529" name="Google Shape;529;p13"/>
          <p:cNvSpPr txBox="1">
            <a:spLocks noGrp="1"/>
          </p:cNvSpPr>
          <p:nvPr>
            <p:ph type="title" idx="7"/>
          </p:nvPr>
        </p:nvSpPr>
        <p:spPr>
          <a:xfrm>
            <a:off x="6852125" y="2571761"/>
            <a:ext cx="1566000" cy="79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000"/>
            </a:lvl1pPr>
            <a:lvl2pPr lvl="1" algn="ctr" rtl="0">
              <a:spcBef>
                <a:spcPts val="0"/>
              </a:spcBef>
              <a:spcAft>
                <a:spcPts val="0"/>
              </a:spcAft>
              <a:buNone/>
              <a:defRPr>
                <a:latin typeface="Muli"/>
                <a:ea typeface="Muli"/>
                <a:cs typeface="Muli"/>
                <a:sym typeface="Muli"/>
              </a:defRPr>
            </a:lvl2pPr>
            <a:lvl3pPr lvl="2" algn="ctr" rtl="0">
              <a:spcBef>
                <a:spcPts val="0"/>
              </a:spcBef>
              <a:spcAft>
                <a:spcPts val="0"/>
              </a:spcAft>
              <a:buNone/>
              <a:defRPr>
                <a:latin typeface="Muli"/>
                <a:ea typeface="Muli"/>
                <a:cs typeface="Muli"/>
                <a:sym typeface="Muli"/>
              </a:defRPr>
            </a:lvl3pPr>
            <a:lvl4pPr lvl="3" algn="ctr" rtl="0">
              <a:spcBef>
                <a:spcPts val="0"/>
              </a:spcBef>
              <a:spcAft>
                <a:spcPts val="0"/>
              </a:spcAft>
              <a:buNone/>
              <a:defRPr>
                <a:latin typeface="Muli"/>
                <a:ea typeface="Muli"/>
                <a:cs typeface="Muli"/>
                <a:sym typeface="Muli"/>
              </a:defRPr>
            </a:lvl4pPr>
            <a:lvl5pPr lvl="4" algn="ctr" rtl="0">
              <a:spcBef>
                <a:spcPts val="0"/>
              </a:spcBef>
              <a:spcAft>
                <a:spcPts val="0"/>
              </a:spcAft>
              <a:buNone/>
              <a:defRPr>
                <a:latin typeface="Muli"/>
                <a:ea typeface="Muli"/>
                <a:cs typeface="Muli"/>
                <a:sym typeface="Muli"/>
              </a:defRPr>
            </a:lvl5pPr>
            <a:lvl6pPr lvl="5" algn="ctr" rtl="0">
              <a:spcBef>
                <a:spcPts val="0"/>
              </a:spcBef>
              <a:spcAft>
                <a:spcPts val="0"/>
              </a:spcAft>
              <a:buNone/>
              <a:defRPr>
                <a:latin typeface="Muli"/>
                <a:ea typeface="Muli"/>
                <a:cs typeface="Muli"/>
                <a:sym typeface="Muli"/>
              </a:defRPr>
            </a:lvl6pPr>
            <a:lvl7pPr lvl="6" algn="ctr" rtl="0">
              <a:spcBef>
                <a:spcPts val="0"/>
              </a:spcBef>
              <a:spcAft>
                <a:spcPts val="0"/>
              </a:spcAft>
              <a:buNone/>
              <a:defRPr>
                <a:latin typeface="Muli"/>
                <a:ea typeface="Muli"/>
                <a:cs typeface="Muli"/>
                <a:sym typeface="Muli"/>
              </a:defRPr>
            </a:lvl7pPr>
            <a:lvl8pPr lvl="7" algn="ctr" rtl="0">
              <a:spcBef>
                <a:spcPts val="0"/>
              </a:spcBef>
              <a:spcAft>
                <a:spcPts val="0"/>
              </a:spcAft>
              <a:buNone/>
              <a:defRPr>
                <a:latin typeface="Muli"/>
                <a:ea typeface="Muli"/>
                <a:cs typeface="Muli"/>
                <a:sym typeface="Muli"/>
              </a:defRPr>
            </a:lvl8pPr>
            <a:lvl9pPr lvl="8" algn="ctr" rtl="0">
              <a:spcBef>
                <a:spcPts val="0"/>
              </a:spcBef>
              <a:spcAft>
                <a:spcPts val="0"/>
              </a:spcAft>
              <a:buNone/>
              <a:defRPr>
                <a:latin typeface="Muli"/>
                <a:ea typeface="Muli"/>
                <a:cs typeface="Muli"/>
                <a:sym typeface="Muli"/>
              </a:defRPr>
            </a:lvl9pPr>
          </a:lstStyle>
          <a:p>
            <a:endParaRPr/>
          </a:p>
        </p:txBody>
      </p:sp>
      <p:sp>
        <p:nvSpPr>
          <p:cNvPr id="530" name="Google Shape;530;p13"/>
          <p:cNvSpPr txBox="1">
            <a:spLocks noGrp="1"/>
          </p:cNvSpPr>
          <p:nvPr>
            <p:ph type="subTitle" idx="8"/>
          </p:nvPr>
        </p:nvSpPr>
        <p:spPr>
          <a:xfrm>
            <a:off x="6839477" y="3370776"/>
            <a:ext cx="1591500" cy="107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grpSp>
        <p:nvGrpSpPr>
          <p:cNvPr id="531" name="Google Shape;531;p13"/>
          <p:cNvGrpSpPr/>
          <p:nvPr/>
        </p:nvGrpSpPr>
        <p:grpSpPr>
          <a:xfrm>
            <a:off x="93025" y="2"/>
            <a:ext cx="9000909" cy="4948865"/>
            <a:chOff x="84356" y="323263"/>
            <a:chExt cx="9000909" cy="4948865"/>
          </a:xfrm>
        </p:grpSpPr>
        <p:sp>
          <p:nvSpPr>
            <p:cNvPr id="532" name="Google Shape;532;p13"/>
            <p:cNvSpPr/>
            <p:nvPr/>
          </p:nvSpPr>
          <p:spPr>
            <a:xfrm>
              <a:off x="4462864" y="3771975"/>
              <a:ext cx="152461" cy="171611"/>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3"/>
            <p:cNvSpPr/>
            <p:nvPr/>
          </p:nvSpPr>
          <p:spPr>
            <a:xfrm>
              <a:off x="8495690" y="1499146"/>
              <a:ext cx="197117" cy="221798"/>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3"/>
            <p:cNvSpPr/>
            <p:nvPr/>
          </p:nvSpPr>
          <p:spPr>
            <a:xfrm>
              <a:off x="8888147" y="367400"/>
              <a:ext cx="197117" cy="221798"/>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3"/>
            <p:cNvSpPr/>
            <p:nvPr/>
          </p:nvSpPr>
          <p:spPr>
            <a:xfrm>
              <a:off x="1437431" y="461921"/>
              <a:ext cx="197117" cy="221798"/>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3"/>
            <p:cNvSpPr/>
            <p:nvPr/>
          </p:nvSpPr>
          <p:spPr>
            <a:xfrm>
              <a:off x="84356" y="1539277"/>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3"/>
            <p:cNvSpPr/>
            <p:nvPr/>
          </p:nvSpPr>
          <p:spPr>
            <a:xfrm>
              <a:off x="2948472" y="487044"/>
              <a:ext cx="152378" cy="171529"/>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3"/>
            <p:cNvSpPr/>
            <p:nvPr/>
          </p:nvSpPr>
          <p:spPr>
            <a:xfrm>
              <a:off x="6607731" y="2422614"/>
              <a:ext cx="103759" cy="116554"/>
            </a:xfrm>
            <a:custGeom>
              <a:avLst/>
              <a:gdLst/>
              <a:ahLst/>
              <a:cxnLst/>
              <a:rect l="l" t="t" r="r" b="b"/>
              <a:pathLst>
                <a:path w="1257" h="1412" extrusionOk="0">
                  <a:moveTo>
                    <a:pt x="628" y="1"/>
                  </a:moveTo>
                  <a:cubicBezTo>
                    <a:pt x="551" y="1"/>
                    <a:pt x="483" y="233"/>
                    <a:pt x="464" y="552"/>
                  </a:cubicBezTo>
                  <a:cubicBezTo>
                    <a:pt x="194" y="571"/>
                    <a:pt x="0" y="629"/>
                    <a:pt x="0" y="706"/>
                  </a:cubicBezTo>
                  <a:cubicBezTo>
                    <a:pt x="0" y="784"/>
                    <a:pt x="194" y="851"/>
                    <a:pt x="464" y="871"/>
                  </a:cubicBezTo>
                  <a:cubicBezTo>
                    <a:pt x="483" y="1180"/>
                    <a:pt x="551" y="1412"/>
                    <a:pt x="628" y="1412"/>
                  </a:cubicBezTo>
                  <a:cubicBezTo>
                    <a:pt x="706" y="1412"/>
                    <a:pt x="773" y="1180"/>
                    <a:pt x="783" y="871"/>
                  </a:cubicBezTo>
                  <a:cubicBezTo>
                    <a:pt x="1054" y="851"/>
                    <a:pt x="1257" y="784"/>
                    <a:pt x="1257" y="706"/>
                  </a:cubicBezTo>
                  <a:cubicBezTo>
                    <a:pt x="1257" y="629"/>
                    <a:pt x="1054" y="571"/>
                    <a:pt x="783" y="552"/>
                  </a:cubicBezTo>
                  <a:cubicBezTo>
                    <a:pt x="773" y="23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3"/>
            <p:cNvSpPr/>
            <p:nvPr/>
          </p:nvSpPr>
          <p:spPr>
            <a:xfrm>
              <a:off x="546478" y="719265"/>
              <a:ext cx="103759" cy="117379"/>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3"/>
            <p:cNvSpPr/>
            <p:nvPr/>
          </p:nvSpPr>
          <p:spPr>
            <a:xfrm>
              <a:off x="7786603" y="984304"/>
              <a:ext cx="103759" cy="116554"/>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3"/>
            <p:cNvSpPr/>
            <p:nvPr/>
          </p:nvSpPr>
          <p:spPr>
            <a:xfrm>
              <a:off x="4554030" y="4928676"/>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3"/>
            <p:cNvSpPr/>
            <p:nvPr/>
          </p:nvSpPr>
          <p:spPr>
            <a:xfrm>
              <a:off x="2113654" y="4859099"/>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3"/>
            <p:cNvSpPr/>
            <p:nvPr/>
          </p:nvSpPr>
          <p:spPr>
            <a:xfrm>
              <a:off x="1649140" y="203581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3"/>
            <p:cNvSpPr/>
            <p:nvPr/>
          </p:nvSpPr>
          <p:spPr>
            <a:xfrm>
              <a:off x="7819042" y="461914"/>
              <a:ext cx="38879" cy="32770"/>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3"/>
            <p:cNvSpPr/>
            <p:nvPr/>
          </p:nvSpPr>
          <p:spPr>
            <a:xfrm>
              <a:off x="3968299" y="2747071"/>
              <a:ext cx="38218" cy="32358"/>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3"/>
            <p:cNvSpPr/>
            <p:nvPr/>
          </p:nvSpPr>
          <p:spPr>
            <a:xfrm>
              <a:off x="1563672" y="5226729"/>
              <a:ext cx="53819" cy="45400"/>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 name="Google Shape;547;p13"/>
            <p:cNvGrpSpPr/>
            <p:nvPr/>
          </p:nvGrpSpPr>
          <p:grpSpPr>
            <a:xfrm>
              <a:off x="392851" y="4204616"/>
              <a:ext cx="143836" cy="601160"/>
              <a:chOff x="2010820" y="3265823"/>
              <a:chExt cx="132299" cy="552943"/>
            </a:xfrm>
          </p:grpSpPr>
          <p:sp>
            <p:nvSpPr>
              <p:cNvPr id="548" name="Google Shape;548;p13"/>
              <p:cNvSpPr/>
              <p:nvPr/>
            </p:nvSpPr>
            <p:spPr>
              <a:xfrm>
                <a:off x="2010820" y="3265823"/>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3"/>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 name="Google Shape;550;p13"/>
            <p:cNvGrpSpPr/>
            <p:nvPr/>
          </p:nvGrpSpPr>
          <p:grpSpPr>
            <a:xfrm>
              <a:off x="8350765" y="4293961"/>
              <a:ext cx="676349" cy="741003"/>
              <a:chOff x="2093844" y="3348002"/>
              <a:chExt cx="622101" cy="681570"/>
            </a:xfrm>
          </p:grpSpPr>
          <p:sp>
            <p:nvSpPr>
              <p:cNvPr id="551" name="Google Shape;551;p13"/>
              <p:cNvSpPr/>
              <p:nvPr/>
            </p:nvSpPr>
            <p:spPr>
              <a:xfrm>
                <a:off x="2641615" y="3966706"/>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3"/>
              <p:cNvSpPr/>
              <p:nvPr/>
            </p:nvSpPr>
            <p:spPr>
              <a:xfrm>
                <a:off x="2452704" y="3348002"/>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3"/>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 name="Google Shape;555;p13"/>
            <p:cNvSpPr/>
            <p:nvPr/>
          </p:nvSpPr>
          <p:spPr>
            <a:xfrm>
              <a:off x="8938535" y="208973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3"/>
            <p:cNvSpPr/>
            <p:nvPr/>
          </p:nvSpPr>
          <p:spPr>
            <a:xfrm>
              <a:off x="8542360" y="34481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3"/>
            <p:cNvSpPr/>
            <p:nvPr/>
          </p:nvSpPr>
          <p:spPr>
            <a:xfrm>
              <a:off x="269260" y="3533900"/>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3"/>
            <p:cNvSpPr/>
            <p:nvPr/>
          </p:nvSpPr>
          <p:spPr>
            <a:xfrm>
              <a:off x="2531076" y="2347266"/>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3"/>
            <p:cNvSpPr/>
            <p:nvPr/>
          </p:nvSpPr>
          <p:spPr>
            <a:xfrm>
              <a:off x="3887492" y="1655726"/>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3"/>
            <p:cNvSpPr/>
            <p:nvPr/>
          </p:nvSpPr>
          <p:spPr>
            <a:xfrm>
              <a:off x="199537" y="2240193"/>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3"/>
            <p:cNvSpPr/>
            <p:nvPr/>
          </p:nvSpPr>
          <p:spPr>
            <a:xfrm>
              <a:off x="4219626" y="602991"/>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3"/>
            <p:cNvSpPr/>
            <p:nvPr/>
          </p:nvSpPr>
          <p:spPr>
            <a:xfrm>
              <a:off x="7201092" y="32326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3"/>
            <p:cNvSpPr/>
            <p:nvPr/>
          </p:nvSpPr>
          <p:spPr>
            <a:xfrm>
              <a:off x="4706504" y="1026286"/>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3"/>
            <p:cNvSpPr/>
            <p:nvPr/>
          </p:nvSpPr>
          <p:spPr>
            <a:xfrm>
              <a:off x="6933937" y="156271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3"/>
            <p:cNvSpPr/>
            <p:nvPr/>
          </p:nvSpPr>
          <p:spPr>
            <a:xfrm>
              <a:off x="6098365" y="450238"/>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3"/>
            <p:cNvSpPr/>
            <p:nvPr/>
          </p:nvSpPr>
          <p:spPr>
            <a:xfrm>
              <a:off x="2972793" y="503495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3"/>
            <p:cNvSpPr/>
            <p:nvPr/>
          </p:nvSpPr>
          <p:spPr>
            <a:xfrm>
              <a:off x="4651677" y="2005209"/>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3"/>
            <p:cNvSpPr/>
            <p:nvPr/>
          </p:nvSpPr>
          <p:spPr>
            <a:xfrm flipH="1">
              <a:off x="6471716" y="48918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13"/>
          <p:cNvGrpSpPr/>
          <p:nvPr/>
        </p:nvGrpSpPr>
        <p:grpSpPr>
          <a:xfrm>
            <a:off x="166294" y="-374555"/>
            <a:ext cx="9306854" cy="4894627"/>
            <a:chOff x="166294" y="-388306"/>
            <a:chExt cx="9306854" cy="4894627"/>
          </a:xfrm>
        </p:grpSpPr>
        <p:sp>
          <p:nvSpPr>
            <p:cNvPr id="570" name="Google Shape;570;p13"/>
            <p:cNvSpPr/>
            <p:nvPr/>
          </p:nvSpPr>
          <p:spPr>
            <a:xfrm>
              <a:off x="8564002" y="2012166"/>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 name="Google Shape;571;p13"/>
            <p:cNvGrpSpPr/>
            <p:nvPr/>
          </p:nvGrpSpPr>
          <p:grpSpPr>
            <a:xfrm rot="1882907">
              <a:off x="252155" y="2075033"/>
              <a:ext cx="537260" cy="480691"/>
              <a:chOff x="-6581419" y="5810799"/>
              <a:chExt cx="705425" cy="631150"/>
            </a:xfrm>
          </p:grpSpPr>
          <p:sp>
            <p:nvSpPr>
              <p:cNvPr id="572" name="Google Shape;572;p13"/>
              <p:cNvSpPr/>
              <p:nvPr/>
            </p:nvSpPr>
            <p:spPr>
              <a:xfrm>
                <a:off x="-6501419" y="6086174"/>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3"/>
              <p:cNvSpPr/>
              <p:nvPr/>
            </p:nvSpPr>
            <p:spPr>
              <a:xfrm>
                <a:off x="-6581419" y="5960724"/>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3"/>
              <p:cNvSpPr/>
              <p:nvPr/>
            </p:nvSpPr>
            <p:spPr>
              <a:xfrm>
                <a:off x="-6365044" y="5810799"/>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3"/>
              <p:cNvSpPr/>
              <p:nvPr/>
            </p:nvSpPr>
            <p:spPr>
              <a:xfrm>
                <a:off x="-6159544" y="5840699"/>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3"/>
              <p:cNvSpPr/>
              <p:nvPr/>
            </p:nvSpPr>
            <p:spPr>
              <a:xfrm>
                <a:off x="-6043169" y="6029299"/>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 name="Google Shape;577;p13"/>
            <p:cNvGrpSpPr/>
            <p:nvPr/>
          </p:nvGrpSpPr>
          <p:grpSpPr>
            <a:xfrm rot="1882907">
              <a:off x="4382752" y="-297349"/>
              <a:ext cx="497534" cy="527555"/>
              <a:chOff x="-3480818" y="3205856"/>
              <a:chExt cx="653266" cy="692683"/>
            </a:xfrm>
          </p:grpSpPr>
          <p:sp>
            <p:nvSpPr>
              <p:cNvPr id="578" name="Google Shape;578;p13"/>
              <p:cNvSpPr/>
              <p:nvPr/>
            </p:nvSpPr>
            <p:spPr>
              <a:xfrm rot="-5176049">
                <a:off x="-3269456" y="3401782"/>
                <a:ext cx="496461" cy="355783"/>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3"/>
              <p:cNvSpPr/>
              <p:nvPr/>
            </p:nvSpPr>
            <p:spPr>
              <a:xfrm rot="-5176049">
                <a:off x="-3348825" y="3713586"/>
                <a:ext cx="189129" cy="17010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3"/>
              <p:cNvSpPr/>
              <p:nvPr/>
            </p:nvSpPr>
            <p:spPr>
              <a:xfrm rot="-5176049">
                <a:off x="-3459043" y="3481206"/>
                <a:ext cx="170979" cy="203829"/>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3"/>
              <p:cNvSpPr/>
              <p:nvPr/>
            </p:nvSpPr>
            <p:spPr>
              <a:xfrm rot="-5176049">
                <a:off x="-3445800" y="3303425"/>
                <a:ext cx="163678" cy="195629"/>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3"/>
              <p:cNvSpPr/>
              <p:nvPr/>
            </p:nvSpPr>
            <p:spPr>
              <a:xfrm rot="-5176049">
                <a:off x="-3270038" y="3215035"/>
                <a:ext cx="167179" cy="158803"/>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13"/>
            <p:cNvGrpSpPr/>
            <p:nvPr/>
          </p:nvGrpSpPr>
          <p:grpSpPr>
            <a:xfrm rot="-1882907" flipH="1">
              <a:off x="8298417" y="401483"/>
              <a:ext cx="537260" cy="480691"/>
              <a:chOff x="-8133973" y="5981794"/>
              <a:chExt cx="705425" cy="631150"/>
            </a:xfrm>
          </p:grpSpPr>
          <p:sp>
            <p:nvSpPr>
              <p:cNvPr id="584" name="Google Shape;584;p13"/>
              <p:cNvSpPr/>
              <p:nvPr/>
            </p:nvSpPr>
            <p:spPr>
              <a:xfrm>
                <a:off x="-8053973" y="6257169"/>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3"/>
              <p:cNvSpPr/>
              <p:nvPr/>
            </p:nvSpPr>
            <p:spPr>
              <a:xfrm>
                <a:off x="-8133973" y="6131719"/>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3"/>
              <p:cNvSpPr/>
              <p:nvPr/>
            </p:nvSpPr>
            <p:spPr>
              <a:xfrm>
                <a:off x="-7917598" y="5981794"/>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3"/>
              <p:cNvSpPr/>
              <p:nvPr/>
            </p:nvSpPr>
            <p:spPr>
              <a:xfrm>
                <a:off x="-7712098" y="6011694"/>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3"/>
              <p:cNvSpPr/>
              <p:nvPr/>
            </p:nvSpPr>
            <p:spPr>
              <a:xfrm>
                <a:off x="-7595723" y="6200294"/>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 name="Google Shape;589;p13"/>
            <p:cNvSpPr/>
            <p:nvPr/>
          </p:nvSpPr>
          <p:spPr>
            <a:xfrm rot="1076189">
              <a:off x="4420861" y="4058699"/>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3"/>
            <p:cNvSpPr/>
            <p:nvPr/>
          </p:nvSpPr>
          <p:spPr>
            <a:xfrm rot="-1550640">
              <a:off x="786588" y="61003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Four Columns 1">
  <p:cSld name="CUSTOM_1">
    <p:bg>
      <p:bgPr>
        <a:solidFill>
          <a:schemeClr val="lt2"/>
        </a:solidFill>
        <a:effectLst/>
      </p:bgPr>
    </p:bg>
    <p:spTree>
      <p:nvGrpSpPr>
        <p:cNvPr id="1" name="Shape 591"/>
        <p:cNvGrpSpPr/>
        <p:nvPr/>
      </p:nvGrpSpPr>
      <p:grpSpPr>
        <a:xfrm>
          <a:off x="0" y="0"/>
          <a:ext cx="0" cy="0"/>
          <a:chOff x="0" y="0"/>
          <a:chExt cx="0" cy="0"/>
        </a:xfrm>
      </p:grpSpPr>
      <p:sp>
        <p:nvSpPr>
          <p:cNvPr id="592" name="Google Shape;592;p14"/>
          <p:cNvSpPr txBox="1">
            <a:spLocks noGrp="1"/>
          </p:cNvSpPr>
          <p:nvPr>
            <p:ph type="title"/>
          </p:nvPr>
        </p:nvSpPr>
        <p:spPr>
          <a:xfrm>
            <a:off x="713500" y="543000"/>
            <a:ext cx="7710000" cy="538200"/>
          </a:xfrm>
          <a:prstGeom prst="rect">
            <a:avLst/>
          </a:prstGeom>
        </p:spPr>
        <p:txBody>
          <a:bodyPr spcFirstLastPara="1" wrap="square" lIns="91425" tIns="91425" rIns="91425" bIns="91425" anchor="ctr" anchorCtr="0">
            <a:noAutofit/>
          </a:bodyPr>
          <a:lstStyle>
            <a:lvl1pPr lvl="0" algn="ctr">
              <a:spcBef>
                <a:spcPts val="0"/>
              </a:spcBef>
              <a:spcAft>
                <a:spcPts val="0"/>
              </a:spcAft>
              <a:buNone/>
              <a:defRPr sz="3000"/>
            </a:lvl1pPr>
            <a:lvl2pPr lvl="1" algn="ctr">
              <a:spcBef>
                <a:spcPts val="0"/>
              </a:spcBef>
              <a:spcAft>
                <a:spcPts val="0"/>
              </a:spcAft>
              <a:buNone/>
              <a:defRPr sz="3000">
                <a:solidFill>
                  <a:schemeClr val="accent6"/>
                </a:solidFill>
              </a:defRPr>
            </a:lvl2pPr>
            <a:lvl3pPr lvl="2" algn="ctr">
              <a:spcBef>
                <a:spcPts val="0"/>
              </a:spcBef>
              <a:spcAft>
                <a:spcPts val="0"/>
              </a:spcAft>
              <a:buNone/>
              <a:defRPr sz="3000">
                <a:solidFill>
                  <a:schemeClr val="accent6"/>
                </a:solidFill>
              </a:defRPr>
            </a:lvl3pPr>
            <a:lvl4pPr lvl="3" algn="ctr">
              <a:spcBef>
                <a:spcPts val="0"/>
              </a:spcBef>
              <a:spcAft>
                <a:spcPts val="0"/>
              </a:spcAft>
              <a:buNone/>
              <a:defRPr sz="3000">
                <a:solidFill>
                  <a:schemeClr val="accent6"/>
                </a:solidFill>
              </a:defRPr>
            </a:lvl4pPr>
            <a:lvl5pPr lvl="4" algn="ctr">
              <a:spcBef>
                <a:spcPts val="0"/>
              </a:spcBef>
              <a:spcAft>
                <a:spcPts val="0"/>
              </a:spcAft>
              <a:buNone/>
              <a:defRPr sz="3000">
                <a:solidFill>
                  <a:schemeClr val="accent6"/>
                </a:solidFill>
              </a:defRPr>
            </a:lvl5pPr>
            <a:lvl6pPr lvl="5" algn="ctr">
              <a:spcBef>
                <a:spcPts val="0"/>
              </a:spcBef>
              <a:spcAft>
                <a:spcPts val="0"/>
              </a:spcAft>
              <a:buNone/>
              <a:defRPr sz="3000">
                <a:solidFill>
                  <a:schemeClr val="accent6"/>
                </a:solidFill>
              </a:defRPr>
            </a:lvl6pPr>
            <a:lvl7pPr lvl="6" algn="ctr">
              <a:spcBef>
                <a:spcPts val="0"/>
              </a:spcBef>
              <a:spcAft>
                <a:spcPts val="0"/>
              </a:spcAft>
              <a:buNone/>
              <a:defRPr sz="3000">
                <a:solidFill>
                  <a:schemeClr val="accent6"/>
                </a:solidFill>
              </a:defRPr>
            </a:lvl7pPr>
            <a:lvl8pPr lvl="7" algn="ctr">
              <a:spcBef>
                <a:spcPts val="0"/>
              </a:spcBef>
              <a:spcAft>
                <a:spcPts val="0"/>
              </a:spcAft>
              <a:buNone/>
              <a:defRPr sz="3000">
                <a:solidFill>
                  <a:schemeClr val="accent6"/>
                </a:solidFill>
              </a:defRPr>
            </a:lvl8pPr>
            <a:lvl9pPr lvl="8" algn="ctr">
              <a:spcBef>
                <a:spcPts val="0"/>
              </a:spcBef>
              <a:spcAft>
                <a:spcPts val="0"/>
              </a:spcAft>
              <a:buNone/>
              <a:defRPr sz="3000">
                <a:solidFill>
                  <a:schemeClr val="accent6"/>
                </a:solidFill>
              </a:defRPr>
            </a:lvl9pPr>
          </a:lstStyle>
          <a:p>
            <a:endParaRPr/>
          </a:p>
        </p:txBody>
      </p:sp>
      <p:sp>
        <p:nvSpPr>
          <p:cNvPr id="593" name="Google Shape;593;p14"/>
          <p:cNvSpPr txBox="1">
            <a:spLocks noGrp="1"/>
          </p:cNvSpPr>
          <p:nvPr>
            <p:ph type="title" idx="2" hasCustomPrompt="1"/>
          </p:nvPr>
        </p:nvSpPr>
        <p:spPr>
          <a:xfrm>
            <a:off x="742649" y="1474356"/>
            <a:ext cx="1745400" cy="538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000"/>
              <a:buNone/>
              <a:defRPr>
                <a:solidFill>
                  <a:schemeClr val="dk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94" name="Google Shape;594;p14"/>
          <p:cNvSpPr txBox="1">
            <a:spLocks noGrp="1"/>
          </p:cNvSpPr>
          <p:nvPr>
            <p:ph type="subTitle" idx="1"/>
          </p:nvPr>
        </p:nvSpPr>
        <p:spPr>
          <a:xfrm>
            <a:off x="742649" y="2039120"/>
            <a:ext cx="1745400" cy="48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chemeClr val="dk1"/>
                </a:solidFill>
                <a:latin typeface="Boogaloo"/>
                <a:ea typeface="Boogaloo"/>
                <a:cs typeface="Boogaloo"/>
                <a:sym typeface="Boogaloo"/>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595" name="Google Shape;595;p14"/>
          <p:cNvSpPr txBox="1">
            <a:spLocks noGrp="1"/>
          </p:cNvSpPr>
          <p:nvPr>
            <p:ph type="subTitle" idx="3"/>
          </p:nvPr>
        </p:nvSpPr>
        <p:spPr>
          <a:xfrm>
            <a:off x="749581" y="2402650"/>
            <a:ext cx="1745400" cy="68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1600"/>
              </a:spcBef>
              <a:spcAft>
                <a:spcPts val="0"/>
              </a:spcAft>
              <a:buNone/>
              <a:defRPr sz="1400">
                <a:solidFill>
                  <a:schemeClr val="dk1"/>
                </a:solidFill>
              </a:defRPr>
            </a:lvl2pPr>
            <a:lvl3pPr lvl="2" algn="ctr" rtl="0">
              <a:lnSpc>
                <a:spcPct val="100000"/>
              </a:lnSpc>
              <a:spcBef>
                <a:spcPts val="1600"/>
              </a:spcBef>
              <a:spcAft>
                <a:spcPts val="0"/>
              </a:spcAft>
              <a:buNone/>
              <a:defRPr sz="1400">
                <a:solidFill>
                  <a:schemeClr val="dk1"/>
                </a:solidFill>
              </a:defRPr>
            </a:lvl3pPr>
            <a:lvl4pPr lvl="3" algn="ctr" rtl="0">
              <a:lnSpc>
                <a:spcPct val="100000"/>
              </a:lnSpc>
              <a:spcBef>
                <a:spcPts val="1600"/>
              </a:spcBef>
              <a:spcAft>
                <a:spcPts val="0"/>
              </a:spcAft>
              <a:buNone/>
              <a:defRPr sz="1400">
                <a:solidFill>
                  <a:schemeClr val="dk1"/>
                </a:solidFill>
              </a:defRPr>
            </a:lvl4pPr>
            <a:lvl5pPr lvl="4" algn="ctr" rtl="0">
              <a:lnSpc>
                <a:spcPct val="100000"/>
              </a:lnSpc>
              <a:spcBef>
                <a:spcPts val="1600"/>
              </a:spcBef>
              <a:spcAft>
                <a:spcPts val="0"/>
              </a:spcAft>
              <a:buNone/>
              <a:defRPr sz="1400">
                <a:solidFill>
                  <a:schemeClr val="dk1"/>
                </a:solidFill>
              </a:defRPr>
            </a:lvl5pPr>
            <a:lvl6pPr lvl="5" algn="ctr" rtl="0">
              <a:lnSpc>
                <a:spcPct val="100000"/>
              </a:lnSpc>
              <a:spcBef>
                <a:spcPts val="1600"/>
              </a:spcBef>
              <a:spcAft>
                <a:spcPts val="0"/>
              </a:spcAft>
              <a:buNone/>
              <a:defRPr sz="1400">
                <a:solidFill>
                  <a:schemeClr val="dk1"/>
                </a:solidFill>
              </a:defRPr>
            </a:lvl6pPr>
            <a:lvl7pPr lvl="6" algn="ctr" rtl="0">
              <a:lnSpc>
                <a:spcPct val="100000"/>
              </a:lnSpc>
              <a:spcBef>
                <a:spcPts val="1600"/>
              </a:spcBef>
              <a:spcAft>
                <a:spcPts val="0"/>
              </a:spcAft>
              <a:buNone/>
              <a:defRPr sz="1400">
                <a:solidFill>
                  <a:schemeClr val="dk1"/>
                </a:solidFill>
              </a:defRPr>
            </a:lvl7pPr>
            <a:lvl8pPr lvl="7" algn="ctr" rtl="0">
              <a:lnSpc>
                <a:spcPct val="100000"/>
              </a:lnSpc>
              <a:spcBef>
                <a:spcPts val="1600"/>
              </a:spcBef>
              <a:spcAft>
                <a:spcPts val="0"/>
              </a:spcAft>
              <a:buNone/>
              <a:defRPr sz="1400">
                <a:solidFill>
                  <a:schemeClr val="dk1"/>
                </a:solidFill>
              </a:defRPr>
            </a:lvl8pPr>
            <a:lvl9pPr lvl="8" algn="ctr" rtl="0">
              <a:lnSpc>
                <a:spcPct val="100000"/>
              </a:lnSpc>
              <a:spcBef>
                <a:spcPts val="1600"/>
              </a:spcBef>
              <a:spcAft>
                <a:spcPts val="1600"/>
              </a:spcAft>
              <a:buNone/>
              <a:defRPr sz="1400">
                <a:solidFill>
                  <a:schemeClr val="dk1"/>
                </a:solidFill>
              </a:defRPr>
            </a:lvl9pPr>
          </a:lstStyle>
          <a:p>
            <a:endParaRPr/>
          </a:p>
        </p:txBody>
      </p:sp>
      <p:sp>
        <p:nvSpPr>
          <p:cNvPr id="596" name="Google Shape;596;p14"/>
          <p:cNvSpPr txBox="1">
            <a:spLocks noGrp="1"/>
          </p:cNvSpPr>
          <p:nvPr>
            <p:ph type="title" idx="4" hasCustomPrompt="1"/>
          </p:nvPr>
        </p:nvSpPr>
        <p:spPr>
          <a:xfrm>
            <a:off x="2695727" y="1484956"/>
            <a:ext cx="1794900" cy="538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000"/>
              <a:buNone/>
              <a:defRPr>
                <a:solidFill>
                  <a:schemeClr val="dk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97" name="Google Shape;597;p14"/>
          <p:cNvSpPr txBox="1">
            <a:spLocks noGrp="1"/>
          </p:cNvSpPr>
          <p:nvPr>
            <p:ph type="subTitle" idx="5"/>
          </p:nvPr>
        </p:nvSpPr>
        <p:spPr>
          <a:xfrm>
            <a:off x="2642090" y="2039120"/>
            <a:ext cx="1817700" cy="48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chemeClr val="dk1"/>
                </a:solidFill>
                <a:latin typeface="Boogaloo"/>
                <a:ea typeface="Boogaloo"/>
                <a:cs typeface="Boogaloo"/>
                <a:sym typeface="Boogaloo"/>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598" name="Google Shape;598;p14"/>
          <p:cNvSpPr txBox="1">
            <a:spLocks noGrp="1"/>
          </p:cNvSpPr>
          <p:nvPr>
            <p:ph type="subTitle" idx="6"/>
          </p:nvPr>
        </p:nvSpPr>
        <p:spPr>
          <a:xfrm>
            <a:off x="2668022" y="2402650"/>
            <a:ext cx="1794900" cy="68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1600"/>
              </a:spcBef>
              <a:spcAft>
                <a:spcPts val="0"/>
              </a:spcAft>
              <a:buNone/>
              <a:defRPr sz="1400">
                <a:solidFill>
                  <a:schemeClr val="dk1"/>
                </a:solidFill>
              </a:defRPr>
            </a:lvl2pPr>
            <a:lvl3pPr lvl="2" algn="ctr" rtl="0">
              <a:lnSpc>
                <a:spcPct val="100000"/>
              </a:lnSpc>
              <a:spcBef>
                <a:spcPts val="1600"/>
              </a:spcBef>
              <a:spcAft>
                <a:spcPts val="0"/>
              </a:spcAft>
              <a:buNone/>
              <a:defRPr sz="1400">
                <a:solidFill>
                  <a:schemeClr val="dk1"/>
                </a:solidFill>
              </a:defRPr>
            </a:lvl3pPr>
            <a:lvl4pPr lvl="3" algn="ctr" rtl="0">
              <a:lnSpc>
                <a:spcPct val="100000"/>
              </a:lnSpc>
              <a:spcBef>
                <a:spcPts val="1600"/>
              </a:spcBef>
              <a:spcAft>
                <a:spcPts val="0"/>
              </a:spcAft>
              <a:buNone/>
              <a:defRPr sz="1400">
                <a:solidFill>
                  <a:schemeClr val="dk1"/>
                </a:solidFill>
              </a:defRPr>
            </a:lvl4pPr>
            <a:lvl5pPr lvl="4" algn="ctr" rtl="0">
              <a:lnSpc>
                <a:spcPct val="100000"/>
              </a:lnSpc>
              <a:spcBef>
                <a:spcPts val="1600"/>
              </a:spcBef>
              <a:spcAft>
                <a:spcPts val="0"/>
              </a:spcAft>
              <a:buNone/>
              <a:defRPr sz="1400">
                <a:solidFill>
                  <a:schemeClr val="dk1"/>
                </a:solidFill>
              </a:defRPr>
            </a:lvl5pPr>
            <a:lvl6pPr lvl="5" algn="ctr" rtl="0">
              <a:lnSpc>
                <a:spcPct val="100000"/>
              </a:lnSpc>
              <a:spcBef>
                <a:spcPts val="1600"/>
              </a:spcBef>
              <a:spcAft>
                <a:spcPts val="0"/>
              </a:spcAft>
              <a:buNone/>
              <a:defRPr sz="1400">
                <a:solidFill>
                  <a:schemeClr val="dk1"/>
                </a:solidFill>
              </a:defRPr>
            </a:lvl6pPr>
            <a:lvl7pPr lvl="6" algn="ctr" rtl="0">
              <a:lnSpc>
                <a:spcPct val="100000"/>
              </a:lnSpc>
              <a:spcBef>
                <a:spcPts val="1600"/>
              </a:spcBef>
              <a:spcAft>
                <a:spcPts val="0"/>
              </a:spcAft>
              <a:buNone/>
              <a:defRPr sz="1400">
                <a:solidFill>
                  <a:schemeClr val="dk1"/>
                </a:solidFill>
              </a:defRPr>
            </a:lvl7pPr>
            <a:lvl8pPr lvl="7" algn="ctr" rtl="0">
              <a:lnSpc>
                <a:spcPct val="100000"/>
              </a:lnSpc>
              <a:spcBef>
                <a:spcPts val="1600"/>
              </a:spcBef>
              <a:spcAft>
                <a:spcPts val="0"/>
              </a:spcAft>
              <a:buNone/>
              <a:defRPr sz="1400">
                <a:solidFill>
                  <a:schemeClr val="dk1"/>
                </a:solidFill>
              </a:defRPr>
            </a:lvl8pPr>
            <a:lvl9pPr lvl="8" algn="ctr" rtl="0">
              <a:lnSpc>
                <a:spcPct val="100000"/>
              </a:lnSpc>
              <a:spcBef>
                <a:spcPts val="1600"/>
              </a:spcBef>
              <a:spcAft>
                <a:spcPts val="1600"/>
              </a:spcAft>
              <a:buNone/>
              <a:defRPr sz="1400">
                <a:solidFill>
                  <a:schemeClr val="dk1"/>
                </a:solidFill>
              </a:defRPr>
            </a:lvl9pPr>
          </a:lstStyle>
          <a:p>
            <a:endParaRPr/>
          </a:p>
        </p:txBody>
      </p:sp>
      <p:sp>
        <p:nvSpPr>
          <p:cNvPr id="599" name="Google Shape;599;p14"/>
          <p:cNvSpPr txBox="1">
            <a:spLocks noGrp="1"/>
          </p:cNvSpPr>
          <p:nvPr>
            <p:ph type="title" idx="7" hasCustomPrompt="1"/>
          </p:nvPr>
        </p:nvSpPr>
        <p:spPr>
          <a:xfrm>
            <a:off x="4649444" y="1479656"/>
            <a:ext cx="1794900" cy="538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000"/>
              <a:buNone/>
              <a:defRPr>
                <a:solidFill>
                  <a:schemeClr val="dk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00" name="Google Shape;600;p14"/>
          <p:cNvSpPr txBox="1">
            <a:spLocks noGrp="1"/>
          </p:cNvSpPr>
          <p:nvPr>
            <p:ph type="subTitle" idx="8"/>
          </p:nvPr>
        </p:nvSpPr>
        <p:spPr>
          <a:xfrm>
            <a:off x="4613832" y="2039120"/>
            <a:ext cx="1817700" cy="48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chemeClr val="dk1"/>
                </a:solidFill>
                <a:latin typeface="Boogaloo"/>
                <a:ea typeface="Boogaloo"/>
                <a:cs typeface="Boogaloo"/>
                <a:sym typeface="Boogaloo"/>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601" name="Google Shape;601;p14"/>
          <p:cNvSpPr txBox="1">
            <a:spLocks noGrp="1"/>
          </p:cNvSpPr>
          <p:nvPr>
            <p:ph type="subTitle" idx="9"/>
          </p:nvPr>
        </p:nvSpPr>
        <p:spPr>
          <a:xfrm>
            <a:off x="4635964" y="2402650"/>
            <a:ext cx="1794900" cy="68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1600"/>
              </a:spcBef>
              <a:spcAft>
                <a:spcPts val="0"/>
              </a:spcAft>
              <a:buNone/>
              <a:defRPr sz="1400">
                <a:solidFill>
                  <a:schemeClr val="dk1"/>
                </a:solidFill>
              </a:defRPr>
            </a:lvl2pPr>
            <a:lvl3pPr lvl="2" algn="ctr" rtl="0">
              <a:lnSpc>
                <a:spcPct val="100000"/>
              </a:lnSpc>
              <a:spcBef>
                <a:spcPts val="1600"/>
              </a:spcBef>
              <a:spcAft>
                <a:spcPts val="0"/>
              </a:spcAft>
              <a:buNone/>
              <a:defRPr sz="1400">
                <a:solidFill>
                  <a:schemeClr val="dk1"/>
                </a:solidFill>
              </a:defRPr>
            </a:lvl3pPr>
            <a:lvl4pPr lvl="3" algn="ctr" rtl="0">
              <a:lnSpc>
                <a:spcPct val="100000"/>
              </a:lnSpc>
              <a:spcBef>
                <a:spcPts val="1600"/>
              </a:spcBef>
              <a:spcAft>
                <a:spcPts val="0"/>
              </a:spcAft>
              <a:buNone/>
              <a:defRPr sz="1400">
                <a:solidFill>
                  <a:schemeClr val="dk1"/>
                </a:solidFill>
              </a:defRPr>
            </a:lvl4pPr>
            <a:lvl5pPr lvl="4" algn="ctr" rtl="0">
              <a:lnSpc>
                <a:spcPct val="100000"/>
              </a:lnSpc>
              <a:spcBef>
                <a:spcPts val="1600"/>
              </a:spcBef>
              <a:spcAft>
                <a:spcPts val="0"/>
              </a:spcAft>
              <a:buNone/>
              <a:defRPr sz="1400">
                <a:solidFill>
                  <a:schemeClr val="dk1"/>
                </a:solidFill>
              </a:defRPr>
            </a:lvl5pPr>
            <a:lvl6pPr lvl="5" algn="ctr" rtl="0">
              <a:lnSpc>
                <a:spcPct val="100000"/>
              </a:lnSpc>
              <a:spcBef>
                <a:spcPts val="1600"/>
              </a:spcBef>
              <a:spcAft>
                <a:spcPts val="0"/>
              </a:spcAft>
              <a:buNone/>
              <a:defRPr sz="1400">
                <a:solidFill>
                  <a:schemeClr val="dk1"/>
                </a:solidFill>
              </a:defRPr>
            </a:lvl6pPr>
            <a:lvl7pPr lvl="6" algn="ctr" rtl="0">
              <a:lnSpc>
                <a:spcPct val="100000"/>
              </a:lnSpc>
              <a:spcBef>
                <a:spcPts val="1600"/>
              </a:spcBef>
              <a:spcAft>
                <a:spcPts val="0"/>
              </a:spcAft>
              <a:buNone/>
              <a:defRPr sz="1400">
                <a:solidFill>
                  <a:schemeClr val="dk1"/>
                </a:solidFill>
              </a:defRPr>
            </a:lvl7pPr>
            <a:lvl8pPr lvl="7" algn="ctr" rtl="0">
              <a:lnSpc>
                <a:spcPct val="100000"/>
              </a:lnSpc>
              <a:spcBef>
                <a:spcPts val="1600"/>
              </a:spcBef>
              <a:spcAft>
                <a:spcPts val="0"/>
              </a:spcAft>
              <a:buNone/>
              <a:defRPr sz="1400">
                <a:solidFill>
                  <a:schemeClr val="dk1"/>
                </a:solidFill>
              </a:defRPr>
            </a:lvl8pPr>
            <a:lvl9pPr lvl="8" algn="ctr" rtl="0">
              <a:lnSpc>
                <a:spcPct val="100000"/>
              </a:lnSpc>
              <a:spcBef>
                <a:spcPts val="1600"/>
              </a:spcBef>
              <a:spcAft>
                <a:spcPts val="1600"/>
              </a:spcAft>
              <a:buNone/>
              <a:defRPr sz="1400">
                <a:solidFill>
                  <a:schemeClr val="dk1"/>
                </a:solidFill>
              </a:defRPr>
            </a:lvl9pPr>
          </a:lstStyle>
          <a:p>
            <a:endParaRPr/>
          </a:p>
        </p:txBody>
      </p:sp>
      <p:sp>
        <p:nvSpPr>
          <p:cNvPr id="602" name="Google Shape;602;p14"/>
          <p:cNvSpPr txBox="1">
            <a:spLocks noGrp="1"/>
          </p:cNvSpPr>
          <p:nvPr>
            <p:ph type="title" idx="13" hasCustomPrompt="1"/>
          </p:nvPr>
        </p:nvSpPr>
        <p:spPr>
          <a:xfrm>
            <a:off x="6592505" y="1483056"/>
            <a:ext cx="1817700" cy="538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000"/>
              <a:buNone/>
              <a:defRPr>
                <a:solidFill>
                  <a:schemeClr val="dk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03" name="Google Shape;603;p14"/>
          <p:cNvSpPr txBox="1">
            <a:spLocks noGrp="1"/>
          </p:cNvSpPr>
          <p:nvPr>
            <p:ph type="subTitle" idx="14"/>
          </p:nvPr>
        </p:nvSpPr>
        <p:spPr>
          <a:xfrm>
            <a:off x="6592505" y="2039120"/>
            <a:ext cx="1817700" cy="48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chemeClr val="dk1"/>
                </a:solidFill>
                <a:latin typeface="Boogaloo"/>
                <a:ea typeface="Boogaloo"/>
                <a:cs typeface="Boogaloo"/>
                <a:sym typeface="Boogaloo"/>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604" name="Google Shape;604;p14"/>
          <p:cNvSpPr txBox="1">
            <a:spLocks noGrp="1"/>
          </p:cNvSpPr>
          <p:nvPr>
            <p:ph type="subTitle" idx="15"/>
          </p:nvPr>
        </p:nvSpPr>
        <p:spPr>
          <a:xfrm>
            <a:off x="6610837" y="2402650"/>
            <a:ext cx="1794900" cy="68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1600"/>
              </a:spcBef>
              <a:spcAft>
                <a:spcPts val="0"/>
              </a:spcAft>
              <a:buNone/>
              <a:defRPr sz="1400">
                <a:solidFill>
                  <a:schemeClr val="dk1"/>
                </a:solidFill>
              </a:defRPr>
            </a:lvl2pPr>
            <a:lvl3pPr lvl="2" algn="ctr" rtl="0">
              <a:lnSpc>
                <a:spcPct val="100000"/>
              </a:lnSpc>
              <a:spcBef>
                <a:spcPts val="1600"/>
              </a:spcBef>
              <a:spcAft>
                <a:spcPts val="0"/>
              </a:spcAft>
              <a:buNone/>
              <a:defRPr sz="1400">
                <a:solidFill>
                  <a:schemeClr val="dk1"/>
                </a:solidFill>
              </a:defRPr>
            </a:lvl3pPr>
            <a:lvl4pPr lvl="3" algn="ctr" rtl="0">
              <a:lnSpc>
                <a:spcPct val="100000"/>
              </a:lnSpc>
              <a:spcBef>
                <a:spcPts val="1600"/>
              </a:spcBef>
              <a:spcAft>
                <a:spcPts val="0"/>
              </a:spcAft>
              <a:buNone/>
              <a:defRPr sz="1400">
                <a:solidFill>
                  <a:schemeClr val="dk1"/>
                </a:solidFill>
              </a:defRPr>
            </a:lvl4pPr>
            <a:lvl5pPr lvl="4" algn="ctr" rtl="0">
              <a:lnSpc>
                <a:spcPct val="100000"/>
              </a:lnSpc>
              <a:spcBef>
                <a:spcPts val="1600"/>
              </a:spcBef>
              <a:spcAft>
                <a:spcPts val="0"/>
              </a:spcAft>
              <a:buNone/>
              <a:defRPr sz="1400">
                <a:solidFill>
                  <a:schemeClr val="dk1"/>
                </a:solidFill>
              </a:defRPr>
            </a:lvl5pPr>
            <a:lvl6pPr lvl="5" algn="ctr" rtl="0">
              <a:lnSpc>
                <a:spcPct val="100000"/>
              </a:lnSpc>
              <a:spcBef>
                <a:spcPts val="1600"/>
              </a:spcBef>
              <a:spcAft>
                <a:spcPts val="0"/>
              </a:spcAft>
              <a:buNone/>
              <a:defRPr sz="1400">
                <a:solidFill>
                  <a:schemeClr val="dk1"/>
                </a:solidFill>
              </a:defRPr>
            </a:lvl6pPr>
            <a:lvl7pPr lvl="6" algn="ctr" rtl="0">
              <a:lnSpc>
                <a:spcPct val="100000"/>
              </a:lnSpc>
              <a:spcBef>
                <a:spcPts val="1600"/>
              </a:spcBef>
              <a:spcAft>
                <a:spcPts val="0"/>
              </a:spcAft>
              <a:buNone/>
              <a:defRPr sz="1400">
                <a:solidFill>
                  <a:schemeClr val="dk1"/>
                </a:solidFill>
              </a:defRPr>
            </a:lvl7pPr>
            <a:lvl8pPr lvl="7" algn="ctr" rtl="0">
              <a:lnSpc>
                <a:spcPct val="100000"/>
              </a:lnSpc>
              <a:spcBef>
                <a:spcPts val="1600"/>
              </a:spcBef>
              <a:spcAft>
                <a:spcPts val="0"/>
              </a:spcAft>
              <a:buNone/>
              <a:defRPr sz="1400">
                <a:solidFill>
                  <a:schemeClr val="dk1"/>
                </a:solidFill>
              </a:defRPr>
            </a:lvl8pPr>
            <a:lvl9pPr lvl="8" algn="ctr" rtl="0">
              <a:lnSpc>
                <a:spcPct val="100000"/>
              </a:lnSpc>
              <a:spcBef>
                <a:spcPts val="1600"/>
              </a:spcBef>
              <a:spcAft>
                <a:spcPts val="1600"/>
              </a:spcAft>
              <a:buNone/>
              <a:defRPr sz="1400">
                <a:solidFill>
                  <a:schemeClr val="dk1"/>
                </a:solidFill>
              </a:defRPr>
            </a:lvl9pPr>
          </a:lstStyle>
          <a:p>
            <a:endParaRPr/>
          </a:p>
        </p:txBody>
      </p:sp>
      <p:sp>
        <p:nvSpPr>
          <p:cNvPr id="605" name="Google Shape;605;p14"/>
          <p:cNvSpPr/>
          <p:nvPr/>
        </p:nvSpPr>
        <p:spPr>
          <a:xfrm>
            <a:off x="-3500" y="4608300"/>
            <a:ext cx="9144000" cy="611400"/>
          </a:xfrm>
          <a:prstGeom prst="rect">
            <a:avLst/>
          </a:pr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grpSp>
        <p:nvGrpSpPr>
          <p:cNvPr id="606" name="Google Shape;606;p14"/>
          <p:cNvGrpSpPr/>
          <p:nvPr/>
        </p:nvGrpSpPr>
        <p:grpSpPr>
          <a:xfrm>
            <a:off x="198024" y="57740"/>
            <a:ext cx="8747940" cy="4299937"/>
            <a:chOff x="205800" y="-337052"/>
            <a:chExt cx="8747940" cy="4299937"/>
          </a:xfrm>
        </p:grpSpPr>
        <p:sp>
          <p:nvSpPr>
            <p:cNvPr id="607" name="Google Shape;607;p14"/>
            <p:cNvSpPr/>
            <p:nvPr/>
          </p:nvSpPr>
          <p:spPr>
            <a:xfrm>
              <a:off x="371824" y="2624884"/>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4"/>
            <p:cNvSpPr/>
            <p:nvPr/>
          </p:nvSpPr>
          <p:spPr>
            <a:xfrm>
              <a:off x="6675333" y="697610"/>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4"/>
            <p:cNvSpPr/>
            <p:nvPr/>
          </p:nvSpPr>
          <p:spPr>
            <a:xfrm rot="2022055">
              <a:off x="799540" y="610444"/>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4"/>
            <p:cNvSpPr/>
            <p:nvPr/>
          </p:nvSpPr>
          <p:spPr>
            <a:xfrm>
              <a:off x="355475" y="1479810"/>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4"/>
            <p:cNvSpPr/>
            <p:nvPr/>
          </p:nvSpPr>
          <p:spPr>
            <a:xfrm>
              <a:off x="205800" y="3747974"/>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4"/>
            <p:cNvSpPr/>
            <p:nvPr/>
          </p:nvSpPr>
          <p:spPr>
            <a:xfrm>
              <a:off x="431436" y="309275"/>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4"/>
            <p:cNvSpPr/>
            <p:nvPr/>
          </p:nvSpPr>
          <p:spPr>
            <a:xfrm>
              <a:off x="5838615" y="1007426"/>
              <a:ext cx="110475" cy="144603"/>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4"/>
            <p:cNvSpPr/>
            <p:nvPr/>
          </p:nvSpPr>
          <p:spPr>
            <a:xfrm>
              <a:off x="3643562" y="-337052"/>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4"/>
            <p:cNvSpPr/>
            <p:nvPr/>
          </p:nvSpPr>
          <p:spPr>
            <a:xfrm>
              <a:off x="5545851" y="-9066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4"/>
            <p:cNvSpPr/>
            <p:nvPr/>
          </p:nvSpPr>
          <p:spPr>
            <a:xfrm>
              <a:off x="2434130" y="3598553"/>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4"/>
            <p:cNvSpPr/>
            <p:nvPr/>
          </p:nvSpPr>
          <p:spPr>
            <a:xfrm>
              <a:off x="1816774" y="3186188"/>
              <a:ext cx="57303" cy="56326"/>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4"/>
            <p:cNvSpPr/>
            <p:nvPr/>
          </p:nvSpPr>
          <p:spPr>
            <a:xfrm>
              <a:off x="8797120" y="2458153"/>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 name="Google Shape;619;p14"/>
            <p:cNvGrpSpPr/>
            <p:nvPr/>
          </p:nvGrpSpPr>
          <p:grpSpPr>
            <a:xfrm>
              <a:off x="2281585" y="322929"/>
              <a:ext cx="6359974" cy="3465702"/>
              <a:chOff x="2120935" y="502017"/>
              <a:chExt cx="6359974" cy="3465702"/>
            </a:xfrm>
          </p:grpSpPr>
          <p:sp>
            <p:nvSpPr>
              <p:cNvPr id="620" name="Google Shape;620;p14"/>
              <p:cNvSpPr/>
              <p:nvPr/>
            </p:nvSpPr>
            <p:spPr>
              <a:xfrm>
                <a:off x="2273465" y="1347105"/>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4"/>
              <p:cNvSpPr/>
              <p:nvPr/>
            </p:nvSpPr>
            <p:spPr>
              <a:xfrm>
                <a:off x="2120935" y="502017"/>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4"/>
              <p:cNvSpPr/>
              <p:nvPr/>
            </p:nvSpPr>
            <p:spPr>
              <a:xfrm>
                <a:off x="8440392" y="1170665"/>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4"/>
              <p:cNvSpPr/>
              <p:nvPr/>
            </p:nvSpPr>
            <p:spPr>
              <a:xfrm>
                <a:off x="6997781" y="3927062"/>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 name="Google Shape;624;p14"/>
            <p:cNvGrpSpPr/>
            <p:nvPr/>
          </p:nvGrpSpPr>
          <p:grpSpPr>
            <a:xfrm>
              <a:off x="4501311" y="427454"/>
              <a:ext cx="4215487" cy="801163"/>
              <a:chOff x="1245811" y="1721329"/>
              <a:chExt cx="4215487" cy="801163"/>
            </a:xfrm>
          </p:grpSpPr>
          <p:sp>
            <p:nvSpPr>
              <p:cNvPr id="625" name="Google Shape;625;p14"/>
              <p:cNvSpPr/>
              <p:nvPr/>
            </p:nvSpPr>
            <p:spPr>
              <a:xfrm>
                <a:off x="1245811" y="2437697"/>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4"/>
              <p:cNvSpPr/>
              <p:nvPr/>
            </p:nvSpPr>
            <p:spPr>
              <a:xfrm>
                <a:off x="4332181" y="2090471"/>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4"/>
              <p:cNvSpPr/>
              <p:nvPr/>
            </p:nvSpPr>
            <p:spPr>
              <a:xfrm>
                <a:off x="5419903" y="17213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4"/>
              <p:cNvSpPr/>
              <p:nvPr/>
            </p:nvSpPr>
            <p:spPr>
              <a:xfrm>
                <a:off x="4922361" y="1903237"/>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 name="Google Shape;629;p14"/>
            <p:cNvSpPr/>
            <p:nvPr/>
          </p:nvSpPr>
          <p:spPr>
            <a:xfrm>
              <a:off x="6966156" y="-175764"/>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4"/>
            <p:cNvSpPr/>
            <p:nvPr/>
          </p:nvSpPr>
          <p:spPr>
            <a:xfrm>
              <a:off x="4553999" y="30717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4"/>
            <p:cNvSpPr/>
            <p:nvPr/>
          </p:nvSpPr>
          <p:spPr>
            <a:xfrm>
              <a:off x="8368594" y="3448561"/>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4"/>
            <p:cNvSpPr/>
            <p:nvPr/>
          </p:nvSpPr>
          <p:spPr>
            <a:xfrm>
              <a:off x="8913049" y="3922740"/>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 name="Google Shape;633;p14"/>
          <p:cNvGrpSpPr/>
          <p:nvPr/>
        </p:nvGrpSpPr>
        <p:grpSpPr>
          <a:xfrm>
            <a:off x="56042" y="-296683"/>
            <a:ext cx="9274133" cy="4007036"/>
            <a:chOff x="76142" y="-310434"/>
            <a:chExt cx="9274133" cy="4007036"/>
          </a:xfrm>
        </p:grpSpPr>
        <p:sp>
          <p:nvSpPr>
            <p:cNvPr id="634" name="Google Shape;634;p14"/>
            <p:cNvSpPr/>
            <p:nvPr/>
          </p:nvSpPr>
          <p:spPr>
            <a:xfrm rot="-159001" flipH="1">
              <a:off x="1408616" y="-289910"/>
              <a:ext cx="908832" cy="908434"/>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4"/>
            <p:cNvSpPr/>
            <p:nvPr/>
          </p:nvSpPr>
          <p:spPr>
            <a:xfrm rot="-1009874">
              <a:off x="8202578" y="-198256"/>
              <a:ext cx="909220" cy="908822"/>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 name="Google Shape;636;p14"/>
            <p:cNvGrpSpPr/>
            <p:nvPr/>
          </p:nvGrpSpPr>
          <p:grpSpPr>
            <a:xfrm rot="1882907">
              <a:off x="8727155" y="1640583"/>
              <a:ext cx="537260" cy="480691"/>
              <a:chOff x="2694164" y="2398663"/>
              <a:chExt cx="705425" cy="631150"/>
            </a:xfrm>
          </p:grpSpPr>
          <p:sp>
            <p:nvSpPr>
              <p:cNvPr id="637" name="Google Shape;637;p14"/>
              <p:cNvSpPr/>
              <p:nvPr/>
            </p:nvSpPr>
            <p:spPr>
              <a:xfrm>
                <a:off x="2774164" y="2674038"/>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4"/>
              <p:cNvSpPr/>
              <p:nvPr/>
            </p:nvSpPr>
            <p:spPr>
              <a:xfrm>
                <a:off x="2694164" y="2548588"/>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4"/>
              <p:cNvSpPr/>
              <p:nvPr/>
            </p:nvSpPr>
            <p:spPr>
              <a:xfrm>
                <a:off x="2910539" y="2398663"/>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4"/>
              <p:cNvSpPr/>
              <p:nvPr/>
            </p:nvSpPr>
            <p:spPr>
              <a:xfrm>
                <a:off x="3116039" y="2428563"/>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4"/>
              <p:cNvSpPr/>
              <p:nvPr/>
            </p:nvSpPr>
            <p:spPr>
              <a:xfrm>
                <a:off x="3232414" y="2617163"/>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 name="Google Shape;642;p14"/>
            <p:cNvGrpSpPr/>
            <p:nvPr/>
          </p:nvGrpSpPr>
          <p:grpSpPr>
            <a:xfrm rot="-1882907" flipH="1">
              <a:off x="2311033" y="3098358"/>
              <a:ext cx="537260" cy="494530"/>
              <a:chOff x="426166" y="4909718"/>
              <a:chExt cx="705425" cy="649320"/>
            </a:xfrm>
          </p:grpSpPr>
          <p:sp>
            <p:nvSpPr>
              <p:cNvPr id="643" name="Google Shape;643;p14"/>
              <p:cNvSpPr/>
              <p:nvPr/>
            </p:nvSpPr>
            <p:spPr>
              <a:xfrm>
                <a:off x="476377" y="5203263"/>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4"/>
              <p:cNvSpPr/>
              <p:nvPr/>
            </p:nvSpPr>
            <p:spPr>
              <a:xfrm>
                <a:off x="426166" y="5059643"/>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4"/>
              <p:cNvSpPr/>
              <p:nvPr/>
            </p:nvSpPr>
            <p:spPr>
              <a:xfrm>
                <a:off x="642541" y="4909718"/>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4"/>
              <p:cNvSpPr/>
              <p:nvPr/>
            </p:nvSpPr>
            <p:spPr>
              <a:xfrm>
                <a:off x="818252" y="4957788"/>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4"/>
              <p:cNvSpPr/>
              <p:nvPr/>
            </p:nvSpPr>
            <p:spPr>
              <a:xfrm>
                <a:off x="964416" y="5128218"/>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14"/>
            <p:cNvSpPr/>
            <p:nvPr/>
          </p:nvSpPr>
          <p:spPr>
            <a:xfrm rot="1076189">
              <a:off x="6289486" y="3043799"/>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4"/>
            <p:cNvSpPr/>
            <p:nvPr/>
          </p:nvSpPr>
          <p:spPr>
            <a:xfrm rot="-1550640">
              <a:off x="137375" y="120210"/>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One Column">
  <p:cSld name="CUSTOM_2">
    <p:bg>
      <p:bgPr>
        <a:solidFill>
          <a:schemeClr val="lt2"/>
        </a:solidFill>
        <a:effectLst/>
      </p:bgPr>
    </p:bg>
    <p:spTree>
      <p:nvGrpSpPr>
        <p:cNvPr id="1" name="Shape 650"/>
        <p:cNvGrpSpPr/>
        <p:nvPr/>
      </p:nvGrpSpPr>
      <p:grpSpPr>
        <a:xfrm>
          <a:off x="0" y="0"/>
          <a:ext cx="0" cy="0"/>
          <a:chOff x="0" y="0"/>
          <a:chExt cx="0" cy="0"/>
        </a:xfrm>
      </p:grpSpPr>
      <p:sp>
        <p:nvSpPr>
          <p:cNvPr id="651" name="Google Shape;651;p15"/>
          <p:cNvSpPr txBox="1">
            <a:spLocks noGrp="1"/>
          </p:cNvSpPr>
          <p:nvPr>
            <p:ph type="title"/>
          </p:nvPr>
        </p:nvSpPr>
        <p:spPr>
          <a:xfrm>
            <a:off x="4579400" y="543000"/>
            <a:ext cx="3939900" cy="2036400"/>
          </a:xfrm>
          <a:prstGeom prst="rect">
            <a:avLst/>
          </a:prstGeom>
        </p:spPr>
        <p:txBody>
          <a:bodyPr spcFirstLastPara="1" wrap="square" lIns="91425" tIns="91425" rIns="91425" bIns="91425" anchor="ctr" anchorCtr="0">
            <a:noAutofit/>
          </a:bodyPr>
          <a:lstStyle>
            <a:lvl1pPr lvl="0" algn="r">
              <a:spcBef>
                <a:spcPts val="0"/>
              </a:spcBef>
              <a:spcAft>
                <a:spcPts val="0"/>
              </a:spcAft>
              <a:buNone/>
              <a:defRPr sz="5100"/>
            </a:lvl1pPr>
            <a:lvl2pPr lvl="1" algn="r">
              <a:spcBef>
                <a:spcPts val="0"/>
              </a:spcBef>
              <a:spcAft>
                <a:spcPts val="0"/>
              </a:spcAft>
              <a:buNone/>
              <a:defRPr>
                <a:latin typeface="Muli"/>
                <a:ea typeface="Muli"/>
                <a:cs typeface="Muli"/>
                <a:sym typeface="Muli"/>
              </a:defRPr>
            </a:lvl2pPr>
            <a:lvl3pPr lvl="2" algn="r">
              <a:spcBef>
                <a:spcPts val="0"/>
              </a:spcBef>
              <a:spcAft>
                <a:spcPts val="0"/>
              </a:spcAft>
              <a:buNone/>
              <a:defRPr>
                <a:latin typeface="Muli"/>
                <a:ea typeface="Muli"/>
                <a:cs typeface="Muli"/>
                <a:sym typeface="Muli"/>
              </a:defRPr>
            </a:lvl3pPr>
            <a:lvl4pPr lvl="3" algn="r">
              <a:spcBef>
                <a:spcPts val="0"/>
              </a:spcBef>
              <a:spcAft>
                <a:spcPts val="0"/>
              </a:spcAft>
              <a:buNone/>
              <a:defRPr>
                <a:latin typeface="Muli"/>
                <a:ea typeface="Muli"/>
                <a:cs typeface="Muli"/>
                <a:sym typeface="Muli"/>
              </a:defRPr>
            </a:lvl4pPr>
            <a:lvl5pPr lvl="4" algn="r">
              <a:spcBef>
                <a:spcPts val="0"/>
              </a:spcBef>
              <a:spcAft>
                <a:spcPts val="0"/>
              </a:spcAft>
              <a:buNone/>
              <a:defRPr>
                <a:latin typeface="Muli"/>
                <a:ea typeface="Muli"/>
                <a:cs typeface="Muli"/>
                <a:sym typeface="Muli"/>
              </a:defRPr>
            </a:lvl5pPr>
            <a:lvl6pPr lvl="5" algn="r">
              <a:spcBef>
                <a:spcPts val="0"/>
              </a:spcBef>
              <a:spcAft>
                <a:spcPts val="0"/>
              </a:spcAft>
              <a:buNone/>
              <a:defRPr>
                <a:latin typeface="Muli"/>
                <a:ea typeface="Muli"/>
                <a:cs typeface="Muli"/>
                <a:sym typeface="Muli"/>
              </a:defRPr>
            </a:lvl6pPr>
            <a:lvl7pPr lvl="6" algn="r">
              <a:spcBef>
                <a:spcPts val="0"/>
              </a:spcBef>
              <a:spcAft>
                <a:spcPts val="0"/>
              </a:spcAft>
              <a:buNone/>
              <a:defRPr>
                <a:latin typeface="Muli"/>
                <a:ea typeface="Muli"/>
                <a:cs typeface="Muli"/>
                <a:sym typeface="Muli"/>
              </a:defRPr>
            </a:lvl7pPr>
            <a:lvl8pPr lvl="7" algn="r">
              <a:spcBef>
                <a:spcPts val="0"/>
              </a:spcBef>
              <a:spcAft>
                <a:spcPts val="0"/>
              </a:spcAft>
              <a:buNone/>
              <a:defRPr>
                <a:latin typeface="Muli"/>
                <a:ea typeface="Muli"/>
                <a:cs typeface="Muli"/>
                <a:sym typeface="Muli"/>
              </a:defRPr>
            </a:lvl8pPr>
            <a:lvl9pPr lvl="8" algn="r">
              <a:spcBef>
                <a:spcPts val="0"/>
              </a:spcBef>
              <a:spcAft>
                <a:spcPts val="0"/>
              </a:spcAft>
              <a:buNone/>
              <a:defRPr>
                <a:latin typeface="Muli"/>
                <a:ea typeface="Muli"/>
                <a:cs typeface="Muli"/>
                <a:sym typeface="Muli"/>
              </a:defRPr>
            </a:lvl9pPr>
          </a:lstStyle>
          <a:p>
            <a:endParaRPr/>
          </a:p>
        </p:txBody>
      </p:sp>
      <p:sp>
        <p:nvSpPr>
          <p:cNvPr id="652" name="Google Shape;652;p15"/>
          <p:cNvSpPr txBox="1">
            <a:spLocks noGrp="1"/>
          </p:cNvSpPr>
          <p:nvPr>
            <p:ph type="subTitle" idx="1"/>
          </p:nvPr>
        </p:nvSpPr>
        <p:spPr>
          <a:xfrm>
            <a:off x="4572000" y="2571750"/>
            <a:ext cx="3939900" cy="20364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None/>
              <a:defRPr sz="1400"/>
            </a:lvl1pPr>
            <a:lvl2pPr lvl="1" algn="r">
              <a:lnSpc>
                <a:spcPct val="100000"/>
              </a:lnSpc>
              <a:spcBef>
                <a:spcPts val="0"/>
              </a:spcBef>
              <a:spcAft>
                <a:spcPts val="0"/>
              </a:spcAft>
              <a:buNone/>
              <a:defRPr sz="1400"/>
            </a:lvl2pPr>
            <a:lvl3pPr lvl="2" algn="r">
              <a:lnSpc>
                <a:spcPct val="100000"/>
              </a:lnSpc>
              <a:spcBef>
                <a:spcPts val="0"/>
              </a:spcBef>
              <a:spcAft>
                <a:spcPts val="0"/>
              </a:spcAft>
              <a:buNone/>
              <a:defRPr sz="1400"/>
            </a:lvl3pPr>
            <a:lvl4pPr lvl="3" algn="r">
              <a:lnSpc>
                <a:spcPct val="100000"/>
              </a:lnSpc>
              <a:spcBef>
                <a:spcPts val="0"/>
              </a:spcBef>
              <a:spcAft>
                <a:spcPts val="0"/>
              </a:spcAft>
              <a:buNone/>
              <a:defRPr sz="1400"/>
            </a:lvl4pPr>
            <a:lvl5pPr lvl="4" algn="r">
              <a:lnSpc>
                <a:spcPct val="100000"/>
              </a:lnSpc>
              <a:spcBef>
                <a:spcPts val="0"/>
              </a:spcBef>
              <a:spcAft>
                <a:spcPts val="0"/>
              </a:spcAft>
              <a:buNone/>
              <a:defRPr sz="1400"/>
            </a:lvl5pPr>
            <a:lvl6pPr lvl="5" algn="r">
              <a:lnSpc>
                <a:spcPct val="100000"/>
              </a:lnSpc>
              <a:spcBef>
                <a:spcPts val="0"/>
              </a:spcBef>
              <a:spcAft>
                <a:spcPts val="0"/>
              </a:spcAft>
              <a:buNone/>
              <a:defRPr sz="1400"/>
            </a:lvl6pPr>
            <a:lvl7pPr lvl="6" algn="r">
              <a:lnSpc>
                <a:spcPct val="100000"/>
              </a:lnSpc>
              <a:spcBef>
                <a:spcPts val="0"/>
              </a:spcBef>
              <a:spcAft>
                <a:spcPts val="0"/>
              </a:spcAft>
              <a:buNone/>
              <a:defRPr sz="1400"/>
            </a:lvl7pPr>
            <a:lvl8pPr lvl="7" algn="r">
              <a:lnSpc>
                <a:spcPct val="100000"/>
              </a:lnSpc>
              <a:spcBef>
                <a:spcPts val="0"/>
              </a:spcBef>
              <a:spcAft>
                <a:spcPts val="0"/>
              </a:spcAft>
              <a:buNone/>
              <a:defRPr sz="1400"/>
            </a:lvl8pPr>
            <a:lvl9pPr lvl="8" algn="r">
              <a:lnSpc>
                <a:spcPct val="100000"/>
              </a:lnSpc>
              <a:spcBef>
                <a:spcPts val="0"/>
              </a:spcBef>
              <a:spcAft>
                <a:spcPts val="0"/>
              </a:spcAft>
              <a:buNone/>
              <a:defRPr sz="1400"/>
            </a:lvl9pPr>
          </a:lstStyle>
          <a:p>
            <a:endParaRPr/>
          </a:p>
        </p:txBody>
      </p:sp>
      <p:grpSp>
        <p:nvGrpSpPr>
          <p:cNvPr id="653" name="Google Shape;653;p15"/>
          <p:cNvGrpSpPr/>
          <p:nvPr/>
        </p:nvGrpSpPr>
        <p:grpSpPr>
          <a:xfrm>
            <a:off x="226887" y="124377"/>
            <a:ext cx="8810551" cy="4925810"/>
            <a:chOff x="231742" y="385651"/>
            <a:chExt cx="8810551" cy="4925810"/>
          </a:xfrm>
        </p:grpSpPr>
        <p:sp>
          <p:nvSpPr>
            <p:cNvPr id="654" name="Google Shape;654;p15"/>
            <p:cNvSpPr/>
            <p:nvPr/>
          </p:nvSpPr>
          <p:spPr>
            <a:xfrm>
              <a:off x="8722681" y="4915857"/>
              <a:ext cx="152461" cy="171611"/>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5"/>
            <p:cNvSpPr/>
            <p:nvPr/>
          </p:nvSpPr>
          <p:spPr>
            <a:xfrm>
              <a:off x="8404335" y="533238"/>
              <a:ext cx="197117" cy="221798"/>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5"/>
            <p:cNvSpPr/>
            <p:nvPr/>
          </p:nvSpPr>
          <p:spPr>
            <a:xfrm>
              <a:off x="1219602" y="4037846"/>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5"/>
            <p:cNvSpPr/>
            <p:nvPr/>
          </p:nvSpPr>
          <p:spPr>
            <a:xfrm>
              <a:off x="4901663" y="2159178"/>
              <a:ext cx="103842" cy="116554"/>
            </a:xfrm>
            <a:custGeom>
              <a:avLst/>
              <a:gdLst/>
              <a:ahLst/>
              <a:cxnLst/>
              <a:rect l="l" t="t" r="r" b="b"/>
              <a:pathLst>
                <a:path w="1258" h="1412" extrusionOk="0">
                  <a:moveTo>
                    <a:pt x="629" y="1"/>
                  </a:moveTo>
                  <a:cubicBezTo>
                    <a:pt x="552" y="1"/>
                    <a:pt x="484" y="233"/>
                    <a:pt x="474" y="552"/>
                  </a:cubicBezTo>
                  <a:cubicBezTo>
                    <a:pt x="204" y="571"/>
                    <a:pt x="1" y="629"/>
                    <a:pt x="1" y="706"/>
                  </a:cubicBezTo>
                  <a:cubicBezTo>
                    <a:pt x="1" y="784"/>
                    <a:pt x="204" y="842"/>
                    <a:pt x="474" y="861"/>
                  </a:cubicBezTo>
                  <a:cubicBezTo>
                    <a:pt x="484" y="1180"/>
                    <a:pt x="552" y="1412"/>
                    <a:pt x="629" y="1412"/>
                  </a:cubicBezTo>
                  <a:cubicBezTo>
                    <a:pt x="706" y="1412"/>
                    <a:pt x="774" y="1180"/>
                    <a:pt x="793" y="861"/>
                  </a:cubicBezTo>
                  <a:cubicBezTo>
                    <a:pt x="1054" y="842"/>
                    <a:pt x="1257" y="784"/>
                    <a:pt x="1257" y="706"/>
                  </a:cubicBezTo>
                  <a:cubicBezTo>
                    <a:pt x="1257" y="629"/>
                    <a:pt x="1054" y="571"/>
                    <a:pt x="793" y="552"/>
                  </a:cubicBezTo>
                  <a:cubicBezTo>
                    <a:pt x="774" y="233"/>
                    <a:pt x="706" y="1"/>
                    <a:pt x="6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5"/>
            <p:cNvSpPr/>
            <p:nvPr/>
          </p:nvSpPr>
          <p:spPr>
            <a:xfrm flipH="1">
              <a:off x="5670020" y="2976186"/>
              <a:ext cx="103850" cy="116550"/>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5"/>
            <p:cNvSpPr/>
            <p:nvPr/>
          </p:nvSpPr>
          <p:spPr>
            <a:xfrm>
              <a:off x="8403260" y="285988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5"/>
            <p:cNvSpPr/>
            <p:nvPr/>
          </p:nvSpPr>
          <p:spPr>
            <a:xfrm>
              <a:off x="2380330" y="2635551"/>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5"/>
            <p:cNvSpPr/>
            <p:nvPr/>
          </p:nvSpPr>
          <p:spPr>
            <a:xfrm>
              <a:off x="3973037" y="2962381"/>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5"/>
            <p:cNvSpPr/>
            <p:nvPr/>
          </p:nvSpPr>
          <p:spPr>
            <a:xfrm>
              <a:off x="4249215" y="2025126"/>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5"/>
            <p:cNvSpPr/>
            <p:nvPr/>
          </p:nvSpPr>
          <p:spPr>
            <a:xfrm>
              <a:off x="7702736" y="5215015"/>
              <a:ext cx="80234" cy="68843"/>
            </a:xfrm>
            <a:custGeom>
              <a:avLst/>
              <a:gdLst/>
              <a:ahLst/>
              <a:cxnLst/>
              <a:rect l="l" t="t" r="r" b="b"/>
              <a:pathLst>
                <a:path w="972" h="834" extrusionOk="0">
                  <a:moveTo>
                    <a:pt x="542" y="1"/>
                  </a:moveTo>
                  <a:cubicBezTo>
                    <a:pt x="521" y="1"/>
                    <a:pt x="500" y="2"/>
                    <a:pt x="478" y="6"/>
                  </a:cubicBezTo>
                  <a:cubicBezTo>
                    <a:pt x="0" y="61"/>
                    <a:pt x="82" y="833"/>
                    <a:pt x="540" y="833"/>
                  </a:cubicBezTo>
                  <a:cubicBezTo>
                    <a:pt x="564" y="833"/>
                    <a:pt x="588" y="831"/>
                    <a:pt x="614" y="827"/>
                  </a:cubicBezTo>
                  <a:cubicBezTo>
                    <a:pt x="807" y="788"/>
                    <a:pt x="952" y="624"/>
                    <a:pt x="971" y="431"/>
                  </a:cubicBezTo>
                  <a:cubicBezTo>
                    <a:pt x="971" y="191"/>
                    <a:pt x="776"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5"/>
            <p:cNvSpPr/>
            <p:nvPr/>
          </p:nvSpPr>
          <p:spPr>
            <a:xfrm>
              <a:off x="7819042" y="461914"/>
              <a:ext cx="38879" cy="32770"/>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 name="Google Shape;665;p15"/>
            <p:cNvGrpSpPr/>
            <p:nvPr/>
          </p:nvGrpSpPr>
          <p:grpSpPr>
            <a:xfrm>
              <a:off x="231742" y="4859018"/>
              <a:ext cx="471274" cy="452443"/>
              <a:chOff x="1862633" y="3867738"/>
              <a:chExt cx="433475" cy="416154"/>
            </a:xfrm>
          </p:grpSpPr>
          <p:sp>
            <p:nvSpPr>
              <p:cNvPr id="666" name="Google Shape;666;p15"/>
              <p:cNvSpPr/>
              <p:nvPr/>
            </p:nvSpPr>
            <p:spPr>
              <a:xfrm>
                <a:off x="1862633" y="4221026"/>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5"/>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15"/>
            <p:cNvGrpSpPr/>
            <p:nvPr/>
          </p:nvGrpSpPr>
          <p:grpSpPr>
            <a:xfrm>
              <a:off x="6695692" y="2940351"/>
              <a:ext cx="1493974" cy="1799038"/>
              <a:chOff x="571519" y="2102959"/>
              <a:chExt cx="1374148" cy="1654744"/>
            </a:xfrm>
          </p:grpSpPr>
          <p:sp>
            <p:nvSpPr>
              <p:cNvPr id="669" name="Google Shape;669;p15"/>
              <p:cNvSpPr/>
              <p:nvPr/>
            </p:nvSpPr>
            <p:spPr>
              <a:xfrm>
                <a:off x="571519" y="2102959"/>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5"/>
              <p:cNvSpPr/>
              <p:nvPr/>
            </p:nvSpPr>
            <p:spPr>
              <a:xfrm>
                <a:off x="1909906" y="3727561"/>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15"/>
            <p:cNvSpPr/>
            <p:nvPr/>
          </p:nvSpPr>
          <p:spPr>
            <a:xfrm>
              <a:off x="8938535" y="208973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5"/>
            <p:cNvSpPr/>
            <p:nvPr/>
          </p:nvSpPr>
          <p:spPr>
            <a:xfrm>
              <a:off x="8775835" y="37496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5"/>
            <p:cNvSpPr/>
            <p:nvPr/>
          </p:nvSpPr>
          <p:spPr>
            <a:xfrm>
              <a:off x="1291435" y="312432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5"/>
            <p:cNvSpPr/>
            <p:nvPr/>
          </p:nvSpPr>
          <p:spPr>
            <a:xfrm>
              <a:off x="4132017" y="1181786"/>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5"/>
            <p:cNvSpPr/>
            <p:nvPr/>
          </p:nvSpPr>
          <p:spPr>
            <a:xfrm>
              <a:off x="2232537" y="55641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5"/>
            <p:cNvSpPr/>
            <p:nvPr/>
          </p:nvSpPr>
          <p:spPr>
            <a:xfrm>
              <a:off x="734340" y="823738"/>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5"/>
            <p:cNvSpPr/>
            <p:nvPr/>
          </p:nvSpPr>
          <p:spPr>
            <a:xfrm>
              <a:off x="5567023" y="629756"/>
              <a:ext cx="152474" cy="128982"/>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5"/>
            <p:cNvSpPr/>
            <p:nvPr/>
          </p:nvSpPr>
          <p:spPr>
            <a:xfrm>
              <a:off x="6548717" y="87731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5"/>
            <p:cNvSpPr/>
            <p:nvPr/>
          </p:nvSpPr>
          <p:spPr>
            <a:xfrm>
              <a:off x="4967454" y="1026286"/>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5"/>
            <p:cNvSpPr/>
            <p:nvPr/>
          </p:nvSpPr>
          <p:spPr>
            <a:xfrm>
              <a:off x="6112115" y="385651"/>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5"/>
            <p:cNvSpPr/>
            <p:nvPr/>
          </p:nvSpPr>
          <p:spPr>
            <a:xfrm>
              <a:off x="3254656" y="453325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5"/>
            <p:cNvSpPr/>
            <p:nvPr/>
          </p:nvSpPr>
          <p:spPr>
            <a:xfrm flipH="1">
              <a:off x="6194468" y="4630246"/>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15"/>
          <p:cNvGrpSpPr/>
          <p:nvPr/>
        </p:nvGrpSpPr>
        <p:grpSpPr>
          <a:xfrm>
            <a:off x="-25708" y="-75542"/>
            <a:ext cx="5540992" cy="5265186"/>
            <a:chOff x="17142" y="-159142"/>
            <a:chExt cx="5540992" cy="5265186"/>
          </a:xfrm>
        </p:grpSpPr>
        <p:sp>
          <p:nvSpPr>
            <p:cNvPr id="684" name="Google Shape;684;p15"/>
            <p:cNvSpPr/>
            <p:nvPr/>
          </p:nvSpPr>
          <p:spPr>
            <a:xfrm rot="-806507">
              <a:off x="283650" y="3787455"/>
              <a:ext cx="92836" cy="85954"/>
            </a:xfrm>
            <a:custGeom>
              <a:avLst/>
              <a:gdLst/>
              <a:ahLst/>
              <a:cxnLst/>
              <a:rect l="l" t="t" r="r" b="b"/>
              <a:pathLst>
                <a:path w="2378" h="2219" extrusionOk="0">
                  <a:moveTo>
                    <a:pt x="2377" y="0"/>
                  </a:moveTo>
                  <a:lnTo>
                    <a:pt x="1" y="181"/>
                  </a:lnTo>
                  <a:lnTo>
                    <a:pt x="340" y="2218"/>
                  </a:lnTo>
                  <a:lnTo>
                    <a:pt x="1811" y="1743"/>
                  </a:lnTo>
                  <a:lnTo>
                    <a:pt x="237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5"/>
            <p:cNvSpPr/>
            <p:nvPr/>
          </p:nvSpPr>
          <p:spPr>
            <a:xfrm rot="-3133777">
              <a:off x="733527" y="2271724"/>
              <a:ext cx="61873" cy="70189"/>
            </a:xfrm>
            <a:custGeom>
              <a:avLst/>
              <a:gdLst/>
              <a:ahLst/>
              <a:cxnLst/>
              <a:rect l="l" t="t" r="r" b="b"/>
              <a:pathLst>
                <a:path w="1585" h="1812" extrusionOk="0">
                  <a:moveTo>
                    <a:pt x="1086" y="1"/>
                  </a:moveTo>
                  <a:lnTo>
                    <a:pt x="0" y="431"/>
                  </a:lnTo>
                  <a:lnTo>
                    <a:pt x="226" y="1811"/>
                  </a:lnTo>
                  <a:lnTo>
                    <a:pt x="1584" y="1268"/>
                  </a:lnTo>
                  <a:lnTo>
                    <a:pt x="10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5"/>
            <p:cNvSpPr/>
            <p:nvPr/>
          </p:nvSpPr>
          <p:spPr>
            <a:xfrm rot="-3133777">
              <a:off x="46938" y="2709071"/>
              <a:ext cx="66285" cy="107879"/>
            </a:xfrm>
            <a:custGeom>
              <a:avLst/>
              <a:gdLst/>
              <a:ahLst/>
              <a:cxnLst/>
              <a:rect l="l" t="t" r="r" b="b"/>
              <a:pathLst>
                <a:path w="1698" h="2785" extrusionOk="0">
                  <a:moveTo>
                    <a:pt x="1223" y="1"/>
                  </a:moveTo>
                  <a:lnTo>
                    <a:pt x="0" y="499"/>
                  </a:lnTo>
                  <a:lnTo>
                    <a:pt x="928" y="2785"/>
                  </a:lnTo>
                  <a:lnTo>
                    <a:pt x="1698" y="2468"/>
                  </a:lnTo>
                  <a:lnTo>
                    <a:pt x="122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5"/>
            <p:cNvSpPr/>
            <p:nvPr/>
          </p:nvSpPr>
          <p:spPr>
            <a:xfrm>
              <a:off x="2718144" y="3655474"/>
              <a:ext cx="89279" cy="72783"/>
            </a:xfrm>
            <a:custGeom>
              <a:avLst/>
              <a:gdLst/>
              <a:ahLst/>
              <a:cxnLst/>
              <a:rect l="l" t="t" r="r" b="b"/>
              <a:pathLst>
                <a:path w="2287" h="1879" extrusionOk="0">
                  <a:moveTo>
                    <a:pt x="1879" y="0"/>
                  </a:moveTo>
                  <a:lnTo>
                    <a:pt x="0" y="747"/>
                  </a:lnTo>
                  <a:lnTo>
                    <a:pt x="815" y="1879"/>
                  </a:lnTo>
                  <a:lnTo>
                    <a:pt x="2286" y="883"/>
                  </a:lnTo>
                  <a:lnTo>
                    <a:pt x="1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5"/>
            <p:cNvSpPr/>
            <p:nvPr/>
          </p:nvSpPr>
          <p:spPr>
            <a:xfrm>
              <a:off x="2924736" y="1237472"/>
              <a:ext cx="124608" cy="166599"/>
            </a:xfrm>
            <a:custGeom>
              <a:avLst/>
              <a:gdLst/>
              <a:ahLst/>
              <a:cxnLst/>
              <a:rect l="l" t="t" r="r" b="b"/>
              <a:pathLst>
                <a:path w="3192" h="4301" extrusionOk="0">
                  <a:moveTo>
                    <a:pt x="1630" y="1"/>
                  </a:moveTo>
                  <a:lnTo>
                    <a:pt x="0" y="1789"/>
                  </a:lnTo>
                  <a:lnTo>
                    <a:pt x="973" y="4301"/>
                  </a:lnTo>
                  <a:lnTo>
                    <a:pt x="3191" y="2784"/>
                  </a:lnTo>
                  <a:lnTo>
                    <a:pt x="16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5"/>
            <p:cNvSpPr/>
            <p:nvPr/>
          </p:nvSpPr>
          <p:spPr>
            <a:xfrm>
              <a:off x="1582773" y="1826341"/>
              <a:ext cx="103410" cy="92964"/>
            </a:xfrm>
            <a:custGeom>
              <a:avLst/>
              <a:gdLst/>
              <a:ahLst/>
              <a:cxnLst/>
              <a:rect l="l" t="t" r="r" b="b"/>
              <a:pathLst>
                <a:path w="2649" h="2400" extrusionOk="0">
                  <a:moveTo>
                    <a:pt x="1177" y="1"/>
                  </a:moveTo>
                  <a:lnTo>
                    <a:pt x="1" y="499"/>
                  </a:lnTo>
                  <a:lnTo>
                    <a:pt x="861" y="2400"/>
                  </a:lnTo>
                  <a:lnTo>
                    <a:pt x="2649" y="1313"/>
                  </a:lnTo>
                  <a:lnTo>
                    <a:pt x="1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5"/>
            <p:cNvSpPr/>
            <p:nvPr/>
          </p:nvSpPr>
          <p:spPr>
            <a:xfrm>
              <a:off x="1983558" y="1429172"/>
              <a:ext cx="92831" cy="86844"/>
            </a:xfrm>
            <a:custGeom>
              <a:avLst/>
              <a:gdLst/>
              <a:ahLst/>
              <a:cxnLst/>
              <a:rect l="l" t="t" r="r" b="b"/>
              <a:pathLst>
                <a:path w="2378" h="2242" extrusionOk="0">
                  <a:moveTo>
                    <a:pt x="2377" y="1"/>
                  </a:moveTo>
                  <a:lnTo>
                    <a:pt x="1" y="227"/>
                  </a:lnTo>
                  <a:lnTo>
                    <a:pt x="385" y="2241"/>
                  </a:lnTo>
                  <a:lnTo>
                    <a:pt x="1834" y="1743"/>
                  </a:lnTo>
                  <a:lnTo>
                    <a:pt x="23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5"/>
            <p:cNvSpPr/>
            <p:nvPr/>
          </p:nvSpPr>
          <p:spPr>
            <a:xfrm>
              <a:off x="4442039" y="3336954"/>
              <a:ext cx="77802" cy="101718"/>
            </a:xfrm>
            <a:custGeom>
              <a:avLst/>
              <a:gdLst/>
              <a:ahLst/>
              <a:cxnLst/>
              <a:rect l="l" t="t" r="r" b="b"/>
              <a:pathLst>
                <a:path w="1993" h="2626" extrusionOk="0">
                  <a:moveTo>
                    <a:pt x="725" y="1"/>
                  </a:moveTo>
                  <a:lnTo>
                    <a:pt x="1" y="2377"/>
                  </a:lnTo>
                  <a:lnTo>
                    <a:pt x="793" y="2626"/>
                  </a:lnTo>
                  <a:lnTo>
                    <a:pt x="1992" y="408"/>
                  </a:lnTo>
                  <a:lnTo>
                    <a:pt x="7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5"/>
            <p:cNvSpPr/>
            <p:nvPr/>
          </p:nvSpPr>
          <p:spPr>
            <a:xfrm>
              <a:off x="4604017" y="2709528"/>
              <a:ext cx="88381" cy="72783"/>
            </a:xfrm>
            <a:custGeom>
              <a:avLst/>
              <a:gdLst/>
              <a:ahLst/>
              <a:cxnLst/>
              <a:rect l="l" t="t" r="r" b="b"/>
              <a:pathLst>
                <a:path w="2264" h="1879" extrusionOk="0">
                  <a:moveTo>
                    <a:pt x="1879" y="0"/>
                  </a:moveTo>
                  <a:lnTo>
                    <a:pt x="1" y="747"/>
                  </a:lnTo>
                  <a:lnTo>
                    <a:pt x="815" y="1879"/>
                  </a:lnTo>
                  <a:lnTo>
                    <a:pt x="2264" y="883"/>
                  </a:lnTo>
                  <a:lnTo>
                    <a:pt x="18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5"/>
            <p:cNvSpPr/>
            <p:nvPr/>
          </p:nvSpPr>
          <p:spPr>
            <a:xfrm rot="-2072575">
              <a:off x="2615962" y="537257"/>
              <a:ext cx="102512" cy="88549"/>
            </a:xfrm>
            <a:custGeom>
              <a:avLst/>
              <a:gdLst/>
              <a:ahLst/>
              <a:cxnLst/>
              <a:rect l="l" t="t" r="r" b="b"/>
              <a:pathLst>
                <a:path w="2626" h="2286" extrusionOk="0">
                  <a:moveTo>
                    <a:pt x="1902" y="0"/>
                  </a:moveTo>
                  <a:lnTo>
                    <a:pt x="0" y="815"/>
                  </a:lnTo>
                  <a:lnTo>
                    <a:pt x="815" y="2128"/>
                  </a:lnTo>
                  <a:lnTo>
                    <a:pt x="2626" y="2286"/>
                  </a:lnTo>
                  <a:lnTo>
                    <a:pt x="19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5"/>
            <p:cNvSpPr/>
            <p:nvPr/>
          </p:nvSpPr>
          <p:spPr>
            <a:xfrm rot="-4285549">
              <a:off x="5201185" y="389735"/>
              <a:ext cx="111377" cy="102611"/>
            </a:xfrm>
            <a:custGeom>
              <a:avLst/>
              <a:gdLst/>
              <a:ahLst/>
              <a:cxnLst/>
              <a:rect l="l" t="t" r="r" b="b"/>
              <a:pathLst>
                <a:path w="2853" h="2649" extrusionOk="0">
                  <a:moveTo>
                    <a:pt x="2083" y="1"/>
                  </a:moveTo>
                  <a:lnTo>
                    <a:pt x="1" y="1019"/>
                  </a:lnTo>
                  <a:lnTo>
                    <a:pt x="227" y="2648"/>
                  </a:lnTo>
                  <a:lnTo>
                    <a:pt x="2852" y="1585"/>
                  </a:lnTo>
                  <a:lnTo>
                    <a:pt x="20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5"/>
            <p:cNvSpPr/>
            <p:nvPr/>
          </p:nvSpPr>
          <p:spPr>
            <a:xfrm>
              <a:off x="1896989" y="4719701"/>
              <a:ext cx="158180" cy="110511"/>
            </a:xfrm>
            <a:custGeom>
              <a:avLst/>
              <a:gdLst/>
              <a:ahLst/>
              <a:cxnLst/>
              <a:rect l="l" t="t" r="r" b="b"/>
              <a:pathLst>
                <a:path w="4052" h="2853" extrusionOk="0">
                  <a:moveTo>
                    <a:pt x="2671" y="1"/>
                  </a:moveTo>
                  <a:lnTo>
                    <a:pt x="1" y="340"/>
                  </a:lnTo>
                  <a:lnTo>
                    <a:pt x="951" y="2852"/>
                  </a:lnTo>
                  <a:lnTo>
                    <a:pt x="4052" y="1992"/>
                  </a:lnTo>
                  <a:lnTo>
                    <a:pt x="26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5"/>
            <p:cNvSpPr/>
            <p:nvPr/>
          </p:nvSpPr>
          <p:spPr>
            <a:xfrm>
              <a:off x="3951815" y="4633792"/>
              <a:ext cx="121953" cy="86805"/>
            </a:xfrm>
            <a:custGeom>
              <a:avLst/>
              <a:gdLst/>
              <a:ahLst/>
              <a:cxnLst/>
              <a:rect l="l" t="t" r="r" b="b"/>
              <a:pathLst>
                <a:path w="3124" h="2241" extrusionOk="0">
                  <a:moveTo>
                    <a:pt x="861" y="0"/>
                  </a:moveTo>
                  <a:lnTo>
                    <a:pt x="0" y="1426"/>
                  </a:lnTo>
                  <a:lnTo>
                    <a:pt x="2739" y="2241"/>
                  </a:lnTo>
                  <a:lnTo>
                    <a:pt x="3124" y="521"/>
                  </a:lnTo>
                  <a:lnTo>
                    <a:pt x="8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5"/>
            <p:cNvSpPr/>
            <p:nvPr/>
          </p:nvSpPr>
          <p:spPr>
            <a:xfrm>
              <a:off x="811149" y="4894500"/>
              <a:ext cx="93374" cy="96501"/>
            </a:xfrm>
            <a:custGeom>
              <a:avLst/>
              <a:gdLst/>
              <a:ahLst/>
              <a:cxnLst/>
              <a:rect l="l" t="t" r="r" b="b"/>
              <a:pathLst>
                <a:path w="2061" h="2491" extrusionOk="0">
                  <a:moveTo>
                    <a:pt x="1" y="1"/>
                  </a:moveTo>
                  <a:lnTo>
                    <a:pt x="137" y="1540"/>
                  </a:lnTo>
                  <a:lnTo>
                    <a:pt x="1721" y="2490"/>
                  </a:lnTo>
                  <a:lnTo>
                    <a:pt x="2060" y="11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5"/>
            <p:cNvSpPr/>
            <p:nvPr/>
          </p:nvSpPr>
          <p:spPr>
            <a:xfrm>
              <a:off x="3358310" y="5022725"/>
              <a:ext cx="61874" cy="83319"/>
            </a:xfrm>
            <a:custGeom>
              <a:avLst/>
              <a:gdLst/>
              <a:ahLst/>
              <a:cxnLst/>
              <a:rect l="l" t="t" r="r" b="b"/>
              <a:pathLst>
                <a:path w="1585" h="2151" extrusionOk="0">
                  <a:moveTo>
                    <a:pt x="1268" y="1"/>
                  </a:moveTo>
                  <a:lnTo>
                    <a:pt x="1" y="521"/>
                  </a:lnTo>
                  <a:lnTo>
                    <a:pt x="612" y="2151"/>
                  </a:lnTo>
                  <a:lnTo>
                    <a:pt x="1585" y="1992"/>
                  </a:lnTo>
                  <a:lnTo>
                    <a:pt x="12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5"/>
            <p:cNvSpPr/>
            <p:nvPr/>
          </p:nvSpPr>
          <p:spPr>
            <a:xfrm>
              <a:off x="191336" y="74109"/>
              <a:ext cx="98999" cy="120156"/>
            </a:xfrm>
            <a:custGeom>
              <a:avLst/>
              <a:gdLst/>
              <a:ahLst/>
              <a:cxnLst/>
              <a:rect l="l" t="t" r="r" b="b"/>
              <a:pathLst>
                <a:path w="2536" h="3102" extrusionOk="0">
                  <a:moveTo>
                    <a:pt x="1313" y="1"/>
                  </a:moveTo>
                  <a:lnTo>
                    <a:pt x="1" y="1132"/>
                  </a:lnTo>
                  <a:lnTo>
                    <a:pt x="1925" y="3101"/>
                  </a:lnTo>
                  <a:lnTo>
                    <a:pt x="2536" y="2083"/>
                  </a:lnTo>
                  <a:lnTo>
                    <a:pt x="13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5"/>
            <p:cNvSpPr/>
            <p:nvPr/>
          </p:nvSpPr>
          <p:spPr>
            <a:xfrm>
              <a:off x="1171519" y="151432"/>
              <a:ext cx="159078" cy="135456"/>
            </a:xfrm>
            <a:custGeom>
              <a:avLst/>
              <a:gdLst/>
              <a:ahLst/>
              <a:cxnLst/>
              <a:rect l="l" t="t" r="r" b="b"/>
              <a:pathLst>
                <a:path w="4075" h="3497" extrusionOk="0">
                  <a:moveTo>
                    <a:pt x="2332" y="1"/>
                  </a:moveTo>
                  <a:cubicBezTo>
                    <a:pt x="770" y="1"/>
                    <a:pt x="1" y="1879"/>
                    <a:pt x="1110" y="2988"/>
                  </a:cubicBezTo>
                  <a:cubicBezTo>
                    <a:pt x="1460" y="3339"/>
                    <a:pt x="1893" y="3496"/>
                    <a:pt x="2318" y="3496"/>
                  </a:cubicBezTo>
                  <a:cubicBezTo>
                    <a:pt x="3212" y="3496"/>
                    <a:pt x="4074" y="2802"/>
                    <a:pt x="4074" y="1744"/>
                  </a:cubicBezTo>
                  <a:cubicBezTo>
                    <a:pt x="4074" y="793"/>
                    <a:pt x="3282" y="1"/>
                    <a:pt x="23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5"/>
            <p:cNvSpPr/>
            <p:nvPr/>
          </p:nvSpPr>
          <p:spPr>
            <a:xfrm rot="-806507">
              <a:off x="337026" y="4336721"/>
              <a:ext cx="159047" cy="134955"/>
            </a:xfrm>
            <a:custGeom>
              <a:avLst/>
              <a:gdLst/>
              <a:ahLst/>
              <a:cxnLst/>
              <a:rect l="l" t="t" r="r" b="b"/>
              <a:pathLst>
                <a:path w="4074" h="3484" extrusionOk="0">
                  <a:moveTo>
                    <a:pt x="1743" y="1"/>
                  </a:moveTo>
                  <a:cubicBezTo>
                    <a:pt x="770" y="1"/>
                    <a:pt x="0" y="770"/>
                    <a:pt x="0" y="1743"/>
                  </a:cubicBezTo>
                  <a:cubicBezTo>
                    <a:pt x="0" y="2784"/>
                    <a:pt x="860" y="3484"/>
                    <a:pt x="1753" y="3484"/>
                  </a:cubicBezTo>
                  <a:cubicBezTo>
                    <a:pt x="2179" y="3484"/>
                    <a:pt x="2614" y="3324"/>
                    <a:pt x="2965" y="2965"/>
                  </a:cubicBezTo>
                  <a:cubicBezTo>
                    <a:pt x="4074" y="1879"/>
                    <a:pt x="3282" y="1"/>
                    <a:pt x="17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5"/>
            <p:cNvSpPr/>
            <p:nvPr/>
          </p:nvSpPr>
          <p:spPr>
            <a:xfrm>
              <a:off x="509580" y="1609220"/>
              <a:ext cx="158180" cy="135418"/>
            </a:xfrm>
            <a:custGeom>
              <a:avLst/>
              <a:gdLst/>
              <a:ahLst/>
              <a:cxnLst/>
              <a:rect l="l" t="t" r="r" b="b"/>
              <a:pathLst>
                <a:path w="4052" h="3496" extrusionOk="0">
                  <a:moveTo>
                    <a:pt x="1743" y="1"/>
                  </a:moveTo>
                  <a:cubicBezTo>
                    <a:pt x="770" y="1"/>
                    <a:pt x="1" y="793"/>
                    <a:pt x="1" y="1743"/>
                  </a:cubicBezTo>
                  <a:cubicBezTo>
                    <a:pt x="1" y="2802"/>
                    <a:pt x="863" y="3496"/>
                    <a:pt x="1757" y="3496"/>
                  </a:cubicBezTo>
                  <a:cubicBezTo>
                    <a:pt x="2182" y="3496"/>
                    <a:pt x="2615" y="3339"/>
                    <a:pt x="2966" y="2988"/>
                  </a:cubicBezTo>
                  <a:cubicBezTo>
                    <a:pt x="4052" y="1879"/>
                    <a:pt x="3282" y="1"/>
                    <a:pt x="17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5"/>
            <p:cNvSpPr/>
            <p:nvPr/>
          </p:nvSpPr>
          <p:spPr>
            <a:xfrm>
              <a:off x="3951340" y="1177514"/>
              <a:ext cx="108719" cy="92073"/>
            </a:xfrm>
            <a:custGeom>
              <a:avLst/>
              <a:gdLst/>
              <a:ahLst/>
              <a:cxnLst/>
              <a:rect l="l" t="t" r="r" b="b"/>
              <a:pathLst>
                <a:path w="2785" h="2377" extrusionOk="0">
                  <a:moveTo>
                    <a:pt x="1584" y="1"/>
                  </a:moveTo>
                  <a:cubicBezTo>
                    <a:pt x="1290" y="1"/>
                    <a:pt x="990" y="112"/>
                    <a:pt x="747" y="362"/>
                  </a:cubicBezTo>
                  <a:cubicBezTo>
                    <a:pt x="0" y="1109"/>
                    <a:pt x="521" y="2376"/>
                    <a:pt x="1585" y="2376"/>
                  </a:cubicBezTo>
                  <a:cubicBezTo>
                    <a:pt x="2241" y="2376"/>
                    <a:pt x="2784" y="1856"/>
                    <a:pt x="2784" y="1200"/>
                  </a:cubicBezTo>
                  <a:cubicBezTo>
                    <a:pt x="2784" y="482"/>
                    <a:pt x="2196" y="1"/>
                    <a:pt x="1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5"/>
            <p:cNvSpPr/>
            <p:nvPr/>
          </p:nvSpPr>
          <p:spPr>
            <a:xfrm rot="3194234">
              <a:off x="1155558" y="1069512"/>
              <a:ext cx="61877" cy="70189"/>
            </a:xfrm>
            <a:custGeom>
              <a:avLst/>
              <a:gdLst/>
              <a:ahLst/>
              <a:cxnLst/>
              <a:rect l="l" t="t" r="r" b="b"/>
              <a:pathLst>
                <a:path w="1585" h="1812" extrusionOk="0">
                  <a:moveTo>
                    <a:pt x="1086" y="1"/>
                  </a:moveTo>
                  <a:lnTo>
                    <a:pt x="0" y="431"/>
                  </a:lnTo>
                  <a:lnTo>
                    <a:pt x="226" y="1811"/>
                  </a:lnTo>
                  <a:lnTo>
                    <a:pt x="1584" y="1268"/>
                  </a:lnTo>
                  <a:lnTo>
                    <a:pt x="10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5"/>
            <p:cNvSpPr/>
            <p:nvPr/>
          </p:nvSpPr>
          <p:spPr>
            <a:xfrm rot="-2916998">
              <a:off x="3521220" y="70990"/>
              <a:ext cx="102513" cy="88547"/>
            </a:xfrm>
            <a:custGeom>
              <a:avLst/>
              <a:gdLst/>
              <a:ahLst/>
              <a:cxnLst/>
              <a:rect l="l" t="t" r="r" b="b"/>
              <a:pathLst>
                <a:path w="2626" h="2286" extrusionOk="0">
                  <a:moveTo>
                    <a:pt x="1902" y="0"/>
                  </a:moveTo>
                  <a:lnTo>
                    <a:pt x="0" y="815"/>
                  </a:lnTo>
                  <a:lnTo>
                    <a:pt x="815" y="2128"/>
                  </a:lnTo>
                  <a:lnTo>
                    <a:pt x="2626" y="2286"/>
                  </a:lnTo>
                  <a:lnTo>
                    <a:pt x="190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5"/>
            <p:cNvSpPr/>
            <p:nvPr/>
          </p:nvSpPr>
          <p:spPr>
            <a:xfrm rot="1706858">
              <a:off x="3939516" y="3615742"/>
              <a:ext cx="89275" cy="72783"/>
            </a:xfrm>
            <a:custGeom>
              <a:avLst/>
              <a:gdLst/>
              <a:ahLst/>
              <a:cxnLst/>
              <a:rect l="l" t="t" r="r" b="b"/>
              <a:pathLst>
                <a:path w="2287" h="1879" extrusionOk="0">
                  <a:moveTo>
                    <a:pt x="1879" y="0"/>
                  </a:moveTo>
                  <a:lnTo>
                    <a:pt x="0" y="747"/>
                  </a:lnTo>
                  <a:lnTo>
                    <a:pt x="815" y="1879"/>
                  </a:lnTo>
                  <a:lnTo>
                    <a:pt x="2286" y="883"/>
                  </a:lnTo>
                  <a:lnTo>
                    <a:pt x="1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5"/>
            <p:cNvSpPr/>
            <p:nvPr/>
          </p:nvSpPr>
          <p:spPr>
            <a:xfrm rot="6069702">
              <a:off x="238770" y="1205146"/>
              <a:ext cx="118450" cy="112256"/>
            </a:xfrm>
            <a:custGeom>
              <a:avLst/>
              <a:gdLst/>
              <a:ahLst/>
              <a:cxnLst/>
              <a:rect l="l" t="t" r="r" b="b"/>
              <a:pathLst>
                <a:path w="3034" h="2898" extrusionOk="0">
                  <a:moveTo>
                    <a:pt x="1336" y="1"/>
                  </a:moveTo>
                  <a:lnTo>
                    <a:pt x="0" y="1132"/>
                  </a:lnTo>
                  <a:lnTo>
                    <a:pt x="1494" y="2898"/>
                  </a:lnTo>
                  <a:lnTo>
                    <a:pt x="3033" y="2287"/>
                  </a:lnTo>
                  <a:lnTo>
                    <a:pt x="1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5"/>
            <p:cNvSpPr/>
            <p:nvPr/>
          </p:nvSpPr>
          <p:spPr>
            <a:xfrm rot="6069702">
              <a:off x="1980212" y="831285"/>
              <a:ext cx="66292" cy="107878"/>
            </a:xfrm>
            <a:custGeom>
              <a:avLst/>
              <a:gdLst/>
              <a:ahLst/>
              <a:cxnLst/>
              <a:rect l="l" t="t" r="r" b="b"/>
              <a:pathLst>
                <a:path w="1698" h="2785" extrusionOk="0">
                  <a:moveTo>
                    <a:pt x="1223" y="1"/>
                  </a:moveTo>
                  <a:lnTo>
                    <a:pt x="0" y="499"/>
                  </a:lnTo>
                  <a:lnTo>
                    <a:pt x="928" y="2785"/>
                  </a:lnTo>
                  <a:lnTo>
                    <a:pt x="1698" y="2468"/>
                  </a:lnTo>
                  <a:lnTo>
                    <a:pt x="122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5"/>
            <p:cNvSpPr/>
            <p:nvPr/>
          </p:nvSpPr>
          <p:spPr>
            <a:xfrm>
              <a:off x="4074036" y="-159142"/>
              <a:ext cx="243860" cy="569701"/>
            </a:xfrm>
            <a:custGeom>
              <a:avLst/>
              <a:gdLst/>
              <a:ahLst/>
              <a:cxnLst/>
              <a:rect l="l" t="t" r="r" b="b"/>
              <a:pathLst>
                <a:path w="8555" h="19986" extrusionOk="0">
                  <a:moveTo>
                    <a:pt x="3381" y="6618"/>
                  </a:moveTo>
                  <a:cubicBezTo>
                    <a:pt x="3565" y="6618"/>
                    <a:pt x="3754" y="6652"/>
                    <a:pt x="3938" y="6722"/>
                  </a:cubicBezTo>
                  <a:cubicBezTo>
                    <a:pt x="4481" y="6994"/>
                    <a:pt x="4934" y="7401"/>
                    <a:pt x="5296" y="7899"/>
                  </a:cubicBezTo>
                  <a:cubicBezTo>
                    <a:pt x="4823" y="8265"/>
                    <a:pt x="4248" y="8467"/>
                    <a:pt x="3668" y="8467"/>
                  </a:cubicBezTo>
                  <a:cubicBezTo>
                    <a:pt x="3637" y="8467"/>
                    <a:pt x="3607" y="8466"/>
                    <a:pt x="3576" y="8465"/>
                  </a:cubicBezTo>
                  <a:cubicBezTo>
                    <a:pt x="3282" y="8465"/>
                    <a:pt x="1833" y="8352"/>
                    <a:pt x="1901" y="7831"/>
                  </a:cubicBezTo>
                  <a:cubicBezTo>
                    <a:pt x="2044" y="7097"/>
                    <a:pt x="2683" y="6618"/>
                    <a:pt x="3381" y="6618"/>
                  </a:cubicBezTo>
                  <a:close/>
                  <a:moveTo>
                    <a:pt x="3188" y="12279"/>
                  </a:moveTo>
                  <a:cubicBezTo>
                    <a:pt x="3681" y="12279"/>
                    <a:pt x="4258" y="12671"/>
                    <a:pt x="4708" y="13105"/>
                  </a:cubicBezTo>
                  <a:cubicBezTo>
                    <a:pt x="4384" y="13223"/>
                    <a:pt x="3662" y="13377"/>
                    <a:pt x="3100" y="13377"/>
                  </a:cubicBezTo>
                  <a:cubicBezTo>
                    <a:pt x="2481" y="13377"/>
                    <a:pt x="2058" y="13190"/>
                    <a:pt x="2580" y="12561"/>
                  </a:cubicBezTo>
                  <a:cubicBezTo>
                    <a:pt x="2751" y="12362"/>
                    <a:pt x="2961" y="12279"/>
                    <a:pt x="3188" y="12279"/>
                  </a:cubicBezTo>
                  <a:close/>
                  <a:moveTo>
                    <a:pt x="4133" y="0"/>
                  </a:moveTo>
                  <a:cubicBezTo>
                    <a:pt x="3465" y="0"/>
                    <a:pt x="2985" y="963"/>
                    <a:pt x="3689" y="1381"/>
                  </a:cubicBezTo>
                  <a:cubicBezTo>
                    <a:pt x="5092" y="2219"/>
                    <a:pt x="6744" y="4776"/>
                    <a:pt x="6201" y="6609"/>
                  </a:cubicBezTo>
                  <a:cubicBezTo>
                    <a:pt x="6020" y="6406"/>
                    <a:pt x="5817" y="6202"/>
                    <a:pt x="5590" y="6021"/>
                  </a:cubicBezTo>
                  <a:cubicBezTo>
                    <a:pt x="4961" y="5476"/>
                    <a:pt x="4165" y="5060"/>
                    <a:pt x="3327" y="5060"/>
                  </a:cubicBezTo>
                  <a:cubicBezTo>
                    <a:pt x="3051" y="5060"/>
                    <a:pt x="2770" y="5105"/>
                    <a:pt x="2490" y="5206"/>
                  </a:cubicBezTo>
                  <a:cubicBezTo>
                    <a:pt x="1562" y="5546"/>
                    <a:pt x="566" y="6496"/>
                    <a:pt x="430" y="7515"/>
                  </a:cubicBezTo>
                  <a:cubicBezTo>
                    <a:pt x="199" y="9186"/>
                    <a:pt x="2049" y="10005"/>
                    <a:pt x="3611" y="10005"/>
                  </a:cubicBezTo>
                  <a:cubicBezTo>
                    <a:pt x="4036" y="10005"/>
                    <a:pt x="4441" y="9944"/>
                    <a:pt x="4775" y="9823"/>
                  </a:cubicBezTo>
                  <a:cubicBezTo>
                    <a:pt x="5160" y="9687"/>
                    <a:pt x="5545" y="9506"/>
                    <a:pt x="5907" y="9257"/>
                  </a:cubicBezTo>
                  <a:lnTo>
                    <a:pt x="5907" y="9257"/>
                  </a:lnTo>
                  <a:cubicBezTo>
                    <a:pt x="6065" y="10162"/>
                    <a:pt x="5998" y="11068"/>
                    <a:pt x="5749" y="11928"/>
                  </a:cubicBezTo>
                  <a:cubicBezTo>
                    <a:pt x="5037" y="11252"/>
                    <a:pt x="4144" y="10744"/>
                    <a:pt x="3267" y="10744"/>
                  </a:cubicBezTo>
                  <a:cubicBezTo>
                    <a:pt x="3028" y="10744"/>
                    <a:pt x="2790" y="10782"/>
                    <a:pt x="2558" y="10864"/>
                  </a:cubicBezTo>
                  <a:cubicBezTo>
                    <a:pt x="951" y="11430"/>
                    <a:pt x="0" y="14168"/>
                    <a:pt x="2082" y="14779"/>
                  </a:cubicBezTo>
                  <a:cubicBezTo>
                    <a:pt x="2487" y="14896"/>
                    <a:pt x="2902" y="14954"/>
                    <a:pt x="3315" y="14954"/>
                  </a:cubicBezTo>
                  <a:cubicBezTo>
                    <a:pt x="4103" y="14954"/>
                    <a:pt x="4884" y="14743"/>
                    <a:pt x="5568" y="14327"/>
                  </a:cubicBezTo>
                  <a:lnTo>
                    <a:pt x="5568" y="14327"/>
                  </a:lnTo>
                  <a:cubicBezTo>
                    <a:pt x="6201" y="16137"/>
                    <a:pt x="4798" y="17699"/>
                    <a:pt x="3236" y="18536"/>
                  </a:cubicBezTo>
                  <a:cubicBezTo>
                    <a:pt x="2497" y="18926"/>
                    <a:pt x="2896" y="19985"/>
                    <a:pt x="3569" y="19985"/>
                  </a:cubicBezTo>
                  <a:cubicBezTo>
                    <a:pt x="3679" y="19985"/>
                    <a:pt x="3795" y="19957"/>
                    <a:pt x="3915" y="19894"/>
                  </a:cubicBezTo>
                  <a:cubicBezTo>
                    <a:pt x="6111" y="18717"/>
                    <a:pt x="7944" y="16432"/>
                    <a:pt x="7039" y="13852"/>
                  </a:cubicBezTo>
                  <a:cubicBezTo>
                    <a:pt x="6948" y="13603"/>
                    <a:pt x="6835" y="13376"/>
                    <a:pt x="6722" y="13173"/>
                  </a:cubicBezTo>
                  <a:cubicBezTo>
                    <a:pt x="6812" y="12991"/>
                    <a:pt x="6903" y="12810"/>
                    <a:pt x="6993" y="12629"/>
                  </a:cubicBezTo>
                  <a:cubicBezTo>
                    <a:pt x="7604" y="11158"/>
                    <a:pt x="7627" y="9529"/>
                    <a:pt x="7084" y="8035"/>
                  </a:cubicBezTo>
                  <a:cubicBezTo>
                    <a:pt x="8555" y="5568"/>
                    <a:pt x="7174" y="1675"/>
                    <a:pt x="4526" y="114"/>
                  </a:cubicBezTo>
                  <a:cubicBezTo>
                    <a:pt x="4393" y="35"/>
                    <a:pt x="4260" y="0"/>
                    <a:pt x="4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5"/>
            <p:cNvSpPr/>
            <p:nvPr/>
          </p:nvSpPr>
          <p:spPr>
            <a:xfrm rot="2412269">
              <a:off x="1783063" y="-11925"/>
              <a:ext cx="160023" cy="413853"/>
            </a:xfrm>
            <a:custGeom>
              <a:avLst/>
              <a:gdLst/>
              <a:ahLst/>
              <a:cxnLst/>
              <a:rect l="l" t="t" r="r" b="b"/>
              <a:pathLst>
                <a:path w="5614" h="14519" extrusionOk="0">
                  <a:moveTo>
                    <a:pt x="1934" y="0"/>
                  </a:moveTo>
                  <a:cubicBezTo>
                    <a:pt x="1393" y="0"/>
                    <a:pt x="864" y="586"/>
                    <a:pt x="1268" y="1183"/>
                  </a:cubicBezTo>
                  <a:cubicBezTo>
                    <a:pt x="2173" y="2473"/>
                    <a:pt x="3508" y="4012"/>
                    <a:pt x="1698" y="5211"/>
                  </a:cubicBezTo>
                  <a:cubicBezTo>
                    <a:pt x="702" y="5845"/>
                    <a:pt x="0" y="6546"/>
                    <a:pt x="68" y="7814"/>
                  </a:cubicBezTo>
                  <a:cubicBezTo>
                    <a:pt x="136" y="9126"/>
                    <a:pt x="1087" y="9964"/>
                    <a:pt x="2241" y="10371"/>
                  </a:cubicBezTo>
                  <a:cubicBezTo>
                    <a:pt x="2920" y="10620"/>
                    <a:pt x="3644" y="10824"/>
                    <a:pt x="3916" y="11548"/>
                  </a:cubicBezTo>
                  <a:cubicBezTo>
                    <a:pt x="4167" y="12283"/>
                    <a:pt x="3840" y="12968"/>
                    <a:pt x="3189" y="12968"/>
                  </a:cubicBezTo>
                  <a:cubicBezTo>
                    <a:pt x="3078" y="12968"/>
                    <a:pt x="2958" y="12949"/>
                    <a:pt x="2829" y="12906"/>
                  </a:cubicBezTo>
                  <a:cubicBezTo>
                    <a:pt x="2744" y="12875"/>
                    <a:pt x="2664" y="12861"/>
                    <a:pt x="2590" y="12861"/>
                  </a:cubicBezTo>
                  <a:cubicBezTo>
                    <a:pt x="1889" y="12861"/>
                    <a:pt x="1672" y="14091"/>
                    <a:pt x="2490" y="14377"/>
                  </a:cubicBezTo>
                  <a:cubicBezTo>
                    <a:pt x="2764" y="14474"/>
                    <a:pt x="3030" y="14519"/>
                    <a:pt x="3282" y="14519"/>
                  </a:cubicBezTo>
                  <a:cubicBezTo>
                    <a:pt x="4451" y="14519"/>
                    <a:pt x="5343" y="13556"/>
                    <a:pt x="5455" y="12272"/>
                  </a:cubicBezTo>
                  <a:cubicBezTo>
                    <a:pt x="5613" y="10371"/>
                    <a:pt x="4278" y="9511"/>
                    <a:pt x="2694" y="8945"/>
                  </a:cubicBezTo>
                  <a:cubicBezTo>
                    <a:pt x="1856" y="8628"/>
                    <a:pt x="1087" y="7565"/>
                    <a:pt x="1969" y="6841"/>
                  </a:cubicBezTo>
                  <a:cubicBezTo>
                    <a:pt x="2535" y="6388"/>
                    <a:pt x="3214" y="6094"/>
                    <a:pt x="3644" y="5483"/>
                  </a:cubicBezTo>
                  <a:cubicBezTo>
                    <a:pt x="4957" y="3604"/>
                    <a:pt x="3599" y="1884"/>
                    <a:pt x="2535" y="322"/>
                  </a:cubicBezTo>
                  <a:cubicBezTo>
                    <a:pt x="2373" y="95"/>
                    <a:pt x="2152" y="0"/>
                    <a:pt x="1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5"/>
            <p:cNvSpPr/>
            <p:nvPr/>
          </p:nvSpPr>
          <p:spPr>
            <a:xfrm rot="928106">
              <a:off x="5345836" y="4325103"/>
              <a:ext cx="159999" cy="413921"/>
            </a:xfrm>
            <a:custGeom>
              <a:avLst/>
              <a:gdLst/>
              <a:ahLst/>
              <a:cxnLst/>
              <a:rect l="l" t="t" r="r" b="b"/>
              <a:pathLst>
                <a:path w="5613" h="14521" extrusionOk="0">
                  <a:moveTo>
                    <a:pt x="3282" y="1"/>
                  </a:moveTo>
                  <a:cubicBezTo>
                    <a:pt x="3036" y="1"/>
                    <a:pt x="2778" y="43"/>
                    <a:pt x="2512" y="132"/>
                  </a:cubicBezTo>
                  <a:cubicBezTo>
                    <a:pt x="1672" y="419"/>
                    <a:pt x="1889" y="1670"/>
                    <a:pt x="2592" y="1670"/>
                  </a:cubicBezTo>
                  <a:cubicBezTo>
                    <a:pt x="2666" y="1670"/>
                    <a:pt x="2745" y="1656"/>
                    <a:pt x="2829" y="1626"/>
                  </a:cubicBezTo>
                  <a:cubicBezTo>
                    <a:pt x="2963" y="1578"/>
                    <a:pt x="3088" y="1556"/>
                    <a:pt x="3203" y="1556"/>
                  </a:cubicBezTo>
                  <a:cubicBezTo>
                    <a:pt x="3850" y="1556"/>
                    <a:pt x="4184" y="2251"/>
                    <a:pt x="3915" y="2961"/>
                  </a:cubicBezTo>
                  <a:cubicBezTo>
                    <a:pt x="3644" y="3708"/>
                    <a:pt x="2920" y="3912"/>
                    <a:pt x="2263" y="4138"/>
                  </a:cubicBezTo>
                  <a:cubicBezTo>
                    <a:pt x="1109" y="4568"/>
                    <a:pt x="159" y="5406"/>
                    <a:pt x="91" y="6718"/>
                  </a:cubicBezTo>
                  <a:cubicBezTo>
                    <a:pt x="0" y="7963"/>
                    <a:pt x="724" y="8665"/>
                    <a:pt x="1698" y="9321"/>
                  </a:cubicBezTo>
                  <a:cubicBezTo>
                    <a:pt x="3508" y="10521"/>
                    <a:pt x="2195" y="12037"/>
                    <a:pt x="1268" y="13372"/>
                  </a:cubicBezTo>
                  <a:cubicBezTo>
                    <a:pt x="882" y="13935"/>
                    <a:pt x="1409" y="14520"/>
                    <a:pt x="1942" y="14520"/>
                  </a:cubicBezTo>
                  <a:cubicBezTo>
                    <a:pt x="2159" y="14520"/>
                    <a:pt x="2378" y="14423"/>
                    <a:pt x="2535" y="14187"/>
                  </a:cubicBezTo>
                  <a:cubicBezTo>
                    <a:pt x="3621" y="12648"/>
                    <a:pt x="4957" y="10928"/>
                    <a:pt x="3644" y="9027"/>
                  </a:cubicBezTo>
                  <a:cubicBezTo>
                    <a:pt x="3214" y="8416"/>
                    <a:pt x="2558" y="8144"/>
                    <a:pt x="1992" y="7669"/>
                  </a:cubicBezTo>
                  <a:cubicBezTo>
                    <a:pt x="1086" y="6945"/>
                    <a:pt x="1856" y="5904"/>
                    <a:pt x="2693" y="5587"/>
                  </a:cubicBezTo>
                  <a:cubicBezTo>
                    <a:pt x="4300" y="4998"/>
                    <a:pt x="5613" y="4138"/>
                    <a:pt x="5477" y="2260"/>
                  </a:cubicBezTo>
                  <a:cubicBezTo>
                    <a:pt x="5365" y="968"/>
                    <a:pt x="4462" y="1"/>
                    <a:pt x="3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5"/>
            <p:cNvSpPr/>
            <p:nvPr/>
          </p:nvSpPr>
          <p:spPr>
            <a:xfrm rot="-1902554">
              <a:off x="3146456" y="342355"/>
              <a:ext cx="160027" cy="413922"/>
            </a:xfrm>
            <a:custGeom>
              <a:avLst/>
              <a:gdLst/>
              <a:ahLst/>
              <a:cxnLst/>
              <a:rect l="l" t="t" r="r" b="b"/>
              <a:pathLst>
                <a:path w="5614" h="14521" extrusionOk="0">
                  <a:moveTo>
                    <a:pt x="3681" y="1"/>
                  </a:moveTo>
                  <a:cubicBezTo>
                    <a:pt x="3463" y="1"/>
                    <a:pt x="3242" y="98"/>
                    <a:pt x="3078" y="334"/>
                  </a:cubicBezTo>
                  <a:cubicBezTo>
                    <a:pt x="1992" y="1873"/>
                    <a:pt x="657" y="3593"/>
                    <a:pt x="1970" y="5494"/>
                  </a:cubicBezTo>
                  <a:cubicBezTo>
                    <a:pt x="2400" y="6105"/>
                    <a:pt x="3056" y="6377"/>
                    <a:pt x="3622" y="6852"/>
                  </a:cubicBezTo>
                  <a:cubicBezTo>
                    <a:pt x="4527" y="7576"/>
                    <a:pt x="3757" y="8617"/>
                    <a:pt x="2920" y="8934"/>
                  </a:cubicBezTo>
                  <a:cubicBezTo>
                    <a:pt x="1313" y="9523"/>
                    <a:pt x="1" y="10383"/>
                    <a:pt x="159" y="12261"/>
                  </a:cubicBezTo>
                  <a:cubicBezTo>
                    <a:pt x="253" y="13554"/>
                    <a:pt x="1152" y="14520"/>
                    <a:pt x="2332" y="14520"/>
                  </a:cubicBezTo>
                  <a:cubicBezTo>
                    <a:pt x="2578" y="14520"/>
                    <a:pt x="2836" y="14478"/>
                    <a:pt x="3101" y="14389"/>
                  </a:cubicBezTo>
                  <a:cubicBezTo>
                    <a:pt x="3941" y="14102"/>
                    <a:pt x="3724" y="12851"/>
                    <a:pt x="3021" y="12851"/>
                  </a:cubicBezTo>
                  <a:cubicBezTo>
                    <a:pt x="2947" y="12851"/>
                    <a:pt x="2868" y="12865"/>
                    <a:pt x="2784" y="12895"/>
                  </a:cubicBezTo>
                  <a:cubicBezTo>
                    <a:pt x="2651" y="12943"/>
                    <a:pt x="2526" y="12965"/>
                    <a:pt x="2412" y="12965"/>
                  </a:cubicBezTo>
                  <a:cubicBezTo>
                    <a:pt x="1769" y="12965"/>
                    <a:pt x="1448" y="12270"/>
                    <a:pt x="1698" y="11560"/>
                  </a:cubicBezTo>
                  <a:cubicBezTo>
                    <a:pt x="1970" y="10813"/>
                    <a:pt x="2694" y="10609"/>
                    <a:pt x="3373" y="10383"/>
                  </a:cubicBezTo>
                  <a:cubicBezTo>
                    <a:pt x="4504" y="9953"/>
                    <a:pt x="5455" y="9115"/>
                    <a:pt x="5523" y="7803"/>
                  </a:cubicBezTo>
                  <a:cubicBezTo>
                    <a:pt x="5613" y="6558"/>
                    <a:pt x="4889" y="5856"/>
                    <a:pt x="3916" y="5200"/>
                  </a:cubicBezTo>
                  <a:cubicBezTo>
                    <a:pt x="2105" y="4023"/>
                    <a:pt x="3441" y="2484"/>
                    <a:pt x="4346" y="1149"/>
                  </a:cubicBezTo>
                  <a:cubicBezTo>
                    <a:pt x="4732" y="586"/>
                    <a:pt x="4215" y="1"/>
                    <a:pt x="36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5"/>
            <p:cNvSpPr/>
            <p:nvPr/>
          </p:nvSpPr>
          <p:spPr>
            <a:xfrm rot="1280650">
              <a:off x="348832" y="2822257"/>
              <a:ext cx="160028" cy="413923"/>
            </a:xfrm>
            <a:custGeom>
              <a:avLst/>
              <a:gdLst/>
              <a:ahLst/>
              <a:cxnLst/>
              <a:rect l="l" t="t" r="r" b="b"/>
              <a:pathLst>
                <a:path w="5614" h="14521" extrusionOk="0">
                  <a:moveTo>
                    <a:pt x="3681" y="1"/>
                  </a:moveTo>
                  <a:cubicBezTo>
                    <a:pt x="3463" y="1"/>
                    <a:pt x="3242" y="98"/>
                    <a:pt x="3078" y="334"/>
                  </a:cubicBezTo>
                  <a:cubicBezTo>
                    <a:pt x="1992" y="1873"/>
                    <a:pt x="657" y="3593"/>
                    <a:pt x="1970" y="5494"/>
                  </a:cubicBezTo>
                  <a:cubicBezTo>
                    <a:pt x="2400" y="6105"/>
                    <a:pt x="3056" y="6377"/>
                    <a:pt x="3622" y="6852"/>
                  </a:cubicBezTo>
                  <a:cubicBezTo>
                    <a:pt x="4527" y="7576"/>
                    <a:pt x="3757" y="8617"/>
                    <a:pt x="2920" y="8934"/>
                  </a:cubicBezTo>
                  <a:cubicBezTo>
                    <a:pt x="1313" y="9523"/>
                    <a:pt x="1" y="10383"/>
                    <a:pt x="159" y="12261"/>
                  </a:cubicBezTo>
                  <a:cubicBezTo>
                    <a:pt x="253" y="13554"/>
                    <a:pt x="1152" y="14520"/>
                    <a:pt x="2332" y="14520"/>
                  </a:cubicBezTo>
                  <a:cubicBezTo>
                    <a:pt x="2578" y="14520"/>
                    <a:pt x="2836" y="14478"/>
                    <a:pt x="3101" y="14389"/>
                  </a:cubicBezTo>
                  <a:cubicBezTo>
                    <a:pt x="3941" y="14102"/>
                    <a:pt x="3724" y="12851"/>
                    <a:pt x="3021" y="12851"/>
                  </a:cubicBezTo>
                  <a:cubicBezTo>
                    <a:pt x="2947" y="12851"/>
                    <a:pt x="2868" y="12865"/>
                    <a:pt x="2784" y="12895"/>
                  </a:cubicBezTo>
                  <a:cubicBezTo>
                    <a:pt x="2651" y="12943"/>
                    <a:pt x="2526" y="12965"/>
                    <a:pt x="2412" y="12965"/>
                  </a:cubicBezTo>
                  <a:cubicBezTo>
                    <a:pt x="1769" y="12965"/>
                    <a:pt x="1448" y="12270"/>
                    <a:pt x="1698" y="11560"/>
                  </a:cubicBezTo>
                  <a:cubicBezTo>
                    <a:pt x="1970" y="10813"/>
                    <a:pt x="2694" y="10609"/>
                    <a:pt x="3373" y="10383"/>
                  </a:cubicBezTo>
                  <a:cubicBezTo>
                    <a:pt x="4504" y="9953"/>
                    <a:pt x="5455" y="9115"/>
                    <a:pt x="5523" y="7803"/>
                  </a:cubicBezTo>
                  <a:cubicBezTo>
                    <a:pt x="5613" y="6558"/>
                    <a:pt x="4889" y="5856"/>
                    <a:pt x="3916" y="5200"/>
                  </a:cubicBezTo>
                  <a:cubicBezTo>
                    <a:pt x="2105" y="4023"/>
                    <a:pt x="3441" y="2484"/>
                    <a:pt x="4346" y="1149"/>
                  </a:cubicBezTo>
                  <a:cubicBezTo>
                    <a:pt x="4732" y="586"/>
                    <a:pt x="4215" y="1"/>
                    <a:pt x="3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5"/>
            <p:cNvSpPr/>
            <p:nvPr/>
          </p:nvSpPr>
          <p:spPr>
            <a:xfrm rot="-661035">
              <a:off x="4652912" y="1016625"/>
              <a:ext cx="160029" cy="413869"/>
            </a:xfrm>
            <a:custGeom>
              <a:avLst/>
              <a:gdLst/>
              <a:ahLst/>
              <a:cxnLst/>
              <a:rect l="l" t="t" r="r" b="b"/>
              <a:pathLst>
                <a:path w="5614" h="14519" extrusionOk="0">
                  <a:moveTo>
                    <a:pt x="1934" y="0"/>
                  </a:moveTo>
                  <a:cubicBezTo>
                    <a:pt x="1393" y="0"/>
                    <a:pt x="864" y="586"/>
                    <a:pt x="1268" y="1183"/>
                  </a:cubicBezTo>
                  <a:cubicBezTo>
                    <a:pt x="2173" y="2473"/>
                    <a:pt x="3508" y="4012"/>
                    <a:pt x="1698" y="5211"/>
                  </a:cubicBezTo>
                  <a:cubicBezTo>
                    <a:pt x="702" y="5845"/>
                    <a:pt x="0" y="6546"/>
                    <a:pt x="68" y="7814"/>
                  </a:cubicBezTo>
                  <a:cubicBezTo>
                    <a:pt x="136" y="9126"/>
                    <a:pt x="1087" y="9964"/>
                    <a:pt x="2241" y="10371"/>
                  </a:cubicBezTo>
                  <a:cubicBezTo>
                    <a:pt x="2920" y="10620"/>
                    <a:pt x="3644" y="10824"/>
                    <a:pt x="3916" y="11548"/>
                  </a:cubicBezTo>
                  <a:cubicBezTo>
                    <a:pt x="4167" y="12283"/>
                    <a:pt x="3840" y="12968"/>
                    <a:pt x="3189" y="12968"/>
                  </a:cubicBezTo>
                  <a:cubicBezTo>
                    <a:pt x="3078" y="12968"/>
                    <a:pt x="2958" y="12949"/>
                    <a:pt x="2829" y="12906"/>
                  </a:cubicBezTo>
                  <a:cubicBezTo>
                    <a:pt x="2744" y="12875"/>
                    <a:pt x="2664" y="12861"/>
                    <a:pt x="2590" y="12861"/>
                  </a:cubicBezTo>
                  <a:cubicBezTo>
                    <a:pt x="1889" y="12861"/>
                    <a:pt x="1672" y="14091"/>
                    <a:pt x="2490" y="14377"/>
                  </a:cubicBezTo>
                  <a:cubicBezTo>
                    <a:pt x="2764" y="14474"/>
                    <a:pt x="3030" y="14519"/>
                    <a:pt x="3282" y="14519"/>
                  </a:cubicBezTo>
                  <a:cubicBezTo>
                    <a:pt x="4451" y="14519"/>
                    <a:pt x="5343" y="13556"/>
                    <a:pt x="5455" y="12272"/>
                  </a:cubicBezTo>
                  <a:cubicBezTo>
                    <a:pt x="5613" y="10371"/>
                    <a:pt x="4278" y="9511"/>
                    <a:pt x="2694" y="8945"/>
                  </a:cubicBezTo>
                  <a:cubicBezTo>
                    <a:pt x="1856" y="8628"/>
                    <a:pt x="1087" y="7565"/>
                    <a:pt x="1969" y="6841"/>
                  </a:cubicBezTo>
                  <a:cubicBezTo>
                    <a:pt x="2535" y="6388"/>
                    <a:pt x="3214" y="6094"/>
                    <a:pt x="3644" y="5483"/>
                  </a:cubicBezTo>
                  <a:cubicBezTo>
                    <a:pt x="4957" y="3604"/>
                    <a:pt x="3599" y="1884"/>
                    <a:pt x="2535" y="322"/>
                  </a:cubicBezTo>
                  <a:cubicBezTo>
                    <a:pt x="2373" y="95"/>
                    <a:pt x="2152" y="0"/>
                    <a:pt x="1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5"/>
            <p:cNvSpPr/>
            <p:nvPr/>
          </p:nvSpPr>
          <p:spPr>
            <a:xfrm rot="-806507">
              <a:off x="2444109" y="4682572"/>
              <a:ext cx="88385" cy="71932"/>
            </a:xfrm>
            <a:custGeom>
              <a:avLst/>
              <a:gdLst/>
              <a:ahLst/>
              <a:cxnLst/>
              <a:rect l="l" t="t" r="r" b="b"/>
              <a:pathLst>
                <a:path w="2264" h="1857" extrusionOk="0">
                  <a:moveTo>
                    <a:pt x="1879" y="0"/>
                  </a:moveTo>
                  <a:lnTo>
                    <a:pt x="1" y="724"/>
                  </a:lnTo>
                  <a:lnTo>
                    <a:pt x="793" y="1856"/>
                  </a:lnTo>
                  <a:lnTo>
                    <a:pt x="2264" y="883"/>
                  </a:lnTo>
                  <a:lnTo>
                    <a:pt x="18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3">
    <p:bg>
      <p:bgPr>
        <a:solidFill>
          <a:schemeClr val="lt2"/>
        </a:solidFill>
        <a:effectLst/>
      </p:bgPr>
    </p:bg>
    <p:spTree>
      <p:nvGrpSpPr>
        <p:cNvPr id="1" name="Shape 716"/>
        <p:cNvGrpSpPr/>
        <p:nvPr/>
      </p:nvGrpSpPr>
      <p:grpSpPr>
        <a:xfrm>
          <a:off x="0" y="0"/>
          <a:ext cx="0" cy="0"/>
          <a:chOff x="0" y="0"/>
          <a:chExt cx="0" cy="0"/>
        </a:xfrm>
      </p:grpSpPr>
      <p:sp>
        <p:nvSpPr>
          <p:cNvPr id="717" name="Google Shape;717;p16"/>
          <p:cNvSpPr txBox="1">
            <a:spLocks noGrp="1"/>
          </p:cNvSpPr>
          <p:nvPr>
            <p:ph type="title"/>
          </p:nvPr>
        </p:nvSpPr>
        <p:spPr>
          <a:xfrm>
            <a:off x="716611" y="895600"/>
            <a:ext cx="5206500" cy="1786500"/>
          </a:xfrm>
          <a:prstGeom prst="rect">
            <a:avLst/>
          </a:prstGeom>
        </p:spPr>
        <p:txBody>
          <a:bodyPr spcFirstLastPara="1" wrap="square" lIns="91425" tIns="91425" rIns="91425" bIns="91425" anchor="ctr" anchorCtr="0">
            <a:noAutofit/>
          </a:bodyPr>
          <a:lstStyle>
            <a:lvl1pPr lvl="0">
              <a:spcBef>
                <a:spcPts val="0"/>
              </a:spcBef>
              <a:spcAft>
                <a:spcPts val="0"/>
              </a:spcAft>
              <a:buNone/>
              <a:defRPr sz="2800">
                <a:latin typeface="Muli"/>
                <a:ea typeface="Muli"/>
                <a:cs typeface="Muli"/>
                <a:sym typeface="Muli"/>
              </a:defRPr>
            </a:lvl1pPr>
            <a:lvl2pPr lvl="1">
              <a:spcBef>
                <a:spcPts val="0"/>
              </a:spcBef>
              <a:spcAft>
                <a:spcPts val="0"/>
              </a:spcAft>
              <a:buNone/>
              <a:defRPr sz="2800">
                <a:latin typeface="Muli"/>
                <a:ea typeface="Muli"/>
                <a:cs typeface="Muli"/>
                <a:sym typeface="Muli"/>
              </a:defRPr>
            </a:lvl2pPr>
            <a:lvl3pPr lvl="2">
              <a:spcBef>
                <a:spcPts val="0"/>
              </a:spcBef>
              <a:spcAft>
                <a:spcPts val="0"/>
              </a:spcAft>
              <a:buNone/>
              <a:defRPr sz="2800">
                <a:latin typeface="Muli"/>
                <a:ea typeface="Muli"/>
                <a:cs typeface="Muli"/>
                <a:sym typeface="Muli"/>
              </a:defRPr>
            </a:lvl3pPr>
            <a:lvl4pPr lvl="3">
              <a:spcBef>
                <a:spcPts val="0"/>
              </a:spcBef>
              <a:spcAft>
                <a:spcPts val="0"/>
              </a:spcAft>
              <a:buNone/>
              <a:defRPr sz="2800">
                <a:latin typeface="Muli"/>
                <a:ea typeface="Muli"/>
                <a:cs typeface="Muli"/>
                <a:sym typeface="Muli"/>
              </a:defRPr>
            </a:lvl4pPr>
            <a:lvl5pPr lvl="4">
              <a:spcBef>
                <a:spcPts val="0"/>
              </a:spcBef>
              <a:spcAft>
                <a:spcPts val="0"/>
              </a:spcAft>
              <a:buNone/>
              <a:defRPr sz="2800">
                <a:latin typeface="Muli"/>
                <a:ea typeface="Muli"/>
                <a:cs typeface="Muli"/>
                <a:sym typeface="Muli"/>
              </a:defRPr>
            </a:lvl5pPr>
            <a:lvl6pPr lvl="5">
              <a:spcBef>
                <a:spcPts val="0"/>
              </a:spcBef>
              <a:spcAft>
                <a:spcPts val="0"/>
              </a:spcAft>
              <a:buNone/>
              <a:defRPr sz="2800">
                <a:latin typeface="Muli"/>
                <a:ea typeface="Muli"/>
                <a:cs typeface="Muli"/>
                <a:sym typeface="Muli"/>
              </a:defRPr>
            </a:lvl6pPr>
            <a:lvl7pPr lvl="6">
              <a:spcBef>
                <a:spcPts val="0"/>
              </a:spcBef>
              <a:spcAft>
                <a:spcPts val="0"/>
              </a:spcAft>
              <a:buNone/>
              <a:defRPr sz="2800">
                <a:latin typeface="Muli"/>
                <a:ea typeface="Muli"/>
                <a:cs typeface="Muli"/>
                <a:sym typeface="Muli"/>
              </a:defRPr>
            </a:lvl7pPr>
            <a:lvl8pPr lvl="7">
              <a:spcBef>
                <a:spcPts val="0"/>
              </a:spcBef>
              <a:spcAft>
                <a:spcPts val="0"/>
              </a:spcAft>
              <a:buNone/>
              <a:defRPr sz="2800">
                <a:latin typeface="Muli"/>
                <a:ea typeface="Muli"/>
                <a:cs typeface="Muli"/>
                <a:sym typeface="Muli"/>
              </a:defRPr>
            </a:lvl8pPr>
            <a:lvl9pPr lvl="8">
              <a:spcBef>
                <a:spcPts val="0"/>
              </a:spcBef>
              <a:spcAft>
                <a:spcPts val="0"/>
              </a:spcAft>
              <a:buNone/>
              <a:defRPr sz="2800">
                <a:latin typeface="Muli"/>
                <a:ea typeface="Muli"/>
                <a:cs typeface="Muli"/>
                <a:sym typeface="Muli"/>
              </a:defRPr>
            </a:lvl9pPr>
          </a:lstStyle>
          <a:p>
            <a:endParaRPr/>
          </a:p>
        </p:txBody>
      </p:sp>
      <p:sp>
        <p:nvSpPr>
          <p:cNvPr id="718" name="Google Shape;718;p16"/>
          <p:cNvSpPr txBox="1">
            <a:spLocks noGrp="1"/>
          </p:cNvSpPr>
          <p:nvPr>
            <p:ph type="subTitle" idx="1"/>
          </p:nvPr>
        </p:nvSpPr>
        <p:spPr>
          <a:xfrm>
            <a:off x="716611" y="2807975"/>
            <a:ext cx="3174600" cy="486900"/>
          </a:xfrm>
          <a:prstGeom prst="rect">
            <a:avLst/>
          </a:prstGeom>
        </p:spPr>
        <p:txBody>
          <a:bodyPr spcFirstLastPara="1" wrap="square" lIns="91425" tIns="91425" rIns="91425" bIns="91425" anchor="t" anchorCtr="0">
            <a:noAutofit/>
          </a:bodyPr>
          <a:lstStyle>
            <a:lvl1pPr lvl="0">
              <a:spcBef>
                <a:spcPts val="0"/>
              </a:spcBef>
              <a:spcAft>
                <a:spcPts val="0"/>
              </a:spcAft>
              <a:buNone/>
              <a:defRPr sz="1700">
                <a:solidFill>
                  <a:schemeClr val="dk1"/>
                </a:solidFill>
                <a:latin typeface="Boogaloo"/>
                <a:ea typeface="Boogaloo"/>
                <a:cs typeface="Boogaloo"/>
                <a:sym typeface="Boogaloo"/>
              </a:defRPr>
            </a:lvl1pPr>
            <a:lvl2pPr lvl="1">
              <a:spcBef>
                <a:spcPts val="1600"/>
              </a:spcBef>
              <a:spcAft>
                <a:spcPts val="0"/>
              </a:spcAft>
              <a:buNone/>
              <a:defRPr sz="1700">
                <a:solidFill>
                  <a:srgbClr val="000600"/>
                </a:solidFill>
              </a:defRPr>
            </a:lvl2pPr>
            <a:lvl3pPr lvl="2">
              <a:spcBef>
                <a:spcPts val="1600"/>
              </a:spcBef>
              <a:spcAft>
                <a:spcPts val="0"/>
              </a:spcAft>
              <a:buNone/>
              <a:defRPr sz="1700">
                <a:solidFill>
                  <a:srgbClr val="000600"/>
                </a:solidFill>
              </a:defRPr>
            </a:lvl3pPr>
            <a:lvl4pPr lvl="3">
              <a:spcBef>
                <a:spcPts val="1600"/>
              </a:spcBef>
              <a:spcAft>
                <a:spcPts val="0"/>
              </a:spcAft>
              <a:buNone/>
              <a:defRPr sz="1700">
                <a:solidFill>
                  <a:srgbClr val="000600"/>
                </a:solidFill>
              </a:defRPr>
            </a:lvl4pPr>
            <a:lvl5pPr lvl="4">
              <a:spcBef>
                <a:spcPts val="1600"/>
              </a:spcBef>
              <a:spcAft>
                <a:spcPts val="0"/>
              </a:spcAft>
              <a:buNone/>
              <a:defRPr sz="1700">
                <a:solidFill>
                  <a:srgbClr val="000600"/>
                </a:solidFill>
              </a:defRPr>
            </a:lvl5pPr>
            <a:lvl6pPr lvl="5">
              <a:spcBef>
                <a:spcPts val="1600"/>
              </a:spcBef>
              <a:spcAft>
                <a:spcPts val="0"/>
              </a:spcAft>
              <a:buNone/>
              <a:defRPr sz="1700">
                <a:solidFill>
                  <a:srgbClr val="000600"/>
                </a:solidFill>
              </a:defRPr>
            </a:lvl6pPr>
            <a:lvl7pPr lvl="6">
              <a:spcBef>
                <a:spcPts val="1600"/>
              </a:spcBef>
              <a:spcAft>
                <a:spcPts val="0"/>
              </a:spcAft>
              <a:buNone/>
              <a:defRPr sz="1700">
                <a:solidFill>
                  <a:srgbClr val="000600"/>
                </a:solidFill>
              </a:defRPr>
            </a:lvl7pPr>
            <a:lvl8pPr lvl="7">
              <a:spcBef>
                <a:spcPts val="1600"/>
              </a:spcBef>
              <a:spcAft>
                <a:spcPts val="0"/>
              </a:spcAft>
              <a:buNone/>
              <a:defRPr sz="1700">
                <a:solidFill>
                  <a:srgbClr val="000600"/>
                </a:solidFill>
              </a:defRPr>
            </a:lvl8pPr>
            <a:lvl9pPr lvl="8">
              <a:spcBef>
                <a:spcPts val="1600"/>
              </a:spcBef>
              <a:spcAft>
                <a:spcPts val="1600"/>
              </a:spcAft>
              <a:buNone/>
              <a:defRPr sz="1700">
                <a:solidFill>
                  <a:srgbClr val="000600"/>
                </a:solidFill>
              </a:defRPr>
            </a:lvl9pPr>
          </a:lstStyle>
          <a:p>
            <a:endParaRPr/>
          </a:p>
        </p:txBody>
      </p:sp>
      <p:grpSp>
        <p:nvGrpSpPr>
          <p:cNvPr id="719" name="Google Shape;719;p16"/>
          <p:cNvGrpSpPr/>
          <p:nvPr/>
        </p:nvGrpSpPr>
        <p:grpSpPr>
          <a:xfrm>
            <a:off x="36192" y="13741"/>
            <a:ext cx="9691526" cy="4930497"/>
            <a:chOff x="36192" y="-9"/>
            <a:chExt cx="9691526" cy="4930497"/>
          </a:xfrm>
        </p:grpSpPr>
        <p:sp>
          <p:nvSpPr>
            <p:cNvPr id="720" name="Google Shape;720;p16"/>
            <p:cNvSpPr/>
            <p:nvPr/>
          </p:nvSpPr>
          <p:spPr>
            <a:xfrm>
              <a:off x="8138127" y="-9"/>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6"/>
            <p:cNvSpPr/>
            <p:nvPr/>
          </p:nvSpPr>
          <p:spPr>
            <a:xfrm rot="422608">
              <a:off x="8616305" y="3820361"/>
              <a:ext cx="1071098" cy="723469"/>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6"/>
            <p:cNvSpPr/>
            <p:nvPr/>
          </p:nvSpPr>
          <p:spPr>
            <a:xfrm rot="-1550640">
              <a:off x="4342375" y="148560"/>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 name="Google Shape;723;p16"/>
            <p:cNvGrpSpPr/>
            <p:nvPr/>
          </p:nvGrpSpPr>
          <p:grpSpPr>
            <a:xfrm rot="1882907">
              <a:off x="1147780" y="2669608"/>
              <a:ext cx="537260" cy="480691"/>
              <a:chOff x="-5170951" y="5864911"/>
              <a:chExt cx="705425" cy="631150"/>
            </a:xfrm>
          </p:grpSpPr>
          <p:sp>
            <p:nvSpPr>
              <p:cNvPr id="724" name="Google Shape;724;p16"/>
              <p:cNvSpPr/>
              <p:nvPr/>
            </p:nvSpPr>
            <p:spPr>
              <a:xfrm>
                <a:off x="-5090951" y="6140286"/>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6"/>
              <p:cNvSpPr/>
              <p:nvPr/>
            </p:nvSpPr>
            <p:spPr>
              <a:xfrm>
                <a:off x="-5170951" y="6014836"/>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6"/>
              <p:cNvSpPr/>
              <p:nvPr/>
            </p:nvSpPr>
            <p:spPr>
              <a:xfrm>
                <a:off x="-4954576" y="5864911"/>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6"/>
              <p:cNvSpPr/>
              <p:nvPr/>
            </p:nvSpPr>
            <p:spPr>
              <a:xfrm>
                <a:off x="-4749076" y="5894811"/>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6"/>
              <p:cNvSpPr/>
              <p:nvPr/>
            </p:nvSpPr>
            <p:spPr>
              <a:xfrm>
                <a:off x="-4632701" y="6083411"/>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 name="Google Shape;729;p16"/>
            <p:cNvGrpSpPr/>
            <p:nvPr/>
          </p:nvGrpSpPr>
          <p:grpSpPr>
            <a:xfrm rot="1882907">
              <a:off x="2214569" y="4299367"/>
              <a:ext cx="497534" cy="541159"/>
              <a:chOff x="-2763636" y="9839624"/>
              <a:chExt cx="653266" cy="710545"/>
            </a:xfrm>
          </p:grpSpPr>
          <p:sp>
            <p:nvSpPr>
              <p:cNvPr id="730" name="Google Shape;730;p16"/>
              <p:cNvSpPr/>
              <p:nvPr/>
            </p:nvSpPr>
            <p:spPr>
              <a:xfrm rot="-5176049">
                <a:off x="-2552274" y="10053413"/>
                <a:ext cx="496461" cy="355783"/>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6"/>
              <p:cNvSpPr/>
              <p:nvPr/>
            </p:nvSpPr>
            <p:spPr>
              <a:xfrm rot="-5176049">
                <a:off x="-2631643" y="10365217"/>
                <a:ext cx="189129" cy="17010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6"/>
              <p:cNvSpPr/>
              <p:nvPr/>
            </p:nvSpPr>
            <p:spPr>
              <a:xfrm rot="-5176049">
                <a:off x="-2741861" y="10132837"/>
                <a:ext cx="170979" cy="203829"/>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6"/>
              <p:cNvSpPr/>
              <p:nvPr/>
            </p:nvSpPr>
            <p:spPr>
              <a:xfrm rot="-5176049">
                <a:off x="-2699333" y="9937194"/>
                <a:ext cx="163678" cy="195629"/>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6"/>
              <p:cNvSpPr/>
              <p:nvPr/>
            </p:nvSpPr>
            <p:spPr>
              <a:xfrm rot="-5176049">
                <a:off x="-2523571" y="9848804"/>
                <a:ext cx="167179" cy="158803"/>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16"/>
            <p:cNvGrpSpPr/>
            <p:nvPr/>
          </p:nvGrpSpPr>
          <p:grpSpPr>
            <a:xfrm rot="-1882907" flipH="1">
              <a:off x="7504930" y="1521158"/>
              <a:ext cx="537260" cy="480691"/>
              <a:chOff x="-6478968" y="6694343"/>
              <a:chExt cx="705425" cy="631150"/>
            </a:xfrm>
          </p:grpSpPr>
          <p:sp>
            <p:nvSpPr>
              <p:cNvPr id="736" name="Google Shape;736;p16"/>
              <p:cNvSpPr/>
              <p:nvPr/>
            </p:nvSpPr>
            <p:spPr>
              <a:xfrm>
                <a:off x="-6398968" y="6969718"/>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6"/>
              <p:cNvSpPr/>
              <p:nvPr/>
            </p:nvSpPr>
            <p:spPr>
              <a:xfrm>
                <a:off x="-6478968" y="6844268"/>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6"/>
              <p:cNvSpPr/>
              <p:nvPr/>
            </p:nvSpPr>
            <p:spPr>
              <a:xfrm>
                <a:off x="-6262593" y="6694343"/>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6"/>
              <p:cNvSpPr/>
              <p:nvPr/>
            </p:nvSpPr>
            <p:spPr>
              <a:xfrm>
                <a:off x="-6057093" y="6724243"/>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6"/>
              <p:cNvSpPr/>
              <p:nvPr/>
            </p:nvSpPr>
            <p:spPr>
              <a:xfrm>
                <a:off x="-5940718" y="6912843"/>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 name="Google Shape;741;p16"/>
            <p:cNvSpPr/>
            <p:nvPr/>
          </p:nvSpPr>
          <p:spPr>
            <a:xfrm rot="1076189">
              <a:off x="4460761" y="3370324"/>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6"/>
            <p:cNvSpPr/>
            <p:nvPr/>
          </p:nvSpPr>
          <p:spPr>
            <a:xfrm rot="-1550640">
              <a:off x="97425" y="1663598"/>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 name="Google Shape;743;p16"/>
          <p:cNvGrpSpPr/>
          <p:nvPr/>
        </p:nvGrpSpPr>
        <p:grpSpPr>
          <a:xfrm>
            <a:off x="79500" y="36398"/>
            <a:ext cx="8957938" cy="5013790"/>
            <a:chOff x="84356" y="297671"/>
            <a:chExt cx="8957938" cy="5013790"/>
          </a:xfrm>
        </p:grpSpPr>
        <p:sp>
          <p:nvSpPr>
            <p:cNvPr id="744" name="Google Shape;744;p16"/>
            <p:cNvSpPr/>
            <p:nvPr/>
          </p:nvSpPr>
          <p:spPr>
            <a:xfrm>
              <a:off x="8722681" y="4915857"/>
              <a:ext cx="152461" cy="171611"/>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6"/>
            <p:cNvSpPr/>
            <p:nvPr/>
          </p:nvSpPr>
          <p:spPr>
            <a:xfrm>
              <a:off x="4462864" y="4914975"/>
              <a:ext cx="152461" cy="171611"/>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6"/>
            <p:cNvSpPr/>
            <p:nvPr/>
          </p:nvSpPr>
          <p:spPr>
            <a:xfrm>
              <a:off x="8495690" y="1499146"/>
              <a:ext cx="197117" cy="221798"/>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6"/>
            <p:cNvSpPr/>
            <p:nvPr/>
          </p:nvSpPr>
          <p:spPr>
            <a:xfrm>
              <a:off x="8235385" y="431463"/>
              <a:ext cx="197117" cy="221798"/>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6"/>
            <p:cNvSpPr/>
            <p:nvPr/>
          </p:nvSpPr>
          <p:spPr>
            <a:xfrm>
              <a:off x="1268406" y="297671"/>
              <a:ext cx="197117" cy="221798"/>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6"/>
            <p:cNvSpPr/>
            <p:nvPr/>
          </p:nvSpPr>
          <p:spPr>
            <a:xfrm>
              <a:off x="84356" y="1158277"/>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6"/>
            <p:cNvSpPr/>
            <p:nvPr/>
          </p:nvSpPr>
          <p:spPr>
            <a:xfrm>
              <a:off x="2948472" y="487044"/>
              <a:ext cx="152378" cy="171529"/>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6"/>
            <p:cNvSpPr/>
            <p:nvPr/>
          </p:nvSpPr>
          <p:spPr>
            <a:xfrm>
              <a:off x="1219602" y="4037846"/>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6"/>
            <p:cNvSpPr/>
            <p:nvPr/>
          </p:nvSpPr>
          <p:spPr>
            <a:xfrm>
              <a:off x="1681403" y="953115"/>
              <a:ext cx="103759" cy="117379"/>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6"/>
            <p:cNvSpPr/>
            <p:nvPr/>
          </p:nvSpPr>
          <p:spPr>
            <a:xfrm flipH="1">
              <a:off x="7890370" y="984311"/>
              <a:ext cx="103850" cy="116550"/>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6"/>
            <p:cNvSpPr/>
            <p:nvPr/>
          </p:nvSpPr>
          <p:spPr>
            <a:xfrm>
              <a:off x="8403260" y="285988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6"/>
            <p:cNvSpPr/>
            <p:nvPr/>
          </p:nvSpPr>
          <p:spPr>
            <a:xfrm>
              <a:off x="1232476" y="1884329"/>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6"/>
            <p:cNvSpPr/>
            <p:nvPr/>
          </p:nvSpPr>
          <p:spPr>
            <a:xfrm>
              <a:off x="2075530" y="3702351"/>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6"/>
            <p:cNvSpPr/>
            <p:nvPr/>
          </p:nvSpPr>
          <p:spPr>
            <a:xfrm>
              <a:off x="2113654" y="4859099"/>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6"/>
            <p:cNvSpPr/>
            <p:nvPr/>
          </p:nvSpPr>
          <p:spPr>
            <a:xfrm>
              <a:off x="7461983" y="4557068"/>
              <a:ext cx="80234" cy="68843"/>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6"/>
            <p:cNvSpPr/>
            <p:nvPr/>
          </p:nvSpPr>
          <p:spPr>
            <a:xfrm>
              <a:off x="7702736" y="5215015"/>
              <a:ext cx="80234" cy="68843"/>
            </a:xfrm>
            <a:custGeom>
              <a:avLst/>
              <a:gdLst/>
              <a:ahLst/>
              <a:cxnLst/>
              <a:rect l="l" t="t" r="r" b="b"/>
              <a:pathLst>
                <a:path w="972" h="834" extrusionOk="0">
                  <a:moveTo>
                    <a:pt x="542" y="1"/>
                  </a:moveTo>
                  <a:cubicBezTo>
                    <a:pt x="521" y="1"/>
                    <a:pt x="500" y="2"/>
                    <a:pt x="478" y="6"/>
                  </a:cubicBezTo>
                  <a:cubicBezTo>
                    <a:pt x="0" y="61"/>
                    <a:pt x="82" y="833"/>
                    <a:pt x="540" y="833"/>
                  </a:cubicBezTo>
                  <a:cubicBezTo>
                    <a:pt x="564" y="833"/>
                    <a:pt x="588" y="831"/>
                    <a:pt x="614" y="827"/>
                  </a:cubicBezTo>
                  <a:cubicBezTo>
                    <a:pt x="807" y="788"/>
                    <a:pt x="952" y="624"/>
                    <a:pt x="971" y="431"/>
                  </a:cubicBezTo>
                  <a:cubicBezTo>
                    <a:pt x="971" y="191"/>
                    <a:pt x="776"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6"/>
            <p:cNvSpPr/>
            <p:nvPr/>
          </p:nvSpPr>
          <p:spPr>
            <a:xfrm>
              <a:off x="7819042" y="461914"/>
              <a:ext cx="38879" cy="32770"/>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6"/>
            <p:cNvSpPr/>
            <p:nvPr/>
          </p:nvSpPr>
          <p:spPr>
            <a:xfrm>
              <a:off x="1563672" y="5226729"/>
              <a:ext cx="53819" cy="45400"/>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 name="Google Shape;762;p16"/>
            <p:cNvGrpSpPr/>
            <p:nvPr/>
          </p:nvGrpSpPr>
          <p:grpSpPr>
            <a:xfrm>
              <a:off x="2873517" y="2853066"/>
              <a:ext cx="5697149" cy="2038723"/>
              <a:chOff x="-2944095" y="2022676"/>
              <a:chExt cx="5240204" cy="1875205"/>
            </a:xfrm>
          </p:grpSpPr>
          <p:sp>
            <p:nvSpPr>
              <p:cNvPr id="763" name="Google Shape;763;p16"/>
              <p:cNvSpPr/>
              <p:nvPr/>
            </p:nvSpPr>
            <p:spPr>
              <a:xfrm>
                <a:off x="-28892" y="2022676"/>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6"/>
              <p:cNvSpPr/>
              <p:nvPr/>
            </p:nvSpPr>
            <p:spPr>
              <a:xfrm>
                <a:off x="-2944095" y="3348002"/>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6"/>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6"/>
              <p:cNvSpPr/>
              <p:nvPr/>
            </p:nvSpPr>
            <p:spPr>
              <a:xfrm>
                <a:off x="1630498" y="2541264"/>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 name="Google Shape;767;p16"/>
            <p:cNvSpPr/>
            <p:nvPr/>
          </p:nvSpPr>
          <p:spPr>
            <a:xfrm>
              <a:off x="8938535" y="208973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6"/>
            <p:cNvSpPr/>
            <p:nvPr/>
          </p:nvSpPr>
          <p:spPr>
            <a:xfrm>
              <a:off x="8775835" y="37496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6"/>
            <p:cNvSpPr/>
            <p:nvPr/>
          </p:nvSpPr>
          <p:spPr>
            <a:xfrm>
              <a:off x="529435" y="274332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6"/>
            <p:cNvSpPr/>
            <p:nvPr/>
          </p:nvSpPr>
          <p:spPr>
            <a:xfrm>
              <a:off x="650260" y="3533900"/>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6"/>
            <p:cNvSpPr/>
            <p:nvPr/>
          </p:nvSpPr>
          <p:spPr>
            <a:xfrm>
              <a:off x="2624467" y="101606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6"/>
            <p:cNvSpPr/>
            <p:nvPr/>
          </p:nvSpPr>
          <p:spPr>
            <a:xfrm>
              <a:off x="4132017" y="1181786"/>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6"/>
            <p:cNvSpPr/>
            <p:nvPr/>
          </p:nvSpPr>
          <p:spPr>
            <a:xfrm>
              <a:off x="2232537" y="55641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6"/>
            <p:cNvSpPr/>
            <p:nvPr/>
          </p:nvSpPr>
          <p:spPr>
            <a:xfrm>
              <a:off x="429540" y="671338"/>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6"/>
            <p:cNvSpPr/>
            <p:nvPr/>
          </p:nvSpPr>
          <p:spPr>
            <a:xfrm>
              <a:off x="5567023" y="629756"/>
              <a:ext cx="152474" cy="128982"/>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6"/>
            <p:cNvSpPr/>
            <p:nvPr/>
          </p:nvSpPr>
          <p:spPr>
            <a:xfrm>
              <a:off x="6548717" y="87731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6"/>
            <p:cNvSpPr/>
            <p:nvPr/>
          </p:nvSpPr>
          <p:spPr>
            <a:xfrm>
              <a:off x="4967454" y="1026286"/>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6"/>
            <p:cNvSpPr/>
            <p:nvPr/>
          </p:nvSpPr>
          <p:spPr>
            <a:xfrm>
              <a:off x="7314937" y="110551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6"/>
            <p:cNvSpPr/>
            <p:nvPr/>
          </p:nvSpPr>
          <p:spPr>
            <a:xfrm>
              <a:off x="6112115" y="385651"/>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6"/>
            <p:cNvSpPr/>
            <p:nvPr/>
          </p:nvSpPr>
          <p:spPr>
            <a:xfrm>
              <a:off x="3254656" y="453325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6"/>
            <p:cNvSpPr/>
            <p:nvPr/>
          </p:nvSpPr>
          <p:spPr>
            <a:xfrm flipH="1">
              <a:off x="5650404" y="4333827"/>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6"/>
            <p:cNvSpPr/>
            <p:nvPr/>
          </p:nvSpPr>
          <p:spPr>
            <a:xfrm flipH="1">
              <a:off x="6194468" y="4630246"/>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 name="Google Shape;783;p16"/>
            <p:cNvGrpSpPr/>
            <p:nvPr/>
          </p:nvGrpSpPr>
          <p:grpSpPr>
            <a:xfrm>
              <a:off x="231742" y="2767416"/>
              <a:ext cx="7516621" cy="2544045"/>
              <a:chOff x="1862633" y="1943895"/>
              <a:chExt cx="6913743" cy="2339997"/>
            </a:xfrm>
          </p:grpSpPr>
          <p:sp>
            <p:nvSpPr>
              <p:cNvPr id="784" name="Google Shape;784;p16"/>
              <p:cNvSpPr/>
              <p:nvPr/>
            </p:nvSpPr>
            <p:spPr>
              <a:xfrm>
                <a:off x="1862633" y="4221026"/>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6"/>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6"/>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6"/>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6"/>
              <p:cNvSpPr/>
              <p:nvPr/>
            </p:nvSpPr>
            <p:spPr>
              <a:xfrm>
                <a:off x="8702045" y="1943895"/>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ree Numbers">
  <p:cSld name="CUSTOM_5">
    <p:bg>
      <p:bgPr>
        <a:solidFill>
          <a:schemeClr val="accent1"/>
        </a:solidFill>
        <a:effectLst/>
      </p:bgPr>
    </p:bg>
    <p:spTree>
      <p:nvGrpSpPr>
        <p:cNvPr id="1" name="Shape 789"/>
        <p:cNvGrpSpPr/>
        <p:nvPr/>
      </p:nvGrpSpPr>
      <p:grpSpPr>
        <a:xfrm>
          <a:off x="0" y="0"/>
          <a:ext cx="0" cy="0"/>
          <a:chOff x="0" y="0"/>
          <a:chExt cx="0" cy="0"/>
        </a:xfrm>
      </p:grpSpPr>
      <p:grpSp>
        <p:nvGrpSpPr>
          <p:cNvPr id="790" name="Google Shape;790;p17"/>
          <p:cNvGrpSpPr/>
          <p:nvPr/>
        </p:nvGrpSpPr>
        <p:grpSpPr>
          <a:xfrm>
            <a:off x="93025" y="139953"/>
            <a:ext cx="8957938" cy="5003560"/>
            <a:chOff x="84356" y="461914"/>
            <a:chExt cx="8957938" cy="5003560"/>
          </a:xfrm>
        </p:grpSpPr>
        <p:sp>
          <p:nvSpPr>
            <p:cNvPr id="791" name="Google Shape;791;p17"/>
            <p:cNvSpPr/>
            <p:nvPr/>
          </p:nvSpPr>
          <p:spPr>
            <a:xfrm>
              <a:off x="2280394" y="2583244"/>
              <a:ext cx="152461" cy="171611"/>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7"/>
            <p:cNvSpPr/>
            <p:nvPr/>
          </p:nvSpPr>
          <p:spPr>
            <a:xfrm>
              <a:off x="4539064" y="4838775"/>
              <a:ext cx="152461" cy="171611"/>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7"/>
            <p:cNvSpPr/>
            <p:nvPr/>
          </p:nvSpPr>
          <p:spPr>
            <a:xfrm>
              <a:off x="8495690" y="1499146"/>
              <a:ext cx="197117" cy="221798"/>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7"/>
            <p:cNvSpPr/>
            <p:nvPr/>
          </p:nvSpPr>
          <p:spPr>
            <a:xfrm>
              <a:off x="7495547" y="831588"/>
              <a:ext cx="197117" cy="221798"/>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7"/>
            <p:cNvSpPr/>
            <p:nvPr/>
          </p:nvSpPr>
          <p:spPr>
            <a:xfrm>
              <a:off x="1437431" y="461921"/>
              <a:ext cx="197117" cy="221798"/>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7"/>
            <p:cNvSpPr/>
            <p:nvPr/>
          </p:nvSpPr>
          <p:spPr>
            <a:xfrm>
              <a:off x="84356" y="1539277"/>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7"/>
            <p:cNvSpPr/>
            <p:nvPr/>
          </p:nvSpPr>
          <p:spPr>
            <a:xfrm>
              <a:off x="2948472" y="487044"/>
              <a:ext cx="152378" cy="171529"/>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7"/>
            <p:cNvSpPr/>
            <p:nvPr/>
          </p:nvSpPr>
          <p:spPr>
            <a:xfrm>
              <a:off x="1219602" y="4037846"/>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7"/>
            <p:cNvSpPr/>
            <p:nvPr/>
          </p:nvSpPr>
          <p:spPr>
            <a:xfrm>
              <a:off x="546478" y="719265"/>
              <a:ext cx="103759" cy="117379"/>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7"/>
            <p:cNvSpPr/>
            <p:nvPr/>
          </p:nvSpPr>
          <p:spPr>
            <a:xfrm>
              <a:off x="7542228" y="1446954"/>
              <a:ext cx="103759" cy="116554"/>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7"/>
            <p:cNvSpPr/>
            <p:nvPr/>
          </p:nvSpPr>
          <p:spPr>
            <a:xfrm>
              <a:off x="7109460" y="266288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7"/>
            <p:cNvSpPr/>
            <p:nvPr/>
          </p:nvSpPr>
          <p:spPr>
            <a:xfrm>
              <a:off x="2092276" y="3537866"/>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7"/>
            <p:cNvSpPr/>
            <p:nvPr/>
          </p:nvSpPr>
          <p:spPr>
            <a:xfrm>
              <a:off x="5466454" y="4630499"/>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7"/>
            <p:cNvSpPr/>
            <p:nvPr/>
          </p:nvSpPr>
          <p:spPr>
            <a:xfrm>
              <a:off x="2058762" y="37350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7"/>
            <p:cNvSpPr/>
            <p:nvPr/>
          </p:nvSpPr>
          <p:spPr>
            <a:xfrm>
              <a:off x="1877740" y="363601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7"/>
            <p:cNvSpPr/>
            <p:nvPr/>
          </p:nvSpPr>
          <p:spPr>
            <a:xfrm>
              <a:off x="7461983" y="4545818"/>
              <a:ext cx="80234" cy="68843"/>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7"/>
            <p:cNvSpPr/>
            <p:nvPr/>
          </p:nvSpPr>
          <p:spPr>
            <a:xfrm>
              <a:off x="7702736" y="5215015"/>
              <a:ext cx="80234" cy="68843"/>
            </a:xfrm>
            <a:custGeom>
              <a:avLst/>
              <a:gdLst/>
              <a:ahLst/>
              <a:cxnLst/>
              <a:rect l="l" t="t" r="r" b="b"/>
              <a:pathLst>
                <a:path w="972" h="834" extrusionOk="0">
                  <a:moveTo>
                    <a:pt x="542" y="1"/>
                  </a:moveTo>
                  <a:cubicBezTo>
                    <a:pt x="521" y="1"/>
                    <a:pt x="500" y="2"/>
                    <a:pt x="478" y="6"/>
                  </a:cubicBezTo>
                  <a:cubicBezTo>
                    <a:pt x="0" y="61"/>
                    <a:pt x="82" y="833"/>
                    <a:pt x="540" y="833"/>
                  </a:cubicBezTo>
                  <a:cubicBezTo>
                    <a:pt x="564" y="833"/>
                    <a:pt x="588" y="831"/>
                    <a:pt x="614" y="827"/>
                  </a:cubicBezTo>
                  <a:cubicBezTo>
                    <a:pt x="807" y="788"/>
                    <a:pt x="952" y="624"/>
                    <a:pt x="971" y="431"/>
                  </a:cubicBezTo>
                  <a:cubicBezTo>
                    <a:pt x="971" y="191"/>
                    <a:pt x="776" y="1"/>
                    <a:pt x="542"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7"/>
            <p:cNvSpPr/>
            <p:nvPr/>
          </p:nvSpPr>
          <p:spPr>
            <a:xfrm>
              <a:off x="7819042" y="461914"/>
              <a:ext cx="38879" cy="32770"/>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7"/>
            <p:cNvSpPr/>
            <p:nvPr/>
          </p:nvSpPr>
          <p:spPr>
            <a:xfrm>
              <a:off x="1563672" y="5226729"/>
              <a:ext cx="53819" cy="45400"/>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 name="Google Shape;810;p17"/>
            <p:cNvGrpSpPr/>
            <p:nvPr/>
          </p:nvGrpSpPr>
          <p:grpSpPr>
            <a:xfrm>
              <a:off x="384142" y="4522561"/>
              <a:ext cx="2832721" cy="369227"/>
              <a:chOff x="2002810" y="3558267"/>
              <a:chExt cx="2605520" cy="339613"/>
            </a:xfrm>
          </p:grpSpPr>
          <p:sp>
            <p:nvSpPr>
              <p:cNvPr id="811" name="Google Shape;811;p17"/>
              <p:cNvSpPr/>
              <p:nvPr/>
            </p:nvSpPr>
            <p:spPr>
              <a:xfrm>
                <a:off x="4533999" y="3616265"/>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7"/>
              <p:cNvSpPr/>
              <p:nvPr/>
            </p:nvSpPr>
            <p:spPr>
              <a:xfrm>
                <a:off x="2002810" y="3590232"/>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7"/>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7"/>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7"/>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17"/>
            <p:cNvGrpSpPr/>
            <p:nvPr/>
          </p:nvGrpSpPr>
          <p:grpSpPr>
            <a:xfrm>
              <a:off x="7269392" y="3767838"/>
              <a:ext cx="1376721" cy="657526"/>
              <a:chOff x="1099204" y="2864077"/>
              <a:chExt cx="1266300" cy="604788"/>
            </a:xfrm>
          </p:grpSpPr>
          <p:sp>
            <p:nvSpPr>
              <p:cNvPr id="817" name="Google Shape;817;p17"/>
              <p:cNvSpPr/>
              <p:nvPr/>
            </p:nvSpPr>
            <p:spPr>
              <a:xfrm>
                <a:off x="2291173" y="3406000"/>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7"/>
              <p:cNvSpPr/>
              <p:nvPr/>
            </p:nvSpPr>
            <p:spPr>
              <a:xfrm>
                <a:off x="1099204" y="2864077"/>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7"/>
              <p:cNvSpPr/>
              <p:nvPr/>
            </p:nvSpPr>
            <p:spPr>
              <a:xfrm>
                <a:off x="1763709" y="288051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 name="Google Shape;820;p17"/>
            <p:cNvSpPr/>
            <p:nvPr/>
          </p:nvSpPr>
          <p:spPr>
            <a:xfrm>
              <a:off x="8938535" y="208973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7"/>
            <p:cNvSpPr/>
            <p:nvPr/>
          </p:nvSpPr>
          <p:spPr>
            <a:xfrm>
              <a:off x="8646110" y="30673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7"/>
            <p:cNvSpPr/>
            <p:nvPr/>
          </p:nvSpPr>
          <p:spPr>
            <a:xfrm>
              <a:off x="2896347" y="149813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7"/>
            <p:cNvSpPr/>
            <p:nvPr/>
          </p:nvSpPr>
          <p:spPr>
            <a:xfrm>
              <a:off x="5368510" y="56492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7"/>
            <p:cNvSpPr/>
            <p:nvPr/>
          </p:nvSpPr>
          <p:spPr>
            <a:xfrm>
              <a:off x="778476" y="2347266"/>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7"/>
            <p:cNvSpPr/>
            <p:nvPr/>
          </p:nvSpPr>
          <p:spPr>
            <a:xfrm>
              <a:off x="2720617" y="1087726"/>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7"/>
            <p:cNvSpPr/>
            <p:nvPr/>
          </p:nvSpPr>
          <p:spPr>
            <a:xfrm>
              <a:off x="1801817" y="1244911"/>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7"/>
            <p:cNvSpPr/>
            <p:nvPr/>
          </p:nvSpPr>
          <p:spPr>
            <a:xfrm>
              <a:off x="1897487" y="15813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7"/>
            <p:cNvSpPr/>
            <p:nvPr/>
          </p:nvSpPr>
          <p:spPr>
            <a:xfrm>
              <a:off x="1716465" y="148231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7"/>
            <p:cNvSpPr/>
            <p:nvPr/>
          </p:nvSpPr>
          <p:spPr>
            <a:xfrm>
              <a:off x="4219626" y="831591"/>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7"/>
            <p:cNvSpPr/>
            <p:nvPr/>
          </p:nvSpPr>
          <p:spPr>
            <a:xfrm>
              <a:off x="6919542" y="66441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7"/>
            <p:cNvSpPr/>
            <p:nvPr/>
          </p:nvSpPr>
          <p:spPr>
            <a:xfrm>
              <a:off x="4706504" y="1026286"/>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7"/>
            <p:cNvSpPr/>
            <p:nvPr/>
          </p:nvSpPr>
          <p:spPr>
            <a:xfrm>
              <a:off x="5603787" y="1444293"/>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7"/>
            <p:cNvSpPr/>
            <p:nvPr/>
          </p:nvSpPr>
          <p:spPr>
            <a:xfrm>
              <a:off x="6228840" y="1238301"/>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7"/>
            <p:cNvSpPr/>
            <p:nvPr/>
          </p:nvSpPr>
          <p:spPr>
            <a:xfrm>
              <a:off x="2896356" y="53490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7"/>
            <p:cNvSpPr/>
            <p:nvPr/>
          </p:nvSpPr>
          <p:spPr>
            <a:xfrm flipH="1">
              <a:off x="6471716" y="48918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 name="Google Shape;836;p17"/>
          <p:cNvGrpSpPr/>
          <p:nvPr/>
        </p:nvGrpSpPr>
        <p:grpSpPr>
          <a:xfrm>
            <a:off x="-8" y="13741"/>
            <a:ext cx="9047281" cy="5137623"/>
            <a:chOff x="-8" y="-9"/>
            <a:chExt cx="9047281" cy="5137623"/>
          </a:xfrm>
        </p:grpSpPr>
        <p:sp>
          <p:nvSpPr>
            <p:cNvPr id="837" name="Google Shape;837;p17"/>
            <p:cNvSpPr/>
            <p:nvPr/>
          </p:nvSpPr>
          <p:spPr>
            <a:xfrm>
              <a:off x="8138127" y="-9"/>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7"/>
            <p:cNvSpPr/>
            <p:nvPr/>
          </p:nvSpPr>
          <p:spPr>
            <a:xfrm rot="422608">
              <a:off x="7805380" y="4147136"/>
              <a:ext cx="1071098" cy="723469"/>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7"/>
            <p:cNvSpPr/>
            <p:nvPr/>
          </p:nvSpPr>
          <p:spPr>
            <a:xfrm rot="-1550640">
              <a:off x="61225" y="467053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 name="Google Shape;840;p17"/>
            <p:cNvGrpSpPr/>
            <p:nvPr/>
          </p:nvGrpSpPr>
          <p:grpSpPr>
            <a:xfrm rot="1882907">
              <a:off x="665780" y="2599945"/>
              <a:ext cx="537260" cy="480691"/>
              <a:chOff x="-5758872" y="6116383"/>
              <a:chExt cx="705425" cy="631150"/>
            </a:xfrm>
          </p:grpSpPr>
          <p:sp>
            <p:nvSpPr>
              <p:cNvPr id="841" name="Google Shape;841;p17"/>
              <p:cNvSpPr/>
              <p:nvPr/>
            </p:nvSpPr>
            <p:spPr>
              <a:xfrm>
                <a:off x="-5678872" y="6391758"/>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7"/>
              <p:cNvSpPr/>
              <p:nvPr/>
            </p:nvSpPr>
            <p:spPr>
              <a:xfrm>
                <a:off x="-5758872" y="6266308"/>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7"/>
              <p:cNvSpPr/>
              <p:nvPr/>
            </p:nvSpPr>
            <p:spPr>
              <a:xfrm>
                <a:off x="-5542497" y="6116383"/>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7"/>
              <p:cNvSpPr/>
              <p:nvPr/>
            </p:nvSpPr>
            <p:spPr>
              <a:xfrm>
                <a:off x="-5336997" y="6146283"/>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7"/>
              <p:cNvSpPr/>
              <p:nvPr/>
            </p:nvSpPr>
            <p:spPr>
              <a:xfrm>
                <a:off x="-5220622" y="6334883"/>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17"/>
            <p:cNvGrpSpPr/>
            <p:nvPr/>
          </p:nvGrpSpPr>
          <p:grpSpPr>
            <a:xfrm rot="1882907">
              <a:off x="2214569" y="4299367"/>
              <a:ext cx="497534" cy="541159"/>
              <a:chOff x="-2763636" y="9839624"/>
              <a:chExt cx="653266" cy="710545"/>
            </a:xfrm>
          </p:grpSpPr>
          <p:sp>
            <p:nvSpPr>
              <p:cNvPr id="847" name="Google Shape;847;p17"/>
              <p:cNvSpPr/>
              <p:nvPr/>
            </p:nvSpPr>
            <p:spPr>
              <a:xfrm rot="-5176049">
                <a:off x="-2552274" y="10053413"/>
                <a:ext cx="496461" cy="355783"/>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7"/>
              <p:cNvSpPr/>
              <p:nvPr/>
            </p:nvSpPr>
            <p:spPr>
              <a:xfrm rot="-5176049">
                <a:off x="-2631643" y="10365217"/>
                <a:ext cx="189129" cy="17010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7"/>
              <p:cNvSpPr/>
              <p:nvPr/>
            </p:nvSpPr>
            <p:spPr>
              <a:xfrm rot="-5176049">
                <a:off x="-2741861" y="10132837"/>
                <a:ext cx="170979" cy="203829"/>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7"/>
              <p:cNvSpPr/>
              <p:nvPr/>
            </p:nvSpPr>
            <p:spPr>
              <a:xfrm rot="-5176049">
                <a:off x="-2699333" y="9937194"/>
                <a:ext cx="163678" cy="195629"/>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7"/>
              <p:cNvSpPr/>
              <p:nvPr/>
            </p:nvSpPr>
            <p:spPr>
              <a:xfrm rot="-5176049">
                <a:off x="-2523571" y="9848804"/>
                <a:ext cx="167179" cy="158803"/>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 name="Google Shape;852;p17"/>
            <p:cNvGrpSpPr/>
            <p:nvPr/>
          </p:nvGrpSpPr>
          <p:grpSpPr>
            <a:xfrm rot="-1882907" flipH="1">
              <a:off x="7894755" y="2011245"/>
              <a:ext cx="537260" cy="480691"/>
              <a:chOff x="-6580847" y="7510235"/>
              <a:chExt cx="705425" cy="631150"/>
            </a:xfrm>
          </p:grpSpPr>
          <p:sp>
            <p:nvSpPr>
              <p:cNvPr id="853" name="Google Shape;853;p17"/>
              <p:cNvSpPr/>
              <p:nvPr/>
            </p:nvSpPr>
            <p:spPr>
              <a:xfrm>
                <a:off x="-6500847" y="7785610"/>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7"/>
              <p:cNvSpPr/>
              <p:nvPr/>
            </p:nvSpPr>
            <p:spPr>
              <a:xfrm>
                <a:off x="-6580847" y="7660160"/>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7"/>
              <p:cNvSpPr/>
              <p:nvPr/>
            </p:nvSpPr>
            <p:spPr>
              <a:xfrm>
                <a:off x="-6364472" y="7510235"/>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7"/>
              <p:cNvSpPr/>
              <p:nvPr/>
            </p:nvSpPr>
            <p:spPr>
              <a:xfrm>
                <a:off x="-6158972" y="7540135"/>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7"/>
              <p:cNvSpPr/>
              <p:nvPr/>
            </p:nvSpPr>
            <p:spPr>
              <a:xfrm>
                <a:off x="-6042597" y="7728735"/>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 name="Google Shape;858;p17"/>
            <p:cNvSpPr/>
            <p:nvPr/>
          </p:nvSpPr>
          <p:spPr>
            <a:xfrm rot="1076189">
              <a:off x="6587186" y="2969724"/>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7"/>
            <p:cNvSpPr/>
            <p:nvPr/>
          </p:nvSpPr>
          <p:spPr>
            <a:xfrm rot="-1550640">
              <a:off x="1187950" y="102968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 name="Google Shape;860;p17"/>
          <p:cNvSpPr txBox="1">
            <a:spLocks noGrp="1"/>
          </p:cNvSpPr>
          <p:nvPr>
            <p:ph type="title" hasCustomPrompt="1"/>
          </p:nvPr>
        </p:nvSpPr>
        <p:spPr>
          <a:xfrm>
            <a:off x="1099500" y="906754"/>
            <a:ext cx="6945600" cy="42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861" name="Google Shape;861;p17"/>
          <p:cNvSpPr txBox="1">
            <a:spLocks noGrp="1"/>
          </p:cNvSpPr>
          <p:nvPr>
            <p:ph type="subTitle" idx="1"/>
          </p:nvPr>
        </p:nvSpPr>
        <p:spPr>
          <a:xfrm>
            <a:off x="1099800" y="1343648"/>
            <a:ext cx="6945600" cy="40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500"/>
            </a:lvl1pPr>
            <a:lvl2pPr lvl="1" algn="ctr" rtl="0">
              <a:lnSpc>
                <a:spcPct val="100000"/>
              </a:lnSpc>
              <a:spcBef>
                <a:spcPts val="0"/>
              </a:spcBef>
              <a:spcAft>
                <a:spcPts val="0"/>
              </a:spcAft>
              <a:buNone/>
              <a:defRPr sz="1500"/>
            </a:lvl2pPr>
            <a:lvl3pPr lvl="2" algn="ctr" rtl="0">
              <a:lnSpc>
                <a:spcPct val="100000"/>
              </a:lnSpc>
              <a:spcBef>
                <a:spcPts val="1600"/>
              </a:spcBef>
              <a:spcAft>
                <a:spcPts val="0"/>
              </a:spcAft>
              <a:buNone/>
              <a:defRPr sz="1500"/>
            </a:lvl3pPr>
            <a:lvl4pPr lvl="3" algn="ctr" rtl="0">
              <a:lnSpc>
                <a:spcPct val="100000"/>
              </a:lnSpc>
              <a:spcBef>
                <a:spcPts val="1600"/>
              </a:spcBef>
              <a:spcAft>
                <a:spcPts val="0"/>
              </a:spcAft>
              <a:buNone/>
              <a:defRPr sz="1500"/>
            </a:lvl4pPr>
            <a:lvl5pPr lvl="4" algn="ctr" rtl="0">
              <a:lnSpc>
                <a:spcPct val="100000"/>
              </a:lnSpc>
              <a:spcBef>
                <a:spcPts val="1600"/>
              </a:spcBef>
              <a:spcAft>
                <a:spcPts val="0"/>
              </a:spcAft>
              <a:buNone/>
              <a:defRPr sz="1500"/>
            </a:lvl5pPr>
            <a:lvl6pPr lvl="5" algn="ctr" rtl="0">
              <a:lnSpc>
                <a:spcPct val="100000"/>
              </a:lnSpc>
              <a:spcBef>
                <a:spcPts val="1600"/>
              </a:spcBef>
              <a:spcAft>
                <a:spcPts val="0"/>
              </a:spcAft>
              <a:buNone/>
              <a:defRPr sz="1500"/>
            </a:lvl6pPr>
            <a:lvl7pPr lvl="6" algn="ctr" rtl="0">
              <a:lnSpc>
                <a:spcPct val="100000"/>
              </a:lnSpc>
              <a:spcBef>
                <a:spcPts val="1600"/>
              </a:spcBef>
              <a:spcAft>
                <a:spcPts val="0"/>
              </a:spcAft>
              <a:buNone/>
              <a:defRPr sz="1500"/>
            </a:lvl7pPr>
            <a:lvl8pPr lvl="7" algn="ctr" rtl="0">
              <a:lnSpc>
                <a:spcPct val="100000"/>
              </a:lnSpc>
              <a:spcBef>
                <a:spcPts val="1600"/>
              </a:spcBef>
              <a:spcAft>
                <a:spcPts val="0"/>
              </a:spcAft>
              <a:buNone/>
              <a:defRPr sz="1500"/>
            </a:lvl8pPr>
            <a:lvl9pPr lvl="8" algn="ctr" rtl="0">
              <a:lnSpc>
                <a:spcPct val="100000"/>
              </a:lnSpc>
              <a:spcBef>
                <a:spcPts val="1600"/>
              </a:spcBef>
              <a:spcAft>
                <a:spcPts val="1600"/>
              </a:spcAft>
              <a:buNone/>
              <a:defRPr sz="1500"/>
            </a:lvl9pPr>
          </a:lstStyle>
          <a:p>
            <a:endParaRPr/>
          </a:p>
        </p:txBody>
      </p:sp>
      <p:sp>
        <p:nvSpPr>
          <p:cNvPr id="862" name="Google Shape;862;p17"/>
          <p:cNvSpPr txBox="1">
            <a:spLocks noGrp="1"/>
          </p:cNvSpPr>
          <p:nvPr>
            <p:ph type="title" idx="2" hasCustomPrompt="1"/>
          </p:nvPr>
        </p:nvSpPr>
        <p:spPr>
          <a:xfrm>
            <a:off x="1099950" y="2148091"/>
            <a:ext cx="6945600" cy="426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863" name="Google Shape;863;p17"/>
          <p:cNvSpPr txBox="1">
            <a:spLocks noGrp="1"/>
          </p:cNvSpPr>
          <p:nvPr>
            <p:ph type="subTitle" idx="3"/>
          </p:nvPr>
        </p:nvSpPr>
        <p:spPr>
          <a:xfrm>
            <a:off x="1099350" y="3848483"/>
            <a:ext cx="6945600" cy="36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500"/>
            </a:lvl1pPr>
            <a:lvl2pPr lvl="1" algn="ctr" rtl="0">
              <a:lnSpc>
                <a:spcPct val="100000"/>
              </a:lnSpc>
              <a:spcBef>
                <a:spcPts val="0"/>
              </a:spcBef>
              <a:spcAft>
                <a:spcPts val="0"/>
              </a:spcAft>
              <a:buNone/>
              <a:defRPr sz="1500"/>
            </a:lvl2pPr>
            <a:lvl3pPr lvl="2" algn="ctr" rtl="0">
              <a:lnSpc>
                <a:spcPct val="100000"/>
              </a:lnSpc>
              <a:spcBef>
                <a:spcPts val="1600"/>
              </a:spcBef>
              <a:spcAft>
                <a:spcPts val="0"/>
              </a:spcAft>
              <a:buNone/>
              <a:defRPr sz="1500"/>
            </a:lvl3pPr>
            <a:lvl4pPr lvl="3" algn="ctr" rtl="0">
              <a:lnSpc>
                <a:spcPct val="100000"/>
              </a:lnSpc>
              <a:spcBef>
                <a:spcPts val="1600"/>
              </a:spcBef>
              <a:spcAft>
                <a:spcPts val="0"/>
              </a:spcAft>
              <a:buNone/>
              <a:defRPr sz="1500"/>
            </a:lvl4pPr>
            <a:lvl5pPr lvl="4" algn="ctr" rtl="0">
              <a:lnSpc>
                <a:spcPct val="100000"/>
              </a:lnSpc>
              <a:spcBef>
                <a:spcPts val="1600"/>
              </a:spcBef>
              <a:spcAft>
                <a:spcPts val="0"/>
              </a:spcAft>
              <a:buNone/>
              <a:defRPr sz="1500"/>
            </a:lvl5pPr>
            <a:lvl6pPr lvl="5" algn="ctr" rtl="0">
              <a:lnSpc>
                <a:spcPct val="100000"/>
              </a:lnSpc>
              <a:spcBef>
                <a:spcPts val="1600"/>
              </a:spcBef>
              <a:spcAft>
                <a:spcPts val="0"/>
              </a:spcAft>
              <a:buNone/>
              <a:defRPr sz="1500"/>
            </a:lvl6pPr>
            <a:lvl7pPr lvl="6" algn="ctr" rtl="0">
              <a:lnSpc>
                <a:spcPct val="100000"/>
              </a:lnSpc>
              <a:spcBef>
                <a:spcPts val="1600"/>
              </a:spcBef>
              <a:spcAft>
                <a:spcPts val="0"/>
              </a:spcAft>
              <a:buNone/>
              <a:defRPr sz="1500"/>
            </a:lvl7pPr>
            <a:lvl8pPr lvl="7" algn="ctr" rtl="0">
              <a:lnSpc>
                <a:spcPct val="100000"/>
              </a:lnSpc>
              <a:spcBef>
                <a:spcPts val="1600"/>
              </a:spcBef>
              <a:spcAft>
                <a:spcPts val="0"/>
              </a:spcAft>
              <a:buNone/>
              <a:defRPr sz="1500"/>
            </a:lvl8pPr>
            <a:lvl9pPr lvl="8" algn="ctr" rtl="0">
              <a:lnSpc>
                <a:spcPct val="100000"/>
              </a:lnSpc>
              <a:spcBef>
                <a:spcPts val="1600"/>
              </a:spcBef>
              <a:spcAft>
                <a:spcPts val="1600"/>
              </a:spcAft>
              <a:buNone/>
              <a:defRPr sz="1500"/>
            </a:lvl9pPr>
          </a:lstStyle>
          <a:p>
            <a:endParaRPr/>
          </a:p>
        </p:txBody>
      </p:sp>
      <p:sp>
        <p:nvSpPr>
          <p:cNvPr id="864" name="Google Shape;864;p17"/>
          <p:cNvSpPr txBox="1">
            <a:spLocks noGrp="1"/>
          </p:cNvSpPr>
          <p:nvPr>
            <p:ph type="title" idx="4" hasCustomPrompt="1"/>
          </p:nvPr>
        </p:nvSpPr>
        <p:spPr>
          <a:xfrm>
            <a:off x="1099200" y="3393289"/>
            <a:ext cx="6945600" cy="44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865" name="Google Shape;865;p17"/>
          <p:cNvSpPr txBox="1">
            <a:spLocks noGrp="1"/>
          </p:cNvSpPr>
          <p:nvPr>
            <p:ph type="subTitle" idx="5"/>
          </p:nvPr>
        </p:nvSpPr>
        <p:spPr>
          <a:xfrm>
            <a:off x="1144494" y="2582301"/>
            <a:ext cx="6856500" cy="42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500"/>
            </a:lvl1pPr>
            <a:lvl2pPr lvl="1" algn="ctr" rtl="0">
              <a:lnSpc>
                <a:spcPct val="100000"/>
              </a:lnSpc>
              <a:spcBef>
                <a:spcPts val="0"/>
              </a:spcBef>
              <a:spcAft>
                <a:spcPts val="0"/>
              </a:spcAft>
              <a:buNone/>
              <a:defRPr sz="1500"/>
            </a:lvl2pPr>
            <a:lvl3pPr lvl="2" algn="ctr" rtl="0">
              <a:lnSpc>
                <a:spcPct val="100000"/>
              </a:lnSpc>
              <a:spcBef>
                <a:spcPts val="0"/>
              </a:spcBef>
              <a:spcAft>
                <a:spcPts val="0"/>
              </a:spcAft>
              <a:buNone/>
              <a:defRPr sz="1500"/>
            </a:lvl3pPr>
            <a:lvl4pPr lvl="3" algn="ctr" rtl="0">
              <a:lnSpc>
                <a:spcPct val="100000"/>
              </a:lnSpc>
              <a:spcBef>
                <a:spcPts val="0"/>
              </a:spcBef>
              <a:spcAft>
                <a:spcPts val="0"/>
              </a:spcAft>
              <a:buNone/>
              <a:defRPr sz="1500"/>
            </a:lvl4pPr>
            <a:lvl5pPr lvl="4" algn="ctr" rtl="0">
              <a:lnSpc>
                <a:spcPct val="100000"/>
              </a:lnSpc>
              <a:spcBef>
                <a:spcPts val="0"/>
              </a:spcBef>
              <a:spcAft>
                <a:spcPts val="0"/>
              </a:spcAft>
              <a:buNone/>
              <a:defRPr sz="1500"/>
            </a:lvl5pPr>
            <a:lvl6pPr lvl="5" algn="ctr" rtl="0">
              <a:lnSpc>
                <a:spcPct val="100000"/>
              </a:lnSpc>
              <a:spcBef>
                <a:spcPts val="0"/>
              </a:spcBef>
              <a:spcAft>
                <a:spcPts val="0"/>
              </a:spcAft>
              <a:buNone/>
              <a:defRPr sz="1500"/>
            </a:lvl6pPr>
            <a:lvl7pPr lvl="6" algn="ctr" rtl="0">
              <a:lnSpc>
                <a:spcPct val="100000"/>
              </a:lnSpc>
              <a:spcBef>
                <a:spcPts val="0"/>
              </a:spcBef>
              <a:spcAft>
                <a:spcPts val="0"/>
              </a:spcAft>
              <a:buNone/>
              <a:defRPr sz="1500"/>
            </a:lvl7pPr>
            <a:lvl8pPr lvl="7" algn="ctr" rtl="0">
              <a:lnSpc>
                <a:spcPct val="100000"/>
              </a:lnSpc>
              <a:spcBef>
                <a:spcPts val="0"/>
              </a:spcBef>
              <a:spcAft>
                <a:spcPts val="0"/>
              </a:spcAft>
              <a:buNone/>
              <a:defRPr sz="1500"/>
            </a:lvl8pPr>
            <a:lvl9pPr lvl="8" algn="ctr" rtl="0">
              <a:lnSpc>
                <a:spcPct val="100000"/>
              </a:lnSpc>
              <a:spcBef>
                <a:spcPts val="0"/>
              </a:spcBef>
              <a:spcAft>
                <a:spcPts val="0"/>
              </a:spcAft>
              <a:buNone/>
              <a:defRPr sz="15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Two Column 1">
  <p:cSld name="CUSTOM_6">
    <p:bg>
      <p:bgPr>
        <a:solidFill>
          <a:schemeClr val="lt2"/>
        </a:solidFill>
        <a:effectLst/>
      </p:bgPr>
    </p:bg>
    <p:spTree>
      <p:nvGrpSpPr>
        <p:cNvPr id="1" name="Shape 866"/>
        <p:cNvGrpSpPr/>
        <p:nvPr/>
      </p:nvGrpSpPr>
      <p:grpSpPr>
        <a:xfrm>
          <a:off x="0" y="0"/>
          <a:ext cx="0" cy="0"/>
          <a:chOff x="0" y="0"/>
          <a:chExt cx="0" cy="0"/>
        </a:xfrm>
      </p:grpSpPr>
      <p:sp>
        <p:nvSpPr>
          <p:cNvPr id="867" name="Google Shape;867;p18"/>
          <p:cNvSpPr txBox="1">
            <a:spLocks noGrp="1"/>
          </p:cNvSpPr>
          <p:nvPr>
            <p:ph type="title"/>
          </p:nvPr>
        </p:nvSpPr>
        <p:spPr>
          <a:xfrm>
            <a:off x="717000" y="543000"/>
            <a:ext cx="7710000" cy="534600"/>
          </a:xfrm>
          <a:prstGeom prst="rect">
            <a:avLst/>
          </a:prstGeom>
        </p:spPr>
        <p:txBody>
          <a:bodyPr spcFirstLastPara="1" wrap="square" lIns="91425" tIns="91425" rIns="91425" bIns="91425" anchor="ctr" anchorCtr="0">
            <a:noAutofit/>
          </a:bodyPr>
          <a:lstStyle>
            <a:lvl1pPr lvl="0" algn="ctr">
              <a:spcBef>
                <a:spcPts val="0"/>
              </a:spcBef>
              <a:spcAft>
                <a:spcPts val="0"/>
              </a:spcAft>
              <a:buNone/>
              <a:defRPr/>
            </a:lvl1pPr>
            <a:lvl2pPr lvl="1" algn="ctr">
              <a:spcBef>
                <a:spcPts val="0"/>
              </a:spcBef>
              <a:spcAft>
                <a:spcPts val="0"/>
              </a:spcAft>
              <a:buNone/>
              <a:defRPr>
                <a:latin typeface="Muli"/>
                <a:ea typeface="Muli"/>
                <a:cs typeface="Muli"/>
                <a:sym typeface="Muli"/>
              </a:defRPr>
            </a:lvl2pPr>
            <a:lvl3pPr lvl="2" algn="ctr">
              <a:spcBef>
                <a:spcPts val="0"/>
              </a:spcBef>
              <a:spcAft>
                <a:spcPts val="0"/>
              </a:spcAft>
              <a:buNone/>
              <a:defRPr>
                <a:latin typeface="Muli"/>
                <a:ea typeface="Muli"/>
                <a:cs typeface="Muli"/>
                <a:sym typeface="Muli"/>
              </a:defRPr>
            </a:lvl3pPr>
            <a:lvl4pPr lvl="3" algn="ctr">
              <a:spcBef>
                <a:spcPts val="0"/>
              </a:spcBef>
              <a:spcAft>
                <a:spcPts val="0"/>
              </a:spcAft>
              <a:buNone/>
              <a:defRPr>
                <a:latin typeface="Muli"/>
                <a:ea typeface="Muli"/>
                <a:cs typeface="Muli"/>
                <a:sym typeface="Muli"/>
              </a:defRPr>
            </a:lvl4pPr>
            <a:lvl5pPr lvl="4" algn="ctr">
              <a:spcBef>
                <a:spcPts val="0"/>
              </a:spcBef>
              <a:spcAft>
                <a:spcPts val="0"/>
              </a:spcAft>
              <a:buNone/>
              <a:defRPr>
                <a:latin typeface="Muli"/>
                <a:ea typeface="Muli"/>
                <a:cs typeface="Muli"/>
                <a:sym typeface="Muli"/>
              </a:defRPr>
            </a:lvl5pPr>
            <a:lvl6pPr lvl="5" algn="ctr">
              <a:spcBef>
                <a:spcPts val="0"/>
              </a:spcBef>
              <a:spcAft>
                <a:spcPts val="0"/>
              </a:spcAft>
              <a:buNone/>
              <a:defRPr>
                <a:latin typeface="Muli"/>
                <a:ea typeface="Muli"/>
                <a:cs typeface="Muli"/>
                <a:sym typeface="Muli"/>
              </a:defRPr>
            </a:lvl6pPr>
            <a:lvl7pPr lvl="6" algn="ctr">
              <a:spcBef>
                <a:spcPts val="0"/>
              </a:spcBef>
              <a:spcAft>
                <a:spcPts val="0"/>
              </a:spcAft>
              <a:buNone/>
              <a:defRPr>
                <a:latin typeface="Muli"/>
                <a:ea typeface="Muli"/>
                <a:cs typeface="Muli"/>
                <a:sym typeface="Muli"/>
              </a:defRPr>
            </a:lvl7pPr>
            <a:lvl8pPr lvl="7" algn="ctr">
              <a:spcBef>
                <a:spcPts val="0"/>
              </a:spcBef>
              <a:spcAft>
                <a:spcPts val="0"/>
              </a:spcAft>
              <a:buNone/>
              <a:defRPr>
                <a:latin typeface="Muli"/>
                <a:ea typeface="Muli"/>
                <a:cs typeface="Muli"/>
                <a:sym typeface="Muli"/>
              </a:defRPr>
            </a:lvl8pPr>
            <a:lvl9pPr lvl="8" algn="ctr">
              <a:spcBef>
                <a:spcPts val="0"/>
              </a:spcBef>
              <a:spcAft>
                <a:spcPts val="0"/>
              </a:spcAft>
              <a:buNone/>
              <a:defRPr>
                <a:latin typeface="Muli"/>
                <a:ea typeface="Muli"/>
                <a:cs typeface="Muli"/>
                <a:sym typeface="Muli"/>
              </a:defRPr>
            </a:lvl9pPr>
          </a:lstStyle>
          <a:p>
            <a:endParaRPr/>
          </a:p>
        </p:txBody>
      </p:sp>
      <p:sp>
        <p:nvSpPr>
          <p:cNvPr id="868" name="Google Shape;868;p18"/>
          <p:cNvSpPr txBox="1">
            <a:spLocks noGrp="1"/>
          </p:cNvSpPr>
          <p:nvPr>
            <p:ph type="subTitle" idx="1"/>
          </p:nvPr>
        </p:nvSpPr>
        <p:spPr>
          <a:xfrm>
            <a:off x="1143000" y="1077725"/>
            <a:ext cx="6860400" cy="924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solidFill>
                  <a:schemeClr val="dk1"/>
                </a:solidFill>
              </a:defRPr>
            </a:lvl1pPr>
            <a:lvl2pPr lvl="1" algn="ctr" rtl="0">
              <a:lnSpc>
                <a:spcPct val="100000"/>
              </a:lnSpc>
              <a:spcBef>
                <a:spcPts val="0"/>
              </a:spcBef>
              <a:spcAft>
                <a:spcPts val="0"/>
              </a:spcAft>
              <a:buNone/>
              <a:defRPr sz="1600">
                <a:solidFill>
                  <a:schemeClr val="dk1"/>
                </a:solidFill>
              </a:defRPr>
            </a:lvl2pPr>
            <a:lvl3pPr lvl="2" algn="ctr" rtl="0">
              <a:lnSpc>
                <a:spcPct val="100000"/>
              </a:lnSpc>
              <a:spcBef>
                <a:spcPts val="1600"/>
              </a:spcBef>
              <a:spcAft>
                <a:spcPts val="0"/>
              </a:spcAft>
              <a:buNone/>
              <a:defRPr sz="1600">
                <a:solidFill>
                  <a:schemeClr val="dk1"/>
                </a:solidFill>
              </a:defRPr>
            </a:lvl3pPr>
            <a:lvl4pPr lvl="3" algn="ctr" rtl="0">
              <a:lnSpc>
                <a:spcPct val="100000"/>
              </a:lnSpc>
              <a:spcBef>
                <a:spcPts val="1600"/>
              </a:spcBef>
              <a:spcAft>
                <a:spcPts val="0"/>
              </a:spcAft>
              <a:buNone/>
              <a:defRPr sz="1600">
                <a:solidFill>
                  <a:schemeClr val="dk1"/>
                </a:solidFill>
              </a:defRPr>
            </a:lvl4pPr>
            <a:lvl5pPr lvl="4" algn="ctr" rtl="0">
              <a:lnSpc>
                <a:spcPct val="100000"/>
              </a:lnSpc>
              <a:spcBef>
                <a:spcPts val="1600"/>
              </a:spcBef>
              <a:spcAft>
                <a:spcPts val="0"/>
              </a:spcAft>
              <a:buNone/>
              <a:defRPr sz="1600">
                <a:solidFill>
                  <a:schemeClr val="dk1"/>
                </a:solidFill>
              </a:defRPr>
            </a:lvl5pPr>
            <a:lvl6pPr lvl="5" algn="ctr" rtl="0">
              <a:lnSpc>
                <a:spcPct val="100000"/>
              </a:lnSpc>
              <a:spcBef>
                <a:spcPts val="1600"/>
              </a:spcBef>
              <a:spcAft>
                <a:spcPts val="0"/>
              </a:spcAft>
              <a:buNone/>
              <a:defRPr sz="1600">
                <a:solidFill>
                  <a:schemeClr val="dk1"/>
                </a:solidFill>
              </a:defRPr>
            </a:lvl6pPr>
            <a:lvl7pPr lvl="6" algn="ctr" rtl="0">
              <a:lnSpc>
                <a:spcPct val="100000"/>
              </a:lnSpc>
              <a:spcBef>
                <a:spcPts val="1600"/>
              </a:spcBef>
              <a:spcAft>
                <a:spcPts val="0"/>
              </a:spcAft>
              <a:buNone/>
              <a:defRPr sz="1600">
                <a:solidFill>
                  <a:schemeClr val="dk1"/>
                </a:solidFill>
              </a:defRPr>
            </a:lvl7pPr>
            <a:lvl8pPr lvl="7" algn="ctr" rtl="0">
              <a:lnSpc>
                <a:spcPct val="100000"/>
              </a:lnSpc>
              <a:spcBef>
                <a:spcPts val="1600"/>
              </a:spcBef>
              <a:spcAft>
                <a:spcPts val="0"/>
              </a:spcAft>
              <a:buNone/>
              <a:defRPr sz="1600">
                <a:solidFill>
                  <a:schemeClr val="dk1"/>
                </a:solidFill>
              </a:defRPr>
            </a:lvl8pPr>
            <a:lvl9pPr lvl="8" algn="ctr" rtl="0">
              <a:lnSpc>
                <a:spcPct val="100000"/>
              </a:lnSpc>
              <a:spcBef>
                <a:spcPts val="1600"/>
              </a:spcBef>
              <a:spcAft>
                <a:spcPts val="1600"/>
              </a:spcAft>
              <a:buNone/>
              <a:defRPr sz="1600">
                <a:solidFill>
                  <a:schemeClr val="dk1"/>
                </a:solidFill>
              </a:defRPr>
            </a:lvl9pPr>
          </a:lstStyle>
          <a:p>
            <a:endParaRPr/>
          </a:p>
        </p:txBody>
      </p:sp>
      <p:sp>
        <p:nvSpPr>
          <p:cNvPr id="869" name="Google Shape;869;p18"/>
          <p:cNvSpPr txBox="1">
            <a:spLocks noGrp="1"/>
          </p:cNvSpPr>
          <p:nvPr>
            <p:ph type="subTitle" idx="2"/>
          </p:nvPr>
        </p:nvSpPr>
        <p:spPr>
          <a:xfrm>
            <a:off x="1051926" y="4012175"/>
            <a:ext cx="3162600" cy="588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solidFill>
                  <a:srgbClr val="000600"/>
                </a:solidFill>
              </a:defRPr>
            </a:lvl1pPr>
            <a:lvl2pPr lvl="1" algn="r" rtl="0">
              <a:lnSpc>
                <a:spcPct val="100000"/>
              </a:lnSpc>
              <a:spcBef>
                <a:spcPts val="0"/>
              </a:spcBef>
              <a:spcAft>
                <a:spcPts val="0"/>
              </a:spcAft>
              <a:buNone/>
              <a:defRPr sz="1400">
                <a:solidFill>
                  <a:srgbClr val="000600"/>
                </a:solidFill>
              </a:defRPr>
            </a:lvl2pPr>
            <a:lvl3pPr lvl="2" algn="r" rtl="0">
              <a:lnSpc>
                <a:spcPct val="100000"/>
              </a:lnSpc>
              <a:spcBef>
                <a:spcPts val="0"/>
              </a:spcBef>
              <a:spcAft>
                <a:spcPts val="0"/>
              </a:spcAft>
              <a:buNone/>
              <a:defRPr sz="1400">
                <a:solidFill>
                  <a:srgbClr val="000600"/>
                </a:solidFill>
              </a:defRPr>
            </a:lvl3pPr>
            <a:lvl4pPr lvl="3" algn="r" rtl="0">
              <a:lnSpc>
                <a:spcPct val="100000"/>
              </a:lnSpc>
              <a:spcBef>
                <a:spcPts val="0"/>
              </a:spcBef>
              <a:spcAft>
                <a:spcPts val="0"/>
              </a:spcAft>
              <a:buNone/>
              <a:defRPr sz="1400">
                <a:solidFill>
                  <a:srgbClr val="000600"/>
                </a:solidFill>
              </a:defRPr>
            </a:lvl4pPr>
            <a:lvl5pPr lvl="4" algn="r" rtl="0">
              <a:lnSpc>
                <a:spcPct val="100000"/>
              </a:lnSpc>
              <a:spcBef>
                <a:spcPts val="0"/>
              </a:spcBef>
              <a:spcAft>
                <a:spcPts val="0"/>
              </a:spcAft>
              <a:buNone/>
              <a:defRPr sz="1400">
                <a:solidFill>
                  <a:srgbClr val="000600"/>
                </a:solidFill>
              </a:defRPr>
            </a:lvl5pPr>
            <a:lvl6pPr lvl="5" algn="r" rtl="0">
              <a:lnSpc>
                <a:spcPct val="100000"/>
              </a:lnSpc>
              <a:spcBef>
                <a:spcPts val="0"/>
              </a:spcBef>
              <a:spcAft>
                <a:spcPts val="0"/>
              </a:spcAft>
              <a:buNone/>
              <a:defRPr sz="1400">
                <a:solidFill>
                  <a:srgbClr val="000600"/>
                </a:solidFill>
              </a:defRPr>
            </a:lvl6pPr>
            <a:lvl7pPr lvl="6" algn="r" rtl="0">
              <a:lnSpc>
                <a:spcPct val="100000"/>
              </a:lnSpc>
              <a:spcBef>
                <a:spcPts val="0"/>
              </a:spcBef>
              <a:spcAft>
                <a:spcPts val="0"/>
              </a:spcAft>
              <a:buNone/>
              <a:defRPr sz="1400">
                <a:solidFill>
                  <a:srgbClr val="000600"/>
                </a:solidFill>
              </a:defRPr>
            </a:lvl7pPr>
            <a:lvl8pPr lvl="7" algn="r" rtl="0">
              <a:lnSpc>
                <a:spcPct val="100000"/>
              </a:lnSpc>
              <a:spcBef>
                <a:spcPts val="0"/>
              </a:spcBef>
              <a:spcAft>
                <a:spcPts val="0"/>
              </a:spcAft>
              <a:buNone/>
              <a:defRPr sz="1400">
                <a:solidFill>
                  <a:srgbClr val="000600"/>
                </a:solidFill>
              </a:defRPr>
            </a:lvl8pPr>
            <a:lvl9pPr lvl="8" algn="r" rtl="0">
              <a:lnSpc>
                <a:spcPct val="100000"/>
              </a:lnSpc>
              <a:spcBef>
                <a:spcPts val="0"/>
              </a:spcBef>
              <a:spcAft>
                <a:spcPts val="0"/>
              </a:spcAft>
              <a:buNone/>
              <a:defRPr sz="1400">
                <a:solidFill>
                  <a:srgbClr val="000600"/>
                </a:solidFill>
              </a:defRPr>
            </a:lvl9pPr>
          </a:lstStyle>
          <a:p>
            <a:endParaRPr/>
          </a:p>
        </p:txBody>
      </p:sp>
      <p:sp>
        <p:nvSpPr>
          <p:cNvPr id="870" name="Google Shape;870;p18"/>
          <p:cNvSpPr txBox="1">
            <a:spLocks noGrp="1"/>
          </p:cNvSpPr>
          <p:nvPr>
            <p:ph type="subTitle" idx="3"/>
          </p:nvPr>
        </p:nvSpPr>
        <p:spPr>
          <a:xfrm>
            <a:off x="4922346" y="4012325"/>
            <a:ext cx="3162600" cy="58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rgbClr val="000600"/>
                </a:solidFill>
              </a:defRPr>
            </a:lvl1pPr>
            <a:lvl2pPr lvl="1" rtl="0">
              <a:lnSpc>
                <a:spcPct val="100000"/>
              </a:lnSpc>
              <a:spcBef>
                <a:spcPts val="0"/>
              </a:spcBef>
              <a:spcAft>
                <a:spcPts val="0"/>
              </a:spcAft>
              <a:buNone/>
              <a:defRPr sz="1400">
                <a:solidFill>
                  <a:srgbClr val="000600"/>
                </a:solidFill>
              </a:defRPr>
            </a:lvl2pPr>
            <a:lvl3pPr lvl="2" rtl="0">
              <a:lnSpc>
                <a:spcPct val="100000"/>
              </a:lnSpc>
              <a:spcBef>
                <a:spcPts val="0"/>
              </a:spcBef>
              <a:spcAft>
                <a:spcPts val="0"/>
              </a:spcAft>
              <a:buNone/>
              <a:defRPr sz="1400">
                <a:solidFill>
                  <a:srgbClr val="000600"/>
                </a:solidFill>
              </a:defRPr>
            </a:lvl3pPr>
            <a:lvl4pPr lvl="3" rtl="0">
              <a:lnSpc>
                <a:spcPct val="100000"/>
              </a:lnSpc>
              <a:spcBef>
                <a:spcPts val="0"/>
              </a:spcBef>
              <a:spcAft>
                <a:spcPts val="0"/>
              </a:spcAft>
              <a:buNone/>
              <a:defRPr sz="1400">
                <a:solidFill>
                  <a:srgbClr val="000600"/>
                </a:solidFill>
              </a:defRPr>
            </a:lvl4pPr>
            <a:lvl5pPr lvl="4" rtl="0">
              <a:lnSpc>
                <a:spcPct val="100000"/>
              </a:lnSpc>
              <a:spcBef>
                <a:spcPts val="0"/>
              </a:spcBef>
              <a:spcAft>
                <a:spcPts val="0"/>
              </a:spcAft>
              <a:buNone/>
              <a:defRPr sz="1400">
                <a:solidFill>
                  <a:srgbClr val="000600"/>
                </a:solidFill>
              </a:defRPr>
            </a:lvl5pPr>
            <a:lvl6pPr lvl="5" rtl="0">
              <a:lnSpc>
                <a:spcPct val="100000"/>
              </a:lnSpc>
              <a:spcBef>
                <a:spcPts val="0"/>
              </a:spcBef>
              <a:spcAft>
                <a:spcPts val="0"/>
              </a:spcAft>
              <a:buNone/>
              <a:defRPr sz="1400">
                <a:solidFill>
                  <a:srgbClr val="000600"/>
                </a:solidFill>
              </a:defRPr>
            </a:lvl6pPr>
            <a:lvl7pPr lvl="6" rtl="0">
              <a:lnSpc>
                <a:spcPct val="100000"/>
              </a:lnSpc>
              <a:spcBef>
                <a:spcPts val="0"/>
              </a:spcBef>
              <a:spcAft>
                <a:spcPts val="0"/>
              </a:spcAft>
              <a:buNone/>
              <a:defRPr sz="1400">
                <a:solidFill>
                  <a:srgbClr val="000600"/>
                </a:solidFill>
              </a:defRPr>
            </a:lvl7pPr>
            <a:lvl8pPr lvl="7" rtl="0">
              <a:lnSpc>
                <a:spcPct val="100000"/>
              </a:lnSpc>
              <a:spcBef>
                <a:spcPts val="0"/>
              </a:spcBef>
              <a:spcAft>
                <a:spcPts val="0"/>
              </a:spcAft>
              <a:buNone/>
              <a:defRPr sz="1400">
                <a:solidFill>
                  <a:srgbClr val="000600"/>
                </a:solidFill>
              </a:defRPr>
            </a:lvl8pPr>
            <a:lvl9pPr lvl="8" rtl="0">
              <a:lnSpc>
                <a:spcPct val="100000"/>
              </a:lnSpc>
              <a:spcBef>
                <a:spcPts val="0"/>
              </a:spcBef>
              <a:spcAft>
                <a:spcPts val="0"/>
              </a:spcAft>
              <a:buNone/>
              <a:defRPr sz="1400">
                <a:solidFill>
                  <a:srgbClr val="000600"/>
                </a:solidFill>
              </a:defRPr>
            </a:lvl9pPr>
          </a:lstStyle>
          <a:p>
            <a:endParaRPr/>
          </a:p>
        </p:txBody>
      </p:sp>
      <p:sp>
        <p:nvSpPr>
          <p:cNvPr id="871" name="Google Shape;871;p18"/>
          <p:cNvSpPr txBox="1">
            <a:spLocks noGrp="1"/>
          </p:cNvSpPr>
          <p:nvPr>
            <p:ph type="title" idx="4" hasCustomPrompt="1"/>
          </p:nvPr>
        </p:nvSpPr>
        <p:spPr>
          <a:xfrm>
            <a:off x="3155023" y="2698067"/>
            <a:ext cx="1045800" cy="53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3000"/>
              <a:buNone/>
              <a:defRPr>
                <a:solidFill>
                  <a:schemeClr val="accent2"/>
                </a:solidFill>
              </a:defRPr>
            </a:lvl1pPr>
            <a:lvl2pPr lvl="1" algn="ctr" rtl="0">
              <a:spcBef>
                <a:spcPts val="0"/>
              </a:spcBef>
              <a:spcAft>
                <a:spcPts val="0"/>
              </a:spcAft>
              <a:buClr>
                <a:schemeClr val="accent6"/>
              </a:buClr>
              <a:buSzPts val="3500"/>
              <a:buNone/>
              <a:defRPr sz="3500">
                <a:solidFill>
                  <a:schemeClr val="accent6"/>
                </a:solidFill>
              </a:defRPr>
            </a:lvl2pPr>
            <a:lvl3pPr lvl="2" algn="ctr" rtl="0">
              <a:spcBef>
                <a:spcPts val="0"/>
              </a:spcBef>
              <a:spcAft>
                <a:spcPts val="0"/>
              </a:spcAft>
              <a:buClr>
                <a:schemeClr val="accent6"/>
              </a:buClr>
              <a:buSzPts val="3500"/>
              <a:buNone/>
              <a:defRPr sz="3500">
                <a:solidFill>
                  <a:schemeClr val="accent6"/>
                </a:solidFill>
              </a:defRPr>
            </a:lvl3pPr>
            <a:lvl4pPr lvl="3" algn="ctr" rtl="0">
              <a:spcBef>
                <a:spcPts val="0"/>
              </a:spcBef>
              <a:spcAft>
                <a:spcPts val="0"/>
              </a:spcAft>
              <a:buClr>
                <a:schemeClr val="accent6"/>
              </a:buClr>
              <a:buSzPts val="3500"/>
              <a:buNone/>
              <a:defRPr sz="3500">
                <a:solidFill>
                  <a:schemeClr val="accent6"/>
                </a:solidFill>
              </a:defRPr>
            </a:lvl4pPr>
            <a:lvl5pPr lvl="4" algn="ctr" rtl="0">
              <a:spcBef>
                <a:spcPts val="0"/>
              </a:spcBef>
              <a:spcAft>
                <a:spcPts val="0"/>
              </a:spcAft>
              <a:buClr>
                <a:schemeClr val="accent6"/>
              </a:buClr>
              <a:buSzPts val="3500"/>
              <a:buNone/>
              <a:defRPr sz="3500">
                <a:solidFill>
                  <a:schemeClr val="accent6"/>
                </a:solidFill>
              </a:defRPr>
            </a:lvl5pPr>
            <a:lvl6pPr lvl="5" algn="ctr" rtl="0">
              <a:spcBef>
                <a:spcPts val="0"/>
              </a:spcBef>
              <a:spcAft>
                <a:spcPts val="0"/>
              </a:spcAft>
              <a:buClr>
                <a:schemeClr val="accent6"/>
              </a:buClr>
              <a:buSzPts val="3500"/>
              <a:buNone/>
              <a:defRPr sz="3500">
                <a:solidFill>
                  <a:schemeClr val="accent6"/>
                </a:solidFill>
              </a:defRPr>
            </a:lvl6pPr>
            <a:lvl7pPr lvl="6" algn="ctr" rtl="0">
              <a:spcBef>
                <a:spcPts val="0"/>
              </a:spcBef>
              <a:spcAft>
                <a:spcPts val="0"/>
              </a:spcAft>
              <a:buClr>
                <a:schemeClr val="accent6"/>
              </a:buClr>
              <a:buSzPts val="3500"/>
              <a:buNone/>
              <a:defRPr sz="3500">
                <a:solidFill>
                  <a:schemeClr val="accent6"/>
                </a:solidFill>
              </a:defRPr>
            </a:lvl7pPr>
            <a:lvl8pPr lvl="7" algn="ctr" rtl="0">
              <a:spcBef>
                <a:spcPts val="0"/>
              </a:spcBef>
              <a:spcAft>
                <a:spcPts val="0"/>
              </a:spcAft>
              <a:buClr>
                <a:schemeClr val="accent6"/>
              </a:buClr>
              <a:buSzPts val="3500"/>
              <a:buNone/>
              <a:defRPr sz="3500">
                <a:solidFill>
                  <a:schemeClr val="accent6"/>
                </a:solidFill>
              </a:defRPr>
            </a:lvl8pPr>
            <a:lvl9pPr lvl="8" algn="ctr" rtl="0">
              <a:spcBef>
                <a:spcPts val="0"/>
              </a:spcBef>
              <a:spcAft>
                <a:spcPts val="0"/>
              </a:spcAft>
              <a:buClr>
                <a:schemeClr val="accent6"/>
              </a:buClr>
              <a:buSzPts val="3500"/>
              <a:buNone/>
              <a:defRPr sz="3500">
                <a:solidFill>
                  <a:schemeClr val="accent6"/>
                </a:solidFill>
              </a:defRPr>
            </a:lvl9pPr>
          </a:lstStyle>
          <a:p>
            <a:r>
              <a:t>xx%</a:t>
            </a:r>
          </a:p>
        </p:txBody>
      </p:sp>
      <p:sp>
        <p:nvSpPr>
          <p:cNvPr id="872" name="Google Shape;872;p18"/>
          <p:cNvSpPr txBox="1">
            <a:spLocks noGrp="1"/>
          </p:cNvSpPr>
          <p:nvPr>
            <p:ph type="title" idx="5" hasCustomPrompt="1"/>
          </p:nvPr>
        </p:nvSpPr>
        <p:spPr>
          <a:xfrm>
            <a:off x="4936484" y="2698067"/>
            <a:ext cx="1045800" cy="53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3000"/>
              <a:buNone/>
              <a:defRPr>
                <a:solidFill>
                  <a:schemeClr val="accent4"/>
                </a:solidFill>
              </a:defRPr>
            </a:lvl1pPr>
            <a:lvl2pPr lvl="1" algn="ctr" rtl="0">
              <a:spcBef>
                <a:spcPts val="0"/>
              </a:spcBef>
              <a:spcAft>
                <a:spcPts val="0"/>
              </a:spcAft>
              <a:buClr>
                <a:schemeClr val="accent6"/>
              </a:buClr>
              <a:buSzPts val="3500"/>
              <a:buNone/>
              <a:defRPr sz="3500">
                <a:solidFill>
                  <a:schemeClr val="accent6"/>
                </a:solidFill>
              </a:defRPr>
            </a:lvl2pPr>
            <a:lvl3pPr lvl="2" algn="ctr" rtl="0">
              <a:spcBef>
                <a:spcPts val="0"/>
              </a:spcBef>
              <a:spcAft>
                <a:spcPts val="0"/>
              </a:spcAft>
              <a:buClr>
                <a:schemeClr val="accent6"/>
              </a:buClr>
              <a:buSzPts val="3500"/>
              <a:buNone/>
              <a:defRPr sz="3500">
                <a:solidFill>
                  <a:schemeClr val="accent6"/>
                </a:solidFill>
              </a:defRPr>
            </a:lvl3pPr>
            <a:lvl4pPr lvl="3" algn="ctr" rtl="0">
              <a:spcBef>
                <a:spcPts val="0"/>
              </a:spcBef>
              <a:spcAft>
                <a:spcPts val="0"/>
              </a:spcAft>
              <a:buClr>
                <a:schemeClr val="accent6"/>
              </a:buClr>
              <a:buSzPts val="3500"/>
              <a:buNone/>
              <a:defRPr sz="3500">
                <a:solidFill>
                  <a:schemeClr val="accent6"/>
                </a:solidFill>
              </a:defRPr>
            </a:lvl4pPr>
            <a:lvl5pPr lvl="4" algn="ctr" rtl="0">
              <a:spcBef>
                <a:spcPts val="0"/>
              </a:spcBef>
              <a:spcAft>
                <a:spcPts val="0"/>
              </a:spcAft>
              <a:buClr>
                <a:schemeClr val="accent6"/>
              </a:buClr>
              <a:buSzPts val="3500"/>
              <a:buNone/>
              <a:defRPr sz="3500">
                <a:solidFill>
                  <a:schemeClr val="accent6"/>
                </a:solidFill>
              </a:defRPr>
            </a:lvl5pPr>
            <a:lvl6pPr lvl="5" algn="ctr" rtl="0">
              <a:spcBef>
                <a:spcPts val="0"/>
              </a:spcBef>
              <a:spcAft>
                <a:spcPts val="0"/>
              </a:spcAft>
              <a:buClr>
                <a:schemeClr val="accent6"/>
              </a:buClr>
              <a:buSzPts val="3500"/>
              <a:buNone/>
              <a:defRPr sz="3500">
                <a:solidFill>
                  <a:schemeClr val="accent6"/>
                </a:solidFill>
              </a:defRPr>
            </a:lvl6pPr>
            <a:lvl7pPr lvl="6" algn="ctr" rtl="0">
              <a:spcBef>
                <a:spcPts val="0"/>
              </a:spcBef>
              <a:spcAft>
                <a:spcPts val="0"/>
              </a:spcAft>
              <a:buClr>
                <a:schemeClr val="accent6"/>
              </a:buClr>
              <a:buSzPts val="3500"/>
              <a:buNone/>
              <a:defRPr sz="3500">
                <a:solidFill>
                  <a:schemeClr val="accent6"/>
                </a:solidFill>
              </a:defRPr>
            </a:lvl7pPr>
            <a:lvl8pPr lvl="7" algn="ctr" rtl="0">
              <a:spcBef>
                <a:spcPts val="0"/>
              </a:spcBef>
              <a:spcAft>
                <a:spcPts val="0"/>
              </a:spcAft>
              <a:buClr>
                <a:schemeClr val="accent6"/>
              </a:buClr>
              <a:buSzPts val="3500"/>
              <a:buNone/>
              <a:defRPr sz="3500">
                <a:solidFill>
                  <a:schemeClr val="accent6"/>
                </a:solidFill>
              </a:defRPr>
            </a:lvl8pPr>
            <a:lvl9pPr lvl="8" algn="ctr" rtl="0">
              <a:spcBef>
                <a:spcPts val="0"/>
              </a:spcBef>
              <a:spcAft>
                <a:spcPts val="0"/>
              </a:spcAft>
              <a:buClr>
                <a:schemeClr val="accent6"/>
              </a:buClr>
              <a:buSzPts val="3500"/>
              <a:buNone/>
              <a:defRPr sz="3500">
                <a:solidFill>
                  <a:schemeClr val="accent6"/>
                </a:solidFill>
              </a:defRPr>
            </a:lvl9pPr>
          </a:lstStyle>
          <a:p>
            <a:r>
              <a:t>xx%</a:t>
            </a:r>
          </a:p>
        </p:txBody>
      </p:sp>
      <p:grpSp>
        <p:nvGrpSpPr>
          <p:cNvPr id="873" name="Google Shape;873;p18"/>
          <p:cNvGrpSpPr/>
          <p:nvPr/>
        </p:nvGrpSpPr>
        <p:grpSpPr>
          <a:xfrm>
            <a:off x="48986" y="92163"/>
            <a:ext cx="9046032" cy="4945746"/>
            <a:chOff x="384142" y="582645"/>
            <a:chExt cx="8261971" cy="4517075"/>
          </a:xfrm>
        </p:grpSpPr>
        <p:sp>
          <p:nvSpPr>
            <p:cNvPr id="874" name="Google Shape;874;p18"/>
            <p:cNvSpPr/>
            <p:nvPr/>
          </p:nvSpPr>
          <p:spPr>
            <a:xfrm>
              <a:off x="7950867" y="2190371"/>
              <a:ext cx="197117" cy="221798"/>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8"/>
            <p:cNvSpPr/>
            <p:nvPr/>
          </p:nvSpPr>
          <p:spPr>
            <a:xfrm>
              <a:off x="8168385" y="836638"/>
              <a:ext cx="197117" cy="221798"/>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8"/>
            <p:cNvSpPr/>
            <p:nvPr/>
          </p:nvSpPr>
          <p:spPr>
            <a:xfrm>
              <a:off x="7989944" y="3892318"/>
              <a:ext cx="152378" cy="171529"/>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8"/>
            <p:cNvSpPr/>
            <p:nvPr/>
          </p:nvSpPr>
          <p:spPr>
            <a:xfrm>
              <a:off x="7562917" y="4625648"/>
              <a:ext cx="103759" cy="116554"/>
            </a:xfrm>
            <a:custGeom>
              <a:avLst/>
              <a:gdLst/>
              <a:ahLst/>
              <a:cxnLst/>
              <a:rect l="l" t="t" r="r" b="b"/>
              <a:pathLst>
                <a:path w="1257" h="1412" extrusionOk="0">
                  <a:moveTo>
                    <a:pt x="628" y="1"/>
                  </a:moveTo>
                  <a:cubicBezTo>
                    <a:pt x="551" y="1"/>
                    <a:pt x="483" y="233"/>
                    <a:pt x="464" y="552"/>
                  </a:cubicBezTo>
                  <a:cubicBezTo>
                    <a:pt x="194" y="571"/>
                    <a:pt x="0" y="629"/>
                    <a:pt x="0" y="706"/>
                  </a:cubicBezTo>
                  <a:cubicBezTo>
                    <a:pt x="0" y="784"/>
                    <a:pt x="194" y="851"/>
                    <a:pt x="464" y="871"/>
                  </a:cubicBezTo>
                  <a:cubicBezTo>
                    <a:pt x="483" y="1180"/>
                    <a:pt x="551" y="1412"/>
                    <a:pt x="628" y="1412"/>
                  </a:cubicBezTo>
                  <a:cubicBezTo>
                    <a:pt x="706" y="1412"/>
                    <a:pt x="773" y="1180"/>
                    <a:pt x="783" y="871"/>
                  </a:cubicBezTo>
                  <a:cubicBezTo>
                    <a:pt x="1054" y="851"/>
                    <a:pt x="1257" y="784"/>
                    <a:pt x="1257" y="706"/>
                  </a:cubicBezTo>
                  <a:cubicBezTo>
                    <a:pt x="1257" y="629"/>
                    <a:pt x="1054" y="571"/>
                    <a:pt x="78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8"/>
            <p:cNvSpPr/>
            <p:nvPr/>
          </p:nvSpPr>
          <p:spPr>
            <a:xfrm>
              <a:off x="5747436" y="2240547"/>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8"/>
            <p:cNvSpPr/>
            <p:nvPr/>
          </p:nvSpPr>
          <p:spPr>
            <a:xfrm>
              <a:off x="1716460" y="798701"/>
              <a:ext cx="103842" cy="116554"/>
            </a:xfrm>
            <a:custGeom>
              <a:avLst/>
              <a:gdLst/>
              <a:ahLst/>
              <a:cxnLst/>
              <a:rect l="l" t="t" r="r" b="b"/>
              <a:pathLst>
                <a:path w="1258" h="1412" extrusionOk="0">
                  <a:moveTo>
                    <a:pt x="629" y="1"/>
                  </a:moveTo>
                  <a:cubicBezTo>
                    <a:pt x="552" y="1"/>
                    <a:pt x="484" y="233"/>
                    <a:pt x="474" y="552"/>
                  </a:cubicBezTo>
                  <a:cubicBezTo>
                    <a:pt x="204" y="571"/>
                    <a:pt x="1" y="629"/>
                    <a:pt x="1" y="706"/>
                  </a:cubicBezTo>
                  <a:cubicBezTo>
                    <a:pt x="1" y="784"/>
                    <a:pt x="204" y="842"/>
                    <a:pt x="474" y="861"/>
                  </a:cubicBezTo>
                  <a:cubicBezTo>
                    <a:pt x="484" y="1180"/>
                    <a:pt x="552" y="1412"/>
                    <a:pt x="629" y="1412"/>
                  </a:cubicBezTo>
                  <a:cubicBezTo>
                    <a:pt x="706" y="1412"/>
                    <a:pt x="774" y="1180"/>
                    <a:pt x="793" y="861"/>
                  </a:cubicBezTo>
                  <a:cubicBezTo>
                    <a:pt x="1054" y="842"/>
                    <a:pt x="1257" y="784"/>
                    <a:pt x="1257" y="706"/>
                  </a:cubicBezTo>
                  <a:cubicBezTo>
                    <a:pt x="1257" y="629"/>
                    <a:pt x="1054" y="571"/>
                    <a:pt x="793" y="552"/>
                  </a:cubicBezTo>
                  <a:cubicBezTo>
                    <a:pt x="774" y="233"/>
                    <a:pt x="706" y="1"/>
                    <a:pt x="6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8"/>
            <p:cNvSpPr/>
            <p:nvPr/>
          </p:nvSpPr>
          <p:spPr>
            <a:xfrm>
              <a:off x="546478" y="719265"/>
              <a:ext cx="103759" cy="117379"/>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8"/>
            <p:cNvSpPr/>
            <p:nvPr/>
          </p:nvSpPr>
          <p:spPr>
            <a:xfrm>
              <a:off x="5899898" y="3617048"/>
              <a:ext cx="103759" cy="116554"/>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8"/>
            <p:cNvSpPr/>
            <p:nvPr/>
          </p:nvSpPr>
          <p:spPr>
            <a:xfrm>
              <a:off x="7539594" y="2732247"/>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8"/>
            <p:cNvSpPr/>
            <p:nvPr/>
          </p:nvSpPr>
          <p:spPr>
            <a:xfrm>
              <a:off x="618296" y="1488290"/>
              <a:ext cx="80234" cy="68843"/>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8"/>
            <p:cNvSpPr/>
            <p:nvPr/>
          </p:nvSpPr>
          <p:spPr>
            <a:xfrm>
              <a:off x="7609880" y="1191620"/>
              <a:ext cx="80234" cy="68843"/>
            </a:xfrm>
            <a:custGeom>
              <a:avLst/>
              <a:gdLst/>
              <a:ahLst/>
              <a:cxnLst/>
              <a:rect l="l" t="t" r="r" b="b"/>
              <a:pathLst>
                <a:path w="972" h="834" extrusionOk="0">
                  <a:moveTo>
                    <a:pt x="542" y="1"/>
                  </a:moveTo>
                  <a:cubicBezTo>
                    <a:pt x="521" y="1"/>
                    <a:pt x="500" y="2"/>
                    <a:pt x="478" y="6"/>
                  </a:cubicBezTo>
                  <a:cubicBezTo>
                    <a:pt x="0" y="61"/>
                    <a:pt x="82" y="833"/>
                    <a:pt x="540" y="833"/>
                  </a:cubicBezTo>
                  <a:cubicBezTo>
                    <a:pt x="564" y="833"/>
                    <a:pt x="588" y="831"/>
                    <a:pt x="614" y="827"/>
                  </a:cubicBezTo>
                  <a:cubicBezTo>
                    <a:pt x="807" y="788"/>
                    <a:pt x="952" y="624"/>
                    <a:pt x="971" y="431"/>
                  </a:cubicBezTo>
                  <a:cubicBezTo>
                    <a:pt x="971" y="191"/>
                    <a:pt x="776"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8"/>
            <p:cNvSpPr/>
            <p:nvPr/>
          </p:nvSpPr>
          <p:spPr>
            <a:xfrm>
              <a:off x="5262036" y="594908"/>
              <a:ext cx="38879" cy="32770"/>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8"/>
            <p:cNvSpPr/>
            <p:nvPr/>
          </p:nvSpPr>
          <p:spPr>
            <a:xfrm>
              <a:off x="4460589" y="719855"/>
              <a:ext cx="38218" cy="32358"/>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8"/>
            <p:cNvSpPr/>
            <p:nvPr/>
          </p:nvSpPr>
          <p:spPr>
            <a:xfrm>
              <a:off x="5325266" y="834374"/>
              <a:ext cx="53819" cy="45400"/>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8"/>
            <p:cNvGrpSpPr/>
            <p:nvPr/>
          </p:nvGrpSpPr>
          <p:grpSpPr>
            <a:xfrm>
              <a:off x="384142" y="4522561"/>
              <a:ext cx="394321" cy="369227"/>
              <a:chOff x="2002810" y="3558267"/>
              <a:chExt cx="362694" cy="339613"/>
            </a:xfrm>
          </p:grpSpPr>
          <p:sp>
            <p:nvSpPr>
              <p:cNvPr id="889" name="Google Shape;889;p18"/>
              <p:cNvSpPr/>
              <p:nvPr/>
            </p:nvSpPr>
            <p:spPr>
              <a:xfrm>
                <a:off x="2291173" y="3686353"/>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8"/>
              <p:cNvSpPr/>
              <p:nvPr/>
            </p:nvSpPr>
            <p:spPr>
              <a:xfrm>
                <a:off x="2002810" y="3590232"/>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8"/>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8"/>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8"/>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18"/>
            <p:cNvGrpSpPr/>
            <p:nvPr/>
          </p:nvGrpSpPr>
          <p:grpSpPr>
            <a:xfrm>
              <a:off x="8251792" y="4522561"/>
              <a:ext cx="394321" cy="369227"/>
              <a:chOff x="2002810" y="3558267"/>
              <a:chExt cx="362694" cy="339613"/>
            </a:xfrm>
          </p:grpSpPr>
          <p:sp>
            <p:nvSpPr>
              <p:cNvPr id="895" name="Google Shape;895;p18"/>
              <p:cNvSpPr/>
              <p:nvPr/>
            </p:nvSpPr>
            <p:spPr>
              <a:xfrm>
                <a:off x="2291173" y="3686353"/>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8"/>
              <p:cNvSpPr/>
              <p:nvPr/>
            </p:nvSpPr>
            <p:spPr>
              <a:xfrm>
                <a:off x="2002810" y="3590232"/>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8"/>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8"/>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8"/>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 name="Google Shape;900;p18"/>
            <p:cNvSpPr/>
            <p:nvPr/>
          </p:nvSpPr>
          <p:spPr>
            <a:xfrm>
              <a:off x="606519" y="220877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8"/>
            <p:cNvSpPr/>
            <p:nvPr/>
          </p:nvSpPr>
          <p:spPr>
            <a:xfrm>
              <a:off x="650260" y="3533900"/>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8"/>
            <p:cNvSpPr/>
            <p:nvPr/>
          </p:nvSpPr>
          <p:spPr>
            <a:xfrm>
              <a:off x="1722215" y="2149716"/>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8"/>
            <p:cNvSpPr/>
            <p:nvPr/>
          </p:nvSpPr>
          <p:spPr>
            <a:xfrm>
              <a:off x="7060192" y="797816"/>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8"/>
            <p:cNvSpPr/>
            <p:nvPr/>
          </p:nvSpPr>
          <p:spPr>
            <a:xfrm>
              <a:off x="3859219" y="2522699"/>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8"/>
            <p:cNvSpPr/>
            <p:nvPr/>
          </p:nvSpPr>
          <p:spPr>
            <a:xfrm>
              <a:off x="4237791" y="3313736"/>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8"/>
            <p:cNvSpPr/>
            <p:nvPr/>
          </p:nvSpPr>
          <p:spPr>
            <a:xfrm>
              <a:off x="8113916" y="1679555"/>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8"/>
            <p:cNvSpPr/>
            <p:nvPr/>
          </p:nvSpPr>
          <p:spPr>
            <a:xfrm>
              <a:off x="6306024" y="1052676"/>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8"/>
            <p:cNvSpPr/>
            <p:nvPr/>
          </p:nvSpPr>
          <p:spPr>
            <a:xfrm>
              <a:off x="2594445" y="2564892"/>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8"/>
            <p:cNvSpPr/>
            <p:nvPr/>
          </p:nvSpPr>
          <p:spPr>
            <a:xfrm>
              <a:off x="6882119" y="1437996"/>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8"/>
            <p:cNvSpPr/>
            <p:nvPr/>
          </p:nvSpPr>
          <p:spPr>
            <a:xfrm>
              <a:off x="2282955" y="4983249"/>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8"/>
            <p:cNvSpPr/>
            <p:nvPr/>
          </p:nvSpPr>
          <p:spPr>
            <a:xfrm>
              <a:off x="3948966" y="4805783"/>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8"/>
            <p:cNvSpPr/>
            <p:nvPr/>
          </p:nvSpPr>
          <p:spPr>
            <a:xfrm flipH="1">
              <a:off x="3478786" y="582645"/>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 name="Google Shape;913;p18"/>
          <p:cNvSpPr txBox="1">
            <a:spLocks noGrp="1"/>
          </p:cNvSpPr>
          <p:nvPr>
            <p:ph type="subTitle" idx="6"/>
          </p:nvPr>
        </p:nvSpPr>
        <p:spPr>
          <a:xfrm>
            <a:off x="2406417" y="3516492"/>
            <a:ext cx="1807800" cy="5346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None/>
              <a:defRPr>
                <a:solidFill>
                  <a:schemeClr val="dk1"/>
                </a:solidFill>
                <a:latin typeface="Boogaloo"/>
                <a:ea typeface="Boogaloo"/>
                <a:cs typeface="Boogaloo"/>
                <a:sym typeface="Boogaloo"/>
              </a:defRPr>
            </a:lvl1pPr>
            <a:lvl2pPr lvl="1" algn="r">
              <a:lnSpc>
                <a:spcPct val="100000"/>
              </a:lnSpc>
              <a:spcBef>
                <a:spcPts val="0"/>
              </a:spcBef>
              <a:spcAft>
                <a:spcPts val="0"/>
              </a:spcAft>
              <a:buNone/>
              <a:defRPr>
                <a:solidFill>
                  <a:schemeClr val="dk1"/>
                </a:solidFill>
                <a:latin typeface="Boogaloo"/>
                <a:ea typeface="Boogaloo"/>
                <a:cs typeface="Boogaloo"/>
                <a:sym typeface="Boogaloo"/>
              </a:defRPr>
            </a:lvl2pPr>
            <a:lvl3pPr lvl="2" algn="r">
              <a:lnSpc>
                <a:spcPct val="100000"/>
              </a:lnSpc>
              <a:spcBef>
                <a:spcPts val="0"/>
              </a:spcBef>
              <a:spcAft>
                <a:spcPts val="0"/>
              </a:spcAft>
              <a:buNone/>
              <a:defRPr>
                <a:solidFill>
                  <a:schemeClr val="dk1"/>
                </a:solidFill>
                <a:latin typeface="Boogaloo"/>
                <a:ea typeface="Boogaloo"/>
                <a:cs typeface="Boogaloo"/>
                <a:sym typeface="Boogaloo"/>
              </a:defRPr>
            </a:lvl3pPr>
            <a:lvl4pPr lvl="3" algn="r">
              <a:lnSpc>
                <a:spcPct val="100000"/>
              </a:lnSpc>
              <a:spcBef>
                <a:spcPts val="0"/>
              </a:spcBef>
              <a:spcAft>
                <a:spcPts val="0"/>
              </a:spcAft>
              <a:buNone/>
              <a:defRPr>
                <a:solidFill>
                  <a:schemeClr val="dk1"/>
                </a:solidFill>
                <a:latin typeface="Boogaloo"/>
                <a:ea typeface="Boogaloo"/>
                <a:cs typeface="Boogaloo"/>
                <a:sym typeface="Boogaloo"/>
              </a:defRPr>
            </a:lvl4pPr>
            <a:lvl5pPr lvl="4" algn="r">
              <a:lnSpc>
                <a:spcPct val="100000"/>
              </a:lnSpc>
              <a:spcBef>
                <a:spcPts val="0"/>
              </a:spcBef>
              <a:spcAft>
                <a:spcPts val="0"/>
              </a:spcAft>
              <a:buNone/>
              <a:defRPr>
                <a:solidFill>
                  <a:schemeClr val="dk1"/>
                </a:solidFill>
                <a:latin typeface="Boogaloo"/>
                <a:ea typeface="Boogaloo"/>
                <a:cs typeface="Boogaloo"/>
                <a:sym typeface="Boogaloo"/>
              </a:defRPr>
            </a:lvl5pPr>
            <a:lvl6pPr lvl="5" algn="r">
              <a:lnSpc>
                <a:spcPct val="100000"/>
              </a:lnSpc>
              <a:spcBef>
                <a:spcPts val="0"/>
              </a:spcBef>
              <a:spcAft>
                <a:spcPts val="0"/>
              </a:spcAft>
              <a:buNone/>
              <a:defRPr>
                <a:solidFill>
                  <a:schemeClr val="dk1"/>
                </a:solidFill>
                <a:latin typeface="Boogaloo"/>
                <a:ea typeface="Boogaloo"/>
                <a:cs typeface="Boogaloo"/>
                <a:sym typeface="Boogaloo"/>
              </a:defRPr>
            </a:lvl6pPr>
            <a:lvl7pPr lvl="6" algn="r">
              <a:lnSpc>
                <a:spcPct val="100000"/>
              </a:lnSpc>
              <a:spcBef>
                <a:spcPts val="0"/>
              </a:spcBef>
              <a:spcAft>
                <a:spcPts val="0"/>
              </a:spcAft>
              <a:buNone/>
              <a:defRPr>
                <a:solidFill>
                  <a:schemeClr val="dk1"/>
                </a:solidFill>
                <a:latin typeface="Boogaloo"/>
                <a:ea typeface="Boogaloo"/>
                <a:cs typeface="Boogaloo"/>
                <a:sym typeface="Boogaloo"/>
              </a:defRPr>
            </a:lvl7pPr>
            <a:lvl8pPr lvl="7" algn="r">
              <a:lnSpc>
                <a:spcPct val="100000"/>
              </a:lnSpc>
              <a:spcBef>
                <a:spcPts val="0"/>
              </a:spcBef>
              <a:spcAft>
                <a:spcPts val="0"/>
              </a:spcAft>
              <a:buNone/>
              <a:defRPr>
                <a:solidFill>
                  <a:schemeClr val="dk1"/>
                </a:solidFill>
                <a:latin typeface="Boogaloo"/>
                <a:ea typeface="Boogaloo"/>
                <a:cs typeface="Boogaloo"/>
                <a:sym typeface="Boogaloo"/>
              </a:defRPr>
            </a:lvl8pPr>
            <a:lvl9pPr lvl="8" algn="r">
              <a:lnSpc>
                <a:spcPct val="100000"/>
              </a:lnSpc>
              <a:spcBef>
                <a:spcPts val="0"/>
              </a:spcBef>
              <a:spcAft>
                <a:spcPts val="0"/>
              </a:spcAft>
              <a:buNone/>
              <a:defRPr>
                <a:solidFill>
                  <a:schemeClr val="dk1"/>
                </a:solidFill>
                <a:latin typeface="Boogaloo"/>
                <a:ea typeface="Boogaloo"/>
                <a:cs typeface="Boogaloo"/>
                <a:sym typeface="Boogaloo"/>
              </a:defRPr>
            </a:lvl9pPr>
          </a:lstStyle>
          <a:p>
            <a:endParaRPr/>
          </a:p>
        </p:txBody>
      </p:sp>
      <p:sp>
        <p:nvSpPr>
          <p:cNvPr id="914" name="Google Shape;914;p18"/>
          <p:cNvSpPr txBox="1">
            <a:spLocks noGrp="1"/>
          </p:cNvSpPr>
          <p:nvPr>
            <p:ph type="subTitle" idx="7"/>
          </p:nvPr>
        </p:nvSpPr>
        <p:spPr>
          <a:xfrm>
            <a:off x="4916393" y="3514092"/>
            <a:ext cx="1716900" cy="539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a:solidFill>
                  <a:schemeClr val="dk1"/>
                </a:solidFill>
                <a:latin typeface="Boogaloo"/>
                <a:ea typeface="Boogaloo"/>
                <a:cs typeface="Boogaloo"/>
                <a:sym typeface="Boogaloo"/>
              </a:defRPr>
            </a:lvl1pPr>
            <a:lvl2pPr lvl="1" rtl="0">
              <a:lnSpc>
                <a:spcPct val="100000"/>
              </a:lnSpc>
              <a:spcBef>
                <a:spcPts val="0"/>
              </a:spcBef>
              <a:spcAft>
                <a:spcPts val="0"/>
              </a:spcAft>
              <a:buNone/>
              <a:defRPr>
                <a:solidFill>
                  <a:schemeClr val="dk1"/>
                </a:solidFill>
                <a:latin typeface="Boogaloo"/>
                <a:ea typeface="Boogaloo"/>
                <a:cs typeface="Boogaloo"/>
                <a:sym typeface="Boogaloo"/>
              </a:defRPr>
            </a:lvl2pPr>
            <a:lvl3pPr lvl="2" rtl="0">
              <a:lnSpc>
                <a:spcPct val="100000"/>
              </a:lnSpc>
              <a:spcBef>
                <a:spcPts val="0"/>
              </a:spcBef>
              <a:spcAft>
                <a:spcPts val="0"/>
              </a:spcAft>
              <a:buNone/>
              <a:defRPr>
                <a:solidFill>
                  <a:schemeClr val="dk1"/>
                </a:solidFill>
                <a:latin typeface="Boogaloo"/>
                <a:ea typeface="Boogaloo"/>
                <a:cs typeface="Boogaloo"/>
                <a:sym typeface="Boogaloo"/>
              </a:defRPr>
            </a:lvl3pPr>
            <a:lvl4pPr lvl="3" rtl="0">
              <a:lnSpc>
                <a:spcPct val="100000"/>
              </a:lnSpc>
              <a:spcBef>
                <a:spcPts val="0"/>
              </a:spcBef>
              <a:spcAft>
                <a:spcPts val="0"/>
              </a:spcAft>
              <a:buNone/>
              <a:defRPr>
                <a:solidFill>
                  <a:schemeClr val="dk1"/>
                </a:solidFill>
                <a:latin typeface="Boogaloo"/>
                <a:ea typeface="Boogaloo"/>
                <a:cs typeface="Boogaloo"/>
                <a:sym typeface="Boogaloo"/>
              </a:defRPr>
            </a:lvl4pPr>
            <a:lvl5pPr lvl="4" rtl="0">
              <a:lnSpc>
                <a:spcPct val="100000"/>
              </a:lnSpc>
              <a:spcBef>
                <a:spcPts val="0"/>
              </a:spcBef>
              <a:spcAft>
                <a:spcPts val="0"/>
              </a:spcAft>
              <a:buNone/>
              <a:defRPr>
                <a:solidFill>
                  <a:schemeClr val="dk1"/>
                </a:solidFill>
                <a:latin typeface="Boogaloo"/>
                <a:ea typeface="Boogaloo"/>
                <a:cs typeface="Boogaloo"/>
                <a:sym typeface="Boogaloo"/>
              </a:defRPr>
            </a:lvl5pPr>
            <a:lvl6pPr lvl="5" rtl="0">
              <a:lnSpc>
                <a:spcPct val="100000"/>
              </a:lnSpc>
              <a:spcBef>
                <a:spcPts val="0"/>
              </a:spcBef>
              <a:spcAft>
                <a:spcPts val="0"/>
              </a:spcAft>
              <a:buNone/>
              <a:defRPr>
                <a:solidFill>
                  <a:schemeClr val="dk1"/>
                </a:solidFill>
                <a:latin typeface="Boogaloo"/>
                <a:ea typeface="Boogaloo"/>
                <a:cs typeface="Boogaloo"/>
                <a:sym typeface="Boogaloo"/>
              </a:defRPr>
            </a:lvl6pPr>
            <a:lvl7pPr lvl="6" rtl="0">
              <a:lnSpc>
                <a:spcPct val="100000"/>
              </a:lnSpc>
              <a:spcBef>
                <a:spcPts val="0"/>
              </a:spcBef>
              <a:spcAft>
                <a:spcPts val="0"/>
              </a:spcAft>
              <a:buNone/>
              <a:defRPr>
                <a:solidFill>
                  <a:schemeClr val="dk1"/>
                </a:solidFill>
                <a:latin typeface="Boogaloo"/>
                <a:ea typeface="Boogaloo"/>
                <a:cs typeface="Boogaloo"/>
                <a:sym typeface="Boogaloo"/>
              </a:defRPr>
            </a:lvl7pPr>
            <a:lvl8pPr lvl="7" rtl="0">
              <a:lnSpc>
                <a:spcPct val="100000"/>
              </a:lnSpc>
              <a:spcBef>
                <a:spcPts val="0"/>
              </a:spcBef>
              <a:spcAft>
                <a:spcPts val="0"/>
              </a:spcAft>
              <a:buNone/>
              <a:defRPr>
                <a:solidFill>
                  <a:schemeClr val="dk1"/>
                </a:solidFill>
                <a:latin typeface="Boogaloo"/>
                <a:ea typeface="Boogaloo"/>
                <a:cs typeface="Boogaloo"/>
                <a:sym typeface="Boogaloo"/>
              </a:defRPr>
            </a:lvl8pPr>
            <a:lvl9pPr lvl="8" rtl="0">
              <a:lnSpc>
                <a:spcPct val="100000"/>
              </a:lnSpc>
              <a:spcBef>
                <a:spcPts val="0"/>
              </a:spcBef>
              <a:spcAft>
                <a:spcPts val="0"/>
              </a:spcAft>
              <a:buNone/>
              <a:defRPr>
                <a:solidFill>
                  <a:schemeClr val="dk1"/>
                </a:solidFill>
                <a:latin typeface="Boogaloo"/>
                <a:ea typeface="Boogaloo"/>
                <a:cs typeface="Boogaloo"/>
                <a:sym typeface="Boogaloo"/>
              </a:defRPr>
            </a:lvl9pPr>
          </a:lstStyle>
          <a:p>
            <a:endParaRPr/>
          </a:p>
        </p:txBody>
      </p:sp>
      <p:grpSp>
        <p:nvGrpSpPr>
          <p:cNvPr id="915" name="Google Shape;915;p18"/>
          <p:cNvGrpSpPr/>
          <p:nvPr/>
        </p:nvGrpSpPr>
        <p:grpSpPr>
          <a:xfrm>
            <a:off x="561844" y="0"/>
            <a:ext cx="8984349" cy="4854863"/>
            <a:chOff x="561844" y="-13751"/>
            <a:chExt cx="8984349" cy="4854863"/>
          </a:xfrm>
        </p:grpSpPr>
        <p:sp>
          <p:nvSpPr>
            <p:cNvPr id="916" name="Google Shape;916;p18"/>
            <p:cNvSpPr/>
            <p:nvPr/>
          </p:nvSpPr>
          <p:spPr>
            <a:xfrm rot="902545">
              <a:off x="4252422" y="1839195"/>
              <a:ext cx="641564" cy="668799"/>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8"/>
            <p:cNvSpPr/>
            <p:nvPr/>
          </p:nvSpPr>
          <p:spPr>
            <a:xfrm rot="422608">
              <a:off x="8434780" y="2643786"/>
              <a:ext cx="1071098" cy="723469"/>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8"/>
            <p:cNvSpPr/>
            <p:nvPr/>
          </p:nvSpPr>
          <p:spPr>
            <a:xfrm rot="-1550640">
              <a:off x="710375" y="411283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 name="Google Shape;919;p18"/>
            <p:cNvGrpSpPr/>
            <p:nvPr/>
          </p:nvGrpSpPr>
          <p:grpSpPr>
            <a:xfrm rot="1882907">
              <a:off x="647705" y="1661358"/>
              <a:ext cx="537260" cy="480691"/>
              <a:chOff x="-6420876" y="5076646"/>
              <a:chExt cx="705425" cy="631150"/>
            </a:xfrm>
          </p:grpSpPr>
          <p:sp>
            <p:nvSpPr>
              <p:cNvPr id="920" name="Google Shape;920;p18"/>
              <p:cNvSpPr/>
              <p:nvPr/>
            </p:nvSpPr>
            <p:spPr>
              <a:xfrm>
                <a:off x="-6340876" y="5352021"/>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8"/>
              <p:cNvSpPr/>
              <p:nvPr/>
            </p:nvSpPr>
            <p:spPr>
              <a:xfrm>
                <a:off x="-6420876" y="5226571"/>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8"/>
              <p:cNvSpPr/>
              <p:nvPr/>
            </p:nvSpPr>
            <p:spPr>
              <a:xfrm>
                <a:off x="-6204501" y="5076646"/>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8"/>
              <p:cNvSpPr/>
              <p:nvPr/>
            </p:nvSpPr>
            <p:spPr>
              <a:xfrm>
                <a:off x="-5999001" y="5106546"/>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8"/>
              <p:cNvSpPr/>
              <p:nvPr/>
            </p:nvSpPr>
            <p:spPr>
              <a:xfrm>
                <a:off x="-5882626" y="5295146"/>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18"/>
            <p:cNvGrpSpPr/>
            <p:nvPr/>
          </p:nvGrpSpPr>
          <p:grpSpPr>
            <a:xfrm rot="1882907">
              <a:off x="4373594" y="4209992"/>
              <a:ext cx="497534" cy="541159"/>
              <a:chOff x="-404618" y="8263246"/>
              <a:chExt cx="653266" cy="710545"/>
            </a:xfrm>
          </p:grpSpPr>
          <p:sp>
            <p:nvSpPr>
              <p:cNvPr id="926" name="Google Shape;926;p18"/>
              <p:cNvSpPr/>
              <p:nvPr/>
            </p:nvSpPr>
            <p:spPr>
              <a:xfrm rot="-5176049">
                <a:off x="-193256" y="8477035"/>
                <a:ext cx="496461" cy="355783"/>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8"/>
              <p:cNvSpPr/>
              <p:nvPr/>
            </p:nvSpPr>
            <p:spPr>
              <a:xfrm rot="-5176049">
                <a:off x="-272625" y="8788839"/>
                <a:ext cx="189129" cy="17010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8"/>
              <p:cNvSpPr/>
              <p:nvPr/>
            </p:nvSpPr>
            <p:spPr>
              <a:xfrm rot="-5176049">
                <a:off x="-382844" y="8556459"/>
                <a:ext cx="170979" cy="203829"/>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8"/>
              <p:cNvSpPr/>
              <p:nvPr/>
            </p:nvSpPr>
            <p:spPr>
              <a:xfrm rot="-5176049">
                <a:off x="-340316" y="8360815"/>
                <a:ext cx="163678" cy="195629"/>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8"/>
              <p:cNvSpPr/>
              <p:nvPr/>
            </p:nvSpPr>
            <p:spPr>
              <a:xfrm rot="-5176049">
                <a:off x="-164554" y="8272425"/>
                <a:ext cx="167179" cy="158803"/>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 name="Google Shape;931;p18"/>
            <p:cNvGrpSpPr/>
            <p:nvPr/>
          </p:nvGrpSpPr>
          <p:grpSpPr>
            <a:xfrm rot="-1882907" flipH="1">
              <a:off x="7626030" y="461070"/>
              <a:ext cx="537260" cy="480691"/>
              <a:chOff x="-7339529" y="5588854"/>
              <a:chExt cx="705425" cy="631150"/>
            </a:xfrm>
          </p:grpSpPr>
          <p:sp>
            <p:nvSpPr>
              <p:cNvPr id="932" name="Google Shape;932;p18"/>
              <p:cNvSpPr/>
              <p:nvPr/>
            </p:nvSpPr>
            <p:spPr>
              <a:xfrm>
                <a:off x="-7259529" y="5864229"/>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8"/>
              <p:cNvSpPr/>
              <p:nvPr/>
            </p:nvSpPr>
            <p:spPr>
              <a:xfrm>
                <a:off x="-7339529" y="5738779"/>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8"/>
              <p:cNvSpPr/>
              <p:nvPr/>
            </p:nvSpPr>
            <p:spPr>
              <a:xfrm>
                <a:off x="-7123154" y="5588854"/>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8"/>
              <p:cNvSpPr/>
              <p:nvPr/>
            </p:nvSpPr>
            <p:spPr>
              <a:xfrm>
                <a:off x="-6917654" y="5618754"/>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8"/>
              <p:cNvSpPr/>
              <p:nvPr/>
            </p:nvSpPr>
            <p:spPr>
              <a:xfrm>
                <a:off x="-6801279" y="5807354"/>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 name="Google Shape;937;p18"/>
            <p:cNvSpPr/>
            <p:nvPr/>
          </p:nvSpPr>
          <p:spPr>
            <a:xfrm rot="-1550884">
              <a:off x="856903" y="52985"/>
              <a:ext cx="39475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Text">
  <p:cSld name="CUSTOM_7">
    <p:bg>
      <p:bgPr>
        <a:solidFill>
          <a:schemeClr val="lt2"/>
        </a:solidFill>
        <a:effectLst/>
      </p:bgPr>
    </p:bg>
    <p:spTree>
      <p:nvGrpSpPr>
        <p:cNvPr id="1" name="Shape 938"/>
        <p:cNvGrpSpPr/>
        <p:nvPr/>
      </p:nvGrpSpPr>
      <p:grpSpPr>
        <a:xfrm>
          <a:off x="0" y="0"/>
          <a:ext cx="0" cy="0"/>
          <a:chOff x="0" y="0"/>
          <a:chExt cx="0" cy="0"/>
        </a:xfrm>
      </p:grpSpPr>
      <p:sp>
        <p:nvSpPr>
          <p:cNvPr id="939" name="Google Shape;939;p19"/>
          <p:cNvSpPr txBox="1">
            <a:spLocks noGrp="1"/>
          </p:cNvSpPr>
          <p:nvPr>
            <p:ph type="title"/>
          </p:nvPr>
        </p:nvSpPr>
        <p:spPr>
          <a:xfrm>
            <a:off x="714150" y="543000"/>
            <a:ext cx="7708800" cy="534600"/>
          </a:xfrm>
          <a:prstGeom prst="rect">
            <a:avLst/>
          </a:prstGeom>
        </p:spPr>
        <p:txBody>
          <a:bodyPr spcFirstLastPara="1" wrap="square" lIns="91425" tIns="91425" rIns="91425" bIns="91425" anchor="ctr" anchorCtr="0">
            <a:noAutofit/>
          </a:bodyPr>
          <a:lstStyle>
            <a:lvl1pPr lvl="0">
              <a:spcBef>
                <a:spcPts val="0"/>
              </a:spcBef>
              <a:spcAft>
                <a:spcPts val="0"/>
              </a:spcAft>
              <a:buNone/>
              <a:defRPr sz="3000"/>
            </a:lvl1pPr>
            <a:lvl2pPr lvl="1">
              <a:spcBef>
                <a:spcPts val="0"/>
              </a:spcBef>
              <a:spcAft>
                <a:spcPts val="0"/>
              </a:spcAft>
              <a:buNone/>
              <a:defRPr sz="3000">
                <a:solidFill>
                  <a:schemeClr val="accent6"/>
                </a:solidFill>
              </a:defRPr>
            </a:lvl2pPr>
            <a:lvl3pPr lvl="2">
              <a:spcBef>
                <a:spcPts val="0"/>
              </a:spcBef>
              <a:spcAft>
                <a:spcPts val="0"/>
              </a:spcAft>
              <a:buNone/>
              <a:defRPr sz="3000">
                <a:solidFill>
                  <a:schemeClr val="accent6"/>
                </a:solidFill>
              </a:defRPr>
            </a:lvl3pPr>
            <a:lvl4pPr lvl="3">
              <a:spcBef>
                <a:spcPts val="0"/>
              </a:spcBef>
              <a:spcAft>
                <a:spcPts val="0"/>
              </a:spcAft>
              <a:buNone/>
              <a:defRPr sz="3000">
                <a:solidFill>
                  <a:schemeClr val="accent6"/>
                </a:solidFill>
              </a:defRPr>
            </a:lvl4pPr>
            <a:lvl5pPr lvl="4">
              <a:spcBef>
                <a:spcPts val="0"/>
              </a:spcBef>
              <a:spcAft>
                <a:spcPts val="0"/>
              </a:spcAft>
              <a:buNone/>
              <a:defRPr sz="3000">
                <a:solidFill>
                  <a:schemeClr val="accent6"/>
                </a:solidFill>
              </a:defRPr>
            </a:lvl5pPr>
            <a:lvl6pPr lvl="5">
              <a:spcBef>
                <a:spcPts val="0"/>
              </a:spcBef>
              <a:spcAft>
                <a:spcPts val="0"/>
              </a:spcAft>
              <a:buNone/>
              <a:defRPr sz="3000">
                <a:solidFill>
                  <a:schemeClr val="accent6"/>
                </a:solidFill>
              </a:defRPr>
            </a:lvl6pPr>
            <a:lvl7pPr lvl="6">
              <a:spcBef>
                <a:spcPts val="0"/>
              </a:spcBef>
              <a:spcAft>
                <a:spcPts val="0"/>
              </a:spcAft>
              <a:buNone/>
              <a:defRPr sz="3000">
                <a:solidFill>
                  <a:schemeClr val="accent6"/>
                </a:solidFill>
              </a:defRPr>
            </a:lvl7pPr>
            <a:lvl8pPr lvl="7">
              <a:spcBef>
                <a:spcPts val="0"/>
              </a:spcBef>
              <a:spcAft>
                <a:spcPts val="0"/>
              </a:spcAft>
              <a:buNone/>
              <a:defRPr sz="3000">
                <a:solidFill>
                  <a:schemeClr val="accent6"/>
                </a:solidFill>
              </a:defRPr>
            </a:lvl8pPr>
            <a:lvl9pPr lvl="8">
              <a:spcBef>
                <a:spcPts val="0"/>
              </a:spcBef>
              <a:spcAft>
                <a:spcPts val="0"/>
              </a:spcAft>
              <a:buNone/>
              <a:defRPr sz="3000">
                <a:solidFill>
                  <a:schemeClr val="accent6"/>
                </a:solidFill>
              </a:defRPr>
            </a:lvl9pPr>
          </a:lstStyle>
          <a:p>
            <a:endParaRPr/>
          </a:p>
        </p:txBody>
      </p:sp>
      <p:grpSp>
        <p:nvGrpSpPr>
          <p:cNvPr id="940" name="Google Shape;940;p19"/>
          <p:cNvGrpSpPr/>
          <p:nvPr/>
        </p:nvGrpSpPr>
        <p:grpSpPr>
          <a:xfrm>
            <a:off x="189660" y="62639"/>
            <a:ext cx="8864121" cy="4831066"/>
            <a:chOff x="43474" y="-240527"/>
            <a:chExt cx="8864121" cy="4831066"/>
          </a:xfrm>
        </p:grpSpPr>
        <p:sp>
          <p:nvSpPr>
            <p:cNvPr id="941" name="Google Shape;941;p19"/>
            <p:cNvSpPr/>
            <p:nvPr/>
          </p:nvSpPr>
          <p:spPr>
            <a:xfrm>
              <a:off x="3034618" y="1831067"/>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9"/>
            <p:cNvSpPr/>
            <p:nvPr/>
          </p:nvSpPr>
          <p:spPr>
            <a:xfrm>
              <a:off x="43474" y="2602759"/>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9"/>
            <p:cNvSpPr/>
            <p:nvPr/>
          </p:nvSpPr>
          <p:spPr>
            <a:xfrm>
              <a:off x="5497083" y="-240527"/>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9"/>
            <p:cNvSpPr/>
            <p:nvPr/>
          </p:nvSpPr>
          <p:spPr>
            <a:xfrm>
              <a:off x="2609980" y="3526543"/>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9"/>
            <p:cNvSpPr/>
            <p:nvPr/>
          </p:nvSpPr>
          <p:spPr>
            <a:xfrm>
              <a:off x="856525" y="3217260"/>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9"/>
            <p:cNvSpPr/>
            <p:nvPr/>
          </p:nvSpPr>
          <p:spPr>
            <a:xfrm>
              <a:off x="746050" y="4446024"/>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9"/>
            <p:cNvSpPr/>
            <p:nvPr/>
          </p:nvSpPr>
          <p:spPr>
            <a:xfrm>
              <a:off x="635586" y="-53375"/>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9"/>
            <p:cNvSpPr/>
            <p:nvPr/>
          </p:nvSpPr>
          <p:spPr>
            <a:xfrm>
              <a:off x="7250452" y="4389701"/>
              <a:ext cx="110475" cy="144603"/>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9"/>
            <p:cNvSpPr/>
            <p:nvPr/>
          </p:nvSpPr>
          <p:spPr>
            <a:xfrm>
              <a:off x="7912637" y="4475573"/>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9"/>
            <p:cNvSpPr/>
            <p:nvPr/>
          </p:nvSpPr>
          <p:spPr>
            <a:xfrm>
              <a:off x="3454238" y="394058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9"/>
            <p:cNvSpPr/>
            <p:nvPr/>
          </p:nvSpPr>
          <p:spPr>
            <a:xfrm>
              <a:off x="2844992" y="30358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9"/>
            <p:cNvSpPr/>
            <p:nvPr/>
          </p:nvSpPr>
          <p:spPr>
            <a:xfrm>
              <a:off x="2860612" y="4534213"/>
              <a:ext cx="57303" cy="56325"/>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9"/>
            <p:cNvSpPr/>
            <p:nvPr/>
          </p:nvSpPr>
          <p:spPr>
            <a:xfrm>
              <a:off x="8797120" y="2458153"/>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 name="Google Shape;954;p19"/>
            <p:cNvGrpSpPr/>
            <p:nvPr/>
          </p:nvGrpSpPr>
          <p:grpSpPr>
            <a:xfrm>
              <a:off x="316139" y="43050"/>
              <a:ext cx="3325067" cy="3594333"/>
              <a:chOff x="155489" y="222137"/>
              <a:chExt cx="3325067" cy="3594333"/>
            </a:xfrm>
          </p:grpSpPr>
          <p:sp>
            <p:nvSpPr>
              <p:cNvPr id="955" name="Google Shape;955;p19"/>
              <p:cNvSpPr/>
              <p:nvPr/>
            </p:nvSpPr>
            <p:spPr>
              <a:xfrm>
                <a:off x="3394515" y="1106855"/>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9"/>
              <p:cNvSpPr/>
              <p:nvPr/>
            </p:nvSpPr>
            <p:spPr>
              <a:xfrm>
                <a:off x="155489" y="1661346"/>
                <a:ext cx="85425" cy="84800"/>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9"/>
              <p:cNvSpPr/>
              <p:nvPr/>
            </p:nvSpPr>
            <p:spPr>
              <a:xfrm>
                <a:off x="2006956" y="222137"/>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9"/>
              <p:cNvSpPr/>
              <p:nvPr/>
            </p:nvSpPr>
            <p:spPr>
              <a:xfrm>
                <a:off x="1738877" y="3759633"/>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19"/>
            <p:cNvGrpSpPr/>
            <p:nvPr/>
          </p:nvGrpSpPr>
          <p:grpSpPr>
            <a:xfrm>
              <a:off x="8377281" y="238631"/>
              <a:ext cx="419846" cy="458079"/>
              <a:chOff x="5121781" y="1532506"/>
              <a:chExt cx="419846" cy="458079"/>
            </a:xfrm>
          </p:grpSpPr>
          <p:sp>
            <p:nvSpPr>
              <p:cNvPr id="960" name="Google Shape;960;p19"/>
              <p:cNvSpPr/>
              <p:nvPr/>
            </p:nvSpPr>
            <p:spPr>
              <a:xfrm>
                <a:off x="5455586" y="1705272"/>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9"/>
              <p:cNvSpPr/>
              <p:nvPr/>
            </p:nvSpPr>
            <p:spPr>
              <a:xfrm>
                <a:off x="5121781" y="1575621"/>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9"/>
              <p:cNvSpPr/>
              <p:nvPr/>
            </p:nvSpPr>
            <p:spPr>
              <a:xfrm>
                <a:off x="5318039" y="1532506"/>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9"/>
              <p:cNvSpPr/>
              <p:nvPr/>
            </p:nvSpPr>
            <p:spPr>
              <a:xfrm>
                <a:off x="5419903" y="19499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9"/>
              <p:cNvSpPr/>
              <p:nvPr/>
            </p:nvSpPr>
            <p:spPr>
              <a:xfrm>
                <a:off x="5227161" y="1827037"/>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 name="Google Shape;965;p19"/>
            <p:cNvSpPr/>
            <p:nvPr/>
          </p:nvSpPr>
          <p:spPr>
            <a:xfrm>
              <a:off x="4711206" y="4190598"/>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9"/>
            <p:cNvSpPr/>
            <p:nvPr/>
          </p:nvSpPr>
          <p:spPr>
            <a:xfrm>
              <a:off x="7209774" y="339572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9"/>
            <p:cNvSpPr/>
            <p:nvPr/>
          </p:nvSpPr>
          <p:spPr>
            <a:xfrm rot="-1241947">
              <a:off x="8327908" y="3229596"/>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9"/>
            <p:cNvSpPr/>
            <p:nvPr/>
          </p:nvSpPr>
          <p:spPr>
            <a:xfrm rot="-1241947">
              <a:off x="8478552" y="3444389"/>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19"/>
          <p:cNvGrpSpPr/>
          <p:nvPr/>
        </p:nvGrpSpPr>
        <p:grpSpPr>
          <a:xfrm>
            <a:off x="39194" y="30171"/>
            <a:ext cx="9049981" cy="4825516"/>
            <a:chOff x="809219" y="30171"/>
            <a:chExt cx="9049981" cy="4825516"/>
          </a:xfrm>
        </p:grpSpPr>
        <p:sp>
          <p:nvSpPr>
            <p:cNvPr id="970" name="Google Shape;970;p19"/>
            <p:cNvSpPr/>
            <p:nvPr/>
          </p:nvSpPr>
          <p:spPr>
            <a:xfrm>
              <a:off x="1562764" y="475541"/>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9"/>
            <p:cNvSpPr/>
            <p:nvPr/>
          </p:nvSpPr>
          <p:spPr>
            <a:xfrm rot="422590">
              <a:off x="9080184" y="4339141"/>
              <a:ext cx="745679" cy="472616"/>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9"/>
            <p:cNvSpPr/>
            <p:nvPr/>
          </p:nvSpPr>
          <p:spPr>
            <a:xfrm rot="-1550640">
              <a:off x="8460125" y="110948"/>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 name="Google Shape;973;p19"/>
            <p:cNvGrpSpPr/>
            <p:nvPr/>
          </p:nvGrpSpPr>
          <p:grpSpPr>
            <a:xfrm rot="1882907">
              <a:off x="895080" y="4239858"/>
              <a:ext cx="537260" cy="480691"/>
              <a:chOff x="-4380581" y="7797838"/>
              <a:chExt cx="705425" cy="631150"/>
            </a:xfrm>
          </p:grpSpPr>
          <p:sp>
            <p:nvSpPr>
              <p:cNvPr id="974" name="Google Shape;974;p19"/>
              <p:cNvSpPr/>
              <p:nvPr/>
            </p:nvSpPr>
            <p:spPr>
              <a:xfrm>
                <a:off x="-4300581" y="8073213"/>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9"/>
              <p:cNvSpPr/>
              <p:nvPr/>
            </p:nvSpPr>
            <p:spPr>
              <a:xfrm>
                <a:off x="-4380581" y="7947763"/>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9"/>
              <p:cNvSpPr/>
              <p:nvPr/>
            </p:nvSpPr>
            <p:spPr>
              <a:xfrm>
                <a:off x="-4164206" y="7797838"/>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9"/>
              <p:cNvSpPr/>
              <p:nvPr/>
            </p:nvSpPr>
            <p:spPr>
              <a:xfrm>
                <a:off x="-3958706" y="7827738"/>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9"/>
              <p:cNvSpPr/>
              <p:nvPr/>
            </p:nvSpPr>
            <p:spPr>
              <a:xfrm>
                <a:off x="-3842331" y="8016338"/>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 name="Google Shape;979;p19"/>
            <p:cNvGrpSpPr/>
            <p:nvPr/>
          </p:nvGrpSpPr>
          <p:grpSpPr>
            <a:xfrm rot="1882907">
              <a:off x="4408616" y="1588478"/>
              <a:ext cx="553792" cy="574477"/>
              <a:chOff x="-2151787" y="5278323"/>
              <a:chExt cx="727133" cy="754292"/>
            </a:xfrm>
          </p:grpSpPr>
          <p:sp>
            <p:nvSpPr>
              <p:cNvPr id="980" name="Google Shape;980;p19"/>
              <p:cNvSpPr/>
              <p:nvPr/>
            </p:nvSpPr>
            <p:spPr>
              <a:xfrm rot="-3804252">
                <a:off x="-1943080" y="5553121"/>
                <a:ext cx="496457" cy="355780"/>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9"/>
              <p:cNvSpPr/>
              <p:nvPr/>
            </p:nvSpPr>
            <p:spPr>
              <a:xfrm rot="-3804252">
                <a:off x="-2089216" y="5757182"/>
                <a:ext cx="189128" cy="170102"/>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9"/>
              <p:cNvSpPr/>
              <p:nvPr/>
            </p:nvSpPr>
            <p:spPr>
              <a:xfrm rot="-3804252">
                <a:off x="-2107873" y="5485094"/>
                <a:ext cx="170977" cy="203828"/>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9"/>
              <p:cNvSpPr/>
              <p:nvPr/>
            </p:nvSpPr>
            <p:spPr>
              <a:xfrm rot="-3804252">
                <a:off x="-1989254" y="5330537"/>
                <a:ext cx="163677" cy="195628"/>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9"/>
              <p:cNvSpPr/>
              <p:nvPr/>
            </p:nvSpPr>
            <p:spPr>
              <a:xfrm rot="-3804252">
                <a:off x="-1787484" y="5309213"/>
                <a:ext cx="167177" cy="158802"/>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 name="Google Shape;985;p19"/>
            <p:cNvGrpSpPr/>
            <p:nvPr/>
          </p:nvGrpSpPr>
          <p:grpSpPr>
            <a:xfrm rot="-1882907" flipH="1">
              <a:off x="9236080" y="2070933"/>
              <a:ext cx="537260" cy="480691"/>
              <a:chOff x="-8043575" y="8494248"/>
              <a:chExt cx="705425" cy="631150"/>
            </a:xfrm>
          </p:grpSpPr>
          <p:sp>
            <p:nvSpPr>
              <p:cNvPr id="986" name="Google Shape;986;p19"/>
              <p:cNvSpPr/>
              <p:nvPr/>
            </p:nvSpPr>
            <p:spPr>
              <a:xfrm>
                <a:off x="-7963575" y="8769623"/>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9"/>
              <p:cNvSpPr/>
              <p:nvPr/>
            </p:nvSpPr>
            <p:spPr>
              <a:xfrm>
                <a:off x="-8043575" y="8644173"/>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9"/>
              <p:cNvSpPr/>
              <p:nvPr/>
            </p:nvSpPr>
            <p:spPr>
              <a:xfrm>
                <a:off x="-7827200" y="8494248"/>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9"/>
              <p:cNvSpPr/>
              <p:nvPr/>
            </p:nvSpPr>
            <p:spPr>
              <a:xfrm>
                <a:off x="-7621700" y="8524148"/>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9"/>
              <p:cNvSpPr/>
              <p:nvPr/>
            </p:nvSpPr>
            <p:spPr>
              <a:xfrm>
                <a:off x="-7505325" y="8712748"/>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 name="Google Shape;991;p19"/>
            <p:cNvSpPr/>
            <p:nvPr/>
          </p:nvSpPr>
          <p:spPr>
            <a:xfrm rot="1076189">
              <a:off x="7177111" y="1539424"/>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9"/>
            <p:cNvSpPr/>
            <p:nvPr/>
          </p:nvSpPr>
          <p:spPr>
            <a:xfrm rot="-1550640">
              <a:off x="5649550" y="3624473"/>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 name="Google Shape;993;p19"/>
          <p:cNvSpPr/>
          <p:nvPr/>
        </p:nvSpPr>
        <p:spPr>
          <a:xfrm>
            <a:off x="5855713" y="4569512"/>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Three Column 1">
  <p:cSld name="CUSTOM_9">
    <p:bg>
      <p:bgPr>
        <a:solidFill>
          <a:schemeClr val="lt2"/>
        </a:solidFill>
        <a:effectLst/>
      </p:bgPr>
    </p:bg>
    <p:spTree>
      <p:nvGrpSpPr>
        <p:cNvPr id="1" name="Shape 994"/>
        <p:cNvGrpSpPr/>
        <p:nvPr/>
      </p:nvGrpSpPr>
      <p:grpSpPr>
        <a:xfrm>
          <a:off x="0" y="0"/>
          <a:ext cx="0" cy="0"/>
          <a:chOff x="0" y="0"/>
          <a:chExt cx="0" cy="0"/>
        </a:xfrm>
      </p:grpSpPr>
      <p:grpSp>
        <p:nvGrpSpPr>
          <p:cNvPr id="995" name="Google Shape;995;p20"/>
          <p:cNvGrpSpPr/>
          <p:nvPr/>
        </p:nvGrpSpPr>
        <p:grpSpPr>
          <a:xfrm>
            <a:off x="173698" y="92689"/>
            <a:ext cx="8864121" cy="4801709"/>
            <a:chOff x="43474" y="-211177"/>
            <a:chExt cx="8864121" cy="4801709"/>
          </a:xfrm>
        </p:grpSpPr>
        <p:sp>
          <p:nvSpPr>
            <p:cNvPr id="996" name="Google Shape;996;p20"/>
            <p:cNvSpPr/>
            <p:nvPr/>
          </p:nvSpPr>
          <p:spPr>
            <a:xfrm>
              <a:off x="5366418" y="-87008"/>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0"/>
            <p:cNvSpPr/>
            <p:nvPr/>
          </p:nvSpPr>
          <p:spPr>
            <a:xfrm>
              <a:off x="43474" y="2602759"/>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0"/>
            <p:cNvSpPr/>
            <p:nvPr/>
          </p:nvSpPr>
          <p:spPr>
            <a:xfrm>
              <a:off x="7784733" y="-211177"/>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0"/>
            <p:cNvSpPr/>
            <p:nvPr/>
          </p:nvSpPr>
          <p:spPr>
            <a:xfrm>
              <a:off x="6019692" y="4315356"/>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0"/>
            <p:cNvSpPr/>
            <p:nvPr/>
          </p:nvSpPr>
          <p:spPr>
            <a:xfrm>
              <a:off x="355475" y="1479810"/>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0"/>
            <p:cNvSpPr/>
            <p:nvPr/>
          </p:nvSpPr>
          <p:spPr>
            <a:xfrm>
              <a:off x="746050" y="4446024"/>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0"/>
            <p:cNvSpPr/>
            <p:nvPr/>
          </p:nvSpPr>
          <p:spPr>
            <a:xfrm>
              <a:off x="635586" y="-53375"/>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0"/>
            <p:cNvSpPr/>
            <p:nvPr/>
          </p:nvSpPr>
          <p:spPr>
            <a:xfrm>
              <a:off x="4386527" y="918951"/>
              <a:ext cx="110475" cy="144603"/>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0"/>
            <p:cNvSpPr/>
            <p:nvPr/>
          </p:nvSpPr>
          <p:spPr>
            <a:xfrm>
              <a:off x="7589887" y="3948473"/>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0"/>
            <p:cNvSpPr/>
            <p:nvPr/>
          </p:nvSpPr>
          <p:spPr>
            <a:xfrm>
              <a:off x="4087051" y="394848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0"/>
            <p:cNvSpPr/>
            <p:nvPr/>
          </p:nvSpPr>
          <p:spPr>
            <a:xfrm>
              <a:off x="4087405" y="25103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0"/>
            <p:cNvSpPr/>
            <p:nvPr/>
          </p:nvSpPr>
          <p:spPr>
            <a:xfrm>
              <a:off x="3036224" y="4389713"/>
              <a:ext cx="57303" cy="56325"/>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0"/>
            <p:cNvSpPr/>
            <p:nvPr/>
          </p:nvSpPr>
          <p:spPr>
            <a:xfrm>
              <a:off x="8797120" y="2458153"/>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 name="Google Shape;1009;p20"/>
            <p:cNvGrpSpPr/>
            <p:nvPr/>
          </p:nvGrpSpPr>
          <p:grpSpPr>
            <a:xfrm>
              <a:off x="316135" y="192702"/>
              <a:ext cx="3604549" cy="1986518"/>
              <a:chOff x="155485" y="371790"/>
              <a:chExt cx="3604549" cy="1986518"/>
            </a:xfrm>
          </p:grpSpPr>
          <p:sp>
            <p:nvSpPr>
              <p:cNvPr id="1010" name="Google Shape;1010;p20"/>
              <p:cNvSpPr/>
              <p:nvPr/>
            </p:nvSpPr>
            <p:spPr>
              <a:xfrm>
                <a:off x="2350315" y="1515680"/>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0"/>
              <p:cNvSpPr/>
              <p:nvPr/>
            </p:nvSpPr>
            <p:spPr>
              <a:xfrm>
                <a:off x="155485" y="1127942"/>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0"/>
              <p:cNvSpPr/>
              <p:nvPr/>
            </p:nvSpPr>
            <p:spPr>
              <a:xfrm>
                <a:off x="3719517" y="371790"/>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0"/>
              <p:cNvSpPr/>
              <p:nvPr/>
            </p:nvSpPr>
            <p:spPr>
              <a:xfrm>
                <a:off x="1611581" y="1475012"/>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0"/>
              <p:cNvSpPr/>
              <p:nvPr/>
            </p:nvSpPr>
            <p:spPr>
              <a:xfrm>
                <a:off x="3216115" y="2301470"/>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20"/>
            <p:cNvGrpSpPr/>
            <p:nvPr/>
          </p:nvGrpSpPr>
          <p:grpSpPr>
            <a:xfrm>
              <a:off x="8377281" y="238631"/>
              <a:ext cx="419846" cy="458079"/>
              <a:chOff x="5121781" y="1532506"/>
              <a:chExt cx="419846" cy="458079"/>
            </a:xfrm>
          </p:grpSpPr>
          <p:sp>
            <p:nvSpPr>
              <p:cNvPr id="1016" name="Google Shape;1016;p20"/>
              <p:cNvSpPr/>
              <p:nvPr/>
            </p:nvSpPr>
            <p:spPr>
              <a:xfrm>
                <a:off x="5455586" y="1705272"/>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0"/>
              <p:cNvSpPr/>
              <p:nvPr/>
            </p:nvSpPr>
            <p:spPr>
              <a:xfrm>
                <a:off x="5121781" y="1575621"/>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0"/>
              <p:cNvSpPr/>
              <p:nvPr/>
            </p:nvSpPr>
            <p:spPr>
              <a:xfrm>
                <a:off x="5318039" y="1532506"/>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0"/>
              <p:cNvSpPr/>
              <p:nvPr/>
            </p:nvSpPr>
            <p:spPr>
              <a:xfrm>
                <a:off x="5419903" y="19499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0"/>
              <p:cNvSpPr/>
              <p:nvPr/>
            </p:nvSpPr>
            <p:spPr>
              <a:xfrm>
                <a:off x="5227161" y="1827037"/>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 name="Google Shape;1021;p20"/>
            <p:cNvSpPr/>
            <p:nvPr/>
          </p:nvSpPr>
          <p:spPr>
            <a:xfrm>
              <a:off x="5851156" y="2824048"/>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0"/>
            <p:cNvSpPr/>
            <p:nvPr/>
          </p:nvSpPr>
          <p:spPr>
            <a:xfrm>
              <a:off x="5925599" y="30717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0"/>
            <p:cNvSpPr/>
            <p:nvPr/>
          </p:nvSpPr>
          <p:spPr>
            <a:xfrm rot="-1241947">
              <a:off x="8327908" y="3229596"/>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0"/>
            <p:cNvSpPr/>
            <p:nvPr/>
          </p:nvSpPr>
          <p:spPr>
            <a:xfrm rot="-1241947">
              <a:off x="8478552" y="3444389"/>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 name="Google Shape;1025;p20"/>
          <p:cNvSpPr txBox="1">
            <a:spLocks noGrp="1"/>
          </p:cNvSpPr>
          <p:nvPr>
            <p:ph type="subTitle" idx="1"/>
          </p:nvPr>
        </p:nvSpPr>
        <p:spPr>
          <a:xfrm>
            <a:off x="1350611" y="2102372"/>
            <a:ext cx="2283900" cy="52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a:endParaRPr/>
          </a:p>
        </p:txBody>
      </p:sp>
      <p:sp>
        <p:nvSpPr>
          <p:cNvPr id="1026" name="Google Shape;1026;p20"/>
          <p:cNvSpPr txBox="1">
            <a:spLocks noGrp="1"/>
          </p:cNvSpPr>
          <p:nvPr>
            <p:ph type="subTitle" idx="2"/>
          </p:nvPr>
        </p:nvSpPr>
        <p:spPr>
          <a:xfrm>
            <a:off x="1350607" y="2955600"/>
            <a:ext cx="2283900" cy="52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a:endParaRPr/>
          </a:p>
        </p:txBody>
      </p:sp>
      <p:sp>
        <p:nvSpPr>
          <p:cNvPr id="1027" name="Google Shape;1027;p20"/>
          <p:cNvSpPr txBox="1">
            <a:spLocks noGrp="1"/>
          </p:cNvSpPr>
          <p:nvPr>
            <p:ph type="subTitle" idx="3"/>
          </p:nvPr>
        </p:nvSpPr>
        <p:spPr>
          <a:xfrm>
            <a:off x="1350611" y="3806708"/>
            <a:ext cx="2283900" cy="52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a:endParaRPr/>
          </a:p>
        </p:txBody>
      </p:sp>
      <p:grpSp>
        <p:nvGrpSpPr>
          <p:cNvPr id="1028" name="Google Shape;1028;p20"/>
          <p:cNvGrpSpPr/>
          <p:nvPr/>
        </p:nvGrpSpPr>
        <p:grpSpPr>
          <a:xfrm>
            <a:off x="-33058" y="28296"/>
            <a:ext cx="9122233" cy="4950155"/>
            <a:chOff x="736967" y="28296"/>
            <a:chExt cx="9122233" cy="4950155"/>
          </a:xfrm>
        </p:grpSpPr>
        <p:sp>
          <p:nvSpPr>
            <p:cNvPr id="1029" name="Google Shape;1029;p20"/>
            <p:cNvSpPr/>
            <p:nvPr/>
          </p:nvSpPr>
          <p:spPr>
            <a:xfrm>
              <a:off x="4887452" y="85616"/>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0"/>
            <p:cNvSpPr/>
            <p:nvPr/>
          </p:nvSpPr>
          <p:spPr>
            <a:xfrm rot="422590">
              <a:off x="9080184" y="4339141"/>
              <a:ext cx="745679" cy="472616"/>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0"/>
            <p:cNvSpPr/>
            <p:nvPr/>
          </p:nvSpPr>
          <p:spPr>
            <a:xfrm rot="-1550640">
              <a:off x="7476625" y="243848"/>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 name="Google Shape;1032;p20"/>
            <p:cNvGrpSpPr/>
            <p:nvPr/>
          </p:nvGrpSpPr>
          <p:grpSpPr>
            <a:xfrm rot="1882907">
              <a:off x="2290605" y="4393033"/>
              <a:ext cx="537260" cy="480691"/>
              <a:chOff x="-2711558" y="7015372"/>
              <a:chExt cx="705425" cy="631150"/>
            </a:xfrm>
          </p:grpSpPr>
          <p:sp>
            <p:nvSpPr>
              <p:cNvPr id="1033" name="Google Shape;1033;p20"/>
              <p:cNvSpPr/>
              <p:nvPr/>
            </p:nvSpPr>
            <p:spPr>
              <a:xfrm>
                <a:off x="-2631558" y="7290747"/>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0"/>
              <p:cNvSpPr/>
              <p:nvPr/>
            </p:nvSpPr>
            <p:spPr>
              <a:xfrm>
                <a:off x="-2711558" y="7165297"/>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0"/>
              <p:cNvSpPr/>
              <p:nvPr/>
            </p:nvSpPr>
            <p:spPr>
              <a:xfrm>
                <a:off x="-2495183" y="7015372"/>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0"/>
              <p:cNvSpPr/>
              <p:nvPr/>
            </p:nvSpPr>
            <p:spPr>
              <a:xfrm>
                <a:off x="-2289683" y="7045272"/>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0"/>
              <p:cNvSpPr/>
              <p:nvPr/>
            </p:nvSpPr>
            <p:spPr>
              <a:xfrm>
                <a:off x="-2173308" y="7233872"/>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 name="Google Shape;1038;p20"/>
            <p:cNvGrpSpPr/>
            <p:nvPr/>
          </p:nvGrpSpPr>
          <p:grpSpPr>
            <a:xfrm rot="1882907">
              <a:off x="5273241" y="4185628"/>
              <a:ext cx="553792" cy="574477"/>
              <a:chOff x="593156" y="7598386"/>
              <a:chExt cx="727133" cy="754292"/>
            </a:xfrm>
          </p:grpSpPr>
          <p:sp>
            <p:nvSpPr>
              <p:cNvPr id="1039" name="Google Shape;1039;p20"/>
              <p:cNvSpPr/>
              <p:nvPr/>
            </p:nvSpPr>
            <p:spPr>
              <a:xfrm rot="-3804252">
                <a:off x="801863" y="7873185"/>
                <a:ext cx="496457" cy="355780"/>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0"/>
              <p:cNvSpPr/>
              <p:nvPr/>
            </p:nvSpPr>
            <p:spPr>
              <a:xfrm rot="-3804252">
                <a:off x="655727" y="8077245"/>
                <a:ext cx="189128" cy="170102"/>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0"/>
              <p:cNvSpPr/>
              <p:nvPr/>
            </p:nvSpPr>
            <p:spPr>
              <a:xfrm rot="-3804252">
                <a:off x="637071" y="7805158"/>
                <a:ext cx="170977" cy="203828"/>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0"/>
              <p:cNvSpPr/>
              <p:nvPr/>
            </p:nvSpPr>
            <p:spPr>
              <a:xfrm rot="-3804252">
                <a:off x="755689" y="7650601"/>
                <a:ext cx="163677" cy="195628"/>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0"/>
              <p:cNvSpPr/>
              <p:nvPr/>
            </p:nvSpPr>
            <p:spPr>
              <a:xfrm rot="-3804252">
                <a:off x="957460" y="7629276"/>
                <a:ext cx="167177" cy="158802"/>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 name="Google Shape;1044;p20"/>
            <p:cNvGrpSpPr/>
            <p:nvPr/>
          </p:nvGrpSpPr>
          <p:grpSpPr>
            <a:xfrm rot="-1882907" flipH="1">
              <a:off x="9236080" y="2070933"/>
              <a:ext cx="537260" cy="480691"/>
              <a:chOff x="-8043575" y="8494248"/>
              <a:chExt cx="705425" cy="631150"/>
            </a:xfrm>
          </p:grpSpPr>
          <p:sp>
            <p:nvSpPr>
              <p:cNvPr id="1045" name="Google Shape;1045;p20"/>
              <p:cNvSpPr/>
              <p:nvPr/>
            </p:nvSpPr>
            <p:spPr>
              <a:xfrm>
                <a:off x="-7963575" y="8769623"/>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0"/>
              <p:cNvSpPr/>
              <p:nvPr/>
            </p:nvSpPr>
            <p:spPr>
              <a:xfrm>
                <a:off x="-8043575" y="8644173"/>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0"/>
              <p:cNvSpPr/>
              <p:nvPr/>
            </p:nvSpPr>
            <p:spPr>
              <a:xfrm>
                <a:off x="-7827200" y="8494248"/>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0"/>
              <p:cNvSpPr/>
              <p:nvPr/>
            </p:nvSpPr>
            <p:spPr>
              <a:xfrm>
                <a:off x="-7621700" y="8524148"/>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0"/>
              <p:cNvSpPr/>
              <p:nvPr/>
            </p:nvSpPr>
            <p:spPr>
              <a:xfrm>
                <a:off x="-7505325" y="8712748"/>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 name="Google Shape;1050;p20"/>
            <p:cNvSpPr/>
            <p:nvPr/>
          </p:nvSpPr>
          <p:spPr>
            <a:xfrm rot="1076189">
              <a:off x="5861336" y="2004599"/>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0"/>
            <p:cNvSpPr/>
            <p:nvPr/>
          </p:nvSpPr>
          <p:spPr>
            <a:xfrm rot="-1550640">
              <a:off x="798200" y="109073"/>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 name="Google Shape;1052;p20"/>
          <p:cNvSpPr/>
          <p:nvPr/>
        </p:nvSpPr>
        <p:spPr>
          <a:xfrm>
            <a:off x="308191" y="4292572"/>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0"/>
          <p:cNvSpPr txBox="1">
            <a:spLocks noGrp="1"/>
          </p:cNvSpPr>
          <p:nvPr>
            <p:ph type="title"/>
          </p:nvPr>
        </p:nvSpPr>
        <p:spPr>
          <a:xfrm>
            <a:off x="619271" y="542500"/>
            <a:ext cx="3029100" cy="1332600"/>
          </a:xfrm>
          <a:prstGeom prst="rect">
            <a:avLst/>
          </a:prstGeom>
        </p:spPr>
        <p:txBody>
          <a:bodyPr spcFirstLastPara="1" wrap="square" lIns="91425" tIns="91425" rIns="91425" bIns="91425" anchor="ctr" anchorCtr="0">
            <a:noAutofit/>
          </a:bodyPr>
          <a:lstStyle>
            <a:lvl1pPr lvl="0" rtl="0">
              <a:spcBef>
                <a:spcPts val="0"/>
              </a:spcBef>
              <a:spcAft>
                <a:spcPts val="0"/>
              </a:spcAft>
              <a:buNone/>
              <a:defRPr/>
            </a:lvl1pPr>
            <a:lvl2pPr lvl="1" rtl="0">
              <a:spcBef>
                <a:spcPts val="0"/>
              </a:spcBef>
              <a:spcAft>
                <a:spcPts val="0"/>
              </a:spcAft>
              <a:buNone/>
              <a:defRPr>
                <a:solidFill>
                  <a:schemeClr val="accent6"/>
                </a:solidFill>
                <a:latin typeface="Muli"/>
                <a:ea typeface="Muli"/>
                <a:cs typeface="Muli"/>
                <a:sym typeface="Muli"/>
              </a:defRPr>
            </a:lvl2pPr>
            <a:lvl3pPr lvl="2" rtl="0">
              <a:spcBef>
                <a:spcPts val="0"/>
              </a:spcBef>
              <a:spcAft>
                <a:spcPts val="0"/>
              </a:spcAft>
              <a:buNone/>
              <a:defRPr>
                <a:solidFill>
                  <a:schemeClr val="accent6"/>
                </a:solidFill>
                <a:latin typeface="Muli"/>
                <a:ea typeface="Muli"/>
                <a:cs typeface="Muli"/>
                <a:sym typeface="Muli"/>
              </a:defRPr>
            </a:lvl3pPr>
            <a:lvl4pPr lvl="3" rtl="0">
              <a:spcBef>
                <a:spcPts val="0"/>
              </a:spcBef>
              <a:spcAft>
                <a:spcPts val="0"/>
              </a:spcAft>
              <a:buNone/>
              <a:defRPr>
                <a:solidFill>
                  <a:schemeClr val="accent6"/>
                </a:solidFill>
                <a:latin typeface="Muli"/>
                <a:ea typeface="Muli"/>
                <a:cs typeface="Muli"/>
                <a:sym typeface="Muli"/>
              </a:defRPr>
            </a:lvl4pPr>
            <a:lvl5pPr lvl="4" rtl="0">
              <a:spcBef>
                <a:spcPts val="0"/>
              </a:spcBef>
              <a:spcAft>
                <a:spcPts val="0"/>
              </a:spcAft>
              <a:buNone/>
              <a:defRPr>
                <a:solidFill>
                  <a:schemeClr val="accent6"/>
                </a:solidFill>
                <a:latin typeface="Muli"/>
                <a:ea typeface="Muli"/>
                <a:cs typeface="Muli"/>
                <a:sym typeface="Muli"/>
              </a:defRPr>
            </a:lvl5pPr>
            <a:lvl6pPr lvl="5" rtl="0">
              <a:spcBef>
                <a:spcPts val="0"/>
              </a:spcBef>
              <a:spcAft>
                <a:spcPts val="0"/>
              </a:spcAft>
              <a:buNone/>
              <a:defRPr>
                <a:solidFill>
                  <a:schemeClr val="accent6"/>
                </a:solidFill>
                <a:latin typeface="Muli"/>
                <a:ea typeface="Muli"/>
                <a:cs typeface="Muli"/>
                <a:sym typeface="Muli"/>
              </a:defRPr>
            </a:lvl6pPr>
            <a:lvl7pPr lvl="6" rtl="0">
              <a:spcBef>
                <a:spcPts val="0"/>
              </a:spcBef>
              <a:spcAft>
                <a:spcPts val="0"/>
              </a:spcAft>
              <a:buNone/>
              <a:defRPr>
                <a:solidFill>
                  <a:schemeClr val="accent6"/>
                </a:solidFill>
                <a:latin typeface="Muli"/>
                <a:ea typeface="Muli"/>
                <a:cs typeface="Muli"/>
                <a:sym typeface="Muli"/>
              </a:defRPr>
            </a:lvl7pPr>
            <a:lvl8pPr lvl="7" rtl="0">
              <a:spcBef>
                <a:spcPts val="0"/>
              </a:spcBef>
              <a:spcAft>
                <a:spcPts val="0"/>
              </a:spcAft>
              <a:buNone/>
              <a:defRPr>
                <a:solidFill>
                  <a:schemeClr val="accent6"/>
                </a:solidFill>
                <a:latin typeface="Muli"/>
                <a:ea typeface="Muli"/>
                <a:cs typeface="Muli"/>
                <a:sym typeface="Muli"/>
              </a:defRPr>
            </a:lvl8pPr>
            <a:lvl9pPr lvl="8" rtl="0">
              <a:spcBef>
                <a:spcPts val="0"/>
              </a:spcBef>
              <a:spcAft>
                <a:spcPts val="0"/>
              </a:spcAft>
              <a:buNone/>
              <a:defRPr>
                <a:solidFill>
                  <a:schemeClr val="accent6"/>
                </a:solidFill>
                <a:latin typeface="Muli"/>
                <a:ea typeface="Muli"/>
                <a:cs typeface="Muli"/>
                <a:sym typeface="Muli"/>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lte + Subtitle">
  <p:cSld name="CUSTOM_12">
    <p:bg>
      <p:bgPr>
        <a:solidFill>
          <a:schemeClr val="lt2"/>
        </a:solidFill>
        <a:effectLst/>
      </p:bgPr>
    </p:bg>
    <p:spTree>
      <p:nvGrpSpPr>
        <p:cNvPr id="1" name="Shape 1054"/>
        <p:cNvGrpSpPr/>
        <p:nvPr/>
      </p:nvGrpSpPr>
      <p:grpSpPr>
        <a:xfrm>
          <a:off x="0" y="0"/>
          <a:ext cx="0" cy="0"/>
          <a:chOff x="0" y="0"/>
          <a:chExt cx="0" cy="0"/>
        </a:xfrm>
      </p:grpSpPr>
      <p:grpSp>
        <p:nvGrpSpPr>
          <p:cNvPr id="1055" name="Google Shape;1055;p21"/>
          <p:cNvGrpSpPr/>
          <p:nvPr/>
        </p:nvGrpSpPr>
        <p:grpSpPr>
          <a:xfrm>
            <a:off x="105809" y="39877"/>
            <a:ext cx="8932368" cy="5002935"/>
            <a:chOff x="95815" y="363138"/>
            <a:chExt cx="8932368" cy="5002935"/>
          </a:xfrm>
        </p:grpSpPr>
        <p:sp>
          <p:nvSpPr>
            <p:cNvPr id="1056" name="Google Shape;1056;p21"/>
            <p:cNvSpPr/>
            <p:nvPr/>
          </p:nvSpPr>
          <p:spPr>
            <a:xfrm>
              <a:off x="4414581" y="947869"/>
              <a:ext cx="152461" cy="171611"/>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1"/>
            <p:cNvSpPr/>
            <p:nvPr/>
          </p:nvSpPr>
          <p:spPr>
            <a:xfrm>
              <a:off x="8831065" y="1022459"/>
              <a:ext cx="197117" cy="221798"/>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1"/>
            <p:cNvSpPr/>
            <p:nvPr/>
          </p:nvSpPr>
          <p:spPr>
            <a:xfrm>
              <a:off x="5871935" y="441463"/>
              <a:ext cx="197117" cy="221798"/>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1"/>
            <p:cNvSpPr/>
            <p:nvPr/>
          </p:nvSpPr>
          <p:spPr>
            <a:xfrm>
              <a:off x="1158931" y="1784346"/>
              <a:ext cx="197117" cy="221798"/>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1"/>
            <p:cNvSpPr/>
            <p:nvPr/>
          </p:nvSpPr>
          <p:spPr>
            <a:xfrm>
              <a:off x="7666672" y="3966857"/>
              <a:ext cx="152378" cy="171529"/>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1"/>
            <p:cNvSpPr/>
            <p:nvPr/>
          </p:nvSpPr>
          <p:spPr>
            <a:xfrm>
              <a:off x="1309340" y="4931571"/>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1"/>
            <p:cNvSpPr/>
            <p:nvPr/>
          </p:nvSpPr>
          <p:spPr>
            <a:xfrm>
              <a:off x="546478" y="719265"/>
              <a:ext cx="103759" cy="117379"/>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1"/>
            <p:cNvSpPr/>
            <p:nvPr/>
          </p:nvSpPr>
          <p:spPr>
            <a:xfrm>
              <a:off x="6568810" y="274333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1"/>
            <p:cNvSpPr/>
            <p:nvPr/>
          </p:nvSpPr>
          <p:spPr>
            <a:xfrm>
              <a:off x="1963092" y="3398611"/>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1"/>
            <p:cNvSpPr/>
            <p:nvPr/>
          </p:nvSpPr>
          <p:spPr>
            <a:xfrm>
              <a:off x="2058762" y="37350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1"/>
            <p:cNvSpPr/>
            <p:nvPr/>
          </p:nvSpPr>
          <p:spPr>
            <a:xfrm>
              <a:off x="1877740" y="363601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1"/>
            <p:cNvSpPr/>
            <p:nvPr/>
          </p:nvSpPr>
          <p:spPr>
            <a:xfrm>
              <a:off x="5352908" y="2976143"/>
              <a:ext cx="80234" cy="68843"/>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1"/>
            <p:cNvSpPr/>
            <p:nvPr/>
          </p:nvSpPr>
          <p:spPr>
            <a:xfrm>
              <a:off x="4186336" y="2976140"/>
              <a:ext cx="80234" cy="68843"/>
            </a:xfrm>
            <a:custGeom>
              <a:avLst/>
              <a:gdLst/>
              <a:ahLst/>
              <a:cxnLst/>
              <a:rect l="l" t="t" r="r" b="b"/>
              <a:pathLst>
                <a:path w="972" h="834" extrusionOk="0">
                  <a:moveTo>
                    <a:pt x="542" y="1"/>
                  </a:moveTo>
                  <a:cubicBezTo>
                    <a:pt x="521" y="1"/>
                    <a:pt x="500" y="2"/>
                    <a:pt x="478" y="6"/>
                  </a:cubicBezTo>
                  <a:cubicBezTo>
                    <a:pt x="0" y="61"/>
                    <a:pt x="82" y="833"/>
                    <a:pt x="540" y="833"/>
                  </a:cubicBezTo>
                  <a:cubicBezTo>
                    <a:pt x="564" y="833"/>
                    <a:pt x="588" y="831"/>
                    <a:pt x="614" y="827"/>
                  </a:cubicBezTo>
                  <a:cubicBezTo>
                    <a:pt x="807" y="788"/>
                    <a:pt x="952" y="624"/>
                    <a:pt x="971" y="431"/>
                  </a:cubicBezTo>
                  <a:cubicBezTo>
                    <a:pt x="971" y="191"/>
                    <a:pt x="776"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1"/>
            <p:cNvSpPr/>
            <p:nvPr/>
          </p:nvSpPr>
          <p:spPr>
            <a:xfrm>
              <a:off x="5068242" y="3828664"/>
              <a:ext cx="38879" cy="32770"/>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1"/>
            <p:cNvSpPr/>
            <p:nvPr/>
          </p:nvSpPr>
          <p:spPr>
            <a:xfrm>
              <a:off x="5433149" y="4522684"/>
              <a:ext cx="38218" cy="32358"/>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1"/>
            <p:cNvSpPr/>
            <p:nvPr/>
          </p:nvSpPr>
          <p:spPr>
            <a:xfrm>
              <a:off x="3615122" y="3861429"/>
              <a:ext cx="53819" cy="45400"/>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 name="Google Shape;1072;p21"/>
            <p:cNvGrpSpPr/>
            <p:nvPr/>
          </p:nvGrpSpPr>
          <p:grpSpPr>
            <a:xfrm>
              <a:off x="5203467" y="791361"/>
              <a:ext cx="394321" cy="369227"/>
              <a:chOff x="6435596" y="126332"/>
              <a:chExt cx="362694" cy="339613"/>
            </a:xfrm>
          </p:grpSpPr>
          <p:sp>
            <p:nvSpPr>
              <p:cNvPr id="1073" name="Google Shape;1073;p21"/>
              <p:cNvSpPr/>
              <p:nvPr/>
            </p:nvSpPr>
            <p:spPr>
              <a:xfrm>
                <a:off x="6723960" y="254418"/>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1"/>
              <p:cNvSpPr/>
              <p:nvPr/>
            </p:nvSpPr>
            <p:spPr>
              <a:xfrm>
                <a:off x="6435596" y="158297"/>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1"/>
              <p:cNvSpPr/>
              <p:nvPr/>
            </p:nvSpPr>
            <p:spPr>
              <a:xfrm>
                <a:off x="6605137" y="126332"/>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1"/>
              <p:cNvSpPr/>
              <p:nvPr/>
            </p:nvSpPr>
            <p:spPr>
              <a:xfrm>
                <a:off x="6693134" y="435803"/>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1"/>
              <p:cNvSpPr/>
              <p:nvPr/>
            </p:nvSpPr>
            <p:spPr>
              <a:xfrm>
                <a:off x="6526630" y="344693"/>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21"/>
            <p:cNvGrpSpPr/>
            <p:nvPr/>
          </p:nvGrpSpPr>
          <p:grpSpPr>
            <a:xfrm>
              <a:off x="8350765" y="4089479"/>
              <a:ext cx="619274" cy="1104957"/>
              <a:chOff x="2093844" y="3159920"/>
              <a:chExt cx="569604" cy="1016333"/>
            </a:xfrm>
          </p:grpSpPr>
          <p:sp>
            <p:nvSpPr>
              <p:cNvPr id="1079" name="Google Shape;1079;p21"/>
              <p:cNvSpPr/>
              <p:nvPr/>
            </p:nvSpPr>
            <p:spPr>
              <a:xfrm>
                <a:off x="2589118" y="3159920"/>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1"/>
              <p:cNvSpPr/>
              <p:nvPr/>
            </p:nvSpPr>
            <p:spPr>
              <a:xfrm>
                <a:off x="2172351" y="4113388"/>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1"/>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1"/>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1"/>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 name="Google Shape;1084;p21"/>
            <p:cNvSpPr/>
            <p:nvPr/>
          </p:nvSpPr>
          <p:spPr>
            <a:xfrm>
              <a:off x="8646135" y="2373813"/>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1"/>
            <p:cNvSpPr/>
            <p:nvPr/>
          </p:nvSpPr>
          <p:spPr>
            <a:xfrm>
              <a:off x="8542360" y="34481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1"/>
            <p:cNvSpPr/>
            <p:nvPr/>
          </p:nvSpPr>
          <p:spPr>
            <a:xfrm>
              <a:off x="529435" y="274332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1"/>
            <p:cNvSpPr/>
            <p:nvPr/>
          </p:nvSpPr>
          <p:spPr>
            <a:xfrm>
              <a:off x="3083110" y="34481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1"/>
            <p:cNvSpPr/>
            <p:nvPr/>
          </p:nvSpPr>
          <p:spPr>
            <a:xfrm>
              <a:off x="3489826" y="1937779"/>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1"/>
            <p:cNvSpPr/>
            <p:nvPr/>
          </p:nvSpPr>
          <p:spPr>
            <a:xfrm>
              <a:off x="1617492" y="44146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1"/>
            <p:cNvSpPr/>
            <p:nvPr/>
          </p:nvSpPr>
          <p:spPr>
            <a:xfrm>
              <a:off x="1801817" y="1244911"/>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1"/>
            <p:cNvSpPr/>
            <p:nvPr/>
          </p:nvSpPr>
          <p:spPr>
            <a:xfrm>
              <a:off x="1897487" y="15813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1"/>
            <p:cNvSpPr/>
            <p:nvPr/>
          </p:nvSpPr>
          <p:spPr>
            <a:xfrm>
              <a:off x="95815" y="1574838"/>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1"/>
            <p:cNvSpPr/>
            <p:nvPr/>
          </p:nvSpPr>
          <p:spPr>
            <a:xfrm>
              <a:off x="3968526" y="1266791"/>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1"/>
            <p:cNvSpPr/>
            <p:nvPr/>
          </p:nvSpPr>
          <p:spPr>
            <a:xfrm>
              <a:off x="3279117" y="68926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1"/>
            <p:cNvSpPr/>
            <p:nvPr/>
          </p:nvSpPr>
          <p:spPr>
            <a:xfrm>
              <a:off x="4827467" y="4209461"/>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1"/>
            <p:cNvSpPr/>
            <p:nvPr/>
          </p:nvSpPr>
          <p:spPr>
            <a:xfrm>
              <a:off x="6748562" y="15046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1"/>
            <p:cNvSpPr/>
            <p:nvPr/>
          </p:nvSpPr>
          <p:spPr>
            <a:xfrm>
              <a:off x="7992115" y="363138"/>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1"/>
            <p:cNvSpPr/>
            <p:nvPr/>
          </p:nvSpPr>
          <p:spPr>
            <a:xfrm>
              <a:off x="2829006" y="52496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1"/>
            <p:cNvSpPr/>
            <p:nvPr/>
          </p:nvSpPr>
          <p:spPr>
            <a:xfrm>
              <a:off x="4385002" y="4308321"/>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1"/>
            <p:cNvSpPr/>
            <p:nvPr/>
          </p:nvSpPr>
          <p:spPr>
            <a:xfrm flipH="1">
              <a:off x="6471716" y="48918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1"/>
            <p:cNvSpPr/>
            <p:nvPr/>
          </p:nvSpPr>
          <p:spPr>
            <a:xfrm flipH="1">
              <a:off x="5650818" y="5194446"/>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 name="Google Shape;1102;p21"/>
          <p:cNvSpPr txBox="1">
            <a:spLocks noGrp="1"/>
          </p:cNvSpPr>
          <p:nvPr>
            <p:ph type="title"/>
          </p:nvPr>
        </p:nvSpPr>
        <p:spPr>
          <a:xfrm>
            <a:off x="4588110" y="540000"/>
            <a:ext cx="3932100" cy="5352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a:lvl1pPr>
            <a:lvl2pPr lvl="1" algn="r" rtl="0">
              <a:spcBef>
                <a:spcPts val="0"/>
              </a:spcBef>
              <a:spcAft>
                <a:spcPts val="0"/>
              </a:spcAft>
              <a:buNone/>
              <a:defRPr>
                <a:solidFill>
                  <a:schemeClr val="accent6"/>
                </a:solidFill>
                <a:latin typeface="Muli"/>
                <a:ea typeface="Muli"/>
                <a:cs typeface="Muli"/>
                <a:sym typeface="Muli"/>
              </a:defRPr>
            </a:lvl2pPr>
            <a:lvl3pPr lvl="2" algn="r" rtl="0">
              <a:spcBef>
                <a:spcPts val="0"/>
              </a:spcBef>
              <a:spcAft>
                <a:spcPts val="0"/>
              </a:spcAft>
              <a:buNone/>
              <a:defRPr>
                <a:solidFill>
                  <a:schemeClr val="accent6"/>
                </a:solidFill>
                <a:latin typeface="Muli"/>
                <a:ea typeface="Muli"/>
                <a:cs typeface="Muli"/>
                <a:sym typeface="Muli"/>
              </a:defRPr>
            </a:lvl3pPr>
            <a:lvl4pPr lvl="3" algn="r" rtl="0">
              <a:spcBef>
                <a:spcPts val="0"/>
              </a:spcBef>
              <a:spcAft>
                <a:spcPts val="0"/>
              </a:spcAft>
              <a:buNone/>
              <a:defRPr>
                <a:solidFill>
                  <a:schemeClr val="accent6"/>
                </a:solidFill>
                <a:latin typeface="Muli"/>
                <a:ea typeface="Muli"/>
                <a:cs typeface="Muli"/>
                <a:sym typeface="Muli"/>
              </a:defRPr>
            </a:lvl4pPr>
            <a:lvl5pPr lvl="4" algn="r" rtl="0">
              <a:spcBef>
                <a:spcPts val="0"/>
              </a:spcBef>
              <a:spcAft>
                <a:spcPts val="0"/>
              </a:spcAft>
              <a:buNone/>
              <a:defRPr>
                <a:solidFill>
                  <a:schemeClr val="accent6"/>
                </a:solidFill>
                <a:latin typeface="Muli"/>
                <a:ea typeface="Muli"/>
                <a:cs typeface="Muli"/>
                <a:sym typeface="Muli"/>
              </a:defRPr>
            </a:lvl5pPr>
            <a:lvl6pPr lvl="5" algn="r" rtl="0">
              <a:spcBef>
                <a:spcPts val="0"/>
              </a:spcBef>
              <a:spcAft>
                <a:spcPts val="0"/>
              </a:spcAft>
              <a:buNone/>
              <a:defRPr>
                <a:solidFill>
                  <a:schemeClr val="accent6"/>
                </a:solidFill>
                <a:latin typeface="Muli"/>
                <a:ea typeface="Muli"/>
                <a:cs typeface="Muli"/>
                <a:sym typeface="Muli"/>
              </a:defRPr>
            </a:lvl6pPr>
            <a:lvl7pPr lvl="6" algn="r" rtl="0">
              <a:spcBef>
                <a:spcPts val="0"/>
              </a:spcBef>
              <a:spcAft>
                <a:spcPts val="0"/>
              </a:spcAft>
              <a:buNone/>
              <a:defRPr>
                <a:solidFill>
                  <a:schemeClr val="accent6"/>
                </a:solidFill>
                <a:latin typeface="Muli"/>
                <a:ea typeface="Muli"/>
                <a:cs typeface="Muli"/>
                <a:sym typeface="Muli"/>
              </a:defRPr>
            </a:lvl7pPr>
            <a:lvl8pPr lvl="7" algn="r" rtl="0">
              <a:spcBef>
                <a:spcPts val="0"/>
              </a:spcBef>
              <a:spcAft>
                <a:spcPts val="0"/>
              </a:spcAft>
              <a:buNone/>
              <a:defRPr>
                <a:solidFill>
                  <a:schemeClr val="accent6"/>
                </a:solidFill>
                <a:latin typeface="Muli"/>
                <a:ea typeface="Muli"/>
                <a:cs typeface="Muli"/>
                <a:sym typeface="Muli"/>
              </a:defRPr>
            </a:lvl8pPr>
            <a:lvl9pPr lvl="8" algn="r" rtl="0">
              <a:spcBef>
                <a:spcPts val="0"/>
              </a:spcBef>
              <a:spcAft>
                <a:spcPts val="0"/>
              </a:spcAft>
              <a:buNone/>
              <a:defRPr>
                <a:solidFill>
                  <a:schemeClr val="accent6"/>
                </a:solidFill>
                <a:latin typeface="Muli"/>
                <a:ea typeface="Muli"/>
                <a:cs typeface="Muli"/>
                <a:sym typeface="Muli"/>
              </a:defRPr>
            </a:lvl9pPr>
          </a:lstStyle>
          <a:p>
            <a:endParaRPr/>
          </a:p>
        </p:txBody>
      </p:sp>
      <p:sp>
        <p:nvSpPr>
          <p:cNvPr id="1103" name="Google Shape;1103;p21"/>
          <p:cNvSpPr txBox="1">
            <a:spLocks noGrp="1"/>
          </p:cNvSpPr>
          <p:nvPr>
            <p:ph type="subTitle" idx="1"/>
          </p:nvPr>
        </p:nvSpPr>
        <p:spPr>
          <a:xfrm>
            <a:off x="6187000" y="1075200"/>
            <a:ext cx="2340600" cy="663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sz="1400"/>
            </a:lvl2pPr>
            <a:lvl3pPr lvl="2" algn="r" rtl="0">
              <a:lnSpc>
                <a:spcPct val="100000"/>
              </a:lnSpc>
              <a:spcBef>
                <a:spcPts val="1600"/>
              </a:spcBef>
              <a:spcAft>
                <a:spcPts val="0"/>
              </a:spcAft>
              <a:buNone/>
              <a:defRPr sz="1400"/>
            </a:lvl3pPr>
            <a:lvl4pPr lvl="3" algn="r" rtl="0">
              <a:lnSpc>
                <a:spcPct val="100000"/>
              </a:lnSpc>
              <a:spcBef>
                <a:spcPts val="1600"/>
              </a:spcBef>
              <a:spcAft>
                <a:spcPts val="0"/>
              </a:spcAft>
              <a:buNone/>
              <a:defRPr sz="1400"/>
            </a:lvl4pPr>
            <a:lvl5pPr lvl="4" algn="r" rtl="0">
              <a:lnSpc>
                <a:spcPct val="100000"/>
              </a:lnSpc>
              <a:spcBef>
                <a:spcPts val="1600"/>
              </a:spcBef>
              <a:spcAft>
                <a:spcPts val="0"/>
              </a:spcAft>
              <a:buNone/>
              <a:defRPr sz="1400"/>
            </a:lvl5pPr>
            <a:lvl6pPr lvl="5" algn="r" rtl="0">
              <a:lnSpc>
                <a:spcPct val="100000"/>
              </a:lnSpc>
              <a:spcBef>
                <a:spcPts val="1600"/>
              </a:spcBef>
              <a:spcAft>
                <a:spcPts val="0"/>
              </a:spcAft>
              <a:buNone/>
              <a:defRPr sz="1400"/>
            </a:lvl6pPr>
            <a:lvl7pPr lvl="6" algn="r" rtl="0">
              <a:lnSpc>
                <a:spcPct val="100000"/>
              </a:lnSpc>
              <a:spcBef>
                <a:spcPts val="1600"/>
              </a:spcBef>
              <a:spcAft>
                <a:spcPts val="0"/>
              </a:spcAft>
              <a:buNone/>
              <a:defRPr sz="1400"/>
            </a:lvl7pPr>
            <a:lvl8pPr lvl="7" algn="r" rtl="0">
              <a:lnSpc>
                <a:spcPct val="100000"/>
              </a:lnSpc>
              <a:spcBef>
                <a:spcPts val="1600"/>
              </a:spcBef>
              <a:spcAft>
                <a:spcPts val="0"/>
              </a:spcAft>
              <a:buNone/>
              <a:defRPr sz="1400"/>
            </a:lvl8pPr>
            <a:lvl9pPr lvl="8" algn="r" rtl="0">
              <a:lnSpc>
                <a:spcPct val="100000"/>
              </a:lnSpc>
              <a:spcBef>
                <a:spcPts val="1600"/>
              </a:spcBef>
              <a:spcAft>
                <a:spcPts val="1600"/>
              </a:spcAft>
              <a:buNone/>
              <a:defRPr sz="1400"/>
            </a:lvl9pPr>
          </a:lstStyle>
          <a:p>
            <a:endParaRPr/>
          </a:p>
        </p:txBody>
      </p:sp>
      <p:sp>
        <p:nvSpPr>
          <p:cNvPr id="1104" name="Google Shape;1104;p21"/>
          <p:cNvSpPr txBox="1">
            <a:spLocks noGrp="1"/>
          </p:cNvSpPr>
          <p:nvPr>
            <p:ph type="title" idx="2" hasCustomPrompt="1"/>
          </p:nvPr>
        </p:nvSpPr>
        <p:spPr>
          <a:xfrm>
            <a:off x="4572000" y="542500"/>
            <a:ext cx="1154100" cy="535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algn="ctr" rtl="0">
              <a:spcBef>
                <a:spcPts val="0"/>
              </a:spcBef>
              <a:spcAft>
                <a:spcPts val="0"/>
              </a:spcAft>
              <a:buSzPts val="3500"/>
              <a:buNone/>
              <a:defRPr sz="3500"/>
            </a:lvl2pPr>
            <a:lvl3pPr lvl="2" algn="ctr" rtl="0">
              <a:spcBef>
                <a:spcPts val="0"/>
              </a:spcBef>
              <a:spcAft>
                <a:spcPts val="0"/>
              </a:spcAft>
              <a:buSzPts val="3500"/>
              <a:buNone/>
              <a:defRPr sz="3500"/>
            </a:lvl3pPr>
            <a:lvl4pPr lvl="3" algn="ctr" rtl="0">
              <a:spcBef>
                <a:spcPts val="0"/>
              </a:spcBef>
              <a:spcAft>
                <a:spcPts val="0"/>
              </a:spcAft>
              <a:buSzPts val="3500"/>
              <a:buNone/>
              <a:defRPr sz="3500"/>
            </a:lvl4pPr>
            <a:lvl5pPr lvl="4" algn="ctr" rtl="0">
              <a:spcBef>
                <a:spcPts val="0"/>
              </a:spcBef>
              <a:spcAft>
                <a:spcPts val="0"/>
              </a:spcAft>
              <a:buSzPts val="3500"/>
              <a:buNone/>
              <a:defRPr sz="3500"/>
            </a:lvl5pPr>
            <a:lvl6pPr lvl="5" algn="ctr" rtl="0">
              <a:spcBef>
                <a:spcPts val="0"/>
              </a:spcBef>
              <a:spcAft>
                <a:spcPts val="0"/>
              </a:spcAft>
              <a:buSzPts val="3500"/>
              <a:buNone/>
              <a:defRPr sz="3500"/>
            </a:lvl6pPr>
            <a:lvl7pPr lvl="6" algn="ctr" rtl="0">
              <a:spcBef>
                <a:spcPts val="0"/>
              </a:spcBef>
              <a:spcAft>
                <a:spcPts val="0"/>
              </a:spcAft>
              <a:buSzPts val="3500"/>
              <a:buNone/>
              <a:defRPr sz="3500"/>
            </a:lvl7pPr>
            <a:lvl8pPr lvl="7" algn="ctr" rtl="0">
              <a:spcBef>
                <a:spcPts val="0"/>
              </a:spcBef>
              <a:spcAft>
                <a:spcPts val="0"/>
              </a:spcAft>
              <a:buSzPts val="3500"/>
              <a:buNone/>
              <a:defRPr sz="3500"/>
            </a:lvl8pPr>
            <a:lvl9pPr lvl="8" algn="ctr" rtl="0">
              <a:spcBef>
                <a:spcPts val="0"/>
              </a:spcBef>
              <a:spcAft>
                <a:spcPts val="0"/>
              </a:spcAft>
              <a:buSzPts val="3500"/>
              <a:buNone/>
              <a:defRPr sz="3500"/>
            </a:lvl9pPr>
          </a:lstStyle>
          <a:p>
            <a:r>
              <a:t>xx%</a:t>
            </a:r>
          </a:p>
        </p:txBody>
      </p:sp>
      <p:grpSp>
        <p:nvGrpSpPr>
          <p:cNvPr id="1105" name="Google Shape;1105;p21"/>
          <p:cNvGrpSpPr/>
          <p:nvPr/>
        </p:nvGrpSpPr>
        <p:grpSpPr>
          <a:xfrm>
            <a:off x="9994" y="-220034"/>
            <a:ext cx="8640556" cy="4902997"/>
            <a:chOff x="780019" y="-220034"/>
            <a:chExt cx="8640556" cy="4902997"/>
          </a:xfrm>
        </p:grpSpPr>
        <p:sp>
          <p:nvSpPr>
            <p:cNvPr id="1106" name="Google Shape;1106;p21"/>
            <p:cNvSpPr/>
            <p:nvPr/>
          </p:nvSpPr>
          <p:spPr>
            <a:xfrm>
              <a:off x="2506177" y="-220034"/>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1"/>
            <p:cNvSpPr/>
            <p:nvPr/>
          </p:nvSpPr>
          <p:spPr>
            <a:xfrm rot="422590">
              <a:off x="7115634" y="3910578"/>
              <a:ext cx="745679" cy="472616"/>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1"/>
            <p:cNvSpPr/>
            <p:nvPr/>
          </p:nvSpPr>
          <p:spPr>
            <a:xfrm rot="-1550640">
              <a:off x="4342375" y="148560"/>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 name="Google Shape;1109;p21"/>
            <p:cNvGrpSpPr/>
            <p:nvPr/>
          </p:nvGrpSpPr>
          <p:grpSpPr>
            <a:xfrm rot="1882907">
              <a:off x="865880" y="3329633"/>
              <a:ext cx="537260" cy="480691"/>
              <a:chOff x="-5035662" y="6797500"/>
              <a:chExt cx="705425" cy="631150"/>
            </a:xfrm>
          </p:grpSpPr>
          <p:sp>
            <p:nvSpPr>
              <p:cNvPr id="1110" name="Google Shape;1110;p21"/>
              <p:cNvSpPr/>
              <p:nvPr/>
            </p:nvSpPr>
            <p:spPr>
              <a:xfrm>
                <a:off x="-4955662" y="7072875"/>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1"/>
              <p:cNvSpPr/>
              <p:nvPr/>
            </p:nvSpPr>
            <p:spPr>
              <a:xfrm>
                <a:off x="-5035662" y="6947425"/>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1"/>
              <p:cNvSpPr/>
              <p:nvPr/>
            </p:nvSpPr>
            <p:spPr>
              <a:xfrm>
                <a:off x="-4819287" y="6797500"/>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1"/>
              <p:cNvSpPr/>
              <p:nvPr/>
            </p:nvSpPr>
            <p:spPr>
              <a:xfrm>
                <a:off x="-4613787" y="6827400"/>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1"/>
              <p:cNvSpPr/>
              <p:nvPr/>
            </p:nvSpPr>
            <p:spPr>
              <a:xfrm>
                <a:off x="-4497412" y="7016000"/>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21"/>
            <p:cNvGrpSpPr/>
            <p:nvPr/>
          </p:nvGrpSpPr>
          <p:grpSpPr>
            <a:xfrm rot="1882907">
              <a:off x="4080944" y="4051842"/>
              <a:ext cx="497534" cy="541159"/>
              <a:chOff x="-840792" y="8286064"/>
              <a:chExt cx="653266" cy="710545"/>
            </a:xfrm>
          </p:grpSpPr>
          <p:sp>
            <p:nvSpPr>
              <p:cNvPr id="1116" name="Google Shape;1116;p21"/>
              <p:cNvSpPr/>
              <p:nvPr/>
            </p:nvSpPr>
            <p:spPr>
              <a:xfrm rot="-5176049">
                <a:off x="-629430" y="8499853"/>
                <a:ext cx="496461" cy="355783"/>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1"/>
              <p:cNvSpPr/>
              <p:nvPr/>
            </p:nvSpPr>
            <p:spPr>
              <a:xfrm rot="-5176049">
                <a:off x="-708799" y="8811657"/>
                <a:ext cx="189129" cy="17010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1"/>
              <p:cNvSpPr/>
              <p:nvPr/>
            </p:nvSpPr>
            <p:spPr>
              <a:xfrm rot="-5176049">
                <a:off x="-819017" y="8579277"/>
                <a:ext cx="170979" cy="203829"/>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1"/>
              <p:cNvSpPr/>
              <p:nvPr/>
            </p:nvSpPr>
            <p:spPr>
              <a:xfrm rot="-5176049">
                <a:off x="-776490" y="8383633"/>
                <a:ext cx="163678" cy="195629"/>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1"/>
              <p:cNvSpPr/>
              <p:nvPr/>
            </p:nvSpPr>
            <p:spPr>
              <a:xfrm rot="-5176049">
                <a:off x="-600728" y="8295243"/>
                <a:ext cx="167179" cy="158803"/>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 name="Google Shape;1121;p21"/>
            <p:cNvGrpSpPr/>
            <p:nvPr/>
          </p:nvGrpSpPr>
          <p:grpSpPr>
            <a:xfrm rot="-1882907" flipH="1">
              <a:off x="8797455" y="2346183"/>
              <a:ext cx="537260" cy="480691"/>
              <a:chOff x="-7363708" y="8502884"/>
              <a:chExt cx="705425" cy="631150"/>
            </a:xfrm>
          </p:grpSpPr>
          <p:sp>
            <p:nvSpPr>
              <p:cNvPr id="1122" name="Google Shape;1122;p21"/>
              <p:cNvSpPr/>
              <p:nvPr/>
            </p:nvSpPr>
            <p:spPr>
              <a:xfrm>
                <a:off x="-7283708" y="8778259"/>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1"/>
              <p:cNvSpPr/>
              <p:nvPr/>
            </p:nvSpPr>
            <p:spPr>
              <a:xfrm>
                <a:off x="-7363708" y="8652809"/>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1"/>
              <p:cNvSpPr/>
              <p:nvPr/>
            </p:nvSpPr>
            <p:spPr>
              <a:xfrm>
                <a:off x="-7147333" y="8502884"/>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1"/>
              <p:cNvSpPr/>
              <p:nvPr/>
            </p:nvSpPr>
            <p:spPr>
              <a:xfrm>
                <a:off x="-6941833" y="8532784"/>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1"/>
              <p:cNvSpPr/>
              <p:nvPr/>
            </p:nvSpPr>
            <p:spPr>
              <a:xfrm>
                <a:off x="-6825458" y="8721384"/>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 name="Google Shape;1127;p21"/>
            <p:cNvSpPr/>
            <p:nvPr/>
          </p:nvSpPr>
          <p:spPr>
            <a:xfrm rot="1076189">
              <a:off x="5861336" y="2004599"/>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1"/>
            <p:cNvSpPr/>
            <p:nvPr/>
          </p:nvSpPr>
          <p:spPr>
            <a:xfrm rot="-1550640">
              <a:off x="1374725" y="1261873"/>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1"/>
        </a:solidFill>
        <a:effectLst/>
      </p:bgPr>
    </p:bg>
    <p:spTree>
      <p:nvGrpSpPr>
        <p:cNvPr id="1" name="Shape 79"/>
        <p:cNvGrpSpPr/>
        <p:nvPr/>
      </p:nvGrpSpPr>
      <p:grpSpPr>
        <a:xfrm>
          <a:off x="0" y="0"/>
          <a:ext cx="0" cy="0"/>
          <a:chOff x="0" y="0"/>
          <a:chExt cx="0" cy="0"/>
        </a:xfrm>
      </p:grpSpPr>
      <p:sp>
        <p:nvSpPr>
          <p:cNvPr id="80" name="Google Shape;80;p3"/>
          <p:cNvSpPr txBox="1">
            <a:spLocks noGrp="1"/>
          </p:cNvSpPr>
          <p:nvPr>
            <p:ph type="title"/>
          </p:nvPr>
        </p:nvSpPr>
        <p:spPr>
          <a:xfrm>
            <a:off x="720000" y="2254489"/>
            <a:ext cx="3282600" cy="13413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6"/>
              </a:buClr>
              <a:buSzPts val="2700"/>
              <a:buNone/>
              <a:defRPr sz="77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grpSp>
        <p:nvGrpSpPr>
          <p:cNvPr id="81" name="Google Shape;81;p3"/>
          <p:cNvGrpSpPr/>
          <p:nvPr/>
        </p:nvGrpSpPr>
        <p:grpSpPr>
          <a:xfrm>
            <a:off x="86652" y="55652"/>
            <a:ext cx="8943968" cy="4982335"/>
            <a:chOff x="-62673" y="67940"/>
            <a:chExt cx="8943968" cy="4982335"/>
          </a:xfrm>
        </p:grpSpPr>
        <p:sp>
          <p:nvSpPr>
            <p:cNvPr id="82" name="Google Shape;82;p3"/>
            <p:cNvSpPr/>
            <p:nvPr/>
          </p:nvSpPr>
          <p:spPr>
            <a:xfrm>
              <a:off x="2483168" y="232242"/>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83" name="Google Shape;83;p3"/>
            <p:cNvSpPr/>
            <p:nvPr/>
          </p:nvSpPr>
          <p:spPr>
            <a:xfrm>
              <a:off x="1210874" y="4724359"/>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84" name="Google Shape;84;p3"/>
            <p:cNvSpPr/>
            <p:nvPr/>
          </p:nvSpPr>
          <p:spPr>
            <a:xfrm>
              <a:off x="6430983" y="137073"/>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85" name="Google Shape;85;p3"/>
            <p:cNvSpPr/>
            <p:nvPr/>
          </p:nvSpPr>
          <p:spPr>
            <a:xfrm>
              <a:off x="8560942" y="1207206"/>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86" name="Google Shape;86;p3"/>
            <p:cNvSpPr/>
            <p:nvPr/>
          </p:nvSpPr>
          <p:spPr>
            <a:xfrm>
              <a:off x="1077263" y="1546348"/>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87" name="Google Shape;87;p3"/>
            <p:cNvSpPr/>
            <p:nvPr/>
          </p:nvSpPr>
          <p:spPr>
            <a:xfrm>
              <a:off x="8517850" y="3824501"/>
              <a:ext cx="162240" cy="212808"/>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88" name="Google Shape;88;p3"/>
            <p:cNvSpPr/>
            <p:nvPr/>
          </p:nvSpPr>
          <p:spPr>
            <a:xfrm>
              <a:off x="8101916" y="4899096"/>
              <a:ext cx="110475" cy="144603"/>
            </a:xfrm>
            <a:custGeom>
              <a:avLst/>
              <a:gdLst/>
              <a:ahLst/>
              <a:cxnLst/>
              <a:rect l="l" t="t" r="r" b="b"/>
              <a:pathLst>
                <a:path w="1257" h="1412" extrusionOk="0">
                  <a:moveTo>
                    <a:pt x="628" y="1"/>
                  </a:moveTo>
                  <a:cubicBezTo>
                    <a:pt x="551" y="1"/>
                    <a:pt x="483" y="233"/>
                    <a:pt x="464" y="552"/>
                  </a:cubicBezTo>
                  <a:cubicBezTo>
                    <a:pt x="194" y="571"/>
                    <a:pt x="0" y="629"/>
                    <a:pt x="0" y="706"/>
                  </a:cubicBezTo>
                  <a:cubicBezTo>
                    <a:pt x="0" y="784"/>
                    <a:pt x="194" y="851"/>
                    <a:pt x="464" y="871"/>
                  </a:cubicBezTo>
                  <a:cubicBezTo>
                    <a:pt x="483" y="1180"/>
                    <a:pt x="551" y="1412"/>
                    <a:pt x="628" y="1412"/>
                  </a:cubicBezTo>
                  <a:cubicBezTo>
                    <a:pt x="706" y="1412"/>
                    <a:pt x="773" y="1180"/>
                    <a:pt x="783" y="871"/>
                  </a:cubicBezTo>
                  <a:cubicBezTo>
                    <a:pt x="1054" y="851"/>
                    <a:pt x="1257" y="784"/>
                    <a:pt x="1257" y="706"/>
                  </a:cubicBezTo>
                  <a:cubicBezTo>
                    <a:pt x="1257" y="629"/>
                    <a:pt x="1054" y="571"/>
                    <a:pt x="783" y="552"/>
                  </a:cubicBezTo>
                  <a:cubicBezTo>
                    <a:pt x="773" y="233"/>
                    <a:pt x="706" y="1"/>
                    <a:pt x="62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89" name="Google Shape;89;p3"/>
            <p:cNvSpPr/>
            <p:nvPr/>
          </p:nvSpPr>
          <p:spPr>
            <a:xfrm>
              <a:off x="95448" y="479463"/>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90" name="Google Shape;90;p3"/>
            <p:cNvSpPr/>
            <p:nvPr/>
          </p:nvSpPr>
          <p:spPr>
            <a:xfrm>
              <a:off x="1998140" y="2174176"/>
              <a:ext cx="110475" cy="144603"/>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91" name="Google Shape;91;p3"/>
            <p:cNvSpPr/>
            <p:nvPr/>
          </p:nvSpPr>
          <p:spPr>
            <a:xfrm>
              <a:off x="7889450" y="2517051"/>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92" name="Google Shape;92;p3"/>
            <p:cNvSpPr/>
            <p:nvPr/>
          </p:nvSpPr>
          <p:spPr>
            <a:xfrm>
              <a:off x="622455" y="1350052"/>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93" name="Google Shape;93;p3"/>
            <p:cNvSpPr/>
            <p:nvPr/>
          </p:nvSpPr>
          <p:spPr>
            <a:xfrm>
              <a:off x="3538101" y="232252"/>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94" name="Google Shape;94;p3"/>
            <p:cNvSpPr/>
            <p:nvPr/>
          </p:nvSpPr>
          <p:spPr>
            <a:xfrm>
              <a:off x="54933" y="1468762"/>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95" name="Google Shape;95;p3"/>
            <p:cNvSpPr/>
            <p:nvPr/>
          </p:nvSpPr>
          <p:spPr>
            <a:xfrm>
              <a:off x="-35945" y="1763293"/>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96" name="Google Shape;96;p3"/>
            <p:cNvSpPr/>
            <p:nvPr/>
          </p:nvSpPr>
          <p:spPr>
            <a:xfrm>
              <a:off x="8194998" y="1979561"/>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97" name="Google Shape;97;p3"/>
            <p:cNvSpPr/>
            <p:nvPr/>
          </p:nvSpPr>
          <p:spPr>
            <a:xfrm>
              <a:off x="8042055" y="4324015"/>
              <a:ext cx="85427" cy="85410"/>
            </a:xfrm>
            <a:custGeom>
              <a:avLst/>
              <a:gdLst/>
              <a:ahLst/>
              <a:cxnLst/>
              <a:rect l="l" t="t" r="r" b="b"/>
              <a:pathLst>
                <a:path w="972" h="834" extrusionOk="0">
                  <a:moveTo>
                    <a:pt x="542" y="1"/>
                  </a:moveTo>
                  <a:cubicBezTo>
                    <a:pt x="521" y="1"/>
                    <a:pt x="500" y="2"/>
                    <a:pt x="478" y="6"/>
                  </a:cubicBezTo>
                  <a:cubicBezTo>
                    <a:pt x="0" y="61"/>
                    <a:pt x="82" y="833"/>
                    <a:pt x="540" y="833"/>
                  </a:cubicBezTo>
                  <a:cubicBezTo>
                    <a:pt x="564" y="833"/>
                    <a:pt x="588" y="831"/>
                    <a:pt x="614" y="827"/>
                  </a:cubicBezTo>
                  <a:cubicBezTo>
                    <a:pt x="807" y="788"/>
                    <a:pt x="952" y="624"/>
                    <a:pt x="971" y="431"/>
                  </a:cubicBezTo>
                  <a:cubicBezTo>
                    <a:pt x="971" y="191"/>
                    <a:pt x="776" y="1"/>
                    <a:pt x="542"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98" name="Google Shape;98;p3"/>
            <p:cNvSpPr/>
            <p:nvPr/>
          </p:nvSpPr>
          <p:spPr>
            <a:xfrm>
              <a:off x="4044091" y="4573365"/>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99" name="Google Shape;99;p3"/>
            <p:cNvSpPr/>
            <p:nvPr/>
          </p:nvSpPr>
          <p:spPr>
            <a:xfrm>
              <a:off x="4109437" y="4644976"/>
              <a:ext cx="57303" cy="56325"/>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grpSp>
          <p:nvGrpSpPr>
            <p:cNvPr id="100" name="Google Shape;100;p3"/>
            <p:cNvGrpSpPr/>
            <p:nvPr/>
          </p:nvGrpSpPr>
          <p:grpSpPr>
            <a:xfrm>
              <a:off x="202600" y="4539487"/>
              <a:ext cx="419855" cy="458070"/>
              <a:chOff x="2002810" y="3558267"/>
              <a:chExt cx="362694" cy="339613"/>
            </a:xfrm>
          </p:grpSpPr>
          <p:sp>
            <p:nvSpPr>
              <p:cNvPr id="101" name="Google Shape;101;p3"/>
              <p:cNvSpPr/>
              <p:nvPr/>
            </p:nvSpPr>
            <p:spPr>
              <a:xfrm>
                <a:off x="2291173" y="3686353"/>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02" name="Google Shape;102;p3"/>
              <p:cNvSpPr/>
              <p:nvPr/>
            </p:nvSpPr>
            <p:spPr>
              <a:xfrm>
                <a:off x="2002810" y="3590232"/>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03" name="Google Shape;103;p3"/>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04" name="Google Shape;104;p3"/>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05" name="Google Shape;105;p3"/>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grpSp>
        <p:grpSp>
          <p:nvGrpSpPr>
            <p:cNvPr id="106" name="Google Shape;106;p3"/>
            <p:cNvGrpSpPr/>
            <p:nvPr/>
          </p:nvGrpSpPr>
          <p:grpSpPr>
            <a:xfrm>
              <a:off x="7769022" y="67940"/>
              <a:ext cx="273028" cy="860751"/>
              <a:chOff x="4893763" y="3307700"/>
              <a:chExt cx="240893" cy="638208"/>
            </a:xfrm>
          </p:grpSpPr>
          <p:sp>
            <p:nvSpPr>
              <p:cNvPr id="107" name="Google Shape;107;p3"/>
              <p:cNvSpPr/>
              <p:nvPr/>
            </p:nvSpPr>
            <p:spPr>
              <a:xfrm>
                <a:off x="4893763" y="3883042"/>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08" name="Google Shape;108;p3"/>
              <p:cNvSpPr/>
              <p:nvPr/>
            </p:nvSpPr>
            <p:spPr>
              <a:xfrm>
                <a:off x="5060325" y="3307700"/>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grpSp>
        <p:sp>
          <p:nvSpPr>
            <p:cNvPr id="109" name="Google Shape;109;p3"/>
            <p:cNvSpPr/>
            <p:nvPr/>
          </p:nvSpPr>
          <p:spPr>
            <a:xfrm>
              <a:off x="8770820" y="1949953"/>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10" name="Google Shape;110;p3"/>
            <p:cNvSpPr/>
            <p:nvPr/>
          </p:nvSpPr>
          <p:spPr>
            <a:xfrm>
              <a:off x="6996015" y="4644990"/>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11" name="Google Shape;111;p3"/>
            <p:cNvSpPr/>
            <p:nvPr/>
          </p:nvSpPr>
          <p:spPr>
            <a:xfrm>
              <a:off x="-62673" y="2430186"/>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12" name="Google Shape;112;p3"/>
            <p:cNvSpPr/>
            <p:nvPr/>
          </p:nvSpPr>
          <p:spPr>
            <a:xfrm>
              <a:off x="257311" y="3389207"/>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13" name="Google Shape;113;p3"/>
            <p:cNvSpPr/>
            <p:nvPr/>
          </p:nvSpPr>
          <p:spPr>
            <a:xfrm>
              <a:off x="1620965" y="722155"/>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14" name="Google Shape;114;p3"/>
            <p:cNvSpPr/>
            <p:nvPr/>
          </p:nvSpPr>
          <p:spPr>
            <a:xfrm>
              <a:off x="1287160" y="592504"/>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15" name="Google Shape;115;p3"/>
            <p:cNvSpPr/>
            <p:nvPr/>
          </p:nvSpPr>
          <p:spPr>
            <a:xfrm>
              <a:off x="1483417" y="549390"/>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16" name="Google Shape;116;p3"/>
            <p:cNvSpPr/>
            <p:nvPr/>
          </p:nvSpPr>
          <p:spPr>
            <a:xfrm>
              <a:off x="1585281" y="966812"/>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17" name="Google Shape;117;p3"/>
            <p:cNvSpPr/>
            <p:nvPr/>
          </p:nvSpPr>
          <p:spPr>
            <a:xfrm>
              <a:off x="1392540" y="843920"/>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18" name="Google Shape;118;p3"/>
            <p:cNvSpPr/>
            <p:nvPr/>
          </p:nvSpPr>
          <p:spPr>
            <a:xfrm>
              <a:off x="5859336" y="513922"/>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19" name="Google Shape;119;p3"/>
            <p:cNvSpPr/>
            <p:nvPr/>
          </p:nvSpPr>
          <p:spPr>
            <a:xfrm>
              <a:off x="1287156" y="3052671"/>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20" name="Google Shape;120;p3"/>
            <p:cNvSpPr/>
            <p:nvPr/>
          </p:nvSpPr>
          <p:spPr>
            <a:xfrm>
              <a:off x="5721789" y="341156"/>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21" name="Google Shape;121;p3"/>
            <p:cNvSpPr/>
            <p:nvPr/>
          </p:nvSpPr>
          <p:spPr>
            <a:xfrm>
              <a:off x="5393603" y="14417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22" name="Google Shape;122;p3"/>
            <p:cNvSpPr/>
            <p:nvPr/>
          </p:nvSpPr>
          <p:spPr>
            <a:xfrm>
              <a:off x="5630911" y="635687"/>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23" name="Google Shape;123;p3"/>
            <p:cNvSpPr/>
            <p:nvPr/>
          </p:nvSpPr>
          <p:spPr>
            <a:xfrm>
              <a:off x="3249680" y="4758553"/>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24" name="Google Shape;124;p3"/>
            <p:cNvSpPr/>
            <p:nvPr/>
          </p:nvSpPr>
          <p:spPr>
            <a:xfrm flipH="1">
              <a:off x="2867062" y="1719466"/>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25" name="Google Shape;125;p3"/>
            <p:cNvSpPr/>
            <p:nvPr/>
          </p:nvSpPr>
          <p:spPr>
            <a:xfrm flipH="1">
              <a:off x="5701642" y="4837364"/>
              <a:ext cx="162328" cy="212910"/>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126" name="Google Shape;126;p3"/>
            <p:cNvSpPr/>
            <p:nvPr/>
          </p:nvSpPr>
          <p:spPr>
            <a:xfrm flipH="1">
              <a:off x="887587" y="3980403"/>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grpSp>
      <p:sp>
        <p:nvSpPr>
          <p:cNvPr id="127" name="Google Shape;127;p3"/>
          <p:cNvSpPr txBox="1">
            <a:spLocks noGrp="1"/>
          </p:cNvSpPr>
          <p:nvPr>
            <p:ph type="title" idx="2" hasCustomPrompt="1"/>
          </p:nvPr>
        </p:nvSpPr>
        <p:spPr>
          <a:xfrm>
            <a:off x="720000" y="785950"/>
            <a:ext cx="3282600" cy="1533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8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28" name="Google Shape;128;p3"/>
          <p:cNvSpPr txBox="1">
            <a:spLocks noGrp="1"/>
          </p:cNvSpPr>
          <p:nvPr>
            <p:ph type="subTitle" idx="1"/>
          </p:nvPr>
        </p:nvSpPr>
        <p:spPr>
          <a:xfrm>
            <a:off x="944250" y="3511075"/>
            <a:ext cx="2834100" cy="81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1600"/>
            </a:lvl1pPr>
            <a:lvl2pPr lvl="1" algn="ctr">
              <a:lnSpc>
                <a:spcPct val="100000"/>
              </a:lnSpc>
              <a:spcBef>
                <a:spcPts val="1600"/>
              </a:spcBef>
              <a:spcAft>
                <a:spcPts val="0"/>
              </a:spcAft>
              <a:buNone/>
              <a:defRPr sz="1600"/>
            </a:lvl2pPr>
            <a:lvl3pPr lvl="2" algn="ctr">
              <a:lnSpc>
                <a:spcPct val="100000"/>
              </a:lnSpc>
              <a:spcBef>
                <a:spcPts val="1600"/>
              </a:spcBef>
              <a:spcAft>
                <a:spcPts val="0"/>
              </a:spcAft>
              <a:buNone/>
              <a:defRPr sz="1600"/>
            </a:lvl3pPr>
            <a:lvl4pPr lvl="3" algn="ctr">
              <a:lnSpc>
                <a:spcPct val="100000"/>
              </a:lnSpc>
              <a:spcBef>
                <a:spcPts val="1600"/>
              </a:spcBef>
              <a:spcAft>
                <a:spcPts val="0"/>
              </a:spcAft>
              <a:buNone/>
              <a:defRPr sz="1600"/>
            </a:lvl4pPr>
            <a:lvl5pPr lvl="4" algn="ctr">
              <a:lnSpc>
                <a:spcPct val="100000"/>
              </a:lnSpc>
              <a:spcBef>
                <a:spcPts val="1600"/>
              </a:spcBef>
              <a:spcAft>
                <a:spcPts val="0"/>
              </a:spcAft>
              <a:buNone/>
              <a:defRPr sz="1600"/>
            </a:lvl5pPr>
            <a:lvl6pPr lvl="5" algn="ctr">
              <a:lnSpc>
                <a:spcPct val="100000"/>
              </a:lnSpc>
              <a:spcBef>
                <a:spcPts val="1600"/>
              </a:spcBef>
              <a:spcAft>
                <a:spcPts val="0"/>
              </a:spcAft>
              <a:buNone/>
              <a:defRPr sz="1600"/>
            </a:lvl6pPr>
            <a:lvl7pPr lvl="6" algn="ctr">
              <a:lnSpc>
                <a:spcPct val="100000"/>
              </a:lnSpc>
              <a:spcBef>
                <a:spcPts val="1600"/>
              </a:spcBef>
              <a:spcAft>
                <a:spcPts val="0"/>
              </a:spcAft>
              <a:buNone/>
              <a:defRPr sz="1600"/>
            </a:lvl7pPr>
            <a:lvl8pPr lvl="7" algn="ctr">
              <a:lnSpc>
                <a:spcPct val="100000"/>
              </a:lnSpc>
              <a:spcBef>
                <a:spcPts val="1600"/>
              </a:spcBef>
              <a:spcAft>
                <a:spcPts val="0"/>
              </a:spcAft>
              <a:buNone/>
              <a:defRPr sz="1600"/>
            </a:lvl8pPr>
            <a:lvl9pPr lvl="8" algn="ctr">
              <a:lnSpc>
                <a:spcPct val="100000"/>
              </a:lnSpc>
              <a:spcBef>
                <a:spcPts val="1600"/>
              </a:spcBef>
              <a:spcAft>
                <a:spcPts val="1600"/>
              </a:spcAft>
              <a:buNone/>
              <a:defRPr sz="1600"/>
            </a:lvl9pPr>
          </a:lstStyle>
          <a:p>
            <a:endParaRPr/>
          </a:p>
        </p:txBody>
      </p:sp>
      <p:grpSp>
        <p:nvGrpSpPr>
          <p:cNvPr id="129" name="Google Shape;129;p3"/>
          <p:cNvGrpSpPr/>
          <p:nvPr/>
        </p:nvGrpSpPr>
        <p:grpSpPr>
          <a:xfrm>
            <a:off x="314269" y="-328724"/>
            <a:ext cx="9300493" cy="5604385"/>
            <a:chOff x="314269" y="-342474"/>
            <a:chExt cx="9300493" cy="5604385"/>
          </a:xfrm>
        </p:grpSpPr>
        <p:sp>
          <p:nvSpPr>
            <p:cNvPr id="130" name="Google Shape;130;p3"/>
            <p:cNvSpPr/>
            <p:nvPr/>
          </p:nvSpPr>
          <p:spPr>
            <a:xfrm rot="-159001" flipH="1">
              <a:off x="2003616" y="4332953"/>
              <a:ext cx="908832" cy="908434"/>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rot="-1009874">
              <a:off x="8593441" y="-230306"/>
              <a:ext cx="909220" cy="908822"/>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3"/>
            <p:cNvGrpSpPr/>
            <p:nvPr/>
          </p:nvGrpSpPr>
          <p:grpSpPr>
            <a:xfrm rot="572271">
              <a:off x="3580724" y="-140908"/>
              <a:ext cx="1064565" cy="1403349"/>
              <a:chOff x="9664928" y="380727"/>
              <a:chExt cx="1673600" cy="2206200"/>
            </a:xfrm>
          </p:grpSpPr>
          <p:sp>
            <p:nvSpPr>
              <p:cNvPr id="133" name="Google Shape;133;p3"/>
              <p:cNvSpPr/>
              <p:nvPr/>
            </p:nvSpPr>
            <p:spPr>
              <a:xfrm>
                <a:off x="10133778" y="631352"/>
                <a:ext cx="1079275" cy="810800"/>
              </a:xfrm>
              <a:custGeom>
                <a:avLst/>
                <a:gdLst/>
                <a:ahLst/>
                <a:cxnLst/>
                <a:rect l="l" t="t" r="r" b="b"/>
                <a:pathLst>
                  <a:path w="43171" h="32432" extrusionOk="0">
                    <a:moveTo>
                      <a:pt x="18236" y="2933"/>
                    </a:moveTo>
                    <a:cubicBezTo>
                      <a:pt x="21940" y="2933"/>
                      <a:pt x="25626" y="3920"/>
                      <a:pt x="28914" y="5791"/>
                    </a:cubicBezTo>
                    <a:cubicBezTo>
                      <a:pt x="33642" y="8482"/>
                      <a:pt x="35824" y="14228"/>
                      <a:pt x="34079" y="19393"/>
                    </a:cubicBezTo>
                    <a:cubicBezTo>
                      <a:pt x="32406" y="25066"/>
                      <a:pt x="26369" y="28485"/>
                      <a:pt x="20986" y="29648"/>
                    </a:cubicBezTo>
                    <a:cubicBezTo>
                      <a:pt x="19873" y="29897"/>
                      <a:pt x="18784" y="30014"/>
                      <a:pt x="17728" y="30014"/>
                    </a:cubicBezTo>
                    <a:cubicBezTo>
                      <a:pt x="9190" y="30014"/>
                      <a:pt x="2810" y="22320"/>
                      <a:pt x="3457" y="13647"/>
                    </a:cubicBezTo>
                    <a:cubicBezTo>
                      <a:pt x="3457" y="13065"/>
                      <a:pt x="3530" y="12483"/>
                      <a:pt x="3603" y="11974"/>
                    </a:cubicBezTo>
                    <a:cubicBezTo>
                      <a:pt x="6221" y="6809"/>
                      <a:pt x="9276" y="4118"/>
                      <a:pt x="15095" y="3173"/>
                    </a:cubicBezTo>
                    <a:cubicBezTo>
                      <a:pt x="16138" y="3012"/>
                      <a:pt x="17187" y="2933"/>
                      <a:pt x="18236" y="2933"/>
                    </a:cubicBezTo>
                    <a:close/>
                    <a:moveTo>
                      <a:pt x="18647" y="1"/>
                    </a:moveTo>
                    <a:cubicBezTo>
                      <a:pt x="17685" y="1"/>
                      <a:pt x="16717" y="63"/>
                      <a:pt x="15749" y="191"/>
                    </a:cubicBezTo>
                    <a:cubicBezTo>
                      <a:pt x="15107" y="74"/>
                      <a:pt x="14475" y="18"/>
                      <a:pt x="13856" y="18"/>
                    </a:cubicBezTo>
                    <a:cubicBezTo>
                      <a:pt x="8302" y="18"/>
                      <a:pt x="3755" y="4520"/>
                      <a:pt x="1857" y="10083"/>
                    </a:cubicBezTo>
                    <a:cubicBezTo>
                      <a:pt x="1784" y="10446"/>
                      <a:pt x="1639" y="10883"/>
                      <a:pt x="1493" y="11246"/>
                    </a:cubicBezTo>
                    <a:lnTo>
                      <a:pt x="1493" y="11464"/>
                    </a:lnTo>
                    <a:cubicBezTo>
                      <a:pt x="1275" y="12337"/>
                      <a:pt x="1130" y="13283"/>
                      <a:pt x="1057" y="14156"/>
                    </a:cubicBezTo>
                    <a:cubicBezTo>
                      <a:pt x="1" y="24965"/>
                      <a:pt x="8814" y="32432"/>
                      <a:pt x="18568" y="32432"/>
                    </a:cubicBezTo>
                    <a:cubicBezTo>
                      <a:pt x="20234" y="32432"/>
                      <a:pt x="21928" y="32214"/>
                      <a:pt x="23605" y="31758"/>
                    </a:cubicBezTo>
                    <a:cubicBezTo>
                      <a:pt x="36188" y="28339"/>
                      <a:pt x="43170" y="12701"/>
                      <a:pt x="31387" y="3973"/>
                    </a:cubicBezTo>
                    <a:cubicBezTo>
                      <a:pt x="27607" y="1393"/>
                      <a:pt x="23184" y="1"/>
                      <a:pt x="18647"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9664928" y="380727"/>
                <a:ext cx="1673600" cy="2206200"/>
              </a:xfrm>
              <a:custGeom>
                <a:avLst/>
                <a:gdLst/>
                <a:ahLst/>
                <a:cxnLst/>
                <a:rect l="l" t="t" r="r" b="b"/>
                <a:pathLst>
                  <a:path w="66944" h="88248" extrusionOk="0">
                    <a:moveTo>
                      <a:pt x="37049" y="3815"/>
                    </a:moveTo>
                    <a:cubicBezTo>
                      <a:pt x="38358" y="4979"/>
                      <a:pt x="39740" y="5997"/>
                      <a:pt x="41195" y="7015"/>
                    </a:cubicBezTo>
                    <a:cubicBezTo>
                      <a:pt x="41425" y="7187"/>
                      <a:pt x="41699" y="7269"/>
                      <a:pt x="41975" y="7269"/>
                    </a:cubicBezTo>
                    <a:cubicBezTo>
                      <a:pt x="42398" y="7269"/>
                      <a:pt x="42822" y="7077"/>
                      <a:pt x="43086" y="6724"/>
                    </a:cubicBezTo>
                    <a:cubicBezTo>
                      <a:pt x="43813" y="5924"/>
                      <a:pt x="44614" y="5197"/>
                      <a:pt x="45414" y="4469"/>
                    </a:cubicBezTo>
                    <a:cubicBezTo>
                      <a:pt x="46068" y="5633"/>
                      <a:pt x="46650" y="6870"/>
                      <a:pt x="47087" y="8106"/>
                    </a:cubicBezTo>
                    <a:cubicBezTo>
                      <a:pt x="47299" y="8532"/>
                      <a:pt x="47707" y="8802"/>
                      <a:pt x="48167" y="8802"/>
                    </a:cubicBezTo>
                    <a:cubicBezTo>
                      <a:pt x="48336" y="8802"/>
                      <a:pt x="48511" y="8766"/>
                      <a:pt x="48687" y="8688"/>
                    </a:cubicBezTo>
                    <a:cubicBezTo>
                      <a:pt x="50069" y="8106"/>
                      <a:pt x="51378" y="7379"/>
                      <a:pt x="52542" y="6433"/>
                    </a:cubicBezTo>
                    <a:lnTo>
                      <a:pt x="52542" y="6433"/>
                    </a:lnTo>
                    <a:cubicBezTo>
                      <a:pt x="52396" y="7670"/>
                      <a:pt x="52323" y="8834"/>
                      <a:pt x="52323" y="9997"/>
                    </a:cubicBezTo>
                    <a:cubicBezTo>
                      <a:pt x="52258" y="10722"/>
                      <a:pt x="52788" y="11327"/>
                      <a:pt x="53483" y="11327"/>
                    </a:cubicBezTo>
                    <a:cubicBezTo>
                      <a:pt x="53555" y="11327"/>
                      <a:pt x="53630" y="11320"/>
                      <a:pt x="53705" y="11307"/>
                    </a:cubicBezTo>
                    <a:cubicBezTo>
                      <a:pt x="54869" y="11161"/>
                      <a:pt x="56033" y="11161"/>
                      <a:pt x="57197" y="11161"/>
                    </a:cubicBezTo>
                    <a:cubicBezTo>
                      <a:pt x="56906" y="12398"/>
                      <a:pt x="56688" y="13634"/>
                      <a:pt x="56324" y="14871"/>
                    </a:cubicBezTo>
                    <a:cubicBezTo>
                      <a:pt x="56033" y="15598"/>
                      <a:pt x="56397" y="16325"/>
                      <a:pt x="57124" y="16616"/>
                    </a:cubicBezTo>
                    <a:cubicBezTo>
                      <a:pt x="58506" y="16980"/>
                      <a:pt x="59815" y="17489"/>
                      <a:pt x="61124" y="18144"/>
                    </a:cubicBezTo>
                    <a:cubicBezTo>
                      <a:pt x="60470" y="19162"/>
                      <a:pt x="59815" y="20180"/>
                      <a:pt x="59015" y="21126"/>
                    </a:cubicBezTo>
                    <a:cubicBezTo>
                      <a:pt x="58579" y="21708"/>
                      <a:pt x="58651" y="22653"/>
                      <a:pt x="59306" y="23090"/>
                    </a:cubicBezTo>
                    <a:cubicBezTo>
                      <a:pt x="60615" y="24108"/>
                      <a:pt x="61852" y="25054"/>
                      <a:pt x="63015" y="26145"/>
                    </a:cubicBezTo>
                    <a:cubicBezTo>
                      <a:pt x="61779" y="27017"/>
                      <a:pt x="60542" y="27890"/>
                      <a:pt x="59306" y="28836"/>
                    </a:cubicBezTo>
                    <a:cubicBezTo>
                      <a:pt x="58942" y="29127"/>
                      <a:pt x="58724" y="29636"/>
                      <a:pt x="58797" y="30145"/>
                    </a:cubicBezTo>
                    <a:cubicBezTo>
                      <a:pt x="58069" y="30581"/>
                      <a:pt x="57851" y="31600"/>
                      <a:pt x="58360" y="32327"/>
                    </a:cubicBezTo>
                    <a:cubicBezTo>
                      <a:pt x="59524" y="33854"/>
                      <a:pt x="60542" y="35455"/>
                      <a:pt x="61488" y="37128"/>
                    </a:cubicBezTo>
                    <a:cubicBezTo>
                      <a:pt x="59379" y="37419"/>
                      <a:pt x="57269" y="37491"/>
                      <a:pt x="55087" y="37637"/>
                    </a:cubicBezTo>
                    <a:cubicBezTo>
                      <a:pt x="53924" y="37709"/>
                      <a:pt x="53633" y="39164"/>
                      <a:pt x="54142" y="39964"/>
                    </a:cubicBezTo>
                    <a:cubicBezTo>
                      <a:pt x="55233" y="41492"/>
                      <a:pt x="56324" y="42946"/>
                      <a:pt x="57488" y="44328"/>
                    </a:cubicBezTo>
                    <a:cubicBezTo>
                      <a:pt x="54796" y="44256"/>
                      <a:pt x="52105" y="43674"/>
                      <a:pt x="49560" y="42655"/>
                    </a:cubicBezTo>
                    <a:cubicBezTo>
                      <a:pt x="49405" y="42594"/>
                      <a:pt x="49245" y="42566"/>
                      <a:pt x="49086" y="42566"/>
                    </a:cubicBezTo>
                    <a:cubicBezTo>
                      <a:pt x="48119" y="42566"/>
                      <a:pt x="47179" y="43610"/>
                      <a:pt x="47741" y="44547"/>
                    </a:cubicBezTo>
                    <a:cubicBezTo>
                      <a:pt x="48541" y="45929"/>
                      <a:pt x="49414" y="47238"/>
                      <a:pt x="50287" y="48547"/>
                    </a:cubicBezTo>
                    <a:cubicBezTo>
                      <a:pt x="48832" y="48111"/>
                      <a:pt x="47523" y="47456"/>
                      <a:pt x="46286" y="46583"/>
                    </a:cubicBezTo>
                    <a:cubicBezTo>
                      <a:pt x="46035" y="46423"/>
                      <a:pt x="45713" y="46342"/>
                      <a:pt x="45391" y="46342"/>
                    </a:cubicBezTo>
                    <a:cubicBezTo>
                      <a:pt x="44685" y="46342"/>
                      <a:pt x="43982" y="46730"/>
                      <a:pt x="44032" y="47529"/>
                    </a:cubicBezTo>
                    <a:cubicBezTo>
                      <a:pt x="44032" y="48038"/>
                      <a:pt x="44032" y="48620"/>
                      <a:pt x="43959" y="49129"/>
                    </a:cubicBezTo>
                    <a:cubicBezTo>
                      <a:pt x="42868" y="48256"/>
                      <a:pt x="41850" y="47310"/>
                      <a:pt x="40831" y="46365"/>
                    </a:cubicBezTo>
                    <a:cubicBezTo>
                      <a:pt x="40558" y="46031"/>
                      <a:pt x="40170" y="45874"/>
                      <a:pt x="39785" y="45874"/>
                    </a:cubicBezTo>
                    <a:cubicBezTo>
                      <a:pt x="39248" y="45874"/>
                      <a:pt x="38716" y="46178"/>
                      <a:pt x="38504" y="46729"/>
                    </a:cubicBezTo>
                    <a:cubicBezTo>
                      <a:pt x="37995" y="47820"/>
                      <a:pt x="37485" y="48765"/>
                      <a:pt x="36976" y="49783"/>
                    </a:cubicBezTo>
                    <a:cubicBezTo>
                      <a:pt x="35813" y="48183"/>
                      <a:pt x="34722" y="46510"/>
                      <a:pt x="33776" y="44765"/>
                    </a:cubicBezTo>
                    <a:cubicBezTo>
                      <a:pt x="33588" y="44342"/>
                      <a:pt x="33158" y="44101"/>
                      <a:pt x="32700" y="44101"/>
                    </a:cubicBezTo>
                    <a:cubicBezTo>
                      <a:pt x="32449" y="44101"/>
                      <a:pt x="32190" y="44174"/>
                      <a:pt x="31958" y="44328"/>
                    </a:cubicBezTo>
                    <a:cubicBezTo>
                      <a:pt x="30648" y="45565"/>
                      <a:pt x="29266" y="46729"/>
                      <a:pt x="27812" y="47747"/>
                    </a:cubicBezTo>
                    <a:cubicBezTo>
                      <a:pt x="27303" y="46074"/>
                      <a:pt x="26721" y="44401"/>
                      <a:pt x="25993" y="42801"/>
                    </a:cubicBezTo>
                    <a:cubicBezTo>
                      <a:pt x="25725" y="42318"/>
                      <a:pt x="25220" y="42034"/>
                      <a:pt x="24711" y="42034"/>
                    </a:cubicBezTo>
                    <a:cubicBezTo>
                      <a:pt x="24529" y="42034"/>
                      <a:pt x="24347" y="42070"/>
                      <a:pt x="24175" y="42146"/>
                    </a:cubicBezTo>
                    <a:cubicBezTo>
                      <a:pt x="23302" y="42510"/>
                      <a:pt x="22429" y="42874"/>
                      <a:pt x="21557" y="43237"/>
                    </a:cubicBezTo>
                    <a:cubicBezTo>
                      <a:pt x="21287" y="39661"/>
                      <a:pt x="19702" y="37525"/>
                      <a:pt x="16397" y="37525"/>
                    </a:cubicBezTo>
                    <a:cubicBezTo>
                      <a:pt x="16139" y="37525"/>
                      <a:pt x="15871" y="37538"/>
                      <a:pt x="15592" y="37564"/>
                    </a:cubicBezTo>
                    <a:cubicBezTo>
                      <a:pt x="16029" y="36255"/>
                      <a:pt x="16465" y="34946"/>
                      <a:pt x="16974" y="33636"/>
                    </a:cubicBezTo>
                    <a:cubicBezTo>
                      <a:pt x="17192" y="32982"/>
                      <a:pt x="16902" y="32182"/>
                      <a:pt x="16247" y="31963"/>
                    </a:cubicBezTo>
                    <a:cubicBezTo>
                      <a:pt x="15083" y="31309"/>
                      <a:pt x="14138" y="30581"/>
                      <a:pt x="13119" y="30000"/>
                    </a:cubicBezTo>
                    <a:cubicBezTo>
                      <a:pt x="13701" y="28908"/>
                      <a:pt x="14429" y="27890"/>
                      <a:pt x="15156" y="26945"/>
                    </a:cubicBezTo>
                    <a:cubicBezTo>
                      <a:pt x="15190" y="26947"/>
                      <a:pt x="15224" y="26949"/>
                      <a:pt x="15258" y="26949"/>
                    </a:cubicBezTo>
                    <a:cubicBezTo>
                      <a:pt x="16079" y="26949"/>
                      <a:pt x="16672" y="26113"/>
                      <a:pt x="16392" y="25344"/>
                    </a:cubicBezTo>
                    <a:cubicBezTo>
                      <a:pt x="16101" y="24108"/>
                      <a:pt x="15738" y="22871"/>
                      <a:pt x="15374" y="21708"/>
                    </a:cubicBezTo>
                    <a:cubicBezTo>
                      <a:pt x="14574" y="18653"/>
                      <a:pt x="16756" y="17925"/>
                      <a:pt x="19084" y="16980"/>
                    </a:cubicBezTo>
                    <a:cubicBezTo>
                      <a:pt x="19956" y="16616"/>
                      <a:pt x="20247" y="15525"/>
                      <a:pt x="19665" y="14798"/>
                    </a:cubicBezTo>
                    <a:cubicBezTo>
                      <a:pt x="19229" y="14289"/>
                      <a:pt x="18938" y="13780"/>
                      <a:pt x="18647" y="13270"/>
                    </a:cubicBezTo>
                    <a:cubicBezTo>
                      <a:pt x="20102" y="12834"/>
                      <a:pt x="21557" y="12470"/>
                      <a:pt x="23084" y="12179"/>
                    </a:cubicBezTo>
                    <a:cubicBezTo>
                      <a:pt x="23884" y="12034"/>
                      <a:pt x="24393" y="11307"/>
                      <a:pt x="24248" y="10506"/>
                    </a:cubicBezTo>
                    <a:cubicBezTo>
                      <a:pt x="23884" y="8906"/>
                      <a:pt x="23520" y="7379"/>
                      <a:pt x="23157" y="5779"/>
                    </a:cubicBezTo>
                    <a:lnTo>
                      <a:pt x="23157" y="5779"/>
                    </a:lnTo>
                    <a:cubicBezTo>
                      <a:pt x="24466" y="6215"/>
                      <a:pt x="25702" y="6942"/>
                      <a:pt x="26721" y="7888"/>
                    </a:cubicBezTo>
                    <a:cubicBezTo>
                      <a:pt x="26970" y="8054"/>
                      <a:pt x="27249" y="8131"/>
                      <a:pt x="27524" y="8131"/>
                    </a:cubicBezTo>
                    <a:cubicBezTo>
                      <a:pt x="28211" y="8131"/>
                      <a:pt x="28872" y="7649"/>
                      <a:pt x="28976" y="6870"/>
                    </a:cubicBezTo>
                    <a:cubicBezTo>
                      <a:pt x="29194" y="5997"/>
                      <a:pt x="29485" y="5124"/>
                      <a:pt x="29848" y="4251"/>
                    </a:cubicBezTo>
                    <a:cubicBezTo>
                      <a:pt x="31303" y="5124"/>
                      <a:pt x="32758" y="5997"/>
                      <a:pt x="34140" y="7015"/>
                    </a:cubicBezTo>
                    <a:cubicBezTo>
                      <a:pt x="34395" y="7207"/>
                      <a:pt x="34675" y="7292"/>
                      <a:pt x="34947" y="7292"/>
                    </a:cubicBezTo>
                    <a:cubicBezTo>
                      <a:pt x="35606" y="7292"/>
                      <a:pt x="36219" y="6790"/>
                      <a:pt x="36322" y="6070"/>
                    </a:cubicBezTo>
                    <a:cubicBezTo>
                      <a:pt x="36467" y="5270"/>
                      <a:pt x="36685" y="4542"/>
                      <a:pt x="37049" y="3815"/>
                    </a:cubicBezTo>
                    <a:close/>
                    <a:moveTo>
                      <a:pt x="23957" y="45274"/>
                    </a:moveTo>
                    <a:cubicBezTo>
                      <a:pt x="24393" y="46292"/>
                      <a:pt x="24757" y="47383"/>
                      <a:pt x="25048" y="48474"/>
                    </a:cubicBezTo>
                    <a:cubicBezTo>
                      <a:pt x="25269" y="49137"/>
                      <a:pt x="25868" y="49548"/>
                      <a:pt x="26493" y="49548"/>
                    </a:cubicBezTo>
                    <a:cubicBezTo>
                      <a:pt x="26691" y="49548"/>
                      <a:pt x="26892" y="49507"/>
                      <a:pt x="27084" y="49420"/>
                    </a:cubicBezTo>
                    <a:cubicBezTo>
                      <a:pt x="27212" y="49505"/>
                      <a:pt x="27340" y="49540"/>
                      <a:pt x="27468" y="49540"/>
                    </a:cubicBezTo>
                    <a:cubicBezTo>
                      <a:pt x="27558" y="49540"/>
                      <a:pt x="27649" y="49523"/>
                      <a:pt x="27739" y="49493"/>
                    </a:cubicBezTo>
                    <a:cubicBezTo>
                      <a:pt x="29339" y="48838"/>
                      <a:pt x="30867" y="47965"/>
                      <a:pt x="32249" y="47020"/>
                    </a:cubicBezTo>
                    <a:cubicBezTo>
                      <a:pt x="33267" y="49056"/>
                      <a:pt x="34431" y="50947"/>
                      <a:pt x="35885" y="52693"/>
                    </a:cubicBezTo>
                    <a:cubicBezTo>
                      <a:pt x="32540" y="62585"/>
                      <a:pt x="29048" y="72986"/>
                      <a:pt x="23011" y="81569"/>
                    </a:cubicBezTo>
                    <a:cubicBezTo>
                      <a:pt x="21629" y="77641"/>
                      <a:pt x="19447" y="71459"/>
                      <a:pt x="15956" y="70949"/>
                    </a:cubicBezTo>
                    <a:cubicBezTo>
                      <a:pt x="15631" y="70910"/>
                      <a:pt x="15305" y="70891"/>
                      <a:pt x="14977" y="70891"/>
                    </a:cubicBezTo>
                    <a:cubicBezTo>
                      <a:pt x="11129" y="70891"/>
                      <a:pt x="7138" y="73504"/>
                      <a:pt x="3518" y="75314"/>
                    </a:cubicBezTo>
                    <a:cubicBezTo>
                      <a:pt x="8101" y="65203"/>
                      <a:pt x="14647" y="55820"/>
                      <a:pt x="18793" y="45419"/>
                    </a:cubicBezTo>
                    <a:lnTo>
                      <a:pt x="18793" y="45419"/>
                    </a:lnTo>
                    <a:cubicBezTo>
                      <a:pt x="18740" y="46316"/>
                      <a:pt x="19453" y="46946"/>
                      <a:pt x="20209" y="46946"/>
                    </a:cubicBezTo>
                    <a:cubicBezTo>
                      <a:pt x="20495" y="46946"/>
                      <a:pt x="20788" y="46856"/>
                      <a:pt x="21047" y="46656"/>
                    </a:cubicBezTo>
                    <a:cubicBezTo>
                      <a:pt x="21920" y="46074"/>
                      <a:pt x="22939" y="45638"/>
                      <a:pt x="23957" y="45274"/>
                    </a:cubicBezTo>
                    <a:close/>
                    <a:moveTo>
                      <a:pt x="40177" y="49565"/>
                    </a:moveTo>
                    <a:cubicBezTo>
                      <a:pt x="41413" y="50729"/>
                      <a:pt x="42795" y="51893"/>
                      <a:pt x="44250" y="52911"/>
                    </a:cubicBezTo>
                    <a:cubicBezTo>
                      <a:pt x="44499" y="53077"/>
                      <a:pt x="44778" y="53155"/>
                      <a:pt x="45053" y="53155"/>
                    </a:cubicBezTo>
                    <a:cubicBezTo>
                      <a:pt x="45740" y="53155"/>
                      <a:pt x="46401" y="52672"/>
                      <a:pt x="46505" y="51893"/>
                    </a:cubicBezTo>
                    <a:cubicBezTo>
                      <a:pt x="46505" y="51238"/>
                      <a:pt x="46650" y="50656"/>
                      <a:pt x="46723" y="50074"/>
                    </a:cubicBezTo>
                    <a:cubicBezTo>
                      <a:pt x="47087" y="50293"/>
                      <a:pt x="47450" y="50438"/>
                      <a:pt x="47814" y="50584"/>
                    </a:cubicBezTo>
                    <a:cubicBezTo>
                      <a:pt x="47814" y="59966"/>
                      <a:pt x="48323" y="69349"/>
                      <a:pt x="49196" y="78659"/>
                    </a:cubicBezTo>
                    <a:cubicBezTo>
                      <a:pt x="47159" y="77059"/>
                      <a:pt x="44977" y="75677"/>
                      <a:pt x="42795" y="74368"/>
                    </a:cubicBezTo>
                    <a:cubicBezTo>
                      <a:pt x="42650" y="74320"/>
                      <a:pt x="42502" y="74296"/>
                      <a:pt x="42356" y="74296"/>
                    </a:cubicBezTo>
                    <a:cubicBezTo>
                      <a:pt x="41844" y="74296"/>
                      <a:pt x="41365" y="74586"/>
                      <a:pt x="41195" y="75095"/>
                    </a:cubicBezTo>
                    <a:cubicBezTo>
                      <a:pt x="39522" y="78368"/>
                      <a:pt x="37631" y="81496"/>
                      <a:pt x="35449" y="84551"/>
                    </a:cubicBezTo>
                    <a:cubicBezTo>
                      <a:pt x="33412" y="78659"/>
                      <a:pt x="34503" y="72550"/>
                      <a:pt x="33776" y="66440"/>
                    </a:cubicBezTo>
                    <a:cubicBezTo>
                      <a:pt x="35594" y="62003"/>
                      <a:pt x="37049" y="57348"/>
                      <a:pt x="38577" y="52911"/>
                    </a:cubicBezTo>
                    <a:cubicBezTo>
                      <a:pt x="39013" y="51747"/>
                      <a:pt x="39522" y="50584"/>
                      <a:pt x="40177" y="49565"/>
                    </a:cubicBezTo>
                    <a:close/>
                    <a:moveTo>
                      <a:pt x="36405" y="0"/>
                    </a:moveTo>
                    <a:cubicBezTo>
                      <a:pt x="35861" y="0"/>
                      <a:pt x="35328" y="324"/>
                      <a:pt x="35085" y="905"/>
                    </a:cubicBezTo>
                    <a:cubicBezTo>
                      <a:pt x="34794" y="1778"/>
                      <a:pt x="34431" y="2724"/>
                      <a:pt x="34140" y="3597"/>
                    </a:cubicBezTo>
                    <a:cubicBezTo>
                      <a:pt x="32612" y="2651"/>
                      <a:pt x="31085" y="1706"/>
                      <a:pt x="29557" y="905"/>
                    </a:cubicBezTo>
                    <a:cubicBezTo>
                      <a:pt x="29387" y="837"/>
                      <a:pt x="29208" y="805"/>
                      <a:pt x="29032" y="805"/>
                    </a:cubicBezTo>
                    <a:cubicBezTo>
                      <a:pt x="28457" y="805"/>
                      <a:pt x="27906" y="1149"/>
                      <a:pt x="27739" y="1706"/>
                    </a:cubicBezTo>
                    <a:cubicBezTo>
                      <a:pt x="27448" y="2578"/>
                      <a:pt x="27084" y="3451"/>
                      <a:pt x="26793" y="4397"/>
                    </a:cubicBezTo>
                    <a:cubicBezTo>
                      <a:pt x="25193" y="3233"/>
                      <a:pt x="23302" y="2651"/>
                      <a:pt x="21411" y="2651"/>
                    </a:cubicBezTo>
                    <a:cubicBezTo>
                      <a:pt x="21371" y="2648"/>
                      <a:pt x="21331" y="2646"/>
                      <a:pt x="21292" y="2646"/>
                    </a:cubicBezTo>
                    <a:cubicBezTo>
                      <a:pt x="20405" y="2646"/>
                      <a:pt x="19744" y="3419"/>
                      <a:pt x="19884" y="4324"/>
                    </a:cubicBezTo>
                    <a:cubicBezTo>
                      <a:pt x="20247" y="6070"/>
                      <a:pt x="20684" y="7815"/>
                      <a:pt x="21120" y="9634"/>
                    </a:cubicBezTo>
                    <a:cubicBezTo>
                      <a:pt x="19229" y="10070"/>
                      <a:pt x="17483" y="10579"/>
                      <a:pt x="15738" y="11307"/>
                    </a:cubicBezTo>
                    <a:cubicBezTo>
                      <a:pt x="14719" y="11816"/>
                      <a:pt x="14574" y="13125"/>
                      <a:pt x="15447" y="13780"/>
                    </a:cubicBezTo>
                    <a:cubicBezTo>
                      <a:pt x="15810" y="14216"/>
                      <a:pt x="16101" y="14580"/>
                      <a:pt x="16320" y="15089"/>
                    </a:cubicBezTo>
                    <a:cubicBezTo>
                      <a:pt x="11592" y="17344"/>
                      <a:pt x="12101" y="20326"/>
                      <a:pt x="13556" y="25781"/>
                    </a:cubicBezTo>
                    <a:cubicBezTo>
                      <a:pt x="13556" y="25854"/>
                      <a:pt x="13628" y="25926"/>
                      <a:pt x="13628" y="25999"/>
                    </a:cubicBezTo>
                    <a:cubicBezTo>
                      <a:pt x="12319" y="27017"/>
                      <a:pt x="11228" y="28327"/>
                      <a:pt x="10355" y="29781"/>
                    </a:cubicBezTo>
                    <a:cubicBezTo>
                      <a:pt x="9919" y="30436"/>
                      <a:pt x="10210" y="31309"/>
                      <a:pt x="10937" y="31672"/>
                    </a:cubicBezTo>
                    <a:cubicBezTo>
                      <a:pt x="12028" y="32182"/>
                      <a:pt x="13119" y="32909"/>
                      <a:pt x="14138" y="33636"/>
                    </a:cubicBezTo>
                    <a:cubicBezTo>
                      <a:pt x="13410" y="35382"/>
                      <a:pt x="12828" y="37055"/>
                      <a:pt x="12319" y="38873"/>
                    </a:cubicBezTo>
                    <a:cubicBezTo>
                      <a:pt x="11950" y="39795"/>
                      <a:pt x="12673" y="40717"/>
                      <a:pt x="13608" y="40717"/>
                    </a:cubicBezTo>
                    <a:cubicBezTo>
                      <a:pt x="13779" y="40717"/>
                      <a:pt x="13957" y="40686"/>
                      <a:pt x="14138" y="40619"/>
                    </a:cubicBezTo>
                    <a:cubicBezTo>
                      <a:pt x="14932" y="40367"/>
                      <a:pt x="15597" y="40249"/>
                      <a:pt x="16153" y="40249"/>
                    </a:cubicBezTo>
                    <a:cubicBezTo>
                      <a:pt x="17683" y="40249"/>
                      <a:pt x="18380" y="41142"/>
                      <a:pt x="18647" y="42583"/>
                    </a:cubicBezTo>
                    <a:cubicBezTo>
                      <a:pt x="11810" y="53493"/>
                      <a:pt x="5264" y="65203"/>
                      <a:pt x="245" y="77132"/>
                    </a:cubicBezTo>
                    <a:cubicBezTo>
                      <a:pt x="1" y="77865"/>
                      <a:pt x="629" y="78599"/>
                      <a:pt x="1354" y="78599"/>
                    </a:cubicBezTo>
                    <a:cubicBezTo>
                      <a:pt x="1492" y="78599"/>
                      <a:pt x="1633" y="78572"/>
                      <a:pt x="1773" y="78514"/>
                    </a:cubicBezTo>
                    <a:cubicBezTo>
                      <a:pt x="6064" y="77059"/>
                      <a:pt x="9846" y="74441"/>
                      <a:pt x="14210" y="73350"/>
                    </a:cubicBezTo>
                    <a:cubicBezTo>
                      <a:pt x="14362" y="73312"/>
                      <a:pt x="14512" y="73295"/>
                      <a:pt x="14661" y="73295"/>
                    </a:cubicBezTo>
                    <a:cubicBezTo>
                      <a:pt x="17995" y="73295"/>
                      <a:pt x="20436" y="82329"/>
                      <a:pt x="21411" y="84696"/>
                    </a:cubicBezTo>
                    <a:cubicBezTo>
                      <a:pt x="21659" y="85192"/>
                      <a:pt x="22165" y="85453"/>
                      <a:pt x="22662" y="85453"/>
                    </a:cubicBezTo>
                    <a:cubicBezTo>
                      <a:pt x="23041" y="85453"/>
                      <a:pt x="23414" y="85302"/>
                      <a:pt x="23666" y="84987"/>
                    </a:cubicBezTo>
                    <a:cubicBezTo>
                      <a:pt x="26793" y="80841"/>
                      <a:pt x="29412" y="76405"/>
                      <a:pt x="31521" y="71677"/>
                    </a:cubicBezTo>
                    <a:lnTo>
                      <a:pt x="31521" y="71677"/>
                    </a:lnTo>
                    <a:cubicBezTo>
                      <a:pt x="31158" y="77205"/>
                      <a:pt x="31885" y="82951"/>
                      <a:pt x="34067" y="87533"/>
                    </a:cubicBezTo>
                    <a:cubicBezTo>
                      <a:pt x="34265" y="88009"/>
                      <a:pt x="34702" y="88247"/>
                      <a:pt x="35152" y="88247"/>
                    </a:cubicBezTo>
                    <a:cubicBezTo>
                      <a:pt x="35527" y="88247"/>
                      <a:pt x="35912" y="88082"/>
                      <a:pt x="36176" y="87751"/>
                    </a:cubicBezTo>
                    <a:cubicBezTo>
                      <a:pt x="38431" y="84260"/>
                      <a:pt x="40831" y="80841"/>
                      <a:pt x="42795" y="77132"/>
                    </a:cubicBezTo>
                    <a:cubicBezTo>
                      <a:pt x="45268" y="78587"/>
                      <a:pt x="47450" y="80550"/>
                      <a:pt x="49850" y="82005"/>
                    </a:cubicBezTo>
                    <a:cubicBezTo>
                      <a:pt x="50098" y="82177"/>
                      <a:pt x="50361" y="82253"/>
                      <a:pt x="50612" y="82253"/>
                    </a:cubicBezTo>
                    <a:cubicBezTo>
                      <a:pt x="51316" y="82253"/>
                      <a:pt x="51922" y="81646"/>
                      <a:pt x="51814" y="80841"/>
                    </a:cubicBezTo>
                    <a:cubicBezTo>
                      <a:pt x="50796" y="71022"/>
                      <a:pt x="50432" y="61203"/>
                      <a:pt x="50287" y="51311"/>
                    </a:cubicBezTo>
                    <a:lnTo>
                      <a:pt x="50287" y="51311"/>
                    </a:lnTo>
                    <a:cubicBezTo>
                      <a:pt x="51051" y="51475"/>
                      <a:pt x="51814" y="51556"/>
                      <a:pt x="52609" y="51556"/>
                    </a:cubicBezTo>
                    <a:cubicBezTo>
                      <a:pt x="52873" y="51556"/>
                      <a:pt x="53142" y="51547"/>
                      <a:pt x="53414" y="51529"/>
                    </a:cubicBezTo>
                    <a:cubicBezTo>
                      <a:pt x="54578" y="51529"/>
                      <a:pt x="54869" y="50002"/>
                      <a:pt x="54360" y="49274"/>
                    </a:cubicBezTo>
                    <a:cubicBezTo>
                      <a:pt x="53633" y="48329"/>
                      <a:pt x="52978" y="47310"/>
                      <a:pt x="52323" y="46438"/>
                    </a:cubicBezTo>
                    <a:lnTo>
                      <a:pt x="52323" y="46438"/>
                    </a:lnTo>
                    <a:cubicBezTo>
                      <a:pt x="54604" y="46964"/>
                      <a:pt x="56931" y="47208"/>
                      <a:pt x="59267" y="47208"/>
                    </a:cubicBezTo>
                    <a:cubicBezTo>
                      <a:pt x="59838" y="47208"/>
                      <a:pt x="60408" y="47194"/>
                      <a:pt x="60979" y="47165"/>
                    </a:cubicBezTo>
                    <a:cubicBezTo>
                      <a:pt x="62070" y="46947"/>
                      <a:pt x="62579" y="45710"/>
                      <a:pt x="61924" y="44837"/>
                    </a:cubicBezTo>
                    <a:cubicBezTo>
                      <a:pt x="60470" y="43383"/>
                      <a:pt x="59161" y="41855"/>
                      <a:pt x="57997" y="40255"/>
                    </a:cubicBezTo>
                    <a:cubicBezTo>
                      <a:pt x="59961" y="40182"/>
                      <a:pt x="61924" y="40037"/>
                      <a:pt x="63816" y="39746"/>
                    </a:cubicBezTo>
                    <a:cubicBezTo>
                      <a:pt x="64761" y="39528"/>
                      <a:pt x="65270" y="38582"/>
                      <a:pt x="64907" y="37709"/>
                    </a:cubicBezTo>
                    <a:cubicBezTo>
                      <a:pt x="63961" y="35382"/>
                      <a:pt x="62652" y="33127"/>
                      <a:pt x="61052" y="31163"/>
                    </a:cubicBezTo>
                    <a:lnTo>
                      <a:pt x="61124" y="31091"/>
                    </a:lnTo>
                    <a:cubicBezTo>
                      <a:pt x="62797" y="29854"/>
                      <a:pt x="64470" y="28618"/>
                      <a:pt x="66216" y="27454"/>
                    </a:cubicBezTo>
                    <a:cubicBezTo>
                      <a:pt x="66798" y="26945"/>
                      <a:pt x="66943" y="26072"/>
                      <a:pt x="66434" y="25417"/>
                    </a:cubicBezTo>
                    <a:cubicBezTo>
                      <a:pt x="65052" y="24108"/>
                      <a:pt x="63670" y="22871"/>
                      <a:pt x="62143" y="21708"/>
                    </a:cubicBezTo>
                    <a:cubicBezTo>
                      <a:pt x="62943" y="20617"/>
                      <a:pt x="63525" y="19453"/>
                      <a:pt x="64470" y="18362"/>
                    </a:cubicBezTo>
                    <a:cubicBezTo>
                      <a:pt x="64979" y="17635"/>
                      <a:pt x="64688" y="16616"/>
                      <a:pt x="63816" y="16253"/>
                    </a:cubicBezTo>
                    <a:cubicBezTo>
                      <a:pt x="62215" y="15598"/>
                      <a:pt x="60761" y="14943"/>
                      <a:pt x="59161" y="14434"/>
                    </a:cubicBezTo>
                    <a:cubicBezTo>
                      <a:pt x="59379" y="13052"/>
                      <a:pt x="59742" y="11598"/>
                      <a:pt x="60179" y="10288"/>
                    </a:cubicBezTo>
                    <a:cubicBezTo>
                      <a:pt x="60517" y="9408"/>
                      <a:pt x="59847" y="8528"/>
                      <a:pt x="58990" y="8528"/>
                    </a:cubicBezTo>
                    <a:cubicBezTo>
                      <a:pt x="58927" y="8528"/>
                      <a:pt x="58862" y="8533"/>
                      <a:pt x="58797" y="8543"/>
                    </a:cubicBezTo>
                    <a:cubicBezTo>
                      <a:pt x="57342" y="8761"/>
                      <a:pt x="55960" y="8615"/>
                      <a:pt x="54505" y="8761"/>
                    </a:cubicBezTo>
                    <a:cubicBezTo>
                      <a:pt x="54433" y="7815"/>
                      <a:pt x="54360" y="6797"/>
                      <a:pt x="54287" y="5851"/>
                    </a:cubicBezTo>
                    <a:cubicBezTo>
                      <a:pt x="54360" y="5415"/>
                      <a:pt x="54069" y="4979"/>
                      <a:pt x="53560" y="4906"/>
                    </a:cubicBezTo>
                    <a:cubicBezTo>
                      <a:pt x="53507" y="4799"/>
                      <a:pt x="53375" y="4732"/>
                      <a:pt x="53223" y="4732"/>
                    </a:cubicBezTo>
                    <a:cubicBezTo>
                      <a:pt x="53168" y="4732"/>
                      <a:pt x="53109" y="4741"/>
                      <a:pt x="53051" y="4760"/>
                    </a:cubicBezTo>
                    <a:cubicBezTo>
                      <a:pt x="51669" y="5197"/>
                      <a:pt x="50287" y="5633"/>
                      <a:pt x="48905" y="6070"/>
                    </a:cubicBezTo>
                    <a:cubicBezTo>
                      <a:pt x="48396" y="4615"/>
                      <a:pt x="47596" y="3233"/>
                      <a:pt x="46941" y="1778"/>
                    </a:cubicBezTo>
                    <a:cubicBezTo>
                      <a:pt x="46756" y="1269"/>
                      <a:pt x="46276" y="995"/>
                      <a:pt x="45782" y="995"/>
                    </a:cubicBezTo>
                    <a:cubicBezTo>
                      <a:pt x="45501" y="995"/>
                      <a:pt x="45215" y="1084"/>
                      <a:pt x="44977" y="1269"/>
                    </a:cubicBezTo>
                    <a:cubicBezTo>
                      <a:pt x="43959" y="2287"/>
                      <a:pt x="42868" y="3160"/>
                      <a:pt x="41850" y="4179"/>
                    </a:cubicBezTo>
                    <a:cubicBezTo>
                      <a:pt x="40249" y="2942"/>
                      <a:pt x="38722" y="1633"/>
                      <a:pt x="37195" y="251"/>
                    </a:cubicBezTo>
                    <a:cubicBezTo>
                      <a:pt x="36952" y="81"/>
                      <a:pt x="36677" y="0"/>
                      <a:pt x="36405"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10445678" y="845377"/>
                <a:ext cx="296050" cy="431350"/>
              </a:xfrm>
              <a:custGeom>
                <a:avLst/>
                <a:gdLst/>
                <a:ahLst/>
                <a:cxnLst/>
                <a:rect l="l" t="t" r="r" b="b"/>
                <a:pathLst>
                  <a:path w="11842" h="17254" extrusionOk="0">
                    <a:moveTo>
                      <a:pt x="9516" y="1"/>
                    </a:moveTo>
                    <a:cubicBezTo>
                      <a:pt x="9253" y="1"/>
                      <a:pt x="8980" y="88"/>
                      <a:pt x="8728" y="285"/>
                    </a:cubicBezTo>
                    <a:cubicBezTo>
                      <a:pt x="6474" y="2103"/>
                      <a:pt x="4146" y="3704"/>
                      <a:pt x="1964" y="5667"/>
                    </a:cubicBezTo>
                    <a:cubicBezTo>
                      <a:pt x="1600" y="5958"/>
                      <a:pt x="0" y="7559"/>
                      <a:pt x="1091" y="7995"/>
                    </a:cubicBezTo>
                    <a:cubicBezTo>
                      <a:pt x="1223" y="8036"/>
                      <a:pt x="1358" y="8055"/>
                      <a:pt x="1493" y="8055"/>
                    </a:cubicBezTo>
                    <a:cubicBezTo>
                      <a:pt x="2547" y="8055"/>
                      <a:pt x="3663" y="6911"/>
                      <a:pt x="4437" y="6395"/>
                    </a:cubicBezTo>
                    <a:cubicBezTo>
                      <a:pt x="5383" y="5813"/>
                      <a:pt x="6328" y="5158"/>
                      <a:pt x="7274" y="4504"/>
                    </a:cubicBezTo>
                    <a:lnTo>
                      <a:pt x="7274" y="4504"/>
                    </a:lnTo>
                    <a:cubicBezTo>
                      <a:pt x="6474" y="7486"/>
                      <a:pt x="5892" y="10541"/>
                      <a:pt x="5674" y="13668"/>
                    </a:cubicBezTo>
                    <a:cubicBezTo>
                      <a:pt x="4655" y="13523"/>
                      <a:pt x="3637" y="13377"/>
                      <a:pt x="2619" y="13377"/>
                    </a:cubicBezTo>
                    <a:cubicBezTo>
                      <a:pt x="2594" y="13375"/>
                      <a:pt x="2569" y="13374"/>
                      <a:pt x="2545" y="13374"/>
                    </a:cubicBezTo>
                    <a:cubicBezTo>
                      <a:pt x="1863" y="13374"/>
                      <a:pt x="1477" y="14340"/>
                      <a:pt x="2110" y="14832"/>
                    </a:cubicBezTo>
                    <a:cubicBezTo>
                      <a:pt x="4219" y="16287"/>
                      <a:pt x="7347" y="16796"/>
                      <a:pt x="9892" y="17232"/>
                    </a:cubicBezTo>
                    <a:cubicBezTo>
                      <a:pt x="9983" y="17247"/>
                      <a:pt x="10070" y="17254"/>
                      <a:pt x="10152" y="17254"/>
                    </a:cubicBezTo>
                    <a:cubicBezTo>
                      <a:pt x="11727" y="17254"/>
                      <a:pt x="11842" y="14741"/>
                      <a:pt x="10183" y="14396"/>
                    </a:cubicBezTo>
                    <a:lnTo>
                      <a:pt x="8292" y="14032"/>
                    </a:lnTo>
                    <a:cubicBezTo>
                      <a:pt x="9383" y="10032"/>
                      <a:pt x="9529" y="5740"/>
                      <a:pt x="10692" y="1740"/>
                    </a:cubicBezTo>
                    <a:cubicBezTo>
                      <a:pt x="11021" y="808"/>
                      <a:pt x="10318" y="1"/>
                      <a:pt x="9516"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 name="Google Shape;136;p3"/>
            <p:cNvGrpSpPr/>
            <p:nvPr/>
          </p:nvGrpSpPr>
          <p:grpSpPr>
            <a:xfrm rot="1882907">
              <a:off x="8393805" y="2728958"/>
              <a:ext cx="537260" cy="480691"/>
              <a:chOff x="3064658" y="3846582"/>
              <a:chExt cx="705425" cy="631150"/>
            </a:xfrm>
          </p:grpSpPr>
          <p:sp>
            <p:nvSpPr>
              <p:cNvPr id="137" name="Google Shape;137;p3"/>
              <p:cNvSpPr/>
              <p:nvPr/>
            </p:nvSpPr>
            <p:spPr>
              <a:xfrm>
                <a:off x="3144658" y="4121957"/>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3064658" y="3996507"/>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3281033" y="3846582"/>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3486533" y="3876482"/>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3602908" y="4065082"/>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3"/>
            <p:cNvGrpSpPr/>
            <p:nvPr/>
          </p:nvGrpSpPr>
          <p:grpSpPr>
            <a:xfrm rot="-1882907" flipH="1">
              <a:off x="400130" y="2649370"/>
              <a:ext cx="537260" cy="480691"/>
              <a:chOff x="2256445" y="3101215"/>
              <a:chExt cx="705425" cy="631150"/>
            </a:xfrm>
          </p:grpSpPr>
          <p:sp>
            <p:nvSpPr>
              <p:cNvPr id="143" name="Google Shape;143;p3"/>
              <p:cNvSpPr/>
              <p:nvPr/>
            </p:nvSpPr>
            <p:spPr>
              <a:xfrm>
                <a:off x="2336445" y="3376590"/>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2256445" y="3251140"/>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2472820" y="3101215"/>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2678320" y="3131115"/>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2794695" y="3319715"/>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 name="Google Shape;148;p3"/>
            <p:cNvSpPr/>
            <p:nvPr/>
          </p:nvSpPr>
          <p:spPr>
            <a:xfrm rot="1076189">
              <a:off x="5021811" y="4373749"/>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rot="-1550640">
              <a:off x="582300" y="268360"/>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58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Design ">
  <p:cSld name="CUSTOM_13">
    <p:bg>
      <p:bgPr>
        <a:solidFill>
          <a:schemeClr val="lt2"/>
        </a:solidFill>
        <a:effectLst/>
      </p:bgPr>
    </p:bg>
    <p:spTree>
      <p:nvGrpSpPr>
        <p:cNvPr id="1" name="Shape 1129"/>
        <p:cNvGrpSpPr/>
        <p:nvPr/>
      </p:nvGrpSpPr>
      <p:grpSpPr>
        <a:xfrm>
          <a:off x="0" y="0"/>
          <a:ext cx="0" cy="0"/>
          <a:chOff x="0" y="0"/>
          <a:chExt cx="0" cy="0"/>
        </a:xfrm>
      </p:grpSpPr>
      <p:grpSp>
        <p:nvGrpSpPr>
          <p:cNvPr id="1130" name="Google Shape;1130;p22"/>
          <p:cNvGrpSpPr/>
          <p:nvPr/>
        </p:nvGrpSpPr>
        <p:grpSpPr>
          <a:xfrm>
            <a:off x="99047" y="12475"/>
            <a:ext cx="8938109" cy="5184092"/>
            <a:chOff x="-30514" y="-303167"/>
            <a:chExt cx="8938109" cy="5184092"/>
          </a:xfrm>
        </p:grpSpPr>
        <p:sp>
          <p:nvSpPr>
            <p:cNvPr id="1131" name="Google Shape;1131;p22"/>
            <p:cNvSpPr/>
            <p:nvPr/>
          </p:nvSpPr>
          <p:spPr>
            <a:xfrm>
              <a:off x="8263356" y="4234080"/>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3474" y="2602759"/>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6536008" y="-273527"/>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761092" y="60768"/>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761100" y="1670185"/>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1723025" y="4367999"/>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30514" y="-143375"/>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5911027" y="1894076"/>
              <a:ext cx="110475" cy="144603"/>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7347562" y="4602623"/>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4087051" y="394848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535205" y="28151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2809599" y="4534213"/>
              <a:ext cx="57303" cy="56325"/>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8797120" y="2458153"/>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 name="Google Shape;1144;p22"/>
            <p:cNvGrpSpPr/>
            <p:nvPr/>
          </p:nvGrpSpPr>
          <p:grpSpPr>
            <a:xfrm>
              <a:off x="562181" y="-303167"/>
              <a:ext cx="5113970" cy="5184092"/>
              <a:chOff x="401531" y="-124080"/>
              <a:chExt cx="5113970" cy="5184092"/>
            </a:xfrm>
          </p:grpSpPr>
          <p:sp>
            <p:nvSpPr>
              <p:cNvPr id="1145" name="Google Shape;1145;p22"/>
              <p:cNvSpPr/>
              <p:nvPr/>
            </p:nvSpPr>
            <p:spPr>
              <a:xfrm>
                <a:off x="3423540" y="1849280"/>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5429460" y="4975217"/>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3814367" y="102102"/>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401531" y="3623212"/>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1665277" y="-124080"/>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22"/>
            <p:cNvGrpSpPr/>
            <p:nvPr/>
          </p:nvGrpSpPr>
          <p:grpSpPr>
            <a:xfrm>
              <a:off x="6360711" y="-273529"/>
              <a:ext cx="2436417" cy="970240"/>
              <a:chOff x="3105211" y="1020346"/>
              <a:chExt cx="2436417" cy="970240"/>
            </a:xfrm>
          </p:grpSpPr>
          <p:sp>
            <p:nvSpPr>
              <p:cNvPr id="1151" name="Google Shape;1151;p22"/>
              <p:cNvSpPr/>
              <p:nvPr/>
            </p:nvSpPr>
            <p:spPr>
              <a:xfrm>
                <a:off x="5455586" y="1705272"/>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4301306" y="1020346"/>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318039" y="1532506"/>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419903" y="19499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3105211" y="1572962"/>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 name="Google Shape;1156;p22"/>
            <p:cNvSpPr/>
            <p:nvPr/>
          </p:nvSpPr>
          <p:spPr>
            <a:xfrm>
              <a:off x="4894756" y="-113264"/>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7932499" y="79982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rot="-1241947">
              <a:off x="8327908" y="3229596"/>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rot="-1241947">
              <a:off x="8478552" y="3444389"/>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 name="Google Shape;1160;p22"/>
          <p:cNvSpPr txBox="1">
            <a:spLocks noGrp="1"/>
          </p:cNvSpPr>
          <p:nvPr>
            <p:ph type="title"/>
          </p:nvPr>
        </p:nvSpPr>
        <p:spPr>
          <a:xfrm>
            <a:off x="713100" y="543000"/>
            <a:ext cx="7710000" cy="534600"/>
          </a:xfrm>
          <a:prstGeom prst="rect">
            <a:avLst/>
          </a:prstGeom>
        </p:spPr>
        <p:txBody>
          <a:bodyPr spcFirstLastPara="1" wrap="square" lIns="91425" tIns="91425" rIns="91425" bIns="91425" anchor="ctr" anchorCtr="0">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a:endParaRPr/>
          </a:p>
        </p:txBody>
      </p:sp>
      <p:sp>
        <p:nvSpPr>
          <p:cNvPr id="1161" name="Google Shape;1161;p22"/>
          <p:cNvSpPr txBox="1">
            <a:spLocks noGrp="1"/>
          </p:cNvSpPr>
          <p:nvPr>
            <p:ph type="subTitle" idx="1"/>
          </p:nvPr>
        </p:nvSpPr>
        <p:spPr>
          <a:xfrm>
            <a:off x="2044458" y="1077600"/>
            <a:ext cx="5064900" cy="797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None/>
              <a:defRPr sz="1600">
                <a:solidFill>
                  <a:schemeClr val="dk1"/>
                </a:solidFill>
              </a:defRPr>
            </a:lvl1pPr>
            <a:lvl2pPr lvl="1" algn="ctr">
              <a:lnSpc>
                <a:spcPct val="100000"/>
              </a:lnSpc>
              <a:spcBef>
                <a:spcPts val="0"/>
              </a:spcBef>
              <a:spcAft>
                <a:spcPts val="0"/>
              </a:spcAft>
              <a:buNone/>
              <a:defRPr sz="1600">
                <a:solidFill>
                  <a:schemeClr val="dk1"/>
                </a:solidFill>
              </a:defRPr>
            </a:lvl2pPr>
            <a:lvl3pPr lvl="2" algn="ctr">
              <a:lnSpc>
                <a:spcPct val="100000"/>
              </a:lnSpc>
              <a:spcBef>
                <a:spcPts val="0"/>
              </a:spcBef>
              <a:spcAft>
                <a:spcPts val="0"/>
              </a:spcAft>
              <a:buNone/>
              <a:defRPr sz="1600">
                <a:solidFill>
                  <a:schemeClr val="dk1"/>
                </a:solidFill>
              </a:defRPr>
            </a:lvl3pPr>
            <a:lvl4pPr lvl="3" algn="ctr">
              <a:lnSpc>
                <a:spcPct val="100000"/>
              </a:lnSpc>
              <a:spcBef>
                <a:spcPts val="0"/>
              </a:spcBef>
              <a:spcAft>
                <a:spcPts val="0"/>
              </a:spcAft>
              <a:buNone/>
              <a:defRPr sz="1600">
                <a:solidFill>
                  <a:schemeClr val="dk1"/>
                </a:solidFill>
              </a:defRPr>
            </a:lvl4pPr>
            <a:lvl5pPr lvl="4" algn="ctr">
              <a:lnSpc>
                <a:spcPct val="100000"/>
              </a:lnSpc>
              <a:spcBef>
                <a:spcPts val="0"/>
              </a:spcBef>
              <a:spcAft>
                <a:spcPts val="0"/>
              </a:spcAft>
              <a:buNone/>
              <a:defRPr sz="1600">
                <a:solidFill>
                  <a:schemeClr val="dk1"/>
                </a:solidFill>
              </a:defRPr>
            </a:lvl5pPr>
            <a:lvl6pPr lvl="5" algn="ctr">
              <a:lnSpc>
                <a:spcPct val="100000"/>
              </a:lnSpc>
              <a:spcBef>
                <a:spcPts val="0"/>
              </a:spcBef>
              <a:spcAft>
                <a:spcPts val="0"/>
              </a:spcAft>
              <a:buNone/>
              <a:defRPr sz="1600">
                <a:solidFill>
                  <a:schemeClr val="dk1"/>
                </a:solidFill>
              </a:defRPr>
            </a:lvl6pPr>
            <a:lvl7pPr lvl="6" algn="ctr">
              <a:lnSpc>
                <a:spcPct val="100000"/>
              </a:lnSpc>
              <a:spcBef>
                <a:spcPts val="0"/>
              </a:spcBef>
              <a:spcAft>
                <a:spcPts val="0"/>
              </a:spcAft>
              <a:buNone/>
              <a:defRPr sz="1600">
                <a:solidFill>
                  <a:schemeClr val="dk1"/>
                </a:solidFill>
              </a:defRPr>
            </a:lvl7pPr>
            <a:lvl8pPr lvl="7" algn="ctr">
              <a:lnSpc>
                <a:spcPct val="100000"/>
              </a:lnSpc>
              <a:spcBef>
                <a:spcPts val="0"/>
              </a:spcBef>
              <a:spcAft>
                <a:spcPts val="0"/>
              </a:spcAft>
              <a:buNone/>
              <a:defRPr sz="1600">
                <a:solidFill>
                  <a:schemeClr val="dk1"/>
                </a:solidFill>
              </a:defRPr>
            </a:lvl8pPr>
            <a:lvl9pPr lvl="8" algn="ctr">
              <a:lnSpc>
                <a:spcPct val="100000"/>
              </a:lnSpc>
              <a:spcBef>
                <a:spcPts val="0"/>
              </a:spcBef>
              <a:spcAft>
                <a:spcPts val="0"/>
              </a:spcAft>
              <a:buNone/>
              <a:defRPr sz="1600">
                <a:solidFill>
                  <a:schemeClr val="dk1"/>
                </a:solidFill>
              </a:defRPr>
            </a:lvl9pPr>
          </a:lstStyle>
          <a:p>
            <a:endParaRPr/>
          </a:p>
        </p:txBody>
      </p:sp>
      <p:grpSp>
        <p:nvGrpSpPr>
          <p:cNvPr id="1162" name="Google Shape;1162;p22"/>
          <p:cNvGrpSpPr/>
          <p:nvPr/>
        </p:nvGrpSpPr>
        <p:grpSpPr>
          <a:xfrm>
            <a:off x="236894" y="-133684"/>
            <a:ext cx="8800258" cy="4972710"/>
            <a:chOff x="1006919" y="-133684"/>
            <a:chExt cx="8800258" cy="4972710"/>
          </a:xfrm>
        </p:grpSpPr>
        <p:sp>
          <p:nvSpPr>
            <p:cNvPr id="1163" name="Google Shape;1163;p22"/>
            <p:cNvSpPr/>
            <p:nvPr/>
          </p:nvSpPr>
          <p:spPr>
            <a:xfrm>
              <a:off x="3695577" y="-133684"/>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rot="422590">
              <a:off x="9035309" y="3911528"/>
              <a:ext cx="745679" cy="472616"/>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rot="-1550640">
              <a:off x="7462450" y="512960"/>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22"/>
            <p:cNvGrpSpPr/>
            <p:nvPr/>
          </p:nvGrpSpPr>
          <p:grpSpPr>
            <a:xfrm rot="1882907">
              <a:off x="1092780" y="4253608"/>
              <a:ext cx="537260" cy="480691"/>
              <a:chOff x="-4149571" y="7678077"/>
              <a:chExt cx="705425" cy="631150"/>
            </a:xfrm>
          </p:grpSpPr>
          <p:sp>
            <p:nvSpPr>
              <p:cNvPr id="1167" name="Google Shape;1167;p22"/>
              <p:cNvSpPr/>
              <p:nvPr/>
            </p:nvSpPr>
            <p:spPr>
              <a:xfrm>
                <a:off x="-4069571" y="7953452"/>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4149571" y="7828002"/>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3933196" y="7678077"/>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3727696" y="7707977"/>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3611321" y="7896577"/>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 name="Google Shape;1172;p22"/>
            <p:cNvGrpSpPr/>
            <p:nvPr/>
          </p:nvGrpSpPr>
          <p:grpSpPr>
            <a:xfrm rot="1882907">
              <a:off x="4704531" y="2328396"/>
              <a:ext cx="501661" cy="547925"/>
              <a:chOff x="-1318250" y="5925768"/>
              <a:chExt cx="658684" cy="719429"/>
            </a:xfrm>
          </p:grpSpPr>
          <p:sp>
            <p:nvSpPr>
              <p:cNvPr id="1173" name="Google Shape;1173;p22"/>
              <p:cNvSpPr/>
              <p:nvPr/>
            </p:nvSpPr>
            <p:spPr>
              <a:xfrm rot="-5176049">
                <a:off x="-1101470" y="6148440"/>
                <a:ext cx="496461" cy="355783"/>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rot="-5176049">
                <a:off x="-1180839" y="6460244"/>
                <a:ext cx="189129" cy="17010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rot="-5176049">
                <a:off x="-1296476" y="6218981"/>
                <a:ext cx="170979" cy="203829"/>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rot="-5176049">
                <a:off x="-1248530" y="6032220"/>
                <a:ext cx="163678" cy="195629"/>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rot="-5176049">
                <a:off x="-1078186" y="5934947"/>
                <a:ext cx="167179" cy="158803"/>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 name="Google Shape;1178;p22"/>
            <p:cNvGrpSpPr/>
            <p:nvPr/>
          </p:nvGrpSpPr>
          <p:grpSpPr>
            <a:xfrm rot="-1882907" flipH="1">
              <a:off x="8336830" y="1340733"/>
              <a:ext cx="537260" cy="480691"/>
              <a:chOff x="-7534836" y="7060896"/>
              <a:chExt cx="705425" cy="631150"/>
            </a:xfrm>
          </p:grpSpPr>
          <p:sp>
            <p:nvSpPr>
              <p:cNvPr id="1179" name="Google Shape;1179;p22"/>
              <p:cNvSpPr/>
              <p:nvPr/>
            </p:nvSpPr>
            <p:spPr>
              <a:xfrm>
                <a:off x="-7454836" y="7336271"/>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7534836" y="7210821"/>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7318461" y="7060896"/>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7112961" y="7090796"/>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6996586" y="7279396"/>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 name="Google Shape;1184;p22"/>
            <p:cNvSpPr/>
            <p:nvPr/>
          </p:nvSpPr>
          <p:spPr>
            <a:xfrm rot="1076189">
              <a:off x="5861336" y="2004599"/>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rot="-1550640">
              <a:off x="1876625" y="1117473"/>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Three Column">
  <p:cSld name="CUSTOM_16">
    <p:bg>
      <p:bgPr>
        <a:solidFill>
          <a:schemeClr val="lt2"/>
        </a:solidFill>
        <a:effectLst/>
      </p:bgPr>
    </p:bg>
    <p:spTree>
      <p:nvGrpSpPr>
        <p:cNvPr id="1" name="Shape 1186"/>
        <p:cNvGrpSpPr/>
        <p:nvPr/>
      </p:nvGrpSpPr>
      <p:grpSpPr>
        <a:xfrm>
          <a:off x="0" y="0"/>
          <a:ext cx="0" cy="0"/>
          <a:chOff x="0" y="0"/>
          <a:chExt cx="0" cy="0"/>
        </a:xfrm>
      </p:grpSpPr>
      <p:grpSp>
        <p:nvGrpSpPr>
          <p:cNvPr id="1187" name="Google Shape;1187;p23"/>
          <p:cNvGrpSpPr/>
          <p:nvPr/>
        </p:nvGrpSpPr>
        <p:grpSpPr>
          <a:xfrm>
            <a:off x="20520" y="5"/>
            <a:ext cx="8858264" cy="4985667"/>
            <a:chOff x="11851" y="298191"/>
            <a:chExt cx="8858264" cy="4985667"/>
          </a:xfrm>
        </p:grpSpPr>
        <p:sp>
          <p:nvSpPr>
            <p:cNvPr id="1188" name="Google Shape;1188;p23"/>
            <p:cNvSpPr/>
            <p:nvPr/>
          </p:nvSpPr>
          <p:spPr>
            <a:xfrm>
              <a:off x="6345685" y="2524900"/>
              <a:ext cx="197117" cy="221798"/>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3"/>
            <p:cNvSpPr/>
            <p:nvPr/>
          </p:nvSpPr>
          <p:spPr>
            <a:xfrm>
              <a:off x="233681" y="406696"/>
              <a:ext cx="197117" cy="221798"/>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3"/>
            <p:cNvSpPr/>
            <p:nvPr/>
          </p:nvSpPr>
          <p:spPr>
            <a:xfrm>
              <a:off x="2948472" y="410844"/>
              <a:ext cx="152378" cy="171529"/>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3"/>
            <p:cNvSpPr/>
            <p:nvPr/>
          </p:nvSpPr>
          <p:spPr>
            <a:xfrm>
              <a:off x="8766356" y="582364"/>
              <a:ext cx="103759" cy="116554"/>
            </a:xfrm>
            <a:custGeom>
              <a:avLst/>
              <a:gdLst/>
              <a:ahLst/>
              <a:cxnLst/>
              <a:rect l="l" t="t" r="r" b="b"/>
              <a:pathLst>
                <a:path w="1257" h="1412" extrusionOk="0">
                  <a:moveTo>
                    <a:pt x="628" y="1"/>
                  </a:moveTo>
                  <a:cubicBezTo>
                    <a:pt x="551" y="1"/>
                    <a:pt x="483" y="233"/>
                    <a:pt x="464" y="552"/>
                  </a:cubicBezTo>
                  <a:cubicBezTo>
                    <a:pt x="194" y="571"/>
                    <a:pt x="0" y="629"/>
                    <a:pt x="0" y="706"/>
                  </a:cubicBezTo>
                  <a:cubicBezTo>
                    <a:pt x="0" y="784"/>
                    <a:pt x="194" y="851"/>
                    <a:pt x="464" y="871"/>
                  </a:cubicBezTo>
                  <a:cubicBezTo>
                    <a:pt x="483" y="1180"/>
                    <a:pt x="551" y="1412"/>
                    <a:pt x="628" y="1412"/>
                  </a:cubicBezTo>
                  <a:cubicBezTo>
                    <a:pt x="706" y="1412"/>
                    <a:pt x="773" y="1180"/>
                    <a:pt x="783" y="871"/>
                  </a:cubicBezTo>
                  <a:cubicBezTo>
                    <a:pt x="1054" y="851"/>
                    <a:pt x="1257" y="784"/>
                    <a:pt x="1257" y="706"/>
                  </a:cubicBezTo>
                  <a:cubicBezTo>
                    <a:pt x="1257" y="629"/>
                    <a:pt x="1054" y="571"/>
                    <a:pt x="78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3"/>
            <p:cNvSpPr/>
            <p:nvPr/>
          </p:nvSpPr>
          <p:spPr>
            <a:xfrm>
              <a:off x="323363" y="2044553"/>
              <a:ext cx="103842" cy="116554"/>
            </a:xfrm>
            <a:custGeom>
              <a:avLst/>
              <a:gdLst/>
              <a:ahLst/>
              <a:cxnLst/>
              <a:rect l="l" t="t" r="r" b="b"/>
              <a:pathLst>
                <a:path w="1258" h="1412" extrusionOk="0">
                  <a:moveTo>
                    <a:pt x="629" y="1"/>
                  </a:moveTo>
                  <a:cubicBezTo>
                    <a:pt x="552" y="1"/>
                    <a:pt x="484" y="233"/>
                    <a:pt x="474" y="552"/>
                  </a:cubicBezTo>
                  <a:cubicBezTo>
                    <a:pt x="204" y="571"/>
                    <a:pt x="1" y="629"/>
                    <a:pt x="1" y="706"/>
                  </a:cubicBezTo>
                  <a:cubicBezTo>
                    <a:pt x="1" y="784"/>
                    <a:pt x="204" y="842"/>
                    <a:pt x="474" y="861"/>
                  </a:cubicBezTo>
                  <a:cubicBezTo>
                    <a:pt x="484" y="1180"/>
                    <a:pt x="552" y="1412"/>
                    <a:pt x="629" y="1412"/>
                  </a:cubicBezTo>
                  <a:cubicBezTo>
                    <a:pt x="706" y="1412"/>
                    <a:pt x="774" y="1180"/>
                    <a:pt x="793" y="861"/>
                  </a:cubicBezTo>
                  <a:cubicBezTo>
                    <a:pt x="1054" y="842"/>
                    <a:pt x="1257" y="784"/>
                    <a:pt x="1257" y="706"/>
                  </a:cubicBezTo>
                  <a:cubicBezTo>
                    <a:pt x="1257" y="629"/>
                    <a:pt x="1054" y="571"/>
                    <a:pt x="793" y="552"/>
                  </a:cubicBezTo>
                  <a:cubicBezTo>
                    <a:pt x="774" y="233"/>
                    <a:pt x="706" y="1"/>
                    <a:pt x="6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3"/>
            <p:cNvSpPr/>
            <p:nvPr/>
          </p:nvSpPr>
          <p:spPr>
            <a:xfrm>
              <a:off x="84366" y="1460865"/>
              <a:ext cx="103759" cy="117379"/>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3"/>
            <p:cNvSpPr/>
            <p:nvPr/>
          </p:nvSpPr>
          <p:spPr>
            <a:xfrm>
              <a:off x="6345676" y="1544929"/>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3"/>
            <p:cNvSpPr/>
            <p:nvPr/>
          </p:nvSpPr>
          <p:spPr>
            <a:xfrm>
              <a:off x="2113654" y="4859099"/>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3"/>
            <p:cNvSpPr/>
            <p:nvPr/>
          </p:nvSpPr>
          <p:spPr>
            <a:xfrm>
              <a:off x="4652915" y="386951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3"/>
            <p:cNvSpPr/>
            <p:nvPr/>
          </p:nvSpPr>
          <p:spPr>
            <a:xfrm>
              <a:off x="7461983" y="4545818"/>
              <a:ext cx="80234" cy="68843"/>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3"/>
            <p:cNvSpPr/>
            <p:nvPr/>
          </p:nvSpPr>
          <p:spPr>
            <a:xfrm>
              <a:off x="7702736" y="5215015"/>
              <a:ext cx="80234" cy="68843"/>
            </a:xfrm>
            <a:custGeom>
              <a:avLst/>
              <a:gdLst/>
              <a:ahLst/>
              <a:cxnLst/>
              <a:rect l="l" t="t" r="r" b="b"/>
              <a:pathLst>
                <a:path w="972" h="834" extrusionOk="0">
                  <a:moveTo>
                    <a:pt x="542" y="1"/>
                  </a:moveTo>
                  <a:cubicBezTo>
                    <a:pt x="521" y="1"/>
                    <a:pt x="500" y="2"/>
                    <a:pt x="478" y="6"/>
                  </a:cubicBezTo>
                  <a:cubicBezTo>
                    <a:pt x="0" y="61"/>
                    <a:pt x="82" y="833"/>
                    <a:pt x="540" y="833"/>
                  </a:cubicBezTo>
                  <a:cubicBezTo>
                    <a:pt x="564" y="833"/>
                    <a:pt x="588" y="831"/>
                    <a:pt x="614" y="827"/>
                  </a:cubicBezTo>
                  <a:cubicBezTo>
                    <a:pt x="807" y="788"/>
                    <a:pt x="952" y="624"/>
                    <a:pt x="971" y="431"/>
                  </a:cubicBezTo>
                  <a:cubicBezTo>
                    <a:pt x="971" y="191"/>
                    <a:pt x="776"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3"/>
            <p:cNvSpPr/>
            <p:nvPr/>
          </p:nvSpPr>
          <p:spPr>
            <a:xfrm>
              <a:off x="7819042" y="461914"/>
              <a:ext cx="38879" cy="32770"/>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3"/>
            <p:cNvSpPr/>
            <p:nvPr/>
          </p:nvSpPr>
          <p:spPr>
            <a:xfrm>
              <a:off x="1563672" y="5226729"/>
              <a:ext cx="53819" cy="45400"/>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 name="Google Shape;1201;p23"/>
            <p:cNvGrpSpPr/>
            <p:nvPr/>
          </p:nvGrpSpPr>
          <p:grpSpPr>
            <a:xfrm>
              <a:off x="11851" y="2388961"/>
              <a:ext cx="4805965" cy="1884003"/>
              <a:chOff x="1660379" y="1595795"/>
              <a:chExt cx="4420498" cy="1732894"/>
            </a:xfrm>
          </p:grpSpPr>
          <p:sp>
            <p:nvSpPr>
              <p:cNvPr id="1202" name="Google Shape;1202;p23"/>
              <p:cNvSpPr/>
              <p:nvPr/>
            </p:nvSpPr>
            <p:spPr>
              <a:xfrm>
                <a:off x="1660379" y="3265823"/>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3"/>
              <p:cNvSpPr/>
              <p:nvPr/>
            </p:nvSpPr>
            <p:spPr>
              <a:xfrm>
                <a:off x="5887031" y="1595795"/>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3"/>
              <p:cNvSpPr/>
              <p:nvPr/>
            </p:nvSpPr>
            <p:spPr>
              <a:xfrm>
                <a:off x="6045116" y="2255707"/>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3"/>
              <p:cNvSpPr/>
              <p:nvPr/>
            </p:nvSpPr>
            <p:spPr>
              <a:xfrm>
                <a:off x="5878612" y="2164597"/>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 name="Google Shape;1206;p23"/>
            <p:cNvSpPr/>
            <p:nvPr/>
          </p:nvSpPr>
          <p:spPr>
            <a:xfrm>
              <a:off x="8542360" y="34481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3"/>
            <p:cNvSpPr/>
            <p:nvPr/>
          </p:nvSpPr>
          <p:spPr>
            <a:xfrm>
              <a:off x="280360" y="31005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3"/>
            <p:cNvSpPr/>
            <p:nvPr/>
          </p:nvSpPr>
          <p:spPr>
            <a:xfrm>
              <a:off x="3254017" y="1468726"/>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3"/>
            <p:cNvSpPr/>
            <p:nvPr/>
          </p:nvSpPr>
          <p:spPr>
            <a:xfrm>
              <a:off x="887417" y="1397311"/>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3"/>
            <p:cNvSpPr/>
            <p:nvPr/>
          </p:nvSpPr>
          <p:spPr>
            <a:xfrm>
              <a:off x="1897487" y="15813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3"/>
            <p:cNvSpPr/>
            <p:nvPr/>
          </p:nvSpPr>
          <p:spPr>
            <a:xfrm>
              <a:off x="4219626" y="298191"/>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3"/>
            <p:cNvSpPr/>
            <p:nvPr/>
          </p:nvSpPr>
          <p:spPr>
            <a:xfrm>
              <a:off x="6919542" y="35961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3"/>
            <p:cNvSpPr/>
            <p:nvPr/>
          </p:nvSpPr>
          <p:spPr>
            <a:xfrm>
              <a:off x="7314937" y="186751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3"/>
            <p:cNvSpPr/>
            <p:nvPr/>
          </p:nvSpPr>
          <p:spPr>
            <a:xfrm>
              <a:off x="6132690" y="494688"/>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3"/>
            <p:cNvSpPr/>
            <p:nvPr/>
          </p:nvSpPr>
          <p:spPr>
            <a:xfrm>
              <a:off x="3658356" y="50442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3"/>
            <p:cNvSpPr/>
            <p:nvPr/>
          </p:nvSpPr>
          <p:spPr>
            <a:xfrm flipH="1">
              <a:off x="6471716" y="48918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3"/>
            <p:cNvSpPr/>
            <p:nvPr/>
          </p:nvSpPr>
          <p:spPr>
            <a:xfrm flipH="1">
              <a:off x="4991568" y="4864234"/>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 name="Google Shape;1218;p23"/>
          <p:cNvSpPr txBox="1">
            <a:spLocks noGrp="1"/>
          </p:cNvSpPr>
          <p:nvPr>
            <p:ph type="title"/>
          </p:nvPr>
        </p:nvSpPr>
        <p:spPr>
          <a:xfrm>
            <a:off x="715650" y="540000"/>
            <a:ext cx="7712700" cy="53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atin typeface="Muli"/>
                <a:ea typeface="Muli"/>
                <a:cs typeface="Muli"/>
                <a:sym typeface="Muli"/>
              </a:defRPr>
            </a:lvl2pPr>
            <a:lvl3pPr lvl="2" algn="ctr" rtl="0">
              <a:spcBef>
                <a:spcPts val="0"/>
              </a:spcBef>
              <a:spcAft>
                <a:spcPts val="0"/>
              </a:spcAft>
              <a:buNone/>
              <a:defRPr>
                <a:latin typeface="Muli"/>
                <a:ea typeface="Muli"/>
                <a:cs typeface="Muli"/>
                <a:sym typeface="Muli"/>
              </a:defRPr>
            </a:lvl3pPr>
            <a:lvl4pPr lvl="3" algn="ctr" rtl="0">
              <a:spcBef>
                <a:spcPts val="0"/>
              </a:spcBef>
              <a:spcAft>
                <a:spcPts val="0"/>
              </a:spcAft>
              <a:buNone/>
              <a:defRPr>
                <a:latin typeface="Muli"/>
                <a:ea typeface="Muli"/>
                <a:cs typeface="Muli"/>
                <a:sym typeface="Muli"/>
              </a:defRPr>
            </a:lvl4pPr>
            <a:lvl5pPr lvl="4" algn="ctr" rtl="0">
              <a:spcBef>
                <a:spcPts val="0"/>
              </a:spcBef>
              <a:spcAft>
                <a:spcPts val="0"/>
              </a:spcAft>
              <a:buNone/>
              <a:defRPr>
                <a:latin typeface="Muli"/>
                <a:ea typeface="Muli"/>
                <a:cs typeface="Muli"/>
                <a:sym typeface="Muli"/>
              </a:defRPr>
            </a:lvl5pPr>
            <a:lvl6pPr lvl="5" algn="ctr" rtl="0">
              <a:spcBef>
                <a:spcPts val="0"/>
              </a:spcBef>
              <a:spcAft>
                <a:spcPts val="0"/>
              </a:spcAft>
              <a:buNone/>
              <a:defRPr>
                <a:latin typeface="Muli"/>
                <a:ea typeface="Muli"/>
                <a:cs typeface="Muli"/>
                <a:sym typeface="Muli"/>
              </a:defRPr>
            </a:lvl6pPr>
            <a:lvl7pPr lvl="6" algn="ctr" rtl="0">
              <a:spcBef>
                <a:spcPts val="0"/>
              </a:spcBef>
              <a:spcAft>
                <a:spcPts val="0"/>
              </a:spcAft>
              <a:buNone/>
              <a:defRPr>
                <a:latin typeface="Muli"/>
                <a:ea typeface="Muli"/>
                <a:cs typeface="Muli"/>
                <a:sym typeface="Muli"/>
              </a:defRPr>
            </a:lvl7pPr>
            <a:lvl8pPr lvl="7" algn="ctr" rtl="0">
              <a:spcBef>
                <a:spcPts val="0"/>
              </a:spcBef>
              <a:spcAft>
                <a:spcPts val="0"/>
              </a:spcAft>
              <a:buNone/>
              <a:defRPr>
                <a:latin typeface="Muli"/>
                <a:ea typeface="Muli"/>
                <a:cs typeface="Muli"/>
                <a:sym typeface="Muli"/>
              </a:defRPr>
            </a:lvl8pPr>
            <a:lvl9pPr lvl="8" algn="ctr" rtl="0">
              <a:spcBef>
                <a:spcPts val="0"/>
              </a:spcBef>
              <a:spcAft>
                <a:spcPts val="0"/>
              </a:spcAft>
              <a:buNone/>
              <a:defRPr>
                <a:latin typeface="Muli"/>
                <a:ea typeface="Muli"/>
                <a:cs typeface="Muli"/>
                <a:sym typeface="Muli"/>
              </a:defRPr>
            </a:lvl9pPr>
          </a:lstStyle>
          <a:p>
            <a:endParaRPr/>
          </a:p>
        </p:txBody>
      </p:sp>
      <p:sp>
        <p:nvSpPr>
          <p:cNvPr id="1219" name="Google Shape;1219;p23"/>
          <p:cNvSpPr txBox="1">
            <a:spLocks noGrp="1"/>
          </p:cNvSpPr>
          <p:nvPr>
            <p:ph type="subTitle" idx="1"/>
          </p:nvPr>
        </p:nvSpPr>
        <p:spPr>
          <a:xfrm>
            <a:off x="969873" y="1740583"/>
            <a:ext cx="2543700" cy="59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1220" name="Google Shape;1220;p23"/>
          <p:cNvSpPr txBox="1">
            <a:spLocks noGrp="1"/>
          </p:cNvSpPr>
          <p:nvPr>
            <p:ph type="subTitle" idx="2"/>
          </p:nvPr>
        </p:nvSpPr>
        <p:spPr>
          <a:xfrm>
            <a:off x="969873" y="2933286"/>
            <a:ext cx="2543700" cy="67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1221" name="Google Shape;1221;p23"/>
          <p:cNvSpPr txBox="1">
            <a:spLocks noGrp="1"/>
          </p:cNvSpPr>
          <p:nvPr>
            <p:ph type="subTitle" idx="3"/>
          </p:nvPr>
        </p:nvSpPr>
        <p:spPr>
          <a:xfrm>
            <a:off x="969873" y="4125958"/>
            <a:ext cx="2543700" cy="67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grpSp>
        <p:nvGrpSpPr>
          <p:cNvPr id="1222" name="Google Shape;1222;p23"/>
          <p:cNvGrpSpPr/>
          <p:nvPr/>
        </p:nvGrpSpPr>
        <p:grpSpPr>
          <a:xfrm>
            <a:off x="16360" y="129092"/>
            <a:ext cx="9194331" cy="5052934"/>
            <a:chOff x="786385" y="129091"/>
            <a:chExt cx="9194331" cy="5052934"/>
          </a:xfrm>
        </p:grpSpPr>
        <p:sp>
          <p:nvSpPr>
            <p:cNvPr id="1223" name="Google Shape;1223;p23"/>
            <p:cNvSpPr/>
            <p:nvPr/>
          </p:nvSpPr>
          <p:spPr>
            <a:xfrm rot="-5244651">
              <a:off x="6724698" y="2994427"/>
              <a:ext cx="582156" cy="581902"/>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3"/>
            <p:cNvSpPr/>
            <p:nvPr/>
          </p:nvSpPr>
          <p:spPr>
            <a:xfrm rot="901942">
              <a:off x="8807445" y="182040"/>
              <a:ext cx="459267" cy="386330"/>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 name="Google Shape;1225;p23"/>
            <p:cNvGrpSpPr/>
            <p:nvPr/>
          </p:nvGrpSpPr>
          <p:grpSpPr>
            <a:xfrm rot="1882907">
              <a:off x="869477" y="4529271"/>
              <a:ext cx="554005" cy="474758"/>
              <a:chOff x="-4215035" y="8134603"/>
              <a:chExt cx="727412" cy="623360"/>
            </a:xfrm>
          </p:grpSpPr>
          <p:sp>
            <p:nvSpPr>
              <p:cNvPr id="1226" name="Google Shape;1226;p23"/>
              <p:cNvSpPr/>
              <p:nvPr/>
            </p:nvSpPr>
            <p:spPr>
              <a:xfrm>
                <a:off x="-4113048" y="8402188"/>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3"/>
              <p:cNvSpPr/>
              <p:nvPr/>
            </p:nvSpPr>
            <p:spPr>
              <a:xfrm>
                <a:off x="-4215035" y="8299916"/>
                <a:ext cx="209967" cy="16285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3"/>
              <p:cNvSpPr/>
              <p:nvPr/>
            </p:nvSpPr>
            <p:spPr>
              <a:xfrm>
                <a:off x="-3989463" y="8134603"/>
                <a:ext cx="163691" cy="195142"/>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3"/>
              <p:cNvSpPr/>
              <p:nvPr/>
            </p:nvSpPr>
            <p:spPr>
              <a:xfrm>
                <a:off x="-3771173" y="8156713"/>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3"/>
              <p:cNvSpPr/>
              <p:nvPr/>
            </p:nvSpPr>
            <p:spPr>
              <a:xfrm>
                <a:off x="-3654798" y="8345313"/>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 name="Google Shape;1231;p23"/>
            <p:cNvSpPr/>
            <p:nvPr/>
          </p:nvSpPr>
          <p:spPr>
            <a:xfrm rot="-1821027">
              <a:off x="1705005" y="432918"/>
              <a:ext cx="459197" cy="38627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3"/>
            <p:cNvSpPr/>
            <p:nvPr/>
          </p:nvSpPr>
          <p:spPr>
            <a:xfrm rot="-1550640">
              <a:off x="9460250" y="4714948"/>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 Six Columns">
  <p:cSld name="CUSTOM_18">
    <p:bg>
      <p:bgPr>
        <a:solidFill>
          <a:schemeClr val="lt2"/>
        </a:solidFill>
        <a:effectLst/>
      </p:bgPr>
    </p:bg>
    <p:spTree>
      <p:nvGrpSpPr>
        <p:cNvPr id="1" name="Shape 1293"/>
        <p:cNvGrpSpPr/>
        <p:nvPr/>
      </p:nvGrpSpPr>
      <p:grpSpPr>
        <a:xfrm>
          <a:off x="0" y="0"/>
          <a:ext cx="0" cy="0"/>
          <a:chOff x="0" y="0"/>
          <a:chExt cx="0" cy="0"/>
        </a:xfrm>
      </p:grpSpPr>
      <p:sp>
        <p:nvSpPr>
          <p:cNvPr id="1294" name="Google Shape;1294;p25"/>
          <p:cNvSpPr txBox="1">
            <a:spLocks noGrp="1"/>
          </p:cNvSpPr>
          <p:nvPr>
            <p:ph type="title"/>
          </p:nvPr>
        </p:nvSpPr>
        <p:spPr>
          <a:xfrm>
            <a:off x="714175" y="542500"/>
            <a:ext cx="7715700" cy="53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295" name="Google Shape;1295;p25"/>
          <p:cNvSpPr txBox="1">
            <a:spLocks noGrp="1"/>
          </p:cNvSpPr>
          <p:nvPr>
            <p:ph type="subTitle" idx="1"/>
          </p:nvPr>
        </p:nvSpPr>
        <p:spPr>
          <a:xfrm>
            <a:off x="912695" y="2190395"/>
            <a:ext cx="1585800" cy="67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
        <p:nvSpPr>
          <p:cNvPr id="1296" name="Google Shape;1296;p25"/>
          <p:cNvSpPr txBox="1">
            <a:spLocks noGrp="1"/>
          </p:cNvSpPr>
          <p:nvPr>
            <p:ph type="subTitle" idx="2"/>
          </p:nvPr>
        </p:nvSpPr>
        <p:spPr>
          <a:xfrm>
            <a:off x="3779107" y="2190395"/>
            <a:ext cx="1585800" cy="67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
        <p:nvSpPr>
          <p:cNvPr id="1297" name="Google Shape;1297;p25"/>
          <p:cNvSpPr txBox="1">
            <a:spLocks noGrp="1"/>
          </p:cNvSpPr>
          <p:nvPr>
            <p:ph type="subTitle" idx="3"/>
          </p:nvPr>
        </p:nvSpPr>
        <p:spPr>
          <a:xfrm>
            <a:off x="6737312" y="2190395"/>
            <a:ext cx="1585800" cy="67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
        <p:nvSpPr>
          <p:cNvPr id="1298" name="Google Shape;1298;p25"/>
          <p:cNvSpPr txBox="1">
            <a:spLocks noGrp="1"/>
          </p:cNvSpPr>
          <p:nvPr>
            <p:ph type="subTitle" idx="4"/>
          </p:nvPr>
        </p:nvSpPr>
        <p:spPr>
          <a:xfrm>
            <a:off x="882395" y="4004120"/>
            <a:ext cx="1585800" cy="67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
        <p:nvSpPr>
          <p:cNvPr id="1299" name="Google Shape;1299;p25"/>
          <p:cNvSpPr txBox="1">
            <a:spLocks noGrp="1"/>
          </p:cNvSpPr>
          <p:nvPr>
            <p:ph type="subTitle" idx="5"/>
          </p:nvPr>
        </p:nvSpPr>
        <p:spPr>
          <a:xfrm>
            <a:off x="3779107" y="4007895"/>
            <a:ext cx="1585800" cy="67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
        <p:nvSpPr>
          <p:cNvPr id="1300" name="Google Shape;1300;p25"/>
          <p:cNvSpPr txBox="1">
            <a:spLocks noGrp="1"/>
          </p:cNvSpPr>
          <p:nvPr>
            <p:ph type="subTitle" idx="6"/>
          </p:nvPr>
        </p:nvSpPr>
        <p:spPr>
          <a:xfrm>
            <a:off x="6824462" y="4000320"/>
            <a:ext cx="1585800" cy="67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0"/>
              </a:spcBef>
              <a:spcAft>
                <a:spcPts val="0"/>
              </a:spcAft>
              <a:buNone/>
              <a:defRPr sz="1400">
                <a:solidFill>
                  <a:schemeClr val="dk1"/>
                </a:solidFill>
              </a:defRPr>
            </a:lvl2pPr>
            <a:lvl3pPr lvl="2" algn="ctr" rtl="0">
              <a:lnSpc>
                <a:spcPct val="100000"/>
              </a:lnSpc>
              <a:spcBef>
                <a:spcPts val="0"/>
              </a:spcBef>
              <a:spcAft>
                <a:spcPts val="0"/>
              </a:spcAft>
              <a:buNone/>
              <a:defRPr sz="1400">
                <a:solidFill>
                  <a:schemeClr val="dk1"/>
                </a:solidFill>
              </a:defRPr>
            </a:lvl3pPr>
            <a:lvl4pPr lvl="3" algn="ctr" rtl="0">
              <a:lnSpc>
                <a:spcPct val="100000"/>
              </a:lnSpc>
              <a:spcBef>
                <a:spcPts val="0"/>
              </a:spcBef>
              <a:spcAft>
                <a:spcPts val="0"/>
              </a:spcAft>
              <a:buNone/>
              <a:defRPr sz="1400">
                <a:solidFill>
                  <a:schemeClr val="dk1"/>
                </a:solidFill>
              </a:defRPr>
            </a:lvl4pPr>
            <a:lvl5pPr lvl="4" algn="ctr" rtl="0">
              <a:lnSpc>
                <a:spcPct val="100000"/>
              </a:lnSpc>
              <a:spcBef>
                <a:spcPts val="0"/>
              </a:spcBef>
              <a:spcAft>
                <a:spcPts val="0"/>
              </a:spcAft>
              <a:buNone/>
              <a:defRPr sz="1400">
                <a:solidFill>
                  <a:schemeClr val="dk1"/>
                </a:solidFill>
              </a:defRPr>
            </a:lvl5pPr>
            <a:lvl6pPr lvl="5" algn="ctr" rtl="0">
              <a:lnSpc>
                <a:spcPct val="100000"/>
              </a:lnSpc>
              <a:spcBef>
                <a:spcPts val="0"/>
              </a:spcBef>
              <a:spcAft>
                <a:spcPts val="0"/>
              </a:spcAft>
              <a:buNone/>
              <a:defRPr sz="1400">
                <a:solidFill>
                  <a:schemeClr val="dk1"/>
                </a:solidFill>
              </a:defRPr>
            </a:lvl6pPr>
            <a:lvl7pPr lvl="6" algn="ctr" rtl="0">
              <a:lnSpc>
                <a:spcPct val="100000"/>
              </a:lnSpc>
              <a:spcBef>
                <a:spcPts val="0"/>
              </a:spcBef>
              <a:spcAft>
                <a:spcPts val="0"/>
              </a:spcAft>
              <a:buNone/>
              <a:defRPr sz="1400">
                <a:solidFill>
                  <a:schemeClr val="dk1"/>
                </a:solidFill>
              </a:defRPr>
            </a:lvl7pPr>
            <a:lvl8pPr lvl="7" algn="ctr" rtl="0">
              <a:lnSpc>
                <a:spcPct val="100000"/>
              </a:lnSpc>
              <a:spcBef>
                <a:spcPts val="0"/>
              </a:spcBef>
              <a:spcAft>
                <a:spcPts val="0"/>
              </a:spcAft>
              <a:buNone/>
              <a:defRPr sz="1400">
                <a:solidFill>
                  <a:schemeClr val="dk1"/>
                </a:solidFill>
              </a:defRPr>
            </a:lvl8pPr>
            <a:lvl9pPr lvl="8" algn="ctr" rtl="0">
              <a:lnSpc>
                <a:spcPct val="100000"/>
              </a:lnSpc>
              <a:spcBef>
                <a:spcPts val="0"/>
              </a:spcBef>
              <a:spcAft>
                <a:spcPts val="0"/>
              </a:spcAft>
              <a:buNone/>
              <a:defRPr sz="1400">
                <a:solidFill>
                  <a:schemeClr val="dk1"/>
                </a:solidFill>
              </a:defRPr>
            </a:lvl9pPr>
          </a:lstStyle>
          <a:p>
            <a:endParaRPr/>
          </a:p>
        </p:txBody>
      </p:sp>
      <p:sp>
        <p:nvSpPr>
          <p:cNvPr id="1301" name="Google Shape;1301;p25"/>
          <p:cNvSpPr txBox="1">
            <a:spLocks noGrp="1"/>
          </p:cNvSpPr>
          <p:nvPr>
            <p:ph type="subTitle" idx="7"/>
          </p:nvPr>
        </p:nvSpPr>
        <p:spPr>
          <a:xfrm>
            <a:off x="727150" y="1850688"/>
            <a:ext cx="1871400" cy="483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atin typeface="Boogaloo"/>
                <a:ea typeface="Boogaloo"/>
                <a:cs typeface="Boogaloo"/>
                <a:sym typeface="Boogaloo"/>
              </a:defRPr>
            </a:lvl1pPr>
            <a:lvl2pPr lvl="1" algn="ctr" rtl="0">
              <a:spcBef>
                <a:spcPts val="0"/>
              </a:spcBef>
              <a:spcAft>
                <a:spcPts val="0"/>
              </a:spcAft>
              <a:buNone/>
              <a:defRPr>
                <a:latin typeface="Boogaloo"/>
                <a:ea typeface="Boogaloo"/>
                <a:cs typeface="Boogaloo"/>
                <a:sym typeface="Boogaloo"/>
              </a:defRPr>
            </a:lvl2pPr>
            <a:lvl3pPr lvl="2" algn="ctr" rtl="0">
              <a:spcBef>
                <a:spcPts val="0"/>
              </a:spcBef>
              <a:spcAft>
                <a:spcPts val="0"/>
              </a:spcAft>
              <a:buNone/>
              <a:defRPr>
                <a:latin typeface="Boogaloo"/>
                <a:ea typeface="Boogaloo"/>
                <a:cs typeface="Boogaloo"/>
                <a:sym typeface="Boogaloo"/>
              </a:defRPr>
            </a:lvl3pPr>
            <a:lvl4pPr lvl="3" algn="ctr" rtl="0">
              <a:spcBef>
                <a:spcPts val="0"/>
              </a:spcBef>
              <a:spcAft>
                <a:spcPts val="0"/>
              </a:spcAft>
              <a:buNone/>
              <a:defRPr>
                <a:latin typeface="Boogaloo"/>
                <a:ea typeface="Boogaloo"/>
                <a:cs typeface="Boogaloo"/>
                <a:sym typeface="Boogaloo"/>
              </a:defRPr>
            </a:lvl4pPr>
            <a:lvl5pPr lvl="4" algn="ctr" rtl="0">
              <a:spcBef>
                <a:spcPts val="0"/>
              </a:spcBef>
              <a:spcAft>
                <a:spcPts val="0"/>
              </a:spcAft>
              <a:buNone/>
              <a:defRPr>
                <a:latin typeface="Boogaloo"/>
                <a:ea typeface="Boogaloo"/>
                <a:cs typeface="Boogaloo"/>
                <a:sym typeface="Boogaloo"/>
              </a:defRPr>
            </a:lvl5pPr>
            <a:lvl6pPr lvl="5" algn="ctr" rtl="0">
              <a:spcBef>
                <a:spcPts val="0"/>
              </a:spcBef>
              <a:spcAft>
                <a:spcPts val="0"/>
              </a:spcAft>
              <a:buNone/>
              <a:defRPr>
                <a:latin typeface="Boogaloo"/>
                <a:ea typeface="Boogaloo"/>
                <a:cs typeface="Boogaloo"/>
                <a:sym typeface="Boogaloo"/>
              </a:defRPr>
            </a:lvl6pPr>
            <a:lvl7pPr lvl="6" algn="ctr" rtl="0">
              <a:spcBef>
                <a:spcPts val="0"/>
              </a:spcBef>
              <a:spcAft>
                <a:spcPts val="0"/>
              </a:spcAft>
              <a:buNone/>
              <a:defRPr>
                <a:latin typeface="Boogaloo"/>
                <a:ea typeface="Boogaloo"/>
                <a:cs typeface="Boogaloo"/>
                <a:sym typeface="Boogaloo"/>
              </a:defRPr>
            </a:lvl7pPr>
            <a:lvl8pPr lvl="7" algn="ctr" rtl="0">
              <a:spcBef>
                <a:spcPts val="0"/>
              </a:spcBef>
              <a:spcAft>
                <a:spcPts val="0"/>
              </a:spcAft>
              <a:buNone/>
              <a:defRPr>
                <a:latin typeface="Boogaloo"/>
                <a:ea typeface="Boogaloo"/>
                <a:cs typeface="Boogaloo"/>
                <a:sym typeface="Boogaloo"/>
              </a:defRPr>
            </a:lvl8pPr>
            <a:lvl9pPr lvl="8" algn="ctr" rtl="0">
              <a:spcBef>
                <a:spcPts val="0"/>
              </a:spcBef>
              <a:spcAft>
                <a:spcPts val="0"/>
              </a:spcAft>
              <a:buNone/>
              <a:defRPr>
                <a:latin typeface="Boogaloo"/>
                <a:ea typeface="Boogaloo"/>
                <a:cs typeface="Boogaloo"/>
                <a:sym typeface="Boogaloo"/>
              </a:defRPr>
            </a:lvl9pPr>
          </a:lstStyle>
          <a:p>
            <a:endParaRPr/>
          </a:p>
        </p:txBody>
      </p:sp>
      <p:sp>
        <p:nvSpPr>
          <p:cNvPr id="1302" name="Google Shape;1302;p25"/>
          <p:cNvSpPr txBox="1">
            <a:spLocks noGrp="1"/>
          </p:cNvSpPr>
          <p:nvPr>
            <p:ph type="subTitle" idx="8"/>
          </p:nvPr>
        </p:nvSpPr>
        <p:spPr>
          <a:xfrm>
            <a:off x="3636300" y="1850688"/>
            <a:ext cx="1871400" cy="483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atin typeface="Boogaloo"/>
                <a:ea typeface="Boogaloo"/>
                <a:cs typeface="Boogaloo"/>
                <a:sym typeface="Boogaloo"/>
              </a:defRPr>
            </a:lvl1pPr>
            <a:lvl2pPr lvl="1" algn="ctr" rtl="0">
              <a:spcBef>
                <a:spcPts val="0"/>
              </a:spcBef>
              <a:spcAft>
                <a:spcPts val="0"/>
              </a:spcAft>
              <a:buNone/>
              <a:defRPr>
                <a:latin typeface="Boogaloo"/>
                <a:ea typeface="Boogaloo"/>
                <a:cs typeface="Boogaloo"/>
                <a:sym typeface="Boogaloo"/>
              </a:defRPr>
            </a:lvl2pPr>
            <a:lvl3pPr lvl="2" algn="ctr" rtl="0">
              <a:spcBef>
                <a:spcPts val="0"/>
              </a:spcBef>
              <a:spcAft>
                <a:spcPts val="0"/>
              </a:spcAft>
              <a:buNone/>
              <a:defRPr>
                <a:latin typeface="Boogaloo"/>
                <a:ea typeface="Boogaloo"/>
                <a:cs typeface="Boogaloo"/>
                <a:sym typeface="Boogaloo"/>
              </a:defRPr>
            </a:lvl3pPr>
            <a:lvl4pPr lvl="3" algn="ctr" rtl="0">
              <a:spcBef>
                <a:spcPts val="0"/>
              </a:spcBef>
              <a:spcAft>
                <a:spcPts val="0"/>
              </a:spcAft>
              <a:buNone/>
              <a:defRPr>
                <a:latin typeface="Boogaloo"/>
                <a:ea typeface="Boogaloo"/>
                <a:cs typeface="Boogaloo"/>
                <a:sym typeface="Boogaloo"/>
              </a:defRPr>
            </a:lvl4pPr>
            <a:lvl5pPr lvl="4" algn="ctr" rtl="0">
              <a:spcBef>
                <a:spcPts val="0"/>
              </a:spcBef>
              <a:spcAft>
                <a:spcPts val="0"/>
              </a:spcAft>
              <a:buNone/>
              <a:defRPr>
                <a:latin typeface="Boogaloo"/>
                <a:ea typeface="Boogaloo"/>
                <a:cs typeface="Boogaloo"/>
                <a:sym typeface="Boogaloo"/>
              </a:defRPr>
            </a:lvl5pPr>
            <a:lvl6pPr lvl="5" algn="ctr" rtl="0">
              <a:spcBef>
                <a:spcPts val="0"/>
              </a:spcBef>
              <a:spcAft>
                <a:spcPts val="0"/>
              </a:spcAft>
              <a:buNone/>
              <a:defRPr>
                <a:latin typeface="Boogaloo"/>
                <a:ea typeface="Boogaloo"/>
                <a:cs typeface="Boogaloo"/>
                <a:sym typeface="Boogaloo"/>
              </a:defRPr>
            </a:lvl6pPr>
            <a:lvl7pPr lvl="6" algn="ctr" rtl="0">
              <a:spcBef>
                <a:spcPts val="0"/>
              </a:spcBef>
              <a:spcAft>
                <a:spcPts val="0"/>
              </a:spcAft>
              <a:buNone/>
              <a:defRPr>
                <a:latin typeface="Boogaloo"/>
                <a:ea typeface="Boogaloo"/>
                <a:cs typeface="Boogaloo"/>
                <a:sym typeface="Boogaloo"/>
              </a:defRPr>
            </a:lvl7pPr>
            <a:lvl8pPr lvl="7" algn="ctr" rtl="0">
              <a:spcBef>
                <a:spcPts val="0"/>
              </a:spcBef>
              <a:spcAft>
                <a:spcPts val="0"/>
              </a:spcAft>
              <a:buNone/>
              <a:defRPr>
                <a:latin typeface="Boogaloo"/>
                <a:ea typeface="Boogaloo"/>
                <a:cs typeface="Boogaloo"/>
                <a:sym typeface="Boogaloo"/>
              </a:defRPr>
            </a:lvl8pPr>
            <a:lvl9pPr lvl="8" algn="ctr" rtl="0">
              <a:spcBef>
                <a:spcPts val="0"/>
              </a:spcBef>
              <a:spcAft>
                <a:spcPts val="0"/>
              </a:spcAft>
              <a:buNone/>
              <a:defRPr>
                <a:latin typeface="Boogaloo"/>
                <a:ea typeface="Boogaloo"/>
                <a:cs typeface="Boogaloo"/>
                <a:sym typeface="Boogaloo"/>
              </a:defRPr>
            </a:lvl9pPr>
          </a:lstStyle>
          <a:p>
            <a:endParaRPr/>
          </a:p>
        </p:txBody>
      </p:sp>
      <p:sp>
        <p:nvSpPr>
          <p:cNvPr id="1303" name="Google Shape;1303;p25"/>
          <p:cNvSpPr txBox="1">
            <a:spLocks noGrp="1"/>
          </p:cNvSpPr>
          <p:nvPr>
            <p:ph type="subTitle" idx="9"/>
          </p:nvPr>
        </p:nvSpPr>
        <p:spPr>
          <a:xfrm>
            <a:off x="6538867" y="1850688"/>
            <a:ext cx="1871400" cy="483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atin typeface="Boogaloo"/>
                <a:ea typeface="Boogaloo"/>
                <a:cs typeface="Boogaloo"/>
                <a:sym typeface="Boogaloo"/>
              </a:defRPr>
            </a:lvl1pPr>
            <a:lvl2pPr lvl="1" algn="ctr" rtl="0">
              <a:spcBef>
                <a:spcPts val="0"/>
              </a:spcBef>
              <a:spcAft>
                <a:spcPts val="0"/>
              </a:spcAft>
              <a:buNone/>
              <a:defRPr>
                <a:latin typeface="Boogaloo"/>
                <a:ea typeface="Boogaloo"/>
                <a:cs typeface="Boogaloo"/>
                <a:sym typeface="Boogaloo"/>
              </a:defRPr>
            </a:lvl2pPr>
            <a:lvl3pPr lvl="2" algn="ctr" rtl="0">
              <a:spcBef>
                <a:spcPts val="0"/>
              </a:spcBef>
              <a:spcAft>
                <a:spcPts val="0"/>
              </a:spcAft>
              <a:buNone/>
              <a:defRPr>
                <a:latin typeface="Boogaloo"/>
                <a:ea typeface="Boogaloo"/>
                <a:cs typeface="Boogaloo"/>
                <a:sym typeface="Boogaloo"/>
              </a:defRPr>
            </a:lvl3pPr>
            <a:lvl4pPr lvl="3" algn="ctr" rtl="0">
              <a:spcBef>
                <a:spcPts val="0"/>
              </a:spcBef>
              <a:spcAft>
                <a:spcPts val="0"/>
              </a:spcAft>
              <a:buNone/>
              <a:defRPr>
                <a:latin typeface="Boogaloo"/>
                <a:ea typeface="Boogaloo"/>
                <a:cs typeface="Boogaloo"/>
                <a:sym typeface="Boogaloo"/>
              </a:defRPr>
            </a:lvl4pPr>
            <a:lvl5pPr lvl="4" algn="ctr" rtl="0">
              <a:spcBef>
                <a:spcPts val="0"/>
              </a:spcBef>
              <a:spcAft>
                <a:spcPts val="0"/>
              </a:spcAft>
              <a:buNone/>
              <a:defRPr>
                <a:latin typeface="Boogaloo"/>
                <a:ea typeface="Boogaloo"/>
                <a:cs typeface="Boogaloo"/>
                <a:sym typeface="Boogaloo"/>
              </a:defRPr>
            </a:lvl5pPr>
            <a:lvl6pPr lvl="5" algn="ctr" rtl="0">
              <a:spcBef>
                <a:spcPts val="0"/>
              </a:spcBef>
              <a:spcAft>
                <a:spcPts val="0"/>
              </a:spcAft>
              <a:buNone/>
              <a:defRPr>
                <a:latin typeface="Boogaloo"/>
                <a:ea typeface="Boogaloo"/>
                <a:cs typeface="Boogaloo"/>
                <a:sym typeface="Boogaloo"/>
              </a:defRPr>
            </a:lvl6pPr>
            <a:lvl7pPr lvl="6" algn="ctr" rtl="0">
              <a:spcBef>
                <a:spcPts val="0"/>
              </a:spcBef>
              <a:spcAft>
                <a:spcPts val="0"/>
              </a:spcAft>
              <a:buNone/>
              <a:defRPr>
                <a:latin typeface="Boogaloo"/>
                <a:ea typeface="Boogaloo"/>
                <a:cs typeface="Boogaloo"/>
                <a:sym typeface="Boogaloo"/>
              </a:defRPr>
            </a:lvl7pPr>
            <a:lvl8pPr lvl="7" algn="ctr" rtl="0">
              <a:spcBef>
                <a:spcPts val="0"/>
              </a:spcBef>
              <a:spcAft>
                <a:spcPts val="0"/>
              </a:spcAft>
              <a:buNone/>
              <a:defRPr>
                <a:latin typeface="Boogaloo"/>
                <a:ea typeface="Boogaloo"/>
                <a:cs typeface="Boogaloo"/>
                <a:sym typeface="Boogaloo"/>
              </a:defRPr>
            </a:lvl8pPr>
            <a:lvl9pPr lvl="8" algn="ctr" rtl="0">
              <a:spcBef>
                <a:spcPts val="0"/>
              </a:spcBef>
              <a:spcAft>
                <a:spcPts val="0"/>
              </a:spcAft>
              <a:buNone/>
              <a:defRPr>
                <a:latin typeface="Boogaloo"/>
                <a:ea typeface="Boogaloo"/>
                <a:cs typeface="Boogaloo"/>
                <a:sym typeface="Boogaloo"/>
              </a:defRPr>
            </a:lvl9pPr>
          </a:lstStyle>
          <a:p>
            <a:endParaRPr/>
          </a:p>
        </p:txBody>
      </p:sp>
      <p:sp>
        <p:nvSpPr>
          <p:cNvPr id="1304" name="Google Shape;1304;p25"/>
          <p:cNvSpPr txBox="1">
            <a:spLocks noGrp="1"/>
          </p:cNvSpPr>
          <p:nvPr>
            <p:ph type="subTitle" idx="13"/>
          </p:nvPr>
        </p:nvSpPr>
        <p:spPr>
          <a:xfrm>
            <a:off x="727150" y="3672511"/>
            <a:ext cx="1871400" cy="483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atin typeface="Boogaloo"/>
                <a:ea typeface="Boogaloo"/>
                <a:cs typeface="Boogaloo"/>
                <a:sym typeface="Boogaloo"/>
              </a:defRPr>
            </a:lvl1pPr>
            <a:lvl2pPr lvl="1" algn="ctr" rtl="0">
              <a:spcBef>
                <a:spcPts val="0"/>
              </a:spcBef>
              <a:spcAft>
                <a:spcPts val="0"/>
              </a:spcAft>
              <a:buNone/>
              <a:defRPr>
                <a:latin typeface="Boogaloo"/>
                <a:ea typeface="Boogaloo"/>
                <a:cs typeface="Boogaloo"/>
                <a:sym typeface="Boogaloo"/>
              </a:defRPr>
            </a:lvl2pPr>
            <a:lvl3pPr lvl="2" algn="ctr" rtl="0">
              <a:spcBef>
                <a:spcPts val="0"/>
              </a:spcBef>
              <a:spcAft>
                <a:spcPts val="0"/>
              </a:spcAft>
              <a:buNone/>
              <a:defRPr>
                <a:latin typeface="Boogaloo"/>
                <a:ea typeface="Boogaloo"/>
                <a:cs typeface="Boogaloo"/>
                <a:sym typeface="Boogaloo"/>
              </a:defRPr>
            </a:lvl3pPr>
            <a:lvl4pPr lvl="3" algn="ctr" rtl="0">
              <a:spcBef>
                <a:spcPts val="0"/>
              </a:spcBef>
              <a:spcAft>
                <a:spcPts val="0"/>
              </a:spcAft>
              <a:buNone/>
              <a:defRPr>
                <a:latin typeface="Boogaloo"/>
                <a:ea typeface="Boogaloo"/>
                <a:cs typeface="Boogaloo"/>
                <a:sym typeface="Boogaloo"/>
              </a:defRPr>
            </a:lvl4pPr>
            <a:lvl5pPr lvl="4" algn="ctr" rtl="0">
              <a:spcBef>
                <a:spcPts val="0"/>
              </a:spcBef>
              <a:spcAft>
                <a:spcPts val="0"/>
              </a:spcAft>
              <a:buNone/>
              <a:defRPr>
                <a:latin typeface="Boogaloo"/>
                <a:ea typeface="Boogaloo"/>
                <a:cs typeface="Boogaloo"/>
                <a:sym typeface="Boogaloo"/>
              </a:defRPr>
            </a:lvl5pPr>
            <a:lvl6pPr lvl="5" algn="ctr" rtl="0">
              <a:spcBef>
                <a:spcPts val="0"/>
              </a:spcBef>
              <a:spcAft>
                <a:spcPts val="0"/>
              </a:spcAft>
              <a:buNone/>
              <a:defRPr>
                <a:latin typeface="Boogaloo"/>
                <a:ea typeface="Boogaloo"/>
                <a:cs typeface="Boogaloo"/>
                <a:sym typeface="Boogaloo"/>
              </a:defRPr>
            </a:lvl6pPr>
            <a:lvl7pPr lvl="6" algn="ctr" rtl="0">
              <a:spcBef>
                <a:spcPts val="0"/>
              </a:spcBef>
              <a:spcAft>
                <a:spcPts val="0"/>
              </a:spcAft>
              <a:buNone/>
              <a:defRPr>
                <a:latin typeface="Boogaloo"/>
                <a:ea typeface="Boogaloo"/>
                <a:cs typeface="Boogaloo"/>
                <a:sym typeface="Boogaloo"/>
              </a:defRPr>
            </a:lvl7pPr>
            <a:lvl8pPr lvl="7" algn="ctr" rtl="0">
              <a:spcBef>
                <a:spcPts val="0"/>
              </a:spcBef>
              <a:spcAft>
                <a:spcPts val="0"/>
              </a:spcAft>
              <a:buNone/>
              <a:defRPr>
                <a:latin typeface="Boogaloo"/>
                <a:ea typeface="Boogaloo"/>
                <a:cs typeface="Boogaloo"/>
                <a:sym typeface="Boogaloo"/>
              </a:defRPr>
            </a:lvl8pPr>
            <a:lvl9pPr lvl="8" algn="ctr" rtl="0">
              <a:spcBef>
                <a:spcPts val="0"/>
              </a:spcBef>
              <a:spcAft>
                <a:spcPts val="0"/>
              </a:spcAft>
              <a:buNone/>
              <a:defRPr>
                <a:latin typeface="Boogaloo"/>
                <a:ea typeface="Boogaloo"/>
                <a:cs typeface="Boogaloo"/>
                <a:sym typeface="Boogaloo"/>
              </a:defRPr>
            </a:lvl9pPr>
          </a:lstStyle>
          <a:p>
            <a:endParaRPr/>
          </a:p>
        </p:txBody>
      </p:sp>
      <p:sp>
        <p:nvSpPr>
          <p:cNvPr id="1305" name="Google Shape;1305;p25"/>
          <p:cNvSpPr txBox="1">
            <a:spLocks noGrp="1"/>
          </p:cNvSpPr>
          <p:nvPr>
            <p:ph type="subTitle" idx="14"/>
          </p:nvPr>
        </p:nvSpPr>
        <p:spPr>
          <a:xfrm>
            <a:off x="3636300" y="3672511"/>
            <a:ext cx="1871400" cy="483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atin typeface="Boogaloo"/>
                <a:ea typeface="Boogaloo"/>
                <a:cs typeface="Boogaloo"/>
                <a:sym typeface="Boogaloo"/>
              </a:defRPr>
            </a:lvl1pPr>
            <a:lvl2pPr lvl="1" algn="ctr" rtl="0">
              <a:spcBef>
                <a:spcPts val="0"/>
              </a:spcBef>
              <a:spcAft>
                <a:spcPts val="0"/>
              </a:spcAft>
              <a:buNone/>
              <a:defRPr>
                <a:latin typeface="Boogaloo"/>
                <a:ea typeface="Boogaloo"/>
                <a:cs typeface="Boogaloo"/>
                <a:sym typeface="Boogaloo"/>
              </a:defRPr>
            </a:lvl2pPr>
            <a:lvl3pPr lvl="2" algn="ctr" rtl="0">
              <a:spcBef>
                <a:spcPts val="0"/>
              </a:spcBef>
              <a:spcAft>
                <a:spcPts val="0"/>
              </a:spcAft>
              <a:buNone/>
              <a:defRPr>
                <a:latin typeface="Boogaloo"/>
                <a:ea typeface="Boogaloo"/>
                <a:cs typeface="Boogaloo"/>
                <a:sym typeface="Boogaloo"/>
              </a:defRPr>
            </a:lvl3pPr>
            <a:lvl4pPr lvl="3" algn="ctr" rtl="0">
              <a:spcBef>
                <a:spcPts val="0"/>
              </a:spcBef>
              <a:spcAft>
                <a:spcPts val="0"/>
              </a:spcAft>
              <a:buNone/>
              <a:defRPr>
                <a:latin typeface="Boogaloo"/>
                <a:ea typeface="Boogaloo"/>
                <a:cs typeface="Boogaloo"/>
                <a:sym typeface="Boogaloo"/>
              </a:defRPr>
            </a:lvl4pPr>
            <a:lvl5pPr lvl="4" algn="ctr" rtl="0">
              <a:spcBef>
                <a:spcPts val="0"/>
              </a:spcBef>
              <a:spcAft>
                <a:spcPts val="0"/>
              </a:spcAft>
              <a:buNone/>
              <a:defRPr>
                <a:latin typeface="Boogaloo"/>
                <a:ea typeface="Boogaloo"/>
                <a:cs typeface="Boogaloo"/>
                <a:sym typeface="Boogaloo"/>
              </a:defRPr>
            </a:lvl5pPr>
            <a:lvl6pPr lvl="5" algn="ctr" rtl="0">
              <a:spcBef>
                <a:spcPts val="0"/>
              </a:spcBef>
              <a:spcAft>
                <a:spcPts val="0"/>
              </a:spcAft>
              <a:buNone/>
              <a:defRPr>
                <a:latin typeface="Boogaloo"/>
                <a:ea typeface="Boogaloo"/>
                <a:cs typeface="Boogaloo"/>
                <a:sym typeface="Boogaloo"/>
              </a:defRPr>
            </a:lvl6pPr>
            <a:lvl7pPr lvl="6" algn="ctr" rtl="0">
              <a:spcBef>
                <a:spcPts val="0"/>
              </a:spcBef>
              <a:spcAft>
                <a:spcPts val="0"/>
              </a:spcAft>
              <a:buNone/>
              <a:defRPr>
                <a:latin typeface="Boogaloo"/>
                <a:ea typeface="Boogaloo"/>
                <a:cs typeface="Boogaloo"/>
                <a:sym typeface="Boogaloo"/>
              </a:defRPr>
            </a:lvl7pPr>
            <a:lvl8pPr lvl="7" algn="ctr" rtl="0">
              <a:spcBef>
                <a:spcPts val="0"/>
              </a:spcBef>
              <a:spcAft>
                <a:spcPts val="0"/>
              </a:spcAft>
              <a:buNone/>
              <a:defRPr>
                <a:latin typeface="Boogaloo"/>
                <a:ea typeface="Boogaloo"/>
                <a:cs typeface="Boogaloo"/>
                <a:sym typeface="Boogaloo"/>
              </a:defRPr>
            </a:lvl8pPr>
            <a:lvl9pPr lvl="8" algn="ctr" rtl="0">
              <a:spcBef>
                <a:spcPts val="0"/>
              </a:spcBef>
              <a:spcAft>
                <a:spcPts val="0"/>
              </a:spcAft>
              <a:buNone/>
              <a:defRPr>
                <a:latin typeface="Boogaloo"/>
                <a:ea typeface="Boogaloo"/>
                <a:cs typeface="Boogaloo"/>
                <a:sym typeface="Boogaloo"/>
              </a:defRPr>
            </a:lvl9pPr>
          </a:lstStyle>
          <a:p>
            <a:endParaRPr/>
          </a:p>
        </p:txBody>
      </p:sp>
      <p:sp>
        <p:nvSpPr>
          <p:cNvPr id="1306" name="Google Shape;1306;p25"/>
          <p:cNvSpPr txBox="1">
            <a:spLocks noGrp="1"/>
          </p:cNvSpPr>
          <p:nvPr>
            <p:ph type="subTitle" idx="15"/>
          </p:nvPr>
        </p:nvSpPr>
        <p:spPr>
          <a:xfrm>
            <a:off x="6538867" y="3672511"/>
            <a:ext cx="1871400" cy="483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atin typeface="Boogaloo"/>
                <a:ea typeface="Boogaloo"/>
                <a:cs typeface="Boogaloo"/>
                <a:sym typeface="Boogaloo"/>
              </a:defRPr>
            </a:lvl1pPr>
            <a:lvl2pPr lvl="1" algn="ctr" rtl="0">
              <a:spcBef>
                <a:spcPts val="0"/>
              </a:spcBef>
              <a:spcAft>
                <a:spcPts val="0"/>
              </a:spcAft>
              <a:buNone/>
              <a:defRPr>
                <a:latin typeface="Boogaloo"/>
                <a:ea typeface="Boogaloo"/>
                <a:cs typeface="Boogaloo"/>
                <a:sym typeface="Boogaloo"/>
              </a:defRPr>
            </a:lvl2pPr>
            <a:lvl3pPr lvl="2" algn="ctr" rtl="0">
              <a:spcBef>
                <a:spcPts val="0"/>
              </a:spcBef>
              <a:spcAft>
                <a:spcPts val="0"/>
              </a:spcAft>
              <a:buNone/>
              <a:defRPr>
                <a:latin typeface="Boogaloo"/>
                <a:ea typeface="Boogaloo"/>
                <a:cs typeface="Boogaloo"/>
                <a:sym typeface="Boogaloo"/>
              </a:defRPr>
            </a:lvl3pPr>
            <a:lvl4pPr lvl="3" algn="ctr" rtl="0">
              <a:spcBef>
                <a:spcPts val="0"/>
              </a:spcBef>
              <a:spcAft>
                <a:spcPts val="0"/>
              </a:spcAft>
              <a:buNone/>
              <a:defRPr>
                <a:latin typeface="Boogaloo"/>
                <a:ea typeface="Boogaloo"/>
                <a:cs typeface="Boogaloo"/>
                <a:sym typeface="Boogaloo"/>
              </a:defRPr>
            </a:lvl4pPr>
            <a:lvl5pPr lvl="4" algn="ctr" rtl="0">
              <a:spcBef>
                <a:spcPts val="0"/>
              </a:spcBef>
              <a:spcAft>
                <a:spcPts val="0"/>
              </a:spcAft>
              <a:buNone/>
              <a:defRPr>
                <a:latin typeface="Boogaloo"/>
                <a:ea typeface="Boogaloo"/>
                <a:cs typeface="Boogaloo"/>
                <a:sym typeface="Boogaloo"/>
              </a:defRPr>
            </a:lvl5pPr>
            <a:lvl6pPr lvl="5" algn="ctr" rtl="0">
              <a:spcBef>
                <a:spcPts val="0"/>
              </a:spcBef>
              <a:spcAft>
                <a:spcPts val="0"/>
              </a:spcAft>
              <a:buNone/>
              <a:defRPr>
                <a:latin typeface="Boogaloo"/>
                <a:ea typeface="Boogaloo"/>
                <a:cs typeface="Boogaloo"/>
                <a:sym typeface="Boogaloo"/>
              </a:defRPr>
            </a:lvl6pPr>
            <a:lvl7pPr lvl="6" algn="ctr" rtl="0">
              <a:spcBef>
                <a:spcPts val="0"/>
              </a:spcBef>
              <a:spcAft>
                <a:spcPts val="0"/>
              </a:spcAft>
              <a:buNone/>
              <a:defRPr>
                <a:latin typeface="Boogaloo"/>
                <a:ea typeface="Boogaloo"/>
                <a:cs typeface="Boogaloo"/>
                <a:sym typeface="Boogaloo"/>
              </a:defRPr>
            </a:lvl7pPr>
            <a:lvl8pPr lvl="7" algn="ctr" rtl="0">
              <a:spcBef>
                <a:spcPts val="0"/>
              </a:spcBef>
              <a:spcAft>
                <a:spcPts val="0"/>
              </a:spcAft>
              <a:buNone/>
              <a:defRPr>
                <a:latin typeface="Boogaloo"/>
                <a:ea typeface="Boogaloo"/>
                <a:cs typeface="Boogaloo"/>
                <a:sym typeface="Boogaloo"/>
              </a:defRPr>
            </a:lvl8pPr>
            <a:lvl9pPr lvl="8" algn="ctr" rtl="0">
              <a:spcBef>
                <a:spcPts val="0"/>
              </a:spcBef>
              <a:spcAft>
                <a:spcPts val="0"/>
              </a:spcAft>
              <a:buNone/>
              <a:defRPr>
                <a:latin typeface="Boogaloo"/>
                <a:ea typeface="Boogaloo"/>
                <a:cs typeface="Boogaloo"/>
                <a:sym typeface="Boogaloo"/>
              </a:defRPr>
            </a:lvl9pPr>
          </a:lstStyle>
          <a:p>
            <a:endParaRPr/>
          </a:p>
        </p:txBody>
      </p:sp>
      <p:grpSp>
        <p:nvGrpSpPr>
          <p:cNvPr id="1307" name="Google Shape;1307;p25"/>
          <p:cNvGrpSpPr/>
          <p:nvPr/>
        </p:nvGrpSpPr>
        <p:grpSpPr>
          <a:xfrm>
            <a:off x="89338" y="-39848"/>
            <a:ext cx="8957938" cy="5217315"/>
            <a:chOff x="84356" y="283413"/>
            <a:chExt cx="8957938" cy="5217315"/>
          </a:xfrm>
        </p:grpSpPr>
        <p:sp>
          <p:nvSpPr>
            <p:cNvPr id="1308" name="Google Shape;1308;p25"/>
            <p:cNvSpPr/>
            <p:nvPr/>
          </p:nvSpPr>
          <p:spPr>
            <a:xfrm>
              <a:off x="5569669" y="2895844"/>
              <a:ext cx="152461" cy="171611"/>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5"/>
            <p:cNvSpPr/>
            <p:nvPr/>
          </p:nvSpPr>
          <p:spPr>
            <a:xfrm>
              <a:off x="4462864" y="4914975"/>
              <a:ext cx="152461" cy="171611"/>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5"/>
            <p:cNvSpPr/>
            <p:nvPr/>
          </p:nvSpPr>
          <p:spPr>
            <a:xfrm>
              <a:off x="2151715" y="1239609"/>
              <a:ext cx="197117" cy="221798"/>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5"/>
            <p:cNvSpPr/>
            <p:nvPr/>
          </p:nvSpPr>
          <p:spPr>
            <a:xfrm>
              <a:off x="8632935" y="533238"/>
              <a:ext cx="197117" cy="221798"/>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5"/>
            <p:cNvSpPr/>
            <p:nvPr/>
          </p:nvSpPr>
          <p:spPr>
            <a:xfrm>
              <a:off x="1437431" y="461921"/>
              <a:ext cx="197117" cy="221798"/>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5"/>
            <p:cNvSpPr/>
            <p:nvPr/>
          </p:nvSpPr>
          <p:spPr>
            <a:xfrm>
              <a:off x="84356" y="1539277"/>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5"/>
            <p:cNvSpPr/>
            <p:nvPr/>
          </p:nvSpPr>
          <p:spPr>
            <a:xfrm>
              <a:off x="2948472" y="487044"/>
              <a:ext cx="152378" cy="171529"/>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5"/>
            <p:cNvSpPr/>
            <p:nvPr/>
          </p:nvSpPr>
          <p:spPr>
            <a:xfrm>
              <a:off x="3407331" y="3184614"/>
              <a:ext cx="103759" cy="116554"/>
            </a:xfrm>
            <a:custGeom>
              <a:avLst/>
              <a:gdLst/>
              <a:ahLst/>
              <a:cxnLst/>
              <a:rect l="l" t="t" r="r" b="b"/>
              <a:pathLst>
                <a:path w="1257" h="1412" extrusionOk="0">
                  <a:moveTo>
                    <a:pt x="628" y="1"/>
                  </a:moveTo>
                  <a:cubicBezTo>
                    <a:pt x="551" y="1"/>
                    <a:pt x="483" y="233"/>
                    <a:pt x="464" y="552"/>
                  </a:cubicBezTo>
                  <a:cubicBezTo>
                    <a:pt x="194" y="571"/>
                    <a:pt x="0" y="629"/>
                    <a:pt x="0" y="706"/>
                  </a:cubicBezTo>
                  <a:cubicBezTo>
                    <a:pt x="0" y="784"/>
                    <a:pt x="194" y="851"/>
                    <a:pt x="464" y="871"/>
                  </a:cubicBezTo>
                  <a:cubicBezTo>
                    <a:pt x="483" y="1180"/>
                    <a:pt x="551" y="1412"/>
                    <a:pt x="628" y="1412"/>
                  </a:cubicBezTo>
                  <a:cubicBezTo>
                    <a:pt x="706" y="1412"/>
                    <a:pt x="773" y="1180"/>
                    <a:pt x="783" y="871"/>
                  </a:cubicBezTo>
                  <a:cubicBezTo>
                    <a:pt x="1054" y="851"/>
                    <a:pt x="1257" y="784"/>
                    <a:pt x="1257" y="706"/>
                  </a:cubicBezTo>
                  <a:cubicBezTo>
                    <a:pt x="1257" y="629"/>
                    <a:pt x="1054" y="571"/>
                    <a:pt x="78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5"/>
            <p:cNvSpPr/>
            <p:nvPr/>
          </p:nvSpPr>
          <p:spPr>
            <a:xfrm>
              <a:off x="3505602" y="1599446"/>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5"/>
            <p:cNvSpPr/>
            <p:nvPr/>
          </p:nvSpPr>
          <p:spPr>
            <a:xfrm>
              <a:off x="1313963" y="4863953"/>
              <a:ext cx="103842" cy="116554"/>
            </a:xfrm>
            <a:custGeom>
              <a:avLst/>
              <a:gdLst/>
              <a:ahLst/>
              <a:cxnLst/>
              <a:rect l="l" t="t" r="r" b="b"/>
              <a:pathLst>
                <a:path w="1258" h="1412" extrusionOk="0">
                  <a:moveTo>
                    <a:pt x="629" y="1"/>
                  </a:moveTo>
                  <a:cubicBezTo>
                    <a:pt x="552" y="1"/>
                    <a:pt x="484" y="233"/>
                    <a:pt x="474" y="552"/>
                  </a:cubicBezTo>
                  <a:cubicBezTo>
                    <a:pt x="204" y="571"/>
                    <a:pt x="1" y="629"/>
                    <a:pt x="1" y="706"/>
                  </a:cubicBezTo>
                  <a:cubicBezTo>
                    <a:pt x="1" y="784"/>
                    <a:pt x="204" y="842"/>
                    <a:pt x="474" y="861"/>
                  </a:cubicBezTo>
                  <a:cubicBezTo>
                    <a:pt x="484" y="1180"/>
                    <a:pt x="552" y="1412"/>
                    <a:pt x="629" y="1412"/>
                  </a:cubicBezTo>
                  <a:cubicBezTo>
                    <a:pt x="706" y="1412"/>
                    <a:pt x="774" y="1180"/>
                    <a:pt x="793" y="861"/>
                  </a:cubicBezTo>
                  <a:cubicBezTo>
                    <a:pt x="1054" y="842"/>
                    <a:pt x="1257" y="784"/>
                    <a:pt x="1257" y="706"/>
                  </a:cubicBezTo>
                  <a:cubicBezTo>
                    <a:pt x="1257" y="629"/>
                    <a:pt x="1054" y="571"/>
                    <a:pt x="793" y="552"/>
                  </a:cubicBezTo>
                  <a:cubicBezTo>
                    <a:pt x="774" y="233"/>
                    <a:pt x="706" y="1"/>
                    <a:pt x="6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5"/>
            <p:cNvSpPr/>
            <p:nvPr/>
          </p:nvSpPr>
          <p:spPr>
            <a:xfrm>
              <a:off x="546478" y="719265"/>
              <a:ext cx="103759" cy="117379"/>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5"/>
            <p:cNvSpPr/>
            <p:nvPr/>
          </p:nvSpPr>
          <p:spPr>
            <a:xfrm>
              <a:off x="7786603" y="984304"/>
              <a:ext cx="103759" cy="116554"/>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5"/>
            <p:cNvSpPr/>
            <p:nvPr/>
          </p:nvSpPr>
          <p:spPr>
            <a:xfrm>
              <a:off x="8215060" y="2913813"/>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5"/>
            <p:cNvSpPr/>
            <p:nvPr/>
          </p:nvSpPr>
          <p:spPr>
            <a:xfrm>
              <a:off x="2854276" y="3156866"/>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5"/>
            <p:cNvSpPr/>
            <p:nvPr/>
          </p:nvSpPr>
          <p:spPr>
            <a:xfrm>
              <a:off x="2113654" y="4859099"/>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5"/>
            <p:cNvSpPr/>
            <p:nvPr/>
          </p:nvSpPr>
          <p:spPr>
            <a:xfrm>
              <a:off x="3506562" y="22110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5"/>
            <p:cNvSpPr/>
            <p:nvPr/>
          </p:nvSpPr>
          <p:spPr>
            <a:xfrm>
              <a:off x="3173140" y="279781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5"/>
            <p:cNvSpPr/>
            <p:nvPr/>
          </p:nvSpPr>
          <p:spPr>
            <a:xfrm>
              <a:off x="7461983" y="4545818"/>
              <a:ext cx="80234" cy="68843"/>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5"/>
            <p:cNvSpPr/>
            <p:nvPr/>
          </p:nvSpPr>
          <p:spPr>
            <a:xfrm>
              <a:off x="7702736" y="5215015"/>
              <a:ext cx="80234" cy="68843"/>
            </a:xfrm>
            <a:custGeom>
              <a:avLst/>
              <a:gdLst/>
              <a:ahLst/>
              <a:cxnLst/>
              <a:rect l="l" t="t" r="r" b="b"/>
              <a:pathLst>
                <a:path w="972" h="834" extrusionOk="0">
                  <a:moveTo>
                    <a:pt x="542" y="1"/>
                  </a:moveTo>
                  <a:cubicBezTo>
                    <a:pt x="521" y="1"/>
                    <a:pt x="500" y="2"/>
                    <a:pt x="478" y="6"/>
                  </a:cubicBezTo>
                  <a:cubicBezTo>
                    <a:pt x="0" y="61"/>
                    <a:pt x="82" y="833"/>
                    <a:pt x="540" y="833"/>
                  </a:cubicBezTo>
                  <a:cubicBezTo>
                    <a:pt x="564" y="833"/>
                    <a:pt x="588" y="831"/>
                    <a:pt x="614" y="827"/>
                  </a:cubicBezTo>
                  <a:cubicBezTo>
                    <a:pt x="807" y="788"/>
                    <a:pt x="952" y="624"/>
                    <a:pt x="971" y="431"/>
                  </a:cubicBezTo>
                  <a:cubicBezTo>
                    <a:pt x="971" y="191"/>
                    <a:pt x="776"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5"/>
            <p:cNvSpPr/>
            <p:nvPr/>
          </p:nvSpPr>
          <p:spPr>
            <a:xfrm>
              <a:off x="7819042" y="461914"/>
              <a:ext cx="38879" cy="32770"/>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5"/>
            <p:cNvSpPr/>
            <p:nvPr/>
          </p:nvSpPr>
          <p:spPr>
            <a:xfrm>
              <a:off x="3968299" y="2747071"/>
              <a:ext cx="38218" cy="32358"/>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5"/>
            <p:cNvSpPr/>
            <p:nvPr/>
          </p:nvSpPr>
          <p:spPr>
            <a:xfrm>
              <a:off x="1792272" y="5455329"/>
              <a:ext cx="53819" cy="45400"/>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 name="Google Shape;1330;p25"/>
            <p:cNvGrpSpPr/>
            <p:nvPr/>
          </p:nvGrpSpPr>
          <p:grpSpPr>
            <a:xfrm>
              <a:off x="384142" y="4522561"/>
              <a:ext cx="394321" cy="369227"/>
              <a:chOff x="2002810" y="3558267"/>
              <a:chExt cx="362694" cy="339613"/>
            </a:xfrm>
          </p:grpSpPr>
          <p:sp>
            <p:nvSpPr>
              <p:cNvPr id="1331" name="Google Shape;1331;p25"/>
              <p:cNvSpPr/>
              <p:nvPr/>
            </p:nvSpPr>
            <p:spPr>
              <a:xfrm>
                <a:off x="2291173" y="3686353"/>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5"/>
              <p:cNvSpPr/>
              <p:nvPr/>
            </p:nvSpPr>
            <p:spPr>
              <a:xfrm>
                <a:off x="2002810" y="3590232"/>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5"/>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5"/>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5"/>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 name="Google Shape;1336;p25"/>
            <p:cNvGrpSpPr/>
            <p:nvPr/>
          </p:nvGrpSpPr>
          <p:grpSpPr>
            <a:xfrm>
              <a:off x="8251792" y="4522561"/>
              <a:ext cx="394321" cy="369227"/>
              <a:chOff x="2002810" y="3558267"/>
              <a:chExt cx="362694" cy="339613"/>
            </a:xfrm>
          </p:grpSpPr>
          <p:sp>
            <p:nvSpPr>
              <p:cNvPr id="1337" name="Google Shape;1337;p25"/>
              <p:cNvSpPr/>
              <p:nvPr/>
            </p:nvSpPr>
            <p:spPr>
              <a:xfrm>
                <a:off x="2291173" y="3686353"/>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5"/>
              <p:cNvSpPr/>
              <p:nvPr/>
            </p:nvSpPr>
            <p:spPr>
              <a:xfrm>
                <a:off x="2002810" y="3590232"/>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5"/>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5"/>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5"/>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 name="Google Shape;1342;p25"/>
            <p:cNvSpPr/>
            <p:nvPr/>
          </p:nvSpPr>
          <p:spPr>
            <a:xfrm>
              <a:off x="8938535" y="208973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5"/>
            <p:cNvSpPr/>
            <p:nvPr/>
          </p:nvSpPr>
          <p:spPr>
            <a:xfrm>
              <a:off x="8085160" y="37529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5"/>
            <p:cNvSpPr/>
            <p:nvPr/>
          </p:nvSpPr>
          <p:spPr>
            <a:xfrm>
              <a:off x="529435" y="274332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5"/>
            <p:cNvSpPr/>
            <p:nvPr/>
          </p:nvSpPr>
          <p:spPr>
            <a:xfrm>
              <a:off x="650260" y="3533900"/>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5"/>
            <p:cNvSpPr/>
            <p:nvPr/>
          </p:nvSpPr>
          <p:spPr>
            <a:xfrm>
              <a:off x="778476" y="2347266"/>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5"/>
            <p:cNvSpPr/>
            <p:nvPr/>
          </p:nvSpPr>
          <p:spPr>
            <a:xfrm>
              <a:off x="5844817" y="1544926"/>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5"/>
            <p:cNvSpPr/>
            <p:nvPr/>
          </p:nvSpPr>
          <p:spPr>
            <a:xfrm>
              <a:off x="1897487" y="7431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5"/>
            <p:cNvSpPr/>
            <p:nvPr/>
          </p:nvSpPr>
          <p:spPr>
            <a:xfrm>
              <a:off x="497265" y="140611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5"/>
            <p:cNvSpPr/>
            <p:nvPr/>
          </p:nvSpPr>
          <p:spPr>
            <a:xfrm>
              <a:off x="4219626" y="602991"/>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5"/>
            <p:cNvSpPr/>
            <p:nvPr/>
          </p:nvSpPr>
          <p:spPr>
            <a:xfrm>
              <a:off x="6919542" y="28341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5"/>
            <p:cNvSpPr/>
            <p:nvPr/>
          </p:nvSpPr>
          <p:spPr>
            <a:xfrm>
              <a:off x="4706504" y="1026286"/>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5"/>
            <p:cNvSpPr/>
            <p:nvPr/>
          </p:nvSpPr>
          <p:spPr>
            <a:xfrm>
              <a:off x="7467337" y="133411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5"/>
            <p:cNvSpPr/>
            <p:nvPr/>
          </p:nvSpPr>
          <p:spPr>
            <a:xfrm>
              <a:off x="6098365" y="450238"/>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5"/>
            <p:cNvSpPr/>
            <p:nvPr/>
          </p:nvSpPr>
          <p:spPr>
            <a:xfrm>
              <a:off x="3353556" y="49680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5"/>
            <p:cNvSpPr/>
            <p:nvPr/>
          </p:nvSpPr>
          <p:spPr>
            <a:xfrm>
              <a:off x="3359915" y="4240721"/>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5"/>
            <p:cNvSpPr/>
            <p:nvPr/>
          </p:nvSpPr>
          <p:spPr>
            <a:xfrm flipH="1">
              <a:off x="6471716" y="48918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5"/>
            <p:cNvSpPr/>
            <p:nvPr/>
          </p:nvSpPr>
          <p:spPr>
            <a:xfrm flipH="1">
              <a:off x="5719493" y="5127746"/>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 name="Google Shape;1359;p25"/>
          <p:cNvGrpSpPr/>
          <p:nvPr/>
        </p:nvGrpSpPr>
        <p:grpSpPr>
          <a:xfrm>
            <a:off x="-8" y="61100"/>
            <a:ext cx="9546201" cy="5090264"/>
            <a:chOff x="-8" y="47349"/>
            <a:chExt cx="9546201" cy="5090264"/>
          </a:xfrm>
        </p:grpSpPr>
        <p:sp>
          <p:nvSpPr>
            <p:cNvPr id="1360" name="Google Shape;1360;p25"/>
            <p:cNvSpPr/>
            <p:nvPr/>
          </p:nvSpPr>
          <p:spPr>
            <a:xfrm rot="902618">
              <a:off x="6704250" y="223315"/>
              <a:ext cx="832040" cy="831676"/>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5"/>
            <p:cNvSpPr/>
            <p:nvPr/>
          </p:nvSpPr>
          <p:spPr>
            <a:xfrm rot="422608">
              <a:off x="8434780" y="2643786"/>
              <a:ext cx="1071098" cy="723469"/>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5"/>
            <p:cNvSpPr/>
            <p:nvPr/>
          </p:nvSpPr>
          <p:spPr>
            <a:xfrm rot="-1550640">
              <a:off x="61225" y="467053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3" name="Google Shape;1363;p25"/>
            <p:cNvGrpSpPr/>
            <p:nvPr/>
          </p:nvGrpSpPr>
          <p:grpSpPr>
            <a:xfrm rot="1882907">
              <a:off x="886930" y="922958"/>
              <a:ext cx="537260" cy="480691"/>
              <a:chOff x="-6657588" y="4085382"/>
              <a:chExt cx="705425" cy="631150"/>
            </a:xfrm>
          </p:grpSpPr>
          <p:sp>
            <p:nvSpPr>
              <p:cNvPr id="1364" name="Google Shape;1364;p25"/>
              <p:cNvSpPr/>
              <p:nvPr/>
            </p:nvSpPr>
            <p:spPr>
              <a:xfrm>
                <a:off x="-6577588" y="4360757"/>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5"/>
              <p:cNvSpPr/>
              <p:nvPr/>
            </p:nvSpPr>
            <p:spPr>
              <a:xfrm>
                <a:off x="-6657588" y="4235307"/>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5"/>
              <p:cNvSpPr/>
              <p:nvPr/>
            </p:nvSpPr>
            <p:spPr>
              <a:xfrm>
                <a:off x="-6441213" y="4085382"/>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5"/>
              <p:cNvSpPr/>
              <p:nvPr/>
            </p:nvSpPr>
            <p:spPr>
              <a:xfrm>
                <a:off x="-6235713" y="4115282"/>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5"/>
              <p:cNvSpPr/>
              <p:nvPr/>
            </p:nvSpPr>
            <p:spPr>
              <a:xfrm>
                <a:off x="-6119338" y="4303882"/>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25"/>
            <p:cNvGrpSpPr/>
            <p:nvPr/>
          </p:nvGrpSpPr>
          <p:grpSpPr>
            <a:xfrm rot="1882907">
              <a:off x="2393544" y="4388742"/>
              <a:ext cx="497534" cy="541159"/>
              <a:chOff x="-2501908" y="9817437"/>
              <a:chExt cx="653266" cy="710545"/>
            </a:xfrm>
          </p:grpSpPr>
          <p:sp>
            <p:nvSpPr>
              <p:cNvPr id="1370" name="Google Shape;1370;p25"/>
              <p:cNvSpPr/>
              <p:nvPr/>
            </p:nvSpPr>
            <p:spPr>
              <a:xfrm rot="-5176049">
                <a:off x="-2290546" y="10031226"/>
                <a:ext cx="496461" cy="355783"/>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5"/>
              <p:cNvSpPr/>
              <p:nvPr/>
            </p:nvSpPr>
            <p:spPr>
              <a:xfrm rot="-5176049">
                <a:off x="-2369915" y="10343030"/>
                <a:ext cx="189129" cy="17010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5"/>
              <p:cNvSpPr/>
              <p:nvPr/>
            </p:nvSpPr>
            <p:spPr>
              <a:xfrm rot="-5176049">
                <a:off x="-2480133" y="10110650"/>
                <a:ext cx="170979" cy="203829"/>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5"/>
              <p:cNvSpPr/>
              <p:nvPr/>
            </p:nvSpPr>
            <p:spPr>
              <a:xfrm rot="-5176049">
                <a:off x="-2437605" y="9915006"/>
                <a:ext cx="163678" cy="195629"/>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5"/>
              <p:cNvSpPr/>
              <p:nvPr/>
            </p:nvSpPr>
            <p:spPr>
              <a:xfrm rot="-5176049">
                <a:off x="-2261843" y="9826616"/>
                <a:ext cx="167179" cy="158803"/>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25"/>
            <p:cNvGrpSpPr/>
            <p:nvPr/>
          </p:nvGrpSpPr>
          <p:grpSpPr>
            <a:xfrm rot="-1882907" flipH="1">
              <a:off x="8064755" y="1278470"/>
              <a:ext cx="537260" cy="480691"/>
              <a:chOff x="-7272428" y="6805077"/>
              <a:chExt cx="705425" cy="631150"/>
            </a:xfrm>
          </p:grpSpPr>
          <p:sp>
            <p:nvSpPr>
              <p:cNvPr id="1376" name="Google Shape;1376;p25"/>
              <p:cNvSpPr/>
              <p:nvPr/>
            </p:nvSpPr>
            <p:spPr>
              <a:xfrm>
                <a:off x="-7192428" y="7080452"/>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5"/>
              <p:cNvSpPr/>
              <p:nvPr/>
            </p:nvSpPr>
            <p:spPr>
              <a:xfrm>
                <a:off x="-7272428" y="6955002"/>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5"/>
              <p:cNvSpPr/>
              <p:nvPr/>
            </p:nvSpPr>
            <p:spPr>
              <a:xfrm>
                <a:off x="-7056053" y="6805077"/>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5"/>
              <p:cNvSpPr/>
              <p:nvPr/>
            </p:nvSpPr>
            <p:spPr>
              <a:xfrm>
                <a:off x="-6850553" y="6834977"/>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5"/>
              <p:cNvSpPr/>
              <p:nvPr/>
            </p:nvSpPr>
            <p:spPr>
              <a:xfrm>
                <a:off x="-6734178" y="7023577"/>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 name="Google Shape;1381;p25"/>
            <p:cNvSpPr/>
            <p:nvPr/>
          </p:nvSpPr>
          <p:spPr>
            <a:xfrm rot="-1550884">
              <a:off x="93478" y="114085"/>
              <a:ext cx="39475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 Credits">
  <p:cSld name="CUSTOM_20">
    <p:bg>
      <p:bgPr>
        <a:solidFill>
          <a:schemeClr val="accent1"/>
        </a:solidFill>
        <a:effectLst/>
      </p:bgPr>
    </p:bg>
    <p:spTree>
      <p:nvGrpSpPr>
        <p:cNvPr id="1" name="Shape 1382"/>
        <p:cNvGrpSpPr/>
        <p:nvPr/>
      </p:nvGrpSpPr>
      <p:grpSpPr>
        <a:xfrm>
          <a:off x="0" y="0"/>
          <a:ext cx="0" cy="0"/>
          <a:chOff x="0" y="0"/>
          <a:chExt cx="0" cy="0"/>
        </a:xfrm>
      </p:grpSpPr>
      <p:sp>
        <p:nvSpPr>
          <p:cNvPr id="1383" name="Google Shape;1383;p26"/>
          <p:cNvSpPr txBox="1">
            <a:spLocks noGrp="1"/>
          </p:cNvSpPr>
          <p:nvPr>
            <p:ph type="title"/>
          </p:nvPr>
        </p:nvSpPr>
        <p:spPr>
          <a:xfrm>
            <a:off x="4572000" y="1077725"/>
            <a:ext cx="3431400" cy="43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900" b="1">
                <a:solidFill>
                  <a:schemeClr val="dk2"/>
                </a:solidFill>
                <a:latin typeface="Muli"/>
                <a:ea typeface="Muli"/>
                <a:cs typeface="Muli"/>
                <a:sym typeface="Muli"/>
              </a:defRPr>
            </a:lvl1pPr>
            <a:lvl2pPr lvl="1" algn="ctr" rtl="0">
              <a:spcBef>
                <a:spcPts val="0"/>
              </a:spcBef>
              <a:spcAft>
                <a:spcPts val="0"/>
              </a:spcAft>
              <a:buNone/>
              <a:defRPr>
                <a:solidFill>
                  <a:schemeClr val="dk2"/>
                </a:solidFill>
                <a:latin typeface="Muli"/>
                <a:ea typeface="Muli"/>
                <a:cs typeface="Muli"/>
                <a:sym typeface="Muli"/>
              </a:defRPr>
            </a:lvl2pPr>
            <a:lvl3pPr lvl="2" algn="ctr" rtl="0">
              <a:spcBef>
                <a:spcPts val="0"/>
              </a:spcBef>
              <a:spcAft>
                <a:spcPts val="0"/>
              </a:spcAft>
              <a:buNone/>
              <a:defRPr>
                <a:solidFill>
                  <a:schemeClr val="dk2"/>
                </a:solidFill>
                <a:latin typeface="Muli"/>
                <a:ea typeface="Muli"/>
                <a:cs typeface="Muli"/>
                <a:sym typeface="Muli"/>
              </a:defRPr>
            </a:lvl3pPr>
            <a:lvl4pPr lvl="3" algn="ctr" rtl="0">
              <a:spcBef>
                <a:spcPts val="0"/>
              </a:spcBef>
              <a:spcAft>
                <a:spcPts val="0"/>
              </a:spcAft>
              <a:buNone/>
              <a:defRPr>
                <a:solidFill>
                  <a:schemeClr val="dk2"/>
                </a:solidFill>
                <a:latin typeface="Muli"/>
                <a:ea typeface="Muli"/>
                <a:cs typeface="Muli"/>
                <a:sym typeface="Muli"/>
              </a:defRPr>
            </a:lvl4pPr>
            <a:lvl5pPr lvl="4" algn="ctr" rtl="0">
              <a:spcBef>
                <a:spcPts val="0"/>
              </a:spcBef>
              <a:spcAft>
                <a:spcPts val="0"/>
              </a:spcAft>
              <a:buNone/>
              <a:defRPr>
                <a:solidFill>
                  <a:schemeClr val="dk2"/>
                </a:solidFill>
                <a:latin typeface="Muli"/>
                <a:ea typeface="Muli"/>
                <a:cs typeface="Muli"/>
                <a:sym typeface="Muli"/>
              </a:defRPr>
            </a:lvl5pPr>
            <a:lvl6pPr lvl="5" algn="ctr" rtl="0">
              <a:spcBef>
                <a:spcPts val="0"/>
              </a:spcBef>
              <a:spcAft>
                <a:spcPts val="0"/>
              </a:spcAft>
              <a:buNone/>
              <a:defRPr>
                <a:solidFill>
                  <a:schemeClr val="dk2"/>
                </a:solidFill>
                <a:latin typeface="Muli"/>
                <a:ea typeface="Muli"/>
                <a:cs typeface="Muli"/>
                <a:sym typeface="Muli"/>
              </a:defRPr>
            </a:lvl6pPr>
            <a:lvl7pPr lvl="6" algn="ctr" rtl="0">
              <a:spcBef>
                <a:spcPts val="0"/>
              </a:spcBef>
              <a:spcAft>
                <a:spcPts val="0"/>
              </a:spcAft>
              <a:buNone/>
              <a:defRPr>
                <a:solidFill>
                  <a:schemeClr val="dk2"/>
                </a:solidFill>
                <a:latin typeface="Muli"/>
                <a:ea typeface="Muli"/>
                <a:cs typeface="Muli"/>
                <a:sym typeface="Muli"/>
              </a:defRPr>
            </a:lvl7pPr>
            <a:lvl8pPr lvl="7" algn="ctr" rtl="0">
              <a:spcBef>
                <a:spcPts val="0"/>
              </a:spcBef>
              <a:spcAft>
                <a:spcPts val="0"/>
              </a:spcAft>
              <a:buNone/>
              <a:defRPr>
                <a:solidFill>
                  <a:schemeClr val="dk2"/>
                </a:solidFill>
                <a:latin typeface="Muli"/>
                <a:ea typeface="Muli"/>
                <a:cs typeface="Muli"/>
                <a:sym typeface="Muli"/>
              </a:defRPr>
            </a:lvl8pPr>
            <a:lvl9pPr lvl="8" algn="ctr" rtl="0">
              <a:spcBef>
                <a:spcPts val="0"/>
              </a:spcBef>
              <a:spcAft>
                <a:spcPts val="0"/>
              </a:spcAft>
              <a:buNone/>
              <a:defRPr>
                <a:solidFill>
                  <a:schemeClr val="dk2"/>
                </a:solidFill>
                <a:latin typeface="Muli"/>
                <a:ea typeface="Muli"/>
                <a:cs typeface="Muli"/>
                <a:sym typeface="Muli"/>
              </a:defRPr>
            </a:lvl9pPr>
          </a:lstStyle>
          <a:p>
            <a:endParaRPr/>
          </a:p>
        </p:txBody>
      </p:sp>
      <p:sp>
        <p:nvSpPr>
          <p:cNvPr id="1384" name="Google Shape;1384;p26"/>
          <p:cNvSpPr txBox="1">
            <a:spLocks noGrp="1"/>
          </p:cNvSpPr>
          <p:nvPr>
            <p:ph type="subTitle" idx="1"/>
          </p:nvPr>
        </p:nvSpPr>
        <p:spPr>
          <a:xfrm>
            <a:off x="4572000" y="1710433"/>
            <a:ext cx="3431400" cy="92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700"/>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1385" name="Google Shape;1385;p26"/>
          <p:cNvSpPr txBox="1"/>
          <p:nvPr/>
        </p:nvSpPr>
        <p:spPr>
          <a:xfrm>
            <a:off x="4375500" y="2886425"/>
            <a:ext cx="3824400" cy="7293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100">
                <a:solidFill>
                  <a:schemeClr val="dk1"/>
                </a:solidFill>
                <a:latin typeface="Red Hat Text Medium"/>
                <a:ea typeface="Red Hat Text Medium"/>
                <a:cs typeface="Red Hat Text Medium"/>
                <a:sym typeface="Red Hat Text Medium"/>
              </a:rPr>
              <a:t>CREDITS: This presentation template was created by </a:t>
            </a:r>
            <a:r>
              <a:rPr lang="en" sz="1100" b="1">
                <a:solidFill>
                  <a:schemeClr val="dk1"/>
                </a:solidFill>
                <a:uFill>
                  <a:noFill/>
                </a:uFill>
                <a:latin typeface="Red Hat Text"/>
                <a:ea typeface="Red Hat Text"/>
                <a:cs typeface="Red Hat Text"/>
                <a:sym typeface="Red Hat Text"/>
                <a:hlinkClick r:id="rId2"/>
              </a:rPr>
              <a:t>Slidesgo</a:t>
            </a:r>
            <a:r>
              <a:rPr lang="en" sz="1100">
                <a:solidFill>
                  <a:schemeClr val="dk1"/>
                </a:solidFill>
                <a:latin typeface="Red Hat Text Medium"/>
                <a:ea typeface="Red Hat Text Medium"/>
                <a:cs typeface="Red Hat Text Medium"/>
                <a:sym typeface="Red Hat Text Medium"/>
              </a:rPr>
              <a:t>, including icons by </a:t>
            </a:r>
            <a:r>
              <a:rPr lang="en" sz="1100" b="1">
                <a:solidFill>
                  <a:schemeClr val="dk1"/>
                </a:solidFill>
                <a:uFill>
                  <a:noFill/>
                </a:uFill>
                <a:latin typeface="Red Hat Text"/>
                <a:ea typeface="Red Hat Text"/>
                <a:cs typeface="Red Hat Text"/>
                <a:sym typeface="Red Hat Text"/>
                <a:hlinkClick r:id="rId3"/>
              </a:rPr>
              <a:t>Flaticon</a:t>
            </a:r>
            <a:r>
              <a:rPr lang="en" sz="1100">
                <a:solidFill>
                  <a:schemeClr val="dk1"/>
                </a:solidFill>
                <a:latin typeface="Red Hat Text Medium"/>
                <a:ea typeface="Red Hat Text Medium"/>
                <a:cs typeface="Red Hat Text Medium"/>
                <a:sym typeface="Red Hat Text Medium"/>
              </a:rPr>
              <a:t>, and infographics &amp; images by </a:t>
            </a:r>
            <a:r>
              <a:rPr lang="en" sz="1100" b="1">
                <a:solidFill>
                  <a:schemeClr val="dk1"/>
                </a:solidFill>
                <a:uFill>
                  <a:noFill/>
                </a:uFill>
                <a:latin typeface="Red Hat Text"/>
                <a:ea typeface="Red Hat Text"/>
                <a:cs typeface="Red Hat Text"/>
                <a:sym typeface="Red Hat Text"/>
                <a:hlinkClick r:id="rId4"/>
              </a:rPr>
              <a:t>Freepik</a:t>
            </a:r>
            <a:r>
              <a:rPr lang="en" sz="1100">
                <a:solidFill>
                  <a:schemeClr val="dk1"/>
                </a:solidFill>
                <a:latin typeface="Red Hat Text Medium"/>
                <a:ea typeface="Red Hat Text Medium"/>
                <a:cs typeface="Red Hat Text Medium"/>
                <a:sym typeface="Red Hat Text Medium"/>
              </a:rPr>
              <a:t> and illustrations by </a:t>
            </a:r>
            <a:r>
              <a:rPr lang="en" sz="1100" b="1">
                <a:solidFill>
                  <a:schemeClr val="dk1"/>
                </a:solidFill>
                <a:uFill>
                  <a:noFill/>
                </a:uFill>
                <a:latin typeface="Red Hat Text"/>
                <a:ea typeface="Red Hat Text"/>
                <a:cs typeface="Red Hat Text"/>
                <a:sym typeface="Red Hat Text"/>
                <a:hlinkClick r:id="rId5"/>
              </a:rPr>
              <a:t>Stories</a:t>
            </a:r>
            <a:endParaRPr>
              <a:solidFill>
                <a:schemeClr val="dk1"/>
              </a:solidFill>
            </a:endParaRPr>
          </a:p>
        </p:txBody>
      </p:sp>
      <p:grpSp>
        <p:nvGrpSpPr>
          <p:cNvPr id="1386" name="Google Shape;1386;p26"/>
          <p:cNvGrpSpPr/>
          <p:nvPr/>
        </p:nvGrpSpPr>
        <p:grpSpPr>
          <a:xfrm>
            <a:off x="103764" y="-468499"/>
            <a:ext cx="8909810" cy="5585084"/>
            <a:chOff x="122539" y="-453636"/>
            <a:chExt cx="8909810" cy="5585084"/>
          </a:xfrm>
        </p:grpSpPr>
        <p:sp>
          <p:nvSpPr>
            <p:cNvPr id="1387" name="Google Shape;1387;p26"/>
            <p:cNvSpPr/>
            <p:nvPr/>
          </p:nvSpPr>
          <p:spPr>
            <a:xfrm rot="-3371699" flipH="1">
              <a:off x="2988946" y="-277543"/>
              <a:ext cx="908874" cy="908476"/>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6"/>
            <p:cNvSpPr/>
            <p:nvPr/>
          </p:nvSpPr>
          <p:spPr>
            <a:xfrm>
              <a:off x="3605673" y="4411135"/>
              <a:ext cx="720628" cy="720313"/>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6"/>
            <p:cNvSpPr/>
            <p:nvPr/>
          </p:nvSpPr>
          <p:spPr>
            <a:xfrm rot="422608">
              <a:off x="6359542" y="301023"/>
              <a:ext cx="1071098" cy="723469"/>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6"/>
            <p:cNvSpPr/>
            <p:nvPr/>
          </p:nvSpPr>
          <p:spPr>
            <a:xfrm rot="-1076704">
              <a:off x="448718" y="4391037"/>
              <a:ext cx="459250" cy="386316"/>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 name="Google Shape;1391;p26"/>
            <p:cNvGrpSpPr/>
            <p:nvPr/>
          </p:nvGrpSpPr>
          <p:grpSpPr>
            <a:xfrm rot="1882907">
              <a:off x="4836942" y="4326520"/>
              <a:ext cx="537260" cy="480691"/>
              <a:chOff x="97244" y="5199803"/>
              <a:chExt cx="705425" cy="631150"/>
            </a:xfrm>
          </p:grpSpPr>
          <p:sp>
            <p:nvSpPr>
              <p:cNvPr id="1392" name="Google Shape;1392;p26"/>
              <p:cNvSpPr/>
              <p:nvPr/>
            </p:nvSpPr>
            <p:spPr>
              <a:xfrm>
                <a:off x="177244" y="5475178"/>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6"/>
              <p:cNvSpPr/>
              <p:nvPr/>
            </p:nvSpPr>
            <p:spPr>
              <a:xfrm>
                <a:off x="97244" y="5349728"/>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6"/>
              <p:cNvSpPr/>
              <p:nvPr/>
            </p:nvSpPr>
            <p:spPr>
              <a:xfrm>
                <a:off x="313619" y="5199803"/>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6"/>
              <p:cNvSpPr/>
              <p:nvPr/>
            </p:nvSpPr>
            <p:spPr>
              <a:xfrm>
                <a:off x="519119" y="5229703"/>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6"/>
              <p:cNvSpPr/>
              <p:nvPr/>
            </p:nvSpPr>
            <p:spPr>
              <a:xfrm>
                <a:off x="635494" y="5418303"/>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 name="Google Shape;1397;p26"/>
            <p:cNvGrpSpPr/>
            <p:nvPr/>
          </p:nvGrpSpPr>
          <p:grpSpPr>
            <a:xfrm rot="2048194" flipH="1">
              <a:off x="277893" y="1573547"/>
              <a:ext cx="537270" cy="480701"/>
              <a:chOff x="2383976" y="3735753"/>
              <a:chExt cx="705425" cy="631150"/>
            </a:xfrm>
          </p:grpSpPr>
          <p:sp>
            <p:nvSpPr>
              <p:cNvPr id="1398" name="Google Shape;1398;p26"/>
              <p:cNvSpPr/>
              <p:nvPr/>
            </p:nvSpPr>
            <p:spPr>
              <a:xfrm>
                <a:off x="2463976" y="4011128"/>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6"/>
              <p:cNvSpPr/>
              <p:nvPr/>
            </p:nvSpPr>
            <p:spPr>
              <a:xfrm>
                <a:off x="2383976" y="3885678"/>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6"/>
              <p:cNvSpPr/>
              <p:nvPr/>
            </p:nvSpPr>
            <p:spPr>
              <a:xfrm>
                <a:off x="2600351" y="3735753"/>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6"/>
              <p:cNvSpPr/>
              <p:nvPr/>
            </p:nvSpPr>
            <p:spPr>
              <a:xfrm>
                <a:off x="2805851" y="3765653"/>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6"/>
              <p:cNvSpPr/>
              <p:nvPr/>
            </p:nvSpPr>
            <p:spPr>
              <a:xfrm>
                <a:off x="2922226" y="3954253"/>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3" name="Google Shape;1403;p26"/>
            <p:cNvSpPr/>
            <p:nvPr/>
          </p:nvSpPr>
          <p:spPr>
            <a:xfrm rot="1076189">
              <a:off x="7599873" y="4540711"/>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6"/>
            <p:cNvSpPr/>
            <p:nvPr/>
          </p:nvSpPr>
          <p:spPr>
            <a:xfrm rot="-1550640">
              <a:off x="1291575" y="17908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6"/>
            <p:cNvSpPr/>
            <p:nvPr/>
          </p:nvSpPr>
          <p:spPr>
            <a:xfrm>
              <a:off x="475415" y="907939"/>
              <a:ext cx="159461" cy="17949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6"/>
            <p:cNvSpPr/>
            <p:nvPr/>
          </p:nvSpPr>
          <p:spPr>
            <a:xfrm>
              <a:off x="4408289" y="448533"/>
              <a:ext cx="206168" cy="231982"/>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6"/>
            <p:cNvSpPr/>
            <p:nvPr/>
          </p:nvSpPr>
          <p:spPr>
            <a:xfrm>
              <a:off x="8050613" y="3712938"/>
              <a:ext cx="159374" cy="179404"/>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6"/>
            <p:cNvSpPr/>
            <p:nvPr/>
          </p:nvSpPr>
          <p:spPr>
            <a:xfrm>
              <a:off x="475424" y="3570987"/>
              <a:ext cx="159461" cy="179490"/>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6"/>
            <p:cNvSpPr/>
            <p:nvPr/>
          </p:nvSpPr>
          <p:spPr>
            <a:xfrm>
              <a:off x="240515" y="115308"/>
              <a:ext cx="108523" cy="122768"/>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6"/>
            <p:cNvSpPr/>
            <p:nvPr/>
          </p:nvSpPr>
          <p:spPr>
            <a:xfrm>
              <a:off x="5412585" y="448541"/>
              <a:ext cx="108523" cy="121905"/>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6"/>
            <p:cNvSpPr/>
            <p:nvPr/>
          </p:nvSpPr>
          <p:spPr>
            <a:xfrm rot="-8973980">
              <a:off x="1065934" y="3161036"/>
              <a:ext cx="84523" cy="7148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6"/>
            <p:cNvSpPr/>
            <p:nvPr/>
          </p:nvSpPr>
          <p:spPr>
            <a:xfrm rot="-8973980">
              <a:off x="1293293" y="3421374"/>
              <a:ext cx="84523" cy="7148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6"/>
            <p:cNvSpPr/>
            <p:nvPr/>
          </p:nvSpPr>
          <p:spPr>
            <a:xfrm rot="-8973980">
              <a:off x="1140829" y="3401193"/>
              <a:ext cx="39801" cy="34103"/>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6"/>
            <p:cNvSpPr/>
            <p:nvPr/>
          </p:nvSpPr>
          <p:spPr>
            <a:xfrm rot="-8973980">
              <a:off x="1232047" y="3046709"/>
              <a:ext cx="40664" cy="34275"/>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6"/>
            <p:cNvSpPr/>
            <p:nvPr/>
          </p:nvSpPr>
          <p:spPr>
            <a:xfrm rot="-8973980">
              <a:off x="1331961" y="3215349"/>
              <a:ext cx="56032" cy="47916"/>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6" name="Google Shape;1416;p26"/>
            <p:cNvGrpSpPr/>
            <p:nvPr/>
          </p:nvGrpSpPr>
          <p:grpSpPr>
            <a:xfrm>
              <a:off x="1230342" y="4578996"/>
              <a:ext cx="430296" cy="384589"/>
              <a:chOff x="-687586" y="4393423"/>
              <a:chExt cx="378415" cy="338219"/>
            </a:xfrm>
          </p:grpSpPr>
          <p:sp>
            <p:nvSpPr>
              <p:cNvPr id="1417" name="Google Shape;1417;p26"/>
              <p:cNvSpPr/>
              <p:nvPr/>
            </p:nvSpPr>
            <p:spPr>
              <a:xfrm rot="-4407576">
                <a:off x="-509802" y="4406566"/>
                <a:ext cx="74330" cy="6286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6"/>
              <p:cNvSpPr/>
              <p:nvPr/>
            </p:nvSpPr>
            <p:spPr>
              <a:xfrm rot="-4407576">
                <a:off x="-684038" y="4655633"/>
                <a:ext cx="74330" cy="6286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6"/>
              <p:cNvSpPr/>
              <p:nvPr/>
            </p:nvSpPr>
            <p:spPr>
              <a:xfrm rot="-4407576">
                <a:off x="-668106" y="451461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6"/>
              <p:cNvSpPr/>
              <p:nvPr/>
            </p:nvSpPr>
            <p:spPr>
              <a:xfrm rot="-4407576">
                <a:off x="-346588" y="4517943"/>
                <a:ext cx="35760"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6"/>
              <p:cNvSpPr/>
              <p:nvPr/>
            </p:nvSpPr>
            <p:spPr>
              <a:xfrm rot="-4407576">
                <a:off x="-480413" y="4640852"/>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26"/>
            <p:cNvGrpSpPr/>
            <p:nvPr/>
          </p:nvGrpSpPr>
          <p:grpSpPr>
            <a:xfrm>
              <a:off x="8619930" y="4391116"/>
              <a:ext cx="412419" cy="386174"/>
              <a:chOff x="2173397" y="3627896"/>
              <a:chExt cx="362694" cy="339613"/>
            </a:xfrm>
          </p:grpSpPr>
          <p:sp>
            <p:nvSpPr>
              <p:cNvPr id="1423" name="Google Shape;1423;p26"/>
              <p:cNvSpPr/>
              <p:nvPr/>
            </p:nvSpPr>
            <p:spPr>
              <a:xfrm>
                <a:off x="2461761" y="3755982"/>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6"/>
              <p:cNvSpPr/>
              <p:nvPr/>
            </p:nvSpPr>
            <p:spPr>
              <a:xfrm>
                <a:off x="2173397" y="3659861"/>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6"/>
              <p:cNvSpPr/>
              <p:nvPr/>
            </p:nvSpPr>
            <p:spPr>
              <a:xfrm>
                <a:off x="2342938" y="3627896"/>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6"/>
              <p:cNvSpPr/>
              <p:nvPr/>
            </p:nvSpPr>
            <p:spPr>
              <a:xfrm>
                <a:off x="2430935" y="3937367"/>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6"/>
              <p:cNvSpPr/>
              <p:nvPr/>
            </p:nvSpPr>
            <p:spPr>
              <a:xfrm>
                <a:off x="2264432" y="3846257"/>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 name="Google Shape;1428;p26"/>
            <p:cNvSpPr/>
            <p:nvPr/>
          </p:nvSpPr>
          <p:spPr>
            <a:xfrm>
              <a:off x="8652502" y="2020612"/>
              <a:ext cx="108523" cy="121905"/>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6"/>
            <p:cNvSpPr/>
            <p:nvPr/>
          </p:nvSpPr>
          <p:spPr>
            <a:xfrm>
              <a:off x="8729911" y="3188291"/>
              <a:ext cx="108523" cy="121905"/>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6"/>
            <p:cNvSpPr/>
            <p:nvPr/>
          </p:nvSpPr>
          <p:spPr>
            <a:xfrm>
              <a:off x="122539" y="2711228"/>
              <a:ext cx="108523" cy="121905"/>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6"/>
            <p:cNvSpPr/>
            <p:nvPr/>
          </p:nvSpPr>
          <p:spPr>
            <a:xfrm>
              <a:off x="3550838" y="3178365"/>
              <a:ext cx="108523" cy="121905"/>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6"/>
            <p:cNvSpPr/>
            <p:nvPr/>
          </p:nvSpPr>
          <p:spPr>
            <a:xfrm rot="-3558445">
              <a:off x="4456994" y="2045819"/>
              <a:ext cx="84521" cy="71484"/>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6"/>
            <p:cNvSpPr/>
            <p:nvPr/>
          </p:nvSpPr>
          <p:spPr>
            <a:xfrm rot="-3558445">
              <a:off x="4195631" y="2272000"/>
              <a:ext cx="84521" cy="71484"/>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6"/>
            <p:cNvSpPr/>
            <p:nvPr/>
          </p:nvSpPr>
          <p:spPr>
            <a:xfrm rot="-3558445">
              <a:off x="4257655" y="2116043"/>
              <a:ext cx="39800" cy="3410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6"/>
            <p:cNvSpPr/>
            <p:nvPr/>
          </p:nvSpPr>
          <p:spPr>
            <a:xfrm rot="-3558445">
              <a:off x="4611203" y="2209207"/>
              <a:ext cx="40663" cy="34275"/>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6"/>
            <p:cNvSpPr/>
            <p:nvPr/>
          </p:nvSpPr>
          <p:spPr>
            <a:xfrm rot="-3558445">
              <a:off x="4525105" y="2470902"/>
              <a:ext cx="56031" cy="47915"/>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6"/>
            <p:cNvSpPr/>
            <p:nvPr/>
          </p:nvSpPr>
          <p:spPr>
            <a:xfrm rot="-977317">
              <a:off x="8686617" y="487420"/>
              <a:ext cx="84522" cy="7148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6"/>
            <p:cNvSpPr/>
            <p:nvPr/>
          </p:nvSpPr>
          <p:spPr>
            <a:xfrm rot="-977317">
              <a:off x="8341217" y="474479"/>
              <a:ext cx="84522" cy="7148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6"/>
            <p:cNvSpPr/>
            <p:nvPr/>
          </p:nvSpPr>
          <p:spPr>
            <a:xfrm rot="-977317">
              <a:off x="8511727" y="392538"/>
              <a:ext cx="39801" cy="3410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6"/>
            <p:cNvSpPr/>
            <p:nvPr/>
          </p:nvSpPr>
          <p:spPr>
            <a:xfrm rot="-977317">
              <a:off x="8706486" y="702126"/>
              <a:ext cx="40664" cy="34275"/>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6"/>
            <p:cNvSpPr/>
            <p:nvPr/>
          </p:nvSpPr>
          <p:spPr>
            <a:xfrm rot="-977317">
              <a:off x="8497296" y="653359"/>
              <a:ext cx="56032" cy="47916"/>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6"/>
            <p:cNvSpPr/>
            <p:nvPr/>
          </p:nvSpPr>
          <p:spPr>
            <a:xfrm>
              <a:off x="2410025" y="4776365"/>
              <a:ext cx="108526" cy="92325"/>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6"/>
            <p:cNvSpPr/>
            <p:nvPr/>
          </p:nvSpPr>
          <p:spPr>
            <a:xfrm>
              <a:off x="2410358" y="573024"/>
              <a:ext cx="159461" cy="179490"/>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6"/>
            <p:cNvSpPr/>
            <p:nvPr/>
          </p:nvSpPr>
          <p:spPr>
            <a:xfrm flipH="1">
              <a:off x="6739387" y="4568766"/>
              <a:ext cx="108523" cy="121819"/>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6"/>
            <p:cNvSpPr/>
            <p:nvPr/>
          </p:nvSpPr>
          <p:spPr>
            <a:xfrm flipH="1">
              <a:off x="6135647" y="4770284"/>
              <a:ext cx="159461" cy="179490"/>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6" name="Google Shape;1446;p26"/>
          <p:cNvSpPr txBox="1">
            <a:spLocks noGrp="1"/>
          </p:cNvSpPr>
          <p:nvPr>
            <p:ph type="title" idx="2"/>
          </p:nvPr>
        </p:nvSpPr>
        <p:spPr>
          <a:xfrm>
            <a:off x="718850" y="3692623"/>
            <a:ext cx="3841200" cy="923100"/>
          </a:xfrm>
          <a:prstGeom prst="rect">
            <a:avLst/>
          </a:prstGeom>
        </p:spPr>
        <p:txBody>
          <a:bodyPr spcFirstLastPara="1" wrap="square" lIns="91425" tIns="91425" rIns="91425" bIns="91425" anchor="ctr" anchorCtr="0">
            <a:noAutofit/>
          </a:bodyPr>
          <a:lstStyle>
            <a:lvl1pPr lvl="0" algn="ctr">
              <a:spcBef>
                <a:spcPts val="0"/>
              </a:spcBef>
              <a:spcAft>
                <a:spcPts val="0"/>
              </a:spcAft>
              <a:buNone/>
              <a:defRPr sz="6300" b="1">
                <a:solidFill>
                  <a:srgbClr val="83B0AB"/>
                </a:solidFill>
              </a:defRPr>
            </a:lvl1pPr>
            <a:lvl2pPr lvl="1" algn="ctr">
              <a:spcBef>
                <a:spcPts val="0"/>
              </a:spcBef>
              <a:spcAft>
                <a:spcPts val="0"/>
              </a:spcAft>
              <a:buNone/>
              <a:defRPr sz="6300" b="1">
                <a:latin typeface="Muli"/>
                <a:ea typeface="Muli"/>
                <a:cs typeface="Muli"/>
                <a:sym typeface="Muli"/>
              </a:defRPr>
            </a:lvl2pPr>
            <a:lvl3pPr lvl="2" algn="ctr">
              <a:spcBef>
                <a:spcPts val="0"/>
              </a:spcBef>
              <a:spcAft>
                <a:spcPts val="0"/>
              </a:spcAft>
              <a:buNone/>
              <a:defRPr sz="6300" b="1">
                <a:latin typeface="Muli"/>
                <a:ea typeface="Muli"/>
                <a:cs typeface="Muli"/>
                <a:sym typeface="Muli"/>
              </a:defRPr>
            </a:lvl3pPr>
            <a:lvl4pPr lvl="3" algn="ctr">
              <a:spcBef>
                <a:spcPts val="0"/>
              </a:spcBef>
              <a:spcAft>
                <a:spcPts val="0"/>
              </a:spcAft>
              <a:buNone/>
              <a:defRPr sz="6300" b="1">
                <a:latin typeface="Muli"/>
                <a:ea typeface="Muli"/>
                <a:cs typeface="Muli"/>
                <a:sym typeface="Muli"/>
              </a:defRPr>
            </a:lvl4pPr>
            <a:lvl5pPr lvl="4" algn="ctr">
              <a:spcBef>
                <a:spcPts val="0"/>
              </a:spcBef>
              <a:spcAft>
                <a:spcPts val="0"/>
              </a:spcAft>
              <a:buNone/>
              <a:defRPr sz="6300" b="1">
                <a:latin typeface="Muli"/>
                <a:ea typeface="Muli"/>
                <a:cs typeface="Muli"/>
                <a:sym typeface="Muli"/>
              </a:defRPr>
            </a:lvl5pPr>
            <a:lvl6pPr lvl="5" algn="ctr">
              <a:spcBef>
                <a:spcPts val="0"/>
              </a:spcBef>
              <a:spcAft>
                <a:spcPts val="0"/>
              </a:spcAft>
              <a:buNone/>
              <a:defRPr sz="6300" b="1">
                <a:latin typeface="Muli"/>
                <a:ea typeface="Muli"/>
                <a:cs typeface="Muli"/>
                <a:sym typeface="Muli"/>
              </a:defRPr>
            </a:lvl6pPr>
            <a:lvl7pPr lvl="6" algn="ctr">
              <a:spcBef>
                <a:spcPts val="0"/>
              </a:spcBef>
              <a:spcAft>
                <a:spcPts val="0"/>
              </a:spcAft>
              <a:buNone/>
              <a:defRPr sz="6300" b="1">
                <a:latin typeface="Muli"/>
                <a:ea typeface="Muli"/>
                <a:cs typeface="Muli"/>
                <a:sym typeface="Muli"/>
              </a:defRPr>
            </a:lvl7pPr>
            <a:lvl8pPr lvl="7" algn="ctr">
              <a:spcBef>
                <a:spcPts val="0"/>
              </a:spcBef>
              <a:spcAft>
                <a:spcPts val="0"/>
              </a:spcAft>
              <a:buNone/>
              <a:defRPr sz="6300" b="1">
                <a:latin typeface="Muli"/>
                <a:ea typeface="Muli"/>
                <a:cs typeface="Muli"/>
                <a:sym typeface="Muli"/>
              </a:defRPr>
            </a:lvl8pPr>
            <a:lvl9pPr lvl="8" algn="ctr">
              <a:spcBef>
                <a:spcPts val="0"/>
              </a:spcBef>
              <a:spcAft>
                <a:spcPts val="0"/>
              </a:spcAft>
              <a:buNone/>
              <a:defRPr sz="6300" b="1">
                <a:latin typeface="Muli"/>
                <a:ea typeface="Muli"/>
                <a:cs typeface="Muli"/>
                <a:sym typeface="Muli"/>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Design 1">
  <p:cSld name="CUSTOM_21">
    <p:bg>
      <p:bgPr>
        <a:solidFill>
          <a:schemeClr val="lt2"/>
        </a:solidFill>
        <a:effectLst/>
      </p:bgPr>
    </p:bg>
    <p:spTree>
      <p:nvGrpSpPr>
        <p:cNvPr id="1" name="Shape 1447"/>
        <p:cNvGrpSpPr/>
        <p:nvPr/>
      </p:nvGrpSpPr>
      <p:grpSpPr>
        <a:xfrm>
          <a:off x="0" y="0"/>
          <a:ext cx="0" cy="0"/>
          <a:chOff x="0" y="0"/>
          <a:chExt cx="0" cy="0"/>
        </a:xfrm>
      </p:grpSpPr>
      <p:grpSp>
        <p:nvGrpSpPr>
          <p:cNvPr id="1448" name="Google Shape;1448;p27"/>
          <p:cNvGrpSpPr/>
          <p:nvPr/>
        </p:nvGrpSpPr>
        <p:grpSpPr>
          <a:xfrm>
            <a:off x="173698" y="56439"/>
            <a:ext cx="8864121" cy="5030227"/>
            <a:chOff x="43474" y="-247427"/>
            <a:chExt cx="8864121" cy="5030227"/>
          </a:xfrm>
        </p:grpSpPr>
        <p:sp>
          <p:nvSpPr>
            <p:cNvPr id="1449" name="Google Shape;1449;p27"/>
            <p:cNvSpPr/>
            <p:nvPr/>
          </p:nvSpPr>
          <p:spPr>
            <a:xfrm>
              <a:off x="3304368" y="948867"/>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7"/>
            <p:cNvSpPr/>
            <p:nvPr/>
          </p:nvSpPr>
          <p:spPr>
            <a:xfrm>
              <a:off x="43474" y="2602759"/>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7"/>
            <p:cNvSpPr/>
            <p:nvPr/>
          </p:nvSpPr>
          <p:spPr>
            <a:xfrm>
              <a:off x="6574633" y="-247427"/>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7"/>
            <p:cNvSpPr/>
            <p:nvPr/>
          </p:nvSpPr>
          <p:spPr>
            <a:xfrm>
              <a:off x="1969242" y="4389706"/>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7"/>
            <p:cNvSpPr/>
            <p:nvPr/>
          </p:nvSpPr>
          <p:spPr>
            <a:xfrm>
              <a:off x="6426975" y="2392873"/>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7"/>
            <p:cNvSpPr/>
            <p:nvPr/>
          </p:nvSpPr>
          <p:spPr>
            <a:xfrm>
              <a:off x="677375" y="4638299"/>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7"/>
            <p:cNvSpPr/>
            <p:nvPr/>
          </p:nvSpPr>
          <p:spPr>
            <a:xfrm>
              <a:off x="1446336" y="444038"/>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7"/>
            <p:cNvSpPr/>
            <p:nvPr/>
          </p:nvSpPr>
          <p:spPr>
            <a:xfrm>
              <a:off x="6083152" y="4604676"/>
              <a:ext cx="110475" cy="144603"/>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7"/>
            <p:cNvSpPr/>
            <p:nvPr/>
          </p:nvSpPr>
          <p:spPr>
            <a:xfrm>
              <a:off x="7824175" y="4058348"/>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7"/>
            <p:cNvSpPr/>
            <p:nvPr/>
          </p:nvSpPr>
          <p:spPr>
            <a:xfrm>
              <a:off x="4421101" y="420943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7"/>
            <p:cNvSpPr/>
            <p:nvPr/>
          </p:nvSpPr>
          <p:spPr>
            <a:xfrm>
              <a:off x="7612242" y="860915"/>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7"/>
            <p:cNvSpPr/>
            <p:nvPr/>
          </p:nvSpPr>
          <p:spPr>
            <a:xfrm>
              <a:off x="3036224" y="4389713"/>
              <a:ext cx="57303" cy="56325"/>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7"/>
            <p:cNvSpPr/>
            <p:nvPr/>
          </p:nvSpPr>
          <p:spPr>
            <a:xfrm>
              <a:off x="8797120" y="2458153"/>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 name="Google Shape;1462;p27"/>
            <p:cNvGrpSpPr/>
            <p:nvPr/>
          </p:nvGrpSpPr>
          <p:grpSpPr>
            <a:xfrm>
              <a:off x="316135" y="-130060"/>
              <a:ext cx="6036666" cy="1163710"/>
              <a:chOff x="155485" y="49027"/>
              <a:chExt cx="6036666" cy="1163710"/>
            </a:xfrm>
          </p:grpSpPr>
          <p:sp>
            <p:nvSpPr>
              <p:cNvPr id="1463" name="Google Shape;1463;p27"/>
              <p:cNvSpPr/>
              <p:nvPr/>
            </p:nvSpPr>
            <p:spPr>
              <a:xfrm>
                <a:off x="155485" y="1127942"/>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7"/>
              <p:cNvSpPr/>
              <p:nvPr/>
            </p:nvSpPr>
            <p:spPr>
              <a:xfrm>
                <a:off x="3432842" y="49027"/>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7"/>
              <p:cNvSpPr/>
              <p:nvPr/>
            </p:nvSpPr>
            <p:spPr>
              <a:xfrm>
                <a:off x="6150756" y="1150012"/>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7"/>
              <p:cNvSpPr/>
              <p:nvPr/>
            </p:nvSpPr>
            <p:spPr>
              <a:xfrm rot="10800000">
                <a:off x="5254482" y="111654"/>
                <a:ext cx="110100" cy="110100"/>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27"/>
            <p:cNvGrpSpPr/>
            <p:nvPr/>
          </p:nvGrpSpPr>
          <p:grpSpPr>
            <a:xfrm>
              <a:off x="2309186" y="-152229"/>
              <a:ext cx="6524962" cy="1314021"/>
              <a:chOff x="-946314" y="1141646"/>
              <a:chExt cx="6524962" cy="1314021"/>
            </a:xfrm>
          </p:grpSpPr>
          <p:sp>
            <p:nvSpPr>
              <p:cNvPr id="1468" name="Google Shape;1468;p27"/>
              <p:cNvSpPr/>
              <p:nvPr/>
            </p:nvSpPr>
            <p:spPr>
              <a:xfrm>
                <a:off x="-946314" y="2370872"/>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7"/>
              <p:cNvSpPr/>
              <p:nvPr/>
            </p:nvSpPr>
            <p:spPr>
              <a:xfrm>
                <a:off x="5492606" y="1141646"/>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7"/>
              <p:cNvSpPr/>
              <p:nvPr/>
            </p:nvSpPr>
            <p:spPr>
              <a:xfrm>
                <a:off x="5318039" y="1532506"/>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7"/>
              <p:cNvSpPr/>
              <p:nvPr/>
            </p:nvSpPr>
            <p:spPr>
              <a:xfrm>
                <a:off x="5419903" y="19499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7"/>
              <p:cNvSpPr/>
              <p:nvPr/>
            </p:nvSpPr>
            <p:spPr>
              <a:xfrm>
                <a:off x="5227161" y="1827037"/>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 name="Google Shape;1473;p27"/>
            <p:cNvSpPr/>
            <p:nvPr/>
          </p:nvSpPr>
          <p:spPr>
            <a:xfrm>
              <a:off x="6489206" y="3799173"/>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7"/>
            <p:cNvSpPr/>
            <p:nvPr/>
          </p:nvSpPr>
          <p:spPr>
            <a:xfrm>
              <a:off x="4359899" y="230952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7"/>
            <p:cNvSpPr/>
            <p:nvPr/>
          </p:nvSpPr>
          <p:spPr>
            <a:xfrm rot="-1241947">
              <a:off x="8729133" y="4667846"/>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27"/>
          <p:cNvGrpSpPr/>
          <p:nvPr/>
        </p:nvGrpSpPr>
        <p:grpSpPr>
          <a:xfrm>
            <a:off x="47031" y="-123751"/>
            <a:ext cx="9096970" cy="5188552"/>
            <a:chOff x="809219" y="-150027"/>
            <a:chExt cx="9096970" cy="5188552"/>
          </a:xfrm>
        </p:grpSpPr>
        <p:sp>
          <p:nvSpPr>
            <p:cNvPr id="1477" name="Google Shape;1477;p27"/>
            <p:cNvSpPr/>
            <p:nvPr/>
          </p:nvSpPr>
          <p:spPr>
            <a:xfrm>
              <a:off x="1123039" y="59341"/>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7"/>
            <p:cNvSpPr/>
            <p:nvPr/>
          </p:nvSpPr>
          <p:spPr>
            <a:xfrm rot="422590">
              <a:off x="9134321" y="4143691"/>
              <a:ext cx="745679" cy="472616"/>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7"/>
            <p:cNvSpPr/>
            <p:nvPr/>
          </p:nvSpPr>
          <p:spPr>
            <a:xfrm rot="-1550640">
              <a:off x="8460125" y="110948"/>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0" name="Google Shape;1480;p27"/>
            <p:cNvGrpSpPr/>
            <p:nvPr/>
          </p:nvGrpSpPr>
          <p:grpSpPr>
            <a:xfrm rot="1882907">
              <a:off x="895080" y="4239858"/>
              <a:ext cx="537260" cy="480691"/>
              <a:chOff x="-4380581" y="7797838"/>
              <a:chExt cx="705425" cy="631150"/>
            </a:xfrm>
          </p:grpSpPr>
          <p:sp>
            <p:nvSpPr>
              <p:cNvPr id="1481" name="Google Shape;1481;p27"/>
              <p:cNvSpPr/>
              <p:nvPr/>
            </p:nvSpPr>
            <p:spPr>
              <a:xfrm>
                <a:off x="-4300581" y="8073213"/>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7"/>
              <p:cNvSpPr/>
              <p:nvPr/>
            </p:nvSpPr>
            <p:spPr>
              <a:xfrm>
                <a:off x="-4380581" y="7947763"/>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7"/>
              <p:cNvSpPr/>
              <p:nvPr/>
            </p:nvSpPr>
            <p:spPr>
              <a:xfrm>
                <a:off x="-4164206" y="7797838"/>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7"/>
              <p:cNvSpPr/>
              <p:nvPr/>
            </p:nvSpPr>
            <p:spPr>
              <a:xfrm>
                <a:off x="-3958706" y="7827738"/>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7"/>
              <p:cNvSpPr/>
              <p:nvPr/>
            </p:nvSpPr>
            <p:spPr>
              <a:xfrm>
                <a:off x="-3842331" y="8016338"/>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 name="Google Shape;1486;p27"/>
            <p:cNvGrpSpPr/>
            <p:nvPr/>
          </p:nvGrpSpPr>
          <p:grpSpPr>
            <a:xfrm rot="-1882907" flipH="1">
              <a:off x="9236080" y="2070933"/>
              <a:ext cx="537260" cy="480691"/>
              <a:chOff x="-8043575" y="8494248"/>
              <a:chExt cx="705425" cy="631150"/>
            </a:xfrm>
          </p:grpSpPr>
          <p:sp>
            <p:nvSpPr>
              <p:cNvPr id="1487" name="Google Shape;1487;p27"/>
              <p:cNvSpPr/>
              <p:nvPr/>
            </p:nvSpPr>
            <p:spPr>
              <a:xfrm>
                <a:off x="-7963575" y="8769623"/>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7"/>
              <p:cNvSpPr/>
              <p:nvPr/>
            </p:nvSpPr>
            <p:spPr>
              <a:xfrm>
                <a:off x="-8043575" y="8644173"/>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7"/>
              <p:cNvSpPr/>
              <p:nvPr/>
            </p:nvSpPr>
            <p:spPr>
              <a:xfrm>
                <a:off x="-7827200" y="8494248"/>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7"/>
              <p:cNvSpPr/>
              <p:nvPr/>
            </p:nvSpPr>
            <p:spPr>
              <a:xfrm>
                <a:off x="-7621700" y="8524148"/>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7"/>
              <p:cNvSpPr/>
              <p:nvPr/>
            </p:nvSpPr>
            <p:spPr>
              <a:xfrm>
                <a:off x="-7505325" y="8712748"/>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2" name="Google Shape;1492;p27"/>
            <p:cNvSpPr/>
            <p:nvPr/>
          </p:nvSpPr>
          <p:spPr>
            <a:xfrm rot="1076189">
              <a:off x="3581961" y="-88701"/>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7"/>
            <p:cNvSpPr/>
            <p:nvPr/>
          </p:nvSpPr>
          <p:spPr>
            <a:xfrm rot="-1550640">
              <a:off x="5504575" y="4571448"/>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4" name="Google Shape;1494;p27"/>
          <p:cNvSpPr txBox="1">
            <a:spLocks noGrp="1"/>
          </p:cNvSpPr>
          <p:nvPr>
            <p:ph type="title"/>
          </p:nvPr>
        </p:nvSpPr>
        <p:spPr>
          <a:xfrm>
            <a:off x="311700" y="526433"/>
            <a:ext cx="85206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 Design 2">
  <p:cSld name="CUSTOM_22">
    <p:spTree>
      <p:nvGrpSpPr>
        <p:cNvPr id="1" name="Shape 1495"/>
        <p:cNvGrpSpPr/>
        <p:nvPr/>
      </p:nvGrpSpPr>
      <p:grpSpPr>
        <a:xfrm>
          <a:off x="0" y="0"/>
          <a:ext cx="0" cy="0"/>
          <a:chOff x="0" y="0"/>
          <a:chExt cx="0" cy="0"/>
        </a:xfrm>
      </p:grpSpPr>
      <p:sp>
        <p:nvSpPr>
          <p:cNvPr id="1496" name="Google Shape;1496;p28"/>
          <p:cNvSpPr txBox="1">
            <a:spLocks noGrp="1"/>
          </p:cNvSpPr>
          <p:nvPr>
            <p:ph type="title"/>
          </p:nvPr>
        </p:nvSpPr>
        <p:spPr>
          <a:xfrm>
            <a:off x="612527" y="1470175"/>
            <a:ext cx="1964700" cy="589800"/>
          </a:xfrm>
          <a:prstGeom prst="rect">
            <a:avLst/>
          </a:prstGeom>
        </p:spPr>
        <p:txBody>
          <a:bodyPr spcFirstLastPara="1" wrap="square" lIns="91425" tIns="91425" rIns="91425" bIns="91425" anchor="ctr" anchorCtr="0">
            <a:noAutofit/>
          </a:bodyPr>
          <a:lstStyle>
            <a:lvl1pPr lvl="0">
              <a:spcBef>
                <a:spcPts val="0"/>
              </a:spcBef>
              <a:spcAft>
                <a:spcPts val="0"/>
              </a:spcAft>
              <a:buNone/>
              <a:defRPr/>
            </a:lvl1pPr>
            <a:lvl2pPr lvl="1">
              <a:spcBef>
                <a:spcPts val="0"/>
              </a:spcBef>
              <a:spcAft>
                <a:spcPts val="0"/>
              </a:spcAft>
              <a:buNone/>
              <a:defRPr>
                <a:latin typeface="Muli"/>
                <a:ea typeface="Muli"/>
                <a:cs typeface="Muli"/>
                <a:sym typeface="Muli"/>
              </a:defRPr>
            </a:lvl2pPr>
            <a:lvl3pPr lvl="2">
              <a:spcBef>
                <a:spcPts val="0"/>
              </a:spcBef>
              <a:spcAft>
                <a:spcPts val="0"/>
              </a:spcAft>
              <a:buNone/>
              <a:defRPr>
                <a:latin typeface="Muli"/>
                <a:ea typeface="Muli"/>
                <a:cs typeface="Muli"/>
                <a:sym typeface="Muli"/>
              </a:defRPr>
            </a:lvl3pPr>
            <a:lvl4pPr lvl="3">
              <a:spcBef>
                <a:spcPts val="0"/>
              </a:spcBef>
              <a:spcAft>
                <a:spcPts val="0"/>
              </a:spcAft>
              <a:buNone/>
              <a:defRPr>
                <a:latin typeface="Muli"/>
                <a:ea typeface="Muli"/>
                <a:cs typeface="Muli"/>
                <a:sym typeface="Muli"/>
              </a:defRPr>
            </a:lvl4pPr>
            <a:lvl5pPr lvl="4">
              <a:spcBef>
                <a:spcPts val="0"/>
              </a:spcBef>
              <a:spcAft>
                <a:spcPts val="0"/>
              </a:spcAft>
              <a:buNone/>
              <a:defRPr>
                <a:latin typeface="Muli"/>
                <a:ea typeface="Muli"/>
                <a:cs typeface="Muli"/>
                <a:sym typeface="Muli"/>
              </a:defRPr>
            </a:lvl5pPr>
            <a:lvl6pPr lvl="5">
              <a:spcBef>
                <a:spcPts val="0"/>
              </a:spcBef>
              <a:spcAft>
                <a:spcPts val="0"/>
              </a:spcAft>
              <a:buNone/>
              <a:defRPr>
                <a:latin typeface="Muli"/>
                <a:ea typeface="Muli"/>
                <a:cs typeface="Muli"/>
                <a:sym typeface="Muli"/>
              </a:defRPr>
            </a:lvl6pPr>
            <a:lvl7pPr lvl="6">
              <a:spcBef>
                <a:spcPts val="0"/>
              </a:spcBef>
              <a:spcAft>
                <a:spcPts val="0"/>
              </a:spcAft>
              <a:buNone/>
              <a:defRPr>
                <a:latin typeface="Muli"/>
                <a:ea typeface="Muli"/>
                <a:cs typeface="Muli"/>
                <a:sym typeface="Muli"/>
              </a:defRPr>
            </a:lvl7pPr>
            <a:lvl8pPr lvl="7">
              <a:spcBef>
                <a:spcPts val="0"/>
              </a:spcBef>
              <a:spcAft>
                <a:spcPts val="0"/>
              </a:spcAft>
              <a:buNone/>
              <a:defRPr>
                <a:latin typeface="Muli"/>
                <a:ea typeface="Muli"/>
                <a:cs typeface="Muli"/>
                <a:sym typeface="Muli"/>
              </a:defRPr>
            </a:lvl8pPr>
            <a:lvl9pPr lvl="8">
              <a:spcBef>
                <a:spcPts val="0"/>
              </a:spcBef>
              <a:spcAft>
                <a:spcPts val="0"/>
              </a:spcAft>
              <a:buNone/>
              <a:defRPr>
                <a:latin typeface="Muli"/>
                <a:ea typeface="Muli"/>
                <a:cs typeface="Muli"/>
                <a:sym typeface="Muli"/>
              </a:defRPr>
            </a:lvl9pPr>
          </a:lstStyle>
          <a:p>
            <a:endParaRPr/>
          </a:p>
        </p:txBody>
      </p:sp>
      <p:grpSp>
        <p:nvGrpSpPr>
          <p:cNvPr id="1497" name="Google Shape;1497;p28"/>
          <p:cNvGrpSpPr/>
          <p:nvPr/>
        </p:nvGrpSpPr>
        <p:grpSpPr>
          <a:xfrm>
            <a:off x="189660" y="62639"/>
            <a:ext cx="8864121" cy="4831066"/>
            <a:chOff x="43474" y="-240527"/>
            <a:chExt cx="8864121" cy="4831066"/>
          </a:xfrm>
        </p:grpSpPr>
        <p:sp>
          <p:nvSpPr>
            <p:cNvPr id="1498" name="Google Shape;1498;p28"/>
            <p:cNvSpPr/>
            <p:nvPr/>
          </p:nvSpPr>
          <p:spPr>
            <a:xfrm>
              <a:off x="2396668" y="451667"/>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8"/>
            <p:cNvSpPr/>
            <p:nvPr/>
          </p:nvSpPr>
          <p:spPr>
            <a:xfrm>
              <a:off x="43474" y="2602759"/>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8"/>
            <p:cNvSpPr/>
            <p:nvPr/>
          </p:nvSpPr>
          <p:spPr>
            <a:xfrm>
              <a:off x="5497083" y="-240527"/>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8"/>
            <p:cNvSpPr/>
            <p:nvPr/>
          </p:nvSpPr>
          <p:spPr>
            <a:xfrm>
              <a:off x="2609980" y="3526543"/>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8"/>
            <p:cNvSpPr/>
            <p:nvPr/>
          </p:nvSpPr>
          <p:spPr>
            <a:xfrm>
              <a:off x="856525" y="3217260"/>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8"/>
            <p:cNvSpPr/>
            <p:nvPr/>
          </p:nvSpPr>
          <p:spPr>
            <a:xfrm>
              <a:off x="746050" y="4446024"/>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8"/>
            <p:cNvSpPr/>
            <p:nvPr/>
          </p:nvSpPr>
          <p:spPr>
            <a:xfrm>
              <a:off x="635586" y="-53375"/>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8"/>
            <p:cNvSpPr/>
            <p:nvPr/>
          </p:nvSpPr>
          <p:spPr>
            <a:xfrm>
              <a:off x="7250452" y="4389701"/>
              <a:ext cx="110475" cy="144603"/>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8"/>
            <p:cNvSpPr/>
            <p:nvPr/>
          </p:nvSpPr>
          <p:spPr>
            <a:xfrm>
              <a:off x="7912637" y="4475573"/>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8"/>
            <p:cNvSpPr/>
            <p:nvPr/>
          </p:nvSpPr>
          <p:spPr>
            <a:xfrm>
              <a:off x="3454238" y="394058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8"/>
            <p:cNvSpPr/>
            <p:nvPr/>
          </p:nvSpPr>
          <p:spPr>
            <a:xfrm>
              <a:off x="2844992" y="30358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8"/>
            <p:cNvSpPr/>
            <p:nvPr/>
          </p:nvSpPr>
          <p:spPr>
            <a:xfrm>
              <a:off x="2860612" y="4534213"/>
              <a:ext cx="57303" cy="56325"/>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8"/>
            <p:cNvSpPr/>
            <p:nvPr/>
          </p:nvSpPr>
          <p:spPr>
            <a:xfrm>
              <a:off x="8797120" y="2458153"/>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1" name="Google Shape;1511;p28"/>
            <p:cNvGrpSpPr/>
            <p:nvPr/>
          </p:nvGrpSpPr>
          <p:grpSpPr>
            <a:xfrm>
              <a:off x="316135" y="43050"/>
              <a:ext cx="2563071" cy="3594333"/>
              <a:chOff x="155485" y="222137"/>
              <a:chExt cx="2563071" cy="3594333"/>
            </a:xfrm>
          </p:grpSpPr>
          <p:sp>
            <p:nvSpPr>
              <p:cNvPr id="1512" name="Google Shape;1512;p28"/>
              <p:cNvSpPr/>
              <p:nvPr/>
            </p:nvSpPr>
            <p:spPr>
              <a:xfrm>
                <a:off x="2632515" y="1564055"/>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8"/>
              <p:cNvSpPr/>
              <p:nvPr/>
            </p:nvSpPr>
            <p:spPr>
              <a:xfrm>
                <a:off x="155485" y="1127942"/>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8"/>
              <p:cNvSpPr/>
              <p:nvPr/>
            </p:nvSpPr>
            <p:spPr>
              <a:xfrm>
                <a:off x="2006956" y="222137"/>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8"/>
              <p:cNvSpPr/>
              <p:nvPr/>
            </p:nvSpPr>
            <p:spPr>
              <a:xfrm>
                <a:off x="1738877" y="3759633"/>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 name="Google Shape;1516;p28"/>
            <p:cNvGrpSpPr/>
            <p:nvPr/>
          </p:nvGrpSpPr>
          <p:grpSpPr>
            <a:xfrm>
              <a:off x="8377281" y="238631"/>
              <a:ext cx="419846" cy="458079"/>
              <a:chOff x="5121781" y="1532506"/>
              <a:chExt cx="419846" cy="458079"/>
            </a:xfrm>
          </p:grpSpPr>
          <p:sp>
            <p:nvSpPr>
              <p:cNvPr id="1517" name="Google Shape;1517;p28"/>
              <p:cNvSpPr/>
              <p:nvPr/>
            </p:nvSpPr>
            <p:spPr>
              <a:xfrm>
                <a:off x="5455586" y="1705272"/>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8"/>
              <p:cNvSpPr/>
              <p:nvPr/>
            </p:nvSpPr>
            <p:spPr>
              <a:xfrm>
                <a:off x="5121781" y="1575621"/>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8"/>
              <p:cNvSpPr/>
              <p:nvPr/>
            </p:nvSpPr>
            <p:spPr>
              <a:xfrm>
                <a:off x="5318039" y="1532506"/>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8"/>
              <p:cNvSpPr/>
              <p:nvPr/>
            </p:nvSpPr>
            <p:spPr>
              <a:xfrm>
                <a:off x="5419903" y="19499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8"/>
              <p:cNvSpPr/>
              <p:nvPr/>
            </p:nvSpPr>
            <p:spPr>
              <a:xfrm>
                <a:off x="5227161" y="1827037"/>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2" name="Google Shape;1522;p28"/>
            <p:cNvSpPr/>
            <p:nvPr/>
          </p:nvSpPr>
          <p:spPr>
            <a:xfrm>
              <a:off x="4711206" y="4190598"/>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8"/>
            <p:cNvSpPr/>
            <p:nvPr/>
          </p:nvSpPr>
          <p:spPr>
            <a:xfrm>
              <a:off x="7209774" y="339572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8"/>
            <p:cNvSpPr/>
            <p:nvPr/>
          </p:nvSpPr>
          <p:spPr>
            <a:xfrm rot="-1241947">
              <a:off x="8327908" y="3229596"/>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8"/>
            <p:cNvSpPr/>
            <p:nvPr/>
          </p:nvSpPr>
          <p:spPr>
            <a:xfrm rot="-1241947">
              <a:off x="8478552" y="3444389"/>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28"/>
          <p:cNvGrpSpPr/>
          <p:nvPr/>
        </p:nvGrpSpPr>
        <p:grpSpPr>
          <a:xfrm>
            <a:off x="39194" y="163071"/>
            <a:ext cx="9049981" cy="4692616"/>
            <a:chOff x="809219" y="163071"/>
            <a:chExt cx="9049981" cy="4692616"/>
          </a:xfrm>
        </p:grpSpPr>
        <p:sp>
          <p:nvSpPr>
            <p:cNvPr id="1527" name="Google Shape;1527;p28"/>
            <p:cNvSpPr/>
            <p:nvPr/>
          </p:nvSpPr>
          <p:spPr>
            <a:xfrm>
              <a:off x="4081339" y="243166"/>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8"/>
            <p:cNvSpPr/>
            <p:nvPr/>
          </p:nvSpPr>
          <p:spPr>
            <a:xfrm rot="422590">
              <a:off x="9080184" y="4339141"/>
              <a:ext cx="745679" cy="472616"/>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8"/>
            <p:cNvSpPr/>
            <p:nvPr/>
          </p:nvSpPr>
          <p:spPr>
            <a:xfrm rot="-1550640">
              <a:off x="7476625" y="243848"/>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0" name="Google Shape;1530;p28"/>
            <p:cNvGrpSpPr/>
            <p:nvPr/>
          </p:nvGrpSpPr>
          <p:grpSpPr>
            <a:xfrm rot="1882907">
              <a:off x="895080" y="4239858"/>
              <a:ext cx="537260" cy="480691"/>
              <a:chOff x="-4380581" y="7797838"/>
              <a:chExt cx="705425" cy="631150"/>
            </a:xfrm>
          </p:grpSpPr>
          <p:sp>
            <p:nvSpPr>
              <p:cNvPr id="1531" name="Google Shape;1531;p28"/>
              <p:cNvSpPr/>
              <p:nvPr/>
            </p:nvSpPr>
            <p:spPr>
              <a:xfrm>
                <a:off x="-4300581" y="8073213"/>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8"/>
              <p:cNvSpPr/>
              <p:nvPr/>
            </p:nvSpPr>
            <p:spPr>
              <a:xfrm>
                <a:off x="-4380581" y="7947763"/>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8"/>
              <p:cNvSpPr/>
              <p:nvPr/>
            </p:nvSpPr>
            <p:spPr>
              <a:xfrm>
                <a:off x="-4164206" y="7797838"/>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8"/>
              <p:cNvSpPr/>
              <p:nvPr/>
            </p:nvSpPr>
            <p:spPr>
              <a:xfrm>
                <a:off x="-3958706" y="7827738"/>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8"/>
              <p:cNvSpPr/>
              <p:nvPr/>
            </p:nvSpPr>
            <p:spPr>
              <a:xfrm>
                <a:off x="-3842331" y="8016338"/>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28"/>
            <p:cNvGrpSpPr/>
            <p:nvPr/>
          </p:nvGrpSpPr>
          <p:grpSpPr>
            <a:xfrm rot="1882907">
              <a:off x="3970016" y="2349003"/>
              <a:ext cx="553792" cy="574477"/>
              <a:chOff x="-2123434" y="6430706"/>
              <a:chExt cx="727133" cy="754292"/>
            </a:xfrm>
          </p:grpSpPr>
          <p:sp>
            <p:nvSpPr>
              <p:cNvPr id="1537" name="Google Shape;1537;p28"/>
              <p:cNvSpPr/>
              <p:nvPr/>
            </p:nvSpPr>
            <p:spPr>
              <a:xfrm rot="-3804252">
                <a:off x="-1914727" y="6705505"/>
                <a:ext cx="496457" cy="355780"/>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8"/>
              <p:cNvSpPr/>
              <p:nvPr/>
            </p:nvSpPr>
            <p:spPr>
              <a:xfrm rot="-3804252">
                <a:off x="-2060862" y="6909566"/>
                <a:ext cx="189128" cy="170102"/>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8"/>
              <p:cNvSpPr/>
              <p:nvPr/>
            </p:nvSpPr>
            <p:spPr>
              <a:xfrm rot="-3804252">
                <a:off x="-2079519" y="6637478"/>
                <a:ext cx="170977" cy="203828"/>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8"/>
              <p:cNvSpPr/>
              <p:nvPr/>
            </p:nvSpPr>
            <p:spPr>
              <a:xfrm rot="-3804252">
                <a:off x="-1960900" y="6482921"/>
                <a:ext cx="163677" cy="195628"/>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8"/>
              <p:cNvSpPr/>
              <p:nvPr/>
            </p:nvSpPr>
            <p:spPr>
              <a:xfrm rot="-3804252">
                <a:off x="-1759130" y="6461597"/>
                <a:ext cx="167177" cy="158802"/>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 name="Google Shape;1542;p28"/>
            <p:cNvGrpSpPr/>
            <p:nvPr/>
          </p:nvGrpSpPr>
          <p:grpSpPr>
            <a:xfrm rot="-1882907" flipH="1">
              <a:off x="9236080" y="2070933"/>
              <a:ext cx="537260" cy="480691"/>
              <a:chOff x="-8043575" y="8494248"/>
              <a:chExt cx="705425" cy="631150"/>
            </a:xfrm>
          </p:grpSpPr>
          <p:sp>
            <p:nvSpPr>
              <p:cNvPr id="1543" name="Google Shape;1543;p28"/>
              <p:cNvSpPr/>
              <p:nvPr/>
            </p:nvSpPr>
            <p:spPr>
              <a:xfrm>
                <a:off x="-7963575" y="8769623"/>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8"/>
              <p:cNvSpPr/>
              <p:nvPr/>
            </p:nvSpPr>
            <p:spPr>
              <a:xfrm>
                <a:off x="-8043575" y="8644173"/>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8"/>
              <p:cNvSpPr/>
              <p:nvPr/>
            </p:nvSpPr>
            <p:spPr>
              <a:xfrm>
                <a:off x="-7827200" y="8494248"/>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8"/>
              <p:cNvSpPr/>
              <p:nvPr/>
            </p:nvSpPr>
            <p:spPr>
              <a:xfrm>
                <a:off x="-7621700" y="8524148"/>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8"/>
              <p:cNvSpPr/>
              <p:nvPr/>
            </p:nvSpPr>
            <p:spPr>
              <a:xfrm>
                <a:off x="-7505325" y="8712748"/>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8" name="Google Shape;1548;p28"/>
            <p:cNvSpPr/>
            <p:nvPr/>
          </p:nvSpPr>
          <p:spPr>
            <a:xfrm rot="1076189">
              <a:off x="5861336" y="2004599"/>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8"/>
            <p:cNvSpPr/>
            <p:nvPr/>
          </p:nvSpPr>
          <p:spPr>
            <a:xfrm rot="-1550640">
              <a:off x="1828475" y="620773"/>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CUSTOM_25">
    <p:spTree>
      <p:nvGrpSpPr>
        <p:cNvPr id="1" name="Shape 1550"/>
        <p:cNvGrpSpPr/>
        <p:nvPr/>
      </p:nvGrpSpPr>
      <p:grpSpPr>
        <a:xfrm>
          <a:off x="0" y="0"/>
          <a:ext cx="0" cy="0"/>
          <a:chOff x="0" y="0"/>
          <a:chExt cx="0" cy="0"/>
        </a:xfrm>
      </p:grpSpPr>
      <p:grpSp>
        <p:nvGrpSpPr>
          <p:cNvPr id="1551" name="Google Shape;1551;p29"/>
          <p:cNvGrpSpPr/>
          <p:nvPr/>
        </p:nvGrpSpPr>
        <p:grpSpPr>
          <a:xfrm>
            <a:off x="105809" y="39877"/>
            <a:ext cx="8932368" cy="5002935"/>
            <a:chOff x="95815" y="363138"/>
            <a:chExt cx="8932368" cy="5002935"/>
          </a:xfrm>
        </p:grpSpPr>
        <p:sp>
          <p:nvSpPr>
            <p:cNvPr id="1552" name="Google Shape;1552;p29"/>
            <p:cNvSpPr/>
            <p:nvPr/>
          </p:nvSpPr>
          <p:spPr>
            <a:xfrm>
              <a:off x="4414581" y="947869"/>
              <a:ext cx="152461" cy="171611"/>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9"/>
            <p:cNvSpPr/>
            <p:nvPr/>
          </p:nvSpPr>
          <p:spPr>
            <a:xfrm>
              <a:off x="8831065" y="1022459"/>
              <a:ext cx="197117" cy="221798"/>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9"/>
            <p:cNvSpPr/>
            <p:nvPr/>
          </p:nvSpPr>
          <p:spPr>
            <a:xfrm>
              <a:off x="5871935" y="441463"/>
              <a:ext cx="197117" cy="221798"/>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9"/>
            <p:cNvSpPr/>
            <p:nvPr/>
          </p:nvSpPr>
          <p:spPr>
            <a:xfrm>
              <a:off x="1158931" y="1784346"/>
              <a:ext cx="197117" cy="221798"/>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9"/>
            <p:cNvSpPr/>
            <p:nvPr/>
          </p:nvSpPr>
          <p:spPr>
            <a:xfrm>
              <a:off x="7666672" y="3966857"/>
              <a:ext cx="152378" cy="171529"/>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9"/>
            <p:cNvSpPr/>
            <p:nvPr/>
          </p:nvSpPr>
          <p:spPr>
            <a:xfrm>
              <a:off x="1309340" y="4931571"/>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9"/>
            <p:cNvSpPr/>
            <p:nvPr/>
          </p:nvSpPr>
          <p:spPr>
            <a:xfrm>
              <a:off x="546478" y="719265"/>
              <a:ext cx="103759" cy="117379"/>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9"/>
            <p:cNvSpPr/>
            <p:nvPr/>
          </p:nvSpPr>
          <p:spPr>
            <a:xfrm>
              <a:off x="6568810" y="274333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9"/>
            <p:cNvSpPr/>
            <p:nvPr/>
          </p:nvSpPr>
          <p:spPr>
            <a:xfrm>
              <a:off x="1963092" y="3398611"/>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9"/>
            <p:cNvSpPr/>
            <p:nvPr/>
          </p:nvSpPr>
          <p:spPr>
            <a:xfrm>
              <a:off x="2058762" y="37350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9"/>
            <p:cNvSpPr/>
            <p:nvPr/>
          </p:nvSpPr>
          <p:spPr>
            <a:xfrm>
              <a:off x="1877740" y="363601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9"/>
            <p:cNvSpPr/>
            <p:nvPr/>
          </p:nvSpPr>
          <p:spPr>
            <a:xfrm>
              <a:off x="5352908" y="2976143"/>
              <a:ext cx="80234" cy="68843"/>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9"/>
            <p:cNvSpPr/>
            <p:nvPr/>
          </p:nvSpPr>
          <p:spPr>
            <a:xfrm>
              <a:off x="4186336" y="2976140"/>
              <a:ext cx="80234" cy="68843"/>
            </a:xfrm>
            <a:custGeom>
              <a:avLst/>
              <a:gdLst/>
              <a:ahLst/>
              <a:cxnLst/>
              <a:rect l="l" t="t" r="r" b="b"/>
              <a:pathLst>
                <a:path w="972" h="834" extrusionOk="0">
                  <a:moveTo>
                    <a:pt x="542" y="1"/>
                  </a:moveTo>
                  <a:cubicBezTo>
                    <a:pt x="521" y="1"/>
                    <a:pt x="500" y="2"/>
                    <a:pt x="478" y="6"/>
                  </a:cubicBezTo>
                  <a:cubicBezTo>
                    <a:pt x="0" y="61"/>
                    <a:pt x="82" y="833"/>
                    <a:pt x="540" y="833"/>
                  </a:cubicBezTo>
                  <a:cubicBezTo>
                    <a:pt x="564" y="833"/>
                    <a:pt x="588" y="831"/>
                    <a:pt x="614" y="827"/>
                  </a:cubicBezTo>
                  <a:cubicBezTo>
                    <a:pt x="807" y="788"/>
                    <a:pt x="952" y="624"/>
                    <a:pt x="971" y="431"/>
                  </a:cubicBezTo>
                  <a:cubicBezTo>
                    <a:pt x="971" y="191"/>
                    <a:pt x="776"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9"/>
            <p:cNvSpPr/>
            <p:nvPr/>
          </p:nvSpPr>
          <p:spPr>
            <a:xfrm>
              <a:off x="5068242" y="3828664"/>
              <a:ext cx="38879" cy="32770"/>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9"/>
            <p:cNvSpPr/>
            <p:nvPr/>
          </p:nvSpPr>
          <p:spPr>
            <a:xfrm>
              <a:off x="5433149" y="4522684"/>
              <a:ext cx="38218" cy="32358"/>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9"/>
            <p:cNvSpPr/>
            <p:nvPr/>
          </p:nvSpPr>
          <p:spPr>
            <a:xfrm>
              <a:off x="3615122" y="3861429"/>
              <a:ext cx="53819" cy="45400"/>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8" name="Google Shape;1568;p29"/>
            <p:cNvGrpSpPr/>
            <p:nvPr/>
          </p:nvGrpSpPr>
          <p:grpSpPr>
            <a:xfrm>
              <a:off x="5203467" y="791361"/>
              <a:ext cx="394321" cy="369227"/>
              <a:chOff x="6435596" y="126332"/>
              <a:chExt cx="362694" cy="339613"/>
            </a:xfrm>
          </p:grpSpPr>
          <p:sp>
            <p:nvSpPr>
              <p:cNvPr id="1569" name="Google Shape;1569;p29"/>
              <p:cNvSpPr/>
              <p:nvPr/>
            </p:nvSpPr>
            <p:spPr>
              <a:xfrm>
                <a:off x="6723960" y="254418"/>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9"/>
              <p:cNvSpPr/>
              <p:nvPr/>
            </p:nvSpPr>
            <p:spPr>
              <a:xfrm>
                <a:off x="6435596" y="158297"/>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9"/>
              <p:cNvSpPr/>
              <p:nvPr/>
            </p:nvSpPr>
            <p:spPr>
              <a:xfrm>
                <a:off x="6605137" y="126332"/>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9"/>
              <p:cNvSpPr/>
              <p:nvPr/>
            </p:nvSpPr>
            <p:spPr>
              <a:xfrm>
                <a:off x="6693134" y="435803"/>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9"/>
              <p:cNvSpPr/>
              <p:nvPr/>
            </p:nvSpPr>
            <p:spPr>
              <a:xfrm>
                <a:off x="6526630" y="344693"/>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 name="Google Shape;1574;p29"/>
            <p:cNvGrpSpPr/>
            <p:nvPr/>
          </p:nvGrpSpPr>
          <p:grpSpPr>
            <a:xfrm>
              <a:off x="8350765" y="4089479"/>
              <a:ext cx="619274" cy="1104957"/>
              <a:chOff x="2093844" y="3159920"/>
              <a:chExt cx="569604" cy="1016333"/>
            </a:xfrm>
          </p:grpSpPr>
          <p:sp>
            <p:nvSpPr>
              <p:cNvPr id="1575" name="Google Shape;1575;p29"/>
              <p:cNvSpPr/>
              <p:nvPr/>
            </p:nvSpPr>
            <p:spPr>
              <a:xfrm>
                <a:off x="2589118" y="3159920"/>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9"/>
              <p:cNvSpPr/>
              <p:nvPr/>
            </p:nvSpPr>
            <p:spPr>
              <a:xfrm>
                <a:off x="2172351" y="4113388"/>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9"/>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9"/>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9"/>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0" name="Google Shape;1580;p29"/>
            <p:cNvSpPr/>
            <p:nvPr/>
          </p:nvSpPr>
          <p:spPr>
            <a:xfrm>
              <a:off x="8646135" y="2373813"/>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9"/>
            <p:cNvSpPr/>
            <p:nvPr/>
          </p:nvSpPr>
          <p:spPr>
            <a:xfrm>
              <a:off x="8542360" y="34481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9"/>
            <p:cNvSpPr/>
            <p:nvPr/>
          </p:nvSpPr>
          <p:spPr>
            <a:xfrm>
              <a:off x="529435" y="274332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9"/>
            <p:cNvSpPr/>
            <p:nvPr/>
          </p:nvSpPr>
          <p:spPr>
            <a:xfrm>
              <a:off x="3083110" y="34481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9"/>
            <p:cNvSpPr/>
            <p:nvPr/>
          </p:nvSpPr>
          <p:spPr>
            <a:xfrm>
              <a:off x="3489826" y="1937779"/>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9"/>
            <p:cNvSpPr/>
            <p:nvPr/>
          </p:nvSpPr>
          <p:spPr>
            <a:xfrm>
              <a:off x="1617492" y="44146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9"/>
            <p:cNvSpPr/>
            <p:nvPr/>
          </p:nvSpPr>
          <p:spPr>
            <a:xfrm>
              <a:off x="1801817" y="1244911"/>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9"/>
            <p:cNvSpPr/>
            <p:nvPr/>
          </p:nvSpPr>
          <p:spPr>
            <a:xfrm>
              <a:off x="1897487" y="15813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9"/>
            <p:cNvSpPr/>
            <p:nvPr/>
          </p:nvSpPr>
          <p:spPr>
            <a:xfrm>
              <a:off x="95815" y="1574838"/>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9"/>
            <p:cNvSpPr/>
            <p:nvPr/>
          </p:nvSpPr>
          <p:spPr>
            <a:xfrm>
              <a:off x="3968526" y="1266791"/>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9"/>
            <p:cNvSpPr/>
            <p:nvPr/>
          </p:nvSpPr>
          <p:spPr>
            <a:xfrm>
              <a:off x="3279117" y="68926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9"/>
            <p:cNvSpPr/>
            <p:nvPr/>
          </p:nvSpPr>
          <p:spPr>
            <a:xfrm>
              <a:off x="4827467" y="4209461"/>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9"/>
            <p:cNvSpPr/>
            <p:nvPr/>
          </p:nvSpPr>
          <p:spPr>
            <a:xfrm>
              <a:off x="6748562" y="15046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9"/>
            <p:cNvSpPr/>
            <p:nvPr/>
          </p:nvSpPr>
          <p:spPr>
            <a:xfrm>
              <a:off x="7992115" y="363138"/>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9"/>
            <p:cNvSpPr/>
            <p:nvPr/>
          </p:nvSpPr>
          <p:spPr>
            <a:xfrm>
              <a:off x="2829006" y="52496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9"/>
            <p:cNvSpPr/>
            <p:nvPr/>
          </p:nvSpPr>
          <p:spPr>
            <a:xfrm>
              <a:off x="4385002" y="4308321"/>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9"/>
            <p:cNvSpPr/>
            <p:nvPr/>
          </p:nvSpPr>
          <p:spPr>
            <a:xfrm flipH="1">
              <a:off x="6471716" y="48918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9"/>
            <p:cNvSpPr/>
            <p:nvPr/>
          </p:nvSpPr>
          <p:spPr>
            <a:xfrm flipH="1">
              <a:off x="5650818" y="5194446"/>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 name="Google Shape;1598;p29"/>
          <p:cNvGrpSpPr/>
          <p:nvPr/>
        </p:nvGrpSpPr>
        <p:grpSpPr>
          <a:xfrm>
            <a:off x="9994" y="-220034"/>
            <a:ext cx="8640556" cy="4902997"/>
            <a:chOff x="780019" y="-220034"/>
            <a:chExt cx="8640556" cy="4902997"/>
          </a:xfrm>
        </p:grpSpPr>
        <p:sp>
          <p:nvSpPr>
            <p:cNvPr id="1599" name="Google Shape;1599;p29"/>
            <p:cNvSpPr/>
            <p:nvPr/>
          </p:nvSpPr>
          <p:spPr>
            <a:xfrm>
              <a:off x="2506177" y="-220034"/>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9"/>
            <p:cNvSpPr/>
            <p:nvPr/>
          </p:nvSpPr>
          <p:spPr>
            <a:xfrm rot="422590">
              <a:off x="7115634" y="3910578"/>
              <a:ext cx="745679" cy="472616"/>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9"/>
            <p:cNvSpPr/>
            <p:nvPr/>
          </p:nvSpPr>
          <p:spPr>
            <a:xfrm rot="-1550640">
              <a:off x="4342375" y="148560"/>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 name="Google Shape;1602;p29"/>
            <p:cNvGrpSpPr/>
            <p:nvPr/>
          </p:nvGrpSpPr>
          <p:grpSpPr>
            <a:xfrm rot="1882907">
              <a:off x="865880" y="3329633"/>
              <a:ext cx="537260" cy="480691"/>
              <a:chOff x="-5035662" y="6797500"/>
              <a:chExt cx="705425" cy="631150"/>
            </a:xfrm>
          </p:grpSpPr>
          <p:sp>
            <p:nvSpPr>
              <p:cNvPr id="1603" name="Google Shape;1603;p29"/>
              <p:cNvSpPr/>
              <p:nvPr/>
            </p:nvSpPr>
            <p:spPr>
              <a:xfrm>
                <a:off x="-4955662" y="7072875"/>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9"/>
              <p:cNvSpPr/>
              <p:nvPr/>
            </p:nvSpPr>
            <p:spPr>
              <a:xfrm>
                <a:off x="-5035662" y="6947425"/>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9"/>
              <p:cNvSpPr/>
              <p:nvPr/>
            </p:nvSpPr>
            <p:spPr>
              <a:xfrm>
                <a:off x="-4819287" y="6797500"/>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9"/>
              <p:cNvSpPr/>
              <p:nvPr/>
            </p:nvSpPr>
            <p:spPr>
              <a:xfrm>
                <a:off x="-4613787" y="6827400"/>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9"/>
              <p:cNvSpPr/>
              <p:nvPr/>
            </p:nvSpPr>
            <p:spPr>
              <a:xfrm>
                <a:off x="-4497412" y="7016000"/>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 name="Google Shape;1608;p29"/>
            <p:cNvGrpSpPr/>
            <p:nvPr/>
          </p:nvGrpSpPr>
          <p:grpSpPr>
            <a:xfrm rot="1882907">
              <a:off x="4080944" y="4051842"/>
              <a:ext cx="497534" cy="541159"/>
              <a:chOff x="-840792" y="8286064"/>
              <a:chExt cx="653266" cy="710545"/>
            </a:xfrm>
          </p:grpSpPr>
          <p:sp>
            <p:nvSpPr>
              <p:cNvPr id="1609" name="Google Shape;1609;p29"/>
              <p:cNvSpPr/>
              <p:nvPr/>
            </p:nvSpPr>
            <p:spPr>
              <a:xfrm rot="-5176049">
                <a:off x="-629430" y="8499853"/>
                <a:ext cx="496461" cy="355783"/>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9"/>
              <p:cNvSpPr/>
              <p:nvPr/>
            </p:nvSpPr>
            <p:spPr>
              <a:xfrm rot="-5176049">
                <a:off x="-708799" y="8811657"/>
                <a:ext cx="189129" cy="17010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9"/>
              <p:cNvSpPr/>
              <p:nvPr/>
            </p:nvSpPr>
            <p:spPr>
              <a:xfrm rot="-5176049">
                <a:off x="-819017" y="8579277"/>
                <a:ext cx="170979" cy="203829"/>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9"/>
              <p:cNvSpPr/>
              <p:nvPr/>
            </p:nvSpPr>
            <p:spPr>
              <a:xfrm rot="-5176049">
                <a:off x="-776490" y="8383633"/>
                <a:ext cx="163678" cy="195629"/>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9"/>
              <p:cNvSpPr/>
              <p:nvPr/>
            </p:nvSpPr>
            <p:spPr>
              <a:xfrm rot="-5176049">
                <a:off x="-600728" y="8295243"/>
                <a:ext cx="167179" cy="158803"/>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 name="Google Shape;1614;p29"/>
            <p:cNvGrpSpPr/>
            <p:nvPr/>
          </p:nvGrpSpPr>
          <p:grpSpPr>
            <a:xfrm rot="-1882907" flipH="1">
              <a:off x="8797455" y="2346183"/>
              <a:ext cx="537260" cy="480691"/>
              <a:chOff x="-7363708" y="8502884"/>
              <a:chExt cx="705425" cy="631150"/>
            </a:xfrm>
          </p:grpSpPr>
          <p:sp>
            <p:nvSpPr>
              <p:cNvPr id="1615" name="Google Shape;1615;p29"/>
              <p:cNvSpPr/>
              <p:nvPr/>
            </p:nvSpPr>
            <p:spPr>
              <a:xfrm>
                <a:off x="-7283708" y="8778259"/>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9"/>
              <p:cNvSpPr/>
              <p:nvPr/>
            </p:nvSpPr>
            <p:spPr>
              <a:xfrm>
                <a:off x="-7363708" y="8652809"/>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9"/>
              <p:cNvSpPr/>
              <p:nvPr/>
            </p:nvSpPr>
            <p:spPr>
              <a:xfrm>
                <a:off x="-7147333" y="8502884"/>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9"/>
              <p:cNvSpPr/>
              <p:nvPr/>
            </p:nvSpPr>
            <p:spPr>
              <a:xfrm>
                <a:off x="-6941833" y="8532784"/>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9"/>
              <p:cNvSpPr/>
              <p:nvPr/>
            </p:nvSpPr>
            <p:spPr>
              <a:xfrm>
                <a:off x="-6825458" y="8721384"/>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0" name="Google Shape;1620;p29"/>
            <p:cNvSpPr/>
            <p:nvPr/>
          </p:nvSpPr>
          <p:spPr>
            <a:xfrm rot="1076189">
              <a:off x="5861336" y="2004599"/>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9"/>
            <p:cNvSpPr/>
            <p:nvPr/>
          </p:nvSpPr>
          <p:spPr>
            <a:xfrm rot="-1550640">
              <a:off x="1374725" y="1261873"/>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2">
  <p:cSld name="CUSTOM_26">
    <p:bg>
      <p:bgPr>
        <a:solidFill>
          <a:schemeClr val="accent1"/>
        </a:solidFill>
        <a:effectLst/>
      </p:bgPr>
    </p:bg>
    <p:spTree>
      <p:nvGrpSpPr>
        <p:cNvPr id="1" name="Shape 1622"/>
        <p:cNvGrpSpPr/>
        <p:nvPr/>
      </p:nvGrpSpPr>
      <p:grpSpPr>
        <a:xfrm>
          <a:off x="0" y="0"/>
          <a:ext cx="0" cy="0"/>
          <a:chOff x="0" y="0"/>
          <a:chExt cx="0" cy="0"/>
        </a:xfrm>
      </p:grpSpPr>
      <p:grpSp>
        <p:nvGrpSpPr>
          <p:cNvPr id="1623" name="Google Shape;1623;p30"/>
          <p:cNvGrpSpPr/>
          <p:nvPr/>
        </p:nvGrpSpPr>
        <p:grpSpPr>
          <a:xfrm>
            <a:off x="103764" y="-468499"/>
            <a:ext cx="8909810" cy="5585084"/>
            <a:chOff x="122539" y="-453636"/>
            <a:chExt cx="8909810" cy="5585084"/>
          </a:xfrm>
        </p:grpSpPr>
        <p:sp>
          <p:nvSpPr>
            <p:cNvPr id="1624" name="Google Shape;1624;p30"/>
            <p:cNvSpPr/>
            <p:nvPr/>
          </p:nvSpPr>
          <p:spPr>
            <a:xfrm rot="-3371699" flipH="1">
              <a:off x="2988946" y="-277543"/>
              <a:ext cx="908874" cy="908476"/>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0"/>
            <p:cNvSpPr/>
            <p:nvPr/>
          </p:nvSpPr>
          <p:spPr>
            <a:xfrm>
              <a:off x="3605673" y="4411135"/>
              <a:ext cx="720628" cy="720313"/>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0"/>
            <p:cNvSpPr/>
            <p:nvPr/>
          </p:nvSpPr>
          <p:spPr>
            <a:xfrm rot="422608">
              <a:off x="6359542" y="301023"/>
              <a:ext cx="1071098" cy="723469"/>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0"/>
            <p:cNvSpPr/>
            <p:nvPr/>
          </p:nvSpPr>
          <p:spPr>
            <a:xfrm rot="-1076704">
              <a:off x="448718" y="4391037"/>
              <a:ext cx="459250" cy="386316"/>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8" name="Google Shape;1628;p30"/>
            <p:cNvGrpSpPr/>
            <p:nvPr/>
          </p:nvGrpSpPr>
          <p:grpSpPr>
            <a:xfrm rot="1882907">
              <a:off x="4836942" y="4326520"/>
              <a:ext cx="537260" cy="480691"/>
              <a:chOff x="97244" y="5199803"/>
              <a:chExt cx="705425" cy="631150"/>
            </a:xfrm>
          </p:grpSpPr>
          <p:sp>
            <p:nvSpPr>
              <p:cNvPr id="1629" name="Google Shape;1629;p30"/>
              <p:cNvSpPr/>
              <p:nvPr/>
            </p:nvSpPr>
            <p:spPr>
              <a:xfrm>
                <a:off x="177244" y="5475178"/>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0"/>
              <p:cNvSpPr/>
              <p:nvPr/>
            </p:nvSpPr>
            <p:spPr>
              <a:xfrm>
                <a:off x="97244" y="5349728"/>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0"/>
              <p:cNvSpPr/>
              <p:nvPr/>
            </p:nvSpPr>
            <p:spPr>
              <a:xfrm>
                <a:off x="313619" y="5199803"/>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0"/>
              <p:cNvSpPr/>
              <p:nvPr/>
            </p:nvSpPr>
            <p:spPr>
              <a:xfrm>
                <a:off x="519119" y="5229703"/>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0"/>
              <p:cNvSpPr/>
              <p:nvPr/>
            </p:nvSpPr>
            <p:spPr>
              <a:xfrm>
                <a:off x="635494" y="5418303"/>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30"/>
            <p:cNvGrpSpPr/>
            <p:nvPr/>
          </p:nvGrpSpPr>
          <p:grpSpPr>
            <a:xfrm rot="2048194" flipH="1">
              <a:off x="277893" y="1573547"/>
              <a:ext cx="537270" cy="480701"/>
              <a:chOff x="2383976" y="3735753"/>
              <a:chExt cx="705425" cy="631150"/>
            </a:xfrm>
          </p:grpSpPr>
          <p:sp>
            <p:nvSpPr>
              <p:cNvPr id="1635" name="Google Shape;1635;p30"/>
              <p:cNvSpPr/>
              <p:nvPr/>
            </p:nvSpPr>
            <p:spPr>
              <a:xfrm>
                <a:off x="2463976" y="4011128"/>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0"/>
              <p:cNvSpPr/>
              <p:nvPr/>
            </p:nvSpPr>
            <p:spPr>
              <a:xfrm>
                <a:off x="2383976" y="3885678"/>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0"/>
              <p:cNvSpPr/>
              <p:nvPr/>
            </p:nvSpPr>
            <p:spPr>
              <a:xfrm>
                <a:off x="2600351" y="3735753"/>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0"/>
              <p:cNvSpPr/>
              <p:nvPr/>
            </p:nvSpPr>
            <p:spPr>
              <a:xfrm>
                <a:off x="2805851" y="3765653"/>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0"/>
              <p:cNvSpPr/>
              <p:nvPr/>
            </p:nvSpPr>
            <p:spPr>
              <a:xfrm>
                <a:off x="2922226" y="3954253"/>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0" name="Google Shape;1640;p30"/>
            <p:cNvSpPr/>
            <p:nvPr/>
          </p:nvSpPr>
          <p:spPr>
            <a:xfrm rot="1076189">
              <a:off x="7599873" y="4540711"/>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0"/>
            <p:cNvSpPr/>
            <p:nvPr/>
          </p:nvSpPr>
          <p:spPr>
            <a:xfrm rot="-1550640">
              <a:off x="1291575" y="17908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0"/>
            <p:cNvSpPr/>
            <p:nvPr/>
          </p:nvSpPr>
          <p:spPr>
            <a:xfrm>
              <a:off x="475415" y="907939"/>
              <a:ext cx="159461" cy="17949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0"/>
            <p:cNvSpPr/>
            <p:nvPr/>
          </p:nvSpPr>
          <p:spPr>
            <a:xfrm>
              <a:off x="4408289" y="448533"/>
              <a:ext cx="206168" cy="231982"/>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0"/>
            <p:cNvSpPr/>
            <p:nvPr/>
          </p:nvSpPr>
          <p:spPr>
            <a:xfrm>
              <a:off x="8050613" y="3712938"/>
              <a:ext cx="159374" cy="179404"/>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0"/>
            <p:cNvSpPr/>
            <p:nvPr/>
          </p:nvSpPr>
          <p:spPr>
            <a:xfrm>
              <a:off x="475424" y="3570987"/>
              <a:ext cx="159461" cy="179490"/>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0"/>
            <p:cNvSpPr/>
            <p:nvPr/>
          </p:nvSpPr>
          <p:spPr>
            <a:xfrm>
              <a:off x="240515" y="115308"/>
              <a:ext cx="108523" cy="122768"/>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0"/>
            <p:cNvSpPr/>
            <p:nvPr/>
          </p:nvSpPr>
          <p:spPr>
            <a:xfrm>
              <a:off x="5412585" y="448541"/>
              <a:ext cx="108523" cy="121905"/>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0"/>
            <p:cNvSpPr/>
            <p:nvPr/>
          </p:nvSpPr>
          <p:spPr>
            <a:xfrm rot="-8973980">
              <a:off x="1065934" y="3161036"/>
              <a:ext cx="84523" cy="7148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0"/>
            <p:cNvSpPr/>
            <p:nvPr/>
          </p:nvSpPr>
          <p:spPr>
            <a:xfrm rot="-8973980">
              <a:off x="1293293" y="3421374"/>
              <a:ext cx="84523" cy="7148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0"/>
            <p:cNvSpPr/>
            <p:nvPr/>
          </p:nvSpPr>
          <p:spPr>
            <a:xfrm rot="-8973980">
              <a:off x="1140829" y="3401193"/>
              <a:ext cx="39801" cy="34103"/>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0"/>
            <p:cNvSpPr/>
            <p:nvPr/>
          </p:nvSpPr>
          <p:spPr>
            <a:xfrm rot="-8973980">
              <a:off x="1232047" y="3046709"/>
              <a:ext cx="40664" cy="34275"/>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0"/>
            <p:cNvSpPr/>
            <p:nvPr/>
          </p:nvSpPr>
          <p:spPr>
            <a:xfrm rot="-8973980">
              <a:off x="1331961" y="3215349"/>
              <a:ext cx="56032" cy="47916"/>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3" name="Google Shape;1653;p30"/>
            <p:cNvGrpSpPr/>
            <p:nvPr/>
          </p:nvGrpSpPr>
          <p:grpSpPr>
            <a:xfrm>
              <a:off x="1230342" y="4578996"/>
              <a:ext cx="430296" cy="384589"/>
              <a:chOff x="-687586" y="4393423"/>
              <a:chExt cx="378415" cy="338219"/>
            </a:xfrm>
          </p:grpSpPr>
          <p:sp>
            <p:nvSpPr>
              <p:cNvPr id="1654" name="Google Shape;1654;p30"/>
              <p:cNvSpPr/>
              <p:nvPr/>
            </p:nvSpPr>
            <p:spPr>
              <a:xfrm rot="-4407576">
                <a:off x="-509802" y="4406566"/>
                <a:ext cx="74330" cy="6286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0"/>
              <p:cNvSpPr/>
              <p:nvPr/>
            </p:nvSpPr>
            <p:spPr>
              <a:xfrm rot="-4407576">
                <a:off x="-684038" y="4655633"/>
                <a:ext cx="74330" cy="6286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0"/>
              <p:cNvSpPr/>
              <p:nvPr/>
            </p:nvSpPr>
            <p:spPr>
              <a:xfrm rot="-4407576">
                <a:off x="-668106" y="451461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0"/>
              <p:cNvSpPr/>
              <p:nvPr/>
            </p:nvSpPr>
            <p:spPr>
              <a:xfrm rot="-4407576">
                <a:off x="-346588" y="4517943"/>
                <a:ext cx="35760"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0"/>
              <p:cNvSpPr/>
              <p:nvPr/>
            </p:nvSpPr>
            <p:spPr>
              <a:xfrm rot="-4407576">
                <a:off x="-480413" y="4640852"/>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 name="Google Shape;1659;p30"/>
            <p:cNvGrpSpPr/>
            <p:nvPr/>
          </p:nvGrpSpPr>
          <p:grpSpPr>
            <a:xfrm>
              <a:off x="8619930" y="4391116"/>
              <a:ext cx="412419" cy="386174"/>
              <a:chOff x="2173397" y="3627896"/>
              <a:chExt cx="362694" cy="339613"/>
            </a:xfrm>
          </p:grpSpPr>
          <p:sp>
            <p:nvSpPr>
              <p:cNvPr id="1660" name="Google Shape;1660;p30"/>
              <p:cNvSpPr/>
              <p:nvPr/>
            </p:nvSpPr>
            <p:spPr>
              <a:xfrm>
                <a:off x="2461761" y="3755982"/>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0"/>
              <p:cNvSpPr/>
              <p:nvPr/>
            </p:nvSpPr>
            <p:spPr>
              <a:xfrm>
                <a:off x="2173397" y="3659861"/>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0"/>
              <p:cNvSpPr/>
              <p:nvPr/>
            </p:nvSpPr>
            <p:spPr>
              <a:xfrm>
                <a:off x="2342938" y="3627896"/>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0"/>
              <p:cNvSpPr/>
              <p:nvPr/>
            </p:nvSpPr>
            <p:spPr>
              <a:xfrm>
                <a:off x="2430935" y="3937367"/>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0"/>
              <p:cNvSpPr/>
              <p:nvPr/>
            </p:nvSpPr>
            <p:spPr>
              <a:xfrm>
                <a:off x="2264432" y="3846257"/>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5" name="Google Shape;1665;p30"/>
            <p:cNvSpPr/>
            <p:nvPr/>
          </p:nvSpPr>
          <p:spPr>
            <a:xfrm>
              <a:off x="8652502" y="2020612"/>
              <a:ext cx="108523" cy="121905"/>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0"/>
            <p:cNvSpPr/>
            <p:nvPr/>
          </p:nvSpPr>
          <p:spPr>
            <a:xfrm>
              <a:off x="8729911" y="3188291"/>
              <a:ext cx="108523" cy="121905"/>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0"/>
            <p:cNvSpPr/>
            <p:nvPr/>
          </p:nvSpPr>
          <p:spPr>
            <a:xfrm>
              <a:off x="122539" y="2711228"/>
              <a:ext cx="108523" cy="121905"/>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0"/>
            <p:cNvSpPr/>
            <p:nvPr/>
          </p:nvSpPr>
          <p:spPr>
            <a:xfrm>
              <a:off x="3550838" y="3178365"/>
              <a:ext cx="108523" cy="121905"/>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0"/>
            <p:cNvSpPr/>
            <p:nvPr/>
          </p:nvSpPr>
          <p:spPr>
            <a:xfrm rot="-3558445">
              <a:off x="4456994" y="2045819"/>
              <a:ext cx="84521" cy="71484"/>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0"/>
            <p:cNvSpPr/>
            <p:nvPr/>
          </p:nvSpPr>
          <p:spPr>
            <a:xfrm rot="-3558445">
              <a:off x="4195631" y="2272000"/>
              <a:ext cx="84521" cy="71484"/>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0"/>
            <p:cNvSpPr/>
            <p:nvPr/>
          </p:nvSpPr>
          <p:spPr>
            <a:xfrm rot="-3558445">
              <a:off x="4257655" y="2116043"/>
              <a:ext cx="39800" cy="3410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0"/>
            <p:cNvSpPr/>
            <p:nvPr/>
          </p:nvSpPr>
          <p:spPr>
            <a:xfrm rot="-3558445">
              <a:off x="4611203" y="2209207"/>
              <a:ext cx="40663" cy="34275"/>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0"/>
            <p:cNvSpPr/>
            <p:nvPr/>
          </p:nvSpPr>
          <p:spPr>
            <a:xfrm rot="-3558445">
              <a:off x="4525105" y="2470902"/>
              <a:ext cx="56031" cy="47915"/>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0"/>
            <p:cNvSpPr/>
            <p:nvPr/>
          </p:nvSpPr>
          <p:spPr>
            <a:xfrm rot="-977317">
              <a:off x="8686617" y="487420"/>
              <a:ext cx="84522" cy="7148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0"/>
            <p:cNvSpPr/>
            <p:nvPr/>
          </p:nvSpPr>
          <p:spPr>
            <a:xfrm rot="-977317">
              <a:off x="8341217" y="474479"/>
              <a:ext cx="84522" cy="7148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0"/>
            <p:cNvSpPr/>
            <p:nvPr/>
          </p:nvSpPr>
          <p:spPr>
            <a:xfrm rot="-977317">
              <a:off x="8511727" y="392538"/>
              <a:ext cx="39801" cy="3410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0"/>
            <p:cNvSpPr/>
            <p:nvPr/>
          </p:nvSpPr>
          <p:spPr>
            <a:xfrm rot="-977317">
              <a:off x="8706486" y="702126"/>
              <a:ext cx="40664" cy="34275"/>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0"/>
            <p:cNvSpPr/>
            <p:nvPr/>
          </p:nvSpPr>
          <p:spPr>
            <a:xfrm rot="-977317">
              <a:off x="8497296" y="653359"/>
              <a:ext cx="56032" cy="47916"/>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0"/>
            <p:cNvSpPr/>
            <p:nvPr/>
          </p:nvSpPr>
          <p:spPr>
            <a:xfrm>
              <a:off x="2410025" y="4776365"/>
              <a:ext cx="108526" cy="92325"/>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0"/>
            <p:cNvSpPr/>
            <p:nvPr/>
          </p:nvSpPr>
          <p:spPr>
            <a:xfrm>
              <a:off x="2410358" y="573024"/>
              <a:ext cx="159461" cy="179490"/>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0"/>
            <p:cNvSpPr/>
            <p:nvPr/>
          </p:nvSpPr>
          <p:spPr>
            <a:xfrm flipH="1">
              <a:off x="6739387" y="4568766"/>
              <a:ext cx="108523" cy="121819"/>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0"/>
            <p:cNvSpPr/>
            <p:nvPr/>
          </p:nvSpPr>
          <p:spPr>
            <a:xfrm flipH="1">
              <a:off x="6135647" y="4770284"/>
              <a:ext cx="159461" cy="179490"/>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FFE782">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68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93"/>
        <p:cNvGrpSpPr/>
        <p:nvPr/>
      </p:nvGrpSpPr>
      <p:grpSpPr>
        <a:xfrm>
          <a:off x="0" y="0"/>
          <a:ext cx="0" cy="0"/>
          <a:chOff x="0" y="0"/>
          <a:chExt cx="0" cy="0"/>
        </a:xfrm>
      </p:grpSpPr>
      <p:grpSp>
        <p:nvGrpSpPr>
          <p:cNvPr id="194" name="Google Shape;194;p5"/>
          <p:cNvGrpSpPr/>
          <p:nvPr/>
        </p:nvGrpSpPr>
        <p:grpSpPr>
          <a:xfrm>
            <a:off x="89338" y="138653"/>
            <a:ext cx="8957938" cy="4821944"/>
            <a:chOff x="84356" y="461914"/>
            <a:chExt cx="8957938" cy="4821944"/>
          </a:xfrm>
        </p:grpSpPr>
        <p:sp>
          <p:nvSpPr>
            <p:cNvPr id="195" name="Google Shape;195;p5"/>
            <p:cNvSpPr/>
            <p:nvPr/>
          </p:nvSpPr>
          <p:spPr>
            <a:xfrm>
              <a:off x="5206794" y="3351369"/>
              <a:ext cx="152461" cy="171611"/>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4462864" y="4914975"/>
              <a:ext cx="152461" cy="171611"/>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8495690" y="1499146"/>
              <a:ext cx="197117" cy="221798"/>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a:off x="8404335" y="533238"/>
              <a:ext cx="197117" cy="221798"/>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a:off x="1437431" y="461921"/>
              <a:ext cx="197117" cy="221798"/>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84356" y="1539277"/>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2948472" y="487044"/>
              <a:ext cx="152378" cy="171529"/>
            </a:xfrm>
            <a:custGeom>
              <a:avLst/>
              <a:gdLst/>
              <a:ahLst/>
              <a:cxnLst/>
              <a:rect l="l" t="t" r="r" b="b"/>
              <a:pathLst>
                <a:path w="1846" h="2078" extrusionOk="0">
                  <a:moveTo>
                    <a:pt x="918" y="0"/>
                  </a:moveTo>
                  <a:cubicBezTo>
                    <a:pt x="802" y="0"/>
                    <a:pt x="715" y="348"/>
                    <a:pt x="686" y="812"/>
                  </a:cubicBezTo>
                  <a:cubicBezTo>
                    <a:pt x="290" y="841"/>
                    <a:pt x="0" y="928"/>
                    <a:pt x="0" y="1044"/>
                  </a:cubicBezTo>
                  <a:cubicBezTo>
                    <a:pt x="0" y="1150"/>
                    <a:pt x="290" y="1247"/>
                    <a:pt x="686" y="1276"/>
                  </a:cubicBezTo>
                  <a:cubicBezTo>
                    <a:pt x="715" y="1740"/>
                    <a:pt x="802" y="2078"/>
                    <a:pt x="918" y="2078"/>
                  </a:cubicBezTo>
                  <a:cubicBezTo>
                    <a:pt x="1034" y="2078"/>
                    <a:pt x="1131" y="1740"/>
                    <a:pt x="1160" y="1276"/>
                  </a:cubicBezTo>
                  <a:cubicBezTo>
                    <a:pt x="1556" y="1247"/>
                    <a:pt x="1846" y="1150"/>
                    <a:pt x="1846" y="1044"/>
                  </a:cubicBezTo>
                  <a:cubicBezTo>
                    <a:pt x="1846" y="928"/>
                    <a:pt x="1556" y="841"/>
                    <a:pt x="1160" y="812"/>
                  </a:cubicBezTo>
                  <a:cubicBezTo>
                    <a:pt x="1141" y="348"/>
                    <a:pt x="1044" y="0"/>
                    <a:pt x="918"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3864531" y="3565614"/>
              <a:ext cx="103759" cy="116554"/>
            </a:xfrm>
            <a:custGeom>
              <a:avLst/>
              <a:gdLst/>
              <a:ahLst/>
              <a:cxnLst/>
              <a:rect l="l" t="t" r="r" b="b"/>
              <a:pathLst>
                <a:path w="1257" h="1412" extrusionOk="0">
                  <a:moveTo>
                    <a:pt x="628" y="1"/>
                  </a:moveTo>
                  <a:cubicBezTo>
                    <a:pt x="551" y="1"/>
                    <a:pt x="483" y="233"/>
                    <a:pt x="464" y="552"/>
                  </a:cubicBezTo>
                  <a:cubicBezTo>
                    <a:pt x="194" y="571"/>
                    <a:pt x="0" y="629"/>
                    <a:pt x="0" y="706"/>
                  </a:cubicBezTo>
                  <a:cubicBezTo>
                    <a:pt x="0" y="784"/>
                    <a:pt x="194" y="851"/>
                    <a:pt x="464" y="871"/>
                  </a:cubicBezTo>
                  <a:cubicBezTo>
                    <a:pt x="483" y="1180"/>
                    <a:pt x="551" y="1412"/>
                    <a:pt x="628" y="1412"/>
                  </a:cubicBezTo>
                  <a:cubicBezTo>
                    <a:pt x="706" y="1412"/>
                    <a:pt x="773" y="1180"/>
                    <a:pt x="783" y="871"/>
                  </a:cubicBezTo>
                  <a:cubicBezTo>
                    <a:pt x="1054" y="851"/>
                    <a:pt x="1257" y="784"/>
                    <a:pt x="1257" y="706"/>
                  </a:cubicBezTo>
                  <a:cubicBezTo>
                    <a:pt x="1257" y="629"/>
                    <a:pt x="1054" y="571"/>
                    <a:pt x="783" y="552"/>
                  </a:cubicBezTo>
                  <a:cubicBezTo>
                    <a:pt x="773" y="233"/>
                    <a:pt x="706" y="1"/>
                    <a:pt x="62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1211215" y="4610184"/>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2524138" y="4637703"/>
              <a:ext cx="103842" cy="116554"/>
            </a:xfrm>
            <a:custGeom>
              <a:avLst/>
              <a:gdLst/>
              <a:ahLst/>
              <a:cxnLst/>
              <a:rect l="l" t="t" r="r" b="b"/>
              <a:pathLst>
                <a:path w="1258" h="1412" extrusionOk="0">
                  <a:moveTo>
                    <a:pt x="629" y="1"/>
                  </a:moveTo>
                  <a:cubicBezTo>
                    <a:pt x="552" y="1"/>
                    <a:pt x="484" y="233"/>
                    <a:pt x="474" y="552"/>
                  </a:cubicBezTo>
                  <a:cubicBezTo>
                    <a:pt x="204" y="571"/>
                    <a:pt x="1" y="629"/>
                    <a:pt x="1" y="706"/>
                  </a:cubicBezTo>
                  <a:cubicBezTo>
                    <a:pt x="1" y="784"/>
                    <a:pt x="204" y="842"/>
                    <a:pt x="474" y="861"/>
                  </a:cubicBezTo>
                  <a:cubicBezTo>
                    <a:pt x="484" y="1180"/>
                    <a:pt x="552" y="1412"/>
                    <a:pt x="629" y="1412"/>
                  </a:cubicBezTo>
                  <a:cubicBezTo>
                    <a:pt x="706" y="1412"/>
                    <a:pt x="774" y="1180"/>
                    <a:pt x="793" y="861"/>
                  </a:cubicBezTo>
                  <a:cubicBezTo>
                    <a:pt x="1054" y="842"/>
                    <a:pt x="1257" y="784"/>
                    <a:pt x="1257" y="706"/>
                  </a:cubicBezTo>
                  <a:cubicBezTo>
                    <a:pt x="1257" y="629"/>
                    <a:pt x="1054" y="571"/>
                    <a:pt x="793" y="552"/>
                  </a:cubicBezTo>
                  <a:cubicBezTo>
                    <a:pt x="774" y="233"/>
                    <a:pt x="706" y="1"/>
                    <a:pt x="629"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546478" y="719265"/>
              <a:ext cx="103759" cy="117379"/>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7786603" y="984304"/>
              <a:ext cx="103759" cy="116554"/>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8215060" y="2913813"/>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5"/>
            <p:cNvSpPr/>
            <p:nvPr/>
          </p:nvSpPr>
          <p:spPr>
            <a:xfrm>
              <a:off x="4567030" y="3069351"/>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5"/>
            <p:cNvSpPr/>
            <p:nvPr/>
          </p:nvSpPr>
          <p:spPr>
            <a:xfrm>
              <a:off x="2113654" y="4859099"/>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a:off x="3173140" y="203581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7353808" y="4805793"/>
              <a:ext cx="80234" cy="68843"/>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7702736" y="5215015"/>
              <a:ext cx="80234" cy="68843"/>
            </a:xfrm>
            <a:custGeom>
              <a:avLst/>
              <a:gdLst/>
              <a:ahLst/>
              <a:cxnLst/>
              <a:rect l="l" t="t" r="r" b="b"/>
              <a:pathLst>
                <a:path w="972" h="834" extrusionOk="0">
                  <a:moveTo>
                    <a:pt x="542" y="1"/>
                  </a:moveTo>
                  <a:cubicBezTo>
                    <a:pt x="521" y="1"/>
                    <a:pt x="500" y="2"/>
                    <a:pt x="478" y="6"/>
                  </a:cubicBezTo>
                  <a:cubicBezTo>
                    <a:pt x="0" y="61"/>
                    <a:pt x="82" y="833"/>
                    <a:pt x="540" y="833"/>
                  </a:cubicBezTo>
                  <a:cubicBezTo>
                    <a:pt x="564" y="833"/>
                    <a:pt x="588" y="831"/>
                    <a:pt x="614" y="827"/>
                  </a:cubicBezTo>
                  <a:cubicBezTo>
                    <a:pt x="807" y="788"/>
                    <a:pt x="952" y="624"/>
                    <a:pt x="971" y="431"/>
                  </a:cubicBezTo>
                  <a:cubicBezTo>
                    <a:pt x="971" y="191"/>
                    <a:pt x="776" y="1"/>
                    <a:pt x="542"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7819042" y="461914"/>
              <a:ext cx="38879" cy="32770"/>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3968299" y="2747071"/>
              <a:ext cx="38218" cy="32358"/>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5"/>
            <p:cNvSpPr/>
            <p:nvPr/>
          </p:nvSpPr>
          <p:spPr>
            <a:xfrm>
              <a:off x="1563672" y="5226729"/>
              <a:ext cx="53819" cy="45400"/>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 name="Google Shape;216;p5"/>
            <p:cNvGrpSpPr/>
            <p:nvPr/>
          </p:nvGrpSpPr>
          <p:grpSpPr>
            <a:xfrm>
              <a:off x="384142" y="4522561"/>
              <a:ext cx="394321" cy="369227"/>
              <a:chOff x="2002810" y="3558267"/>
              <a:chExt cx="362694" cy="339613"/>
            </a:xfrm>
          </p:grpSpPr>
          <p:sp>
            <p:nvSpPr>
              <p:cNvPr id="217" name="Google Shape;217;p5"/>
              <p:cNvSpPr/>
              <p:nvPr/>
            </p:nvSpPr>
            <p:spPr>
              <a:xfrm>
                <a:off x="2291173" y="3686353"/>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2002810" y="3590232"/>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 name="Google Shape;222;p5"/>
            <p:cNvGrpSpPr/>
            <p:nvPr/>
          </p:nvGrpSpPr>
          <p:grpSpPr>
            <a:xfrm>
              <a:off x="8251792" y="4522561"/>
              <a:ext cx="394321" cy="369227"/>
              <a:chOff x="2002810" y="3558267"/>
              <a:chExt cx="362694" cy="339613"/>
            </a:xfrm>
          </p:grpSpPr>
          <p:sp>
            <p:nvSpPr>
              <p:cNvPr id="223" name="Google Shape;223;p5"/>
              <p:cNvSpPr/>
              <p:nvPr/>
            </p:nvSpPr>
            <p:spPr>
              <a:xfrm>
                <a:off x="2291173" y="3686353"/>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2002810" y="3590232"/>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 name="Google Shape;228;p5"/>
            <p:cNvSpPr/>
            <p:nvPr/>
          </p:nvSpPr>
          <p:spPr>
            <a:xfrm>
              <a:off x="8938535" y="208973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8542360" y="344817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a:off x="529435" y="274332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650260" y="3533900"/>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778476" y="2347266"/>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2111017" y="1087726"/>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1268417" y="1092511"/>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1897487" y="7431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725865" y="132991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4219626" y="602991"/>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6919542" y="664413"/>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5956554" y="1092511"/>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a:off x="7314937" y="110551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a:off x="6098365" y="755038"/>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5"/>
            <p:cNvSpPr/>
            <p:nvPr/>
          </p:nvSpPr>
          <p:spPr>
            <a:xfrm>
              <a:off x="3048756" y="48918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3359915" y="4240721"/>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5"/>
            <p:cNvSpPr/>
            <p:nvPr/>
          </p:nvSpPr>
          <p:spPr>
            <a:xfrm flipH="1">
              <a:off x="6471716" y="4891802"/>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5"/>
            <p:cNvSpPr/>
            <p:nvPr/>
          </p:nvSpPr>
          <p:spPr>
            <a:xfrm flipH="1">
              <a:off x="5719493" y="4899146"/>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 name="Google Shape;246;p5"/>
          <p:cNvSpPr txBox="1">
            <a:spLocks noGrp="1"/>
          </p:cNvSpPr>
          <p:nvPr>
            <p:ph type="title"/>
          </p:nvPr>
        </p:nvSpPr>
        <p:spPr>
          <a:xfrm>
            <a:off x="311700" y="516839"/>
            <a:ext cx="85206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47" name="Google Shape;247;p5"/>
          <p:cNvSpPr txBox="1">
            <a:spLocks noGrp="1"/>
          </p:cNvSpPr>
          <p:nvPr>
            <p:ph type="body" idx="1"/>
          </p:nvPr>
        </p:nvSpPr>
        <p:spPr>
          <a:xfrm>
            <a:off x="3573300" y="3642460"/>
            <a:ext cx="1997400" cy="11073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48" name="Google Shape;248;p5"/>
          <p:cNvSpPr txBox="1">
            <a:spLocks noGrp="1"/>
          </p:cNvSpPr>
          <p:nvPr>
            <p:ph type="body" idx="2"/>
          </p:nvPr>
        </p:nvSpPr>
        <p:spPr>
          <a:xfrm>
            <a:off x="3573300" y="1714236"/>
            <a:ext cx="1997400" cy="11073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49" name="Google Shape;249;p5"/>
          <p:cNvSpPr txBox="1">
            <a:spLocks noGrp="1"/>
          </p:cNvSpPr>
          <p:nvPr>
            <p:ph type="subTitle" idx="3"/>
          </p:nvPr>
        </p:nvSpPr>
        <p:spPr>
          <a:xfrm>
            <a:off x="6041875" y="1296275"/>
            <a:ext cx="1469700" cy="2427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oogaloo"/>
              <a:buNone/>
              <a:defRPr>
                <a:latin typeface="Boogaloo"/>
                <a:ea typeface="Boogaloo"/>
                <a:cs typeface="Boogaloo"/>
                <a:sym typeface="Boogaloo"/>
              </a:defRPr>
            </a:lvl1pPr>
            <a:lvl2pPr lvl="1">
              <a:spcBef>
                <a:spcPts val="1600"/>
              </a:spcBef>
              <a:spcAft>
                <a:spcPts val="0"/>
              </a:spcAft>
              <a:buSzPts val="1800"/>
              <a:buFont typeface="Boogaloo"/>
              <a:buNone/>
              <a:defRPr sz="1800">
                <a:latin typeface="Boogaloo"/>
                <a:ea typeface="Boogaloo"/>
                <a:cs typeface="Boogaloo"/>
                <a:sym typeface="Boogaloo"/>
              </a:defRPr>
            </a:lvl2pPr>
            <a:lvl3pPr lvl="2">
              <a:spcBef>
                <a:spcPts val="1600"/>
              </a:spcBef>
              <a:spcAft>
                <a:spcPts val="0"/>
              </a:spcAft>
              <a:buSzPts val="1800"/>
              <a:buFont typeface="Boogaloo"/>
              <a:buNone/>
              <a:defRPr sz="1800">
                <a:latin typeface="Boogaloo"/>
                <a:ea typeface="Boogaloo"/>
                <a:cs typeface="Boogaloo"/>
                <a:sym typeface="Boogaloo"/>
              </a:defRPr>
            </a:lvl3pPr>
            <a:lvl4pPr lvl="3">
              <a:spcBef>
                <a:spcPts val="1600"/>
              </a:spcBef>
              <a:spcAft>
                <a:spcPts val="0"/>
              </a:spcAft>
              <a:buSzPts val="1800"/>
              <a:buFont typeface="Boogaloo"/>
              <a:buNone/>
              <a:defRPr sz="1800">
                <a:latin typeface="Boogaloo"/>
                <a:ea typeface="Boogaloo"/>
                <a:cs typeface="Boogaloo"/>
                <a:sym typeface="Boogaloo"/>
              </a:defRPr>
            </a:lvl4pPr>
            <a:lvl5pPr lvl="4">
              <a:spcBef>
                <a:spcPts val="1600"/>
              </a:spcBef>
              <a:spcAft>
                <a:spcPts val="0"/>
              </a:spcAft>
              <a:buSzPts val="1800"/>
              <a:buFont typeface="Boogaloo"/>
              <a:buNone/>
              <a:defRPr sz="1800">
                <a:latin typeface="Boogaloo"/>
                <a:ea typeface="Boogaloo"/>
                <a:cs typeface="Boogaloo"/>
                <a:sym typeface="Boogaloo"/>
              </a:defRPr>
            </a:lvl5pPr>
            <a:lvl6pPr lvl="5">
              <a:spcBef>
                <a:spcPts val="1600"/>
              </a:spcBef>
              <a:spcAft>
                <a:spcPts val="0"/>
              </a:spcAft>
              <a:buSzPts val="1800"/>
              <a:buFont typeface="Boogaloo"/>
              <a:buNone/>
              <a:defRPr sz="1800">
                <a:latin typeface="Boogaloo"/>
                <a:ea typeface="Boogaloo"/>
                <a:cs typeface="Boogaloo"/>
                <a:sym typeface="Boogaloo"/>
              </a:defRPr>
            </a:lvl6pPr>
            <a:lvl7pPr lvl="6">
              <a:spcBef>
                <a:spcPts val="1600"/>
              </a:spcBef>
              <a:spcAft>
                <a:spcPts val="0"/>
              </a:spcAft>
              <a:buSzPts val="1800"/>
              <a:buFont typeface="Boogaloo"/>
              <a:buNone/>
              <a:defRPr sz="1800">
                <a:latin typeface="Boogaloo"/>
                <a:ea typeface="Boogaloo"/>
                <a:cs typeface="Boogaloo"/>
                <a:sym typeface="Boogaloo"/>
              </a:defRPr>
            </a:lvl7pPr>
            <a:lvl8pPr lvl="7">
              <a:spcBef>
                <a:spcPts val="1600"/>
              </a:spcBef>
              <a:spcAft>
                <a:spcPts val="0"/>
              </a:spcAft>
              <a:buSzPts val="1800"/>
              <a:buFont typeface="Boogaloo"/>
              <a:buNone/>
              <a:defRPr sz="1800">
                <a:latin typeface="Boogaloo"/>
                <a:ea typeface="Boogaloo"/>
                <a:cs typeface="Boogaloo"/>
                <a:sym typeface="Boogaloo"/>
              </a:defRPr>
            </a:lvl8pPr>
            <a:lvl9pPr lvl="8">
              <a:spcBef>
                <a:spcPts val="1600"/>
              </a:spcBef>
              <a:spcAft>
                <a:spcPts val="1600"/>
              </a:spcAft>
              <a:buSzPts val="1800"/>
              <a:buFont typeface="Boogaloo"/>
              <a:buNone/>
              <a:defRPr sz="1800">
                <a:latin typeface="Boogaloo"/>
                <a:ea typeface="Boogaloo"/>
                <a:cs typeface="Boogaloo"/>
                <a:sym typeface="Boogaloo"/>
              </a:defRPr>
            </a:lvl9pPr>
          </a:lstStyle>
          <a:p>
            <a:endParaRPr/>
          </a:p>
        </p:txBody>
      </p:sp>
      <p:sp>
        <p:nvSpPr>
          <p:cNvPr id="250" name="Google Shape;250;p5"/>
          <p:cNvSpPr txBox="1">
            <a:spLocks noGrp="1"/>
          </p:cNvSpPr>
          <p:nvPr>
            <p:ph type="subTitle" idx="4"/>
          </p:nvPr>
        </p:nvSpPr>
        <p:spPr>
          <a:xfrm>
            <a:off x="2929450" y="3362000"/>
            <a:ext cx="1997400" cy="2496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oogaloo"/>
              <a:buNone/>
              <a:defRPr>
                <a:latin typeface="Boogaloo"/>
                <a:ea typeface="Boogaloo"/>
                <a:cs typeface="Boogaloo"/>
                <a:sym typeface="Boogaloo"/>
              </a:defRPr>
            </a:lvl1pPr>
            <a:lvl2pPr lvl="1">
              <a:spcBef>
                <a:spcPts val="1600"/>
              </a:spcBef>
              <a:spcAft>
                <a:spcPts val="0"/>
              </a:spcAft>
              <a:buSzPts val="1800"/>
              <a:buFont typeface="Boogaloo"/>
              <a:buNone/>
              <a:defRPr sz="1800">
                <a:latin typeface="Boogaloo"/>
                <a:ea typeface="Boogaloo"/>
                <a:cs typeface="Boogaloo"/>
                <a:sym typeface="Boogaloo"/>
              </a:defRPr>
            </a:lvl2pPr>
            <a:lvl3pPr lvl="2">
              <a:spcBef>
                <a:spcPts val="1600"/>
              </a:spcBef>
              <a:spcAft>
                <a:spcPts val="0"/>
              </a:spcAft>
              <a:buSzPts val="1800"/>
              <a:buFont typeface="Boogaloo"/>
              <a:buNone/>
              <a:defRPr sz="1800">
                <a:latin typeface="Boogaloo"/>
                <a:ea typeface="Boogaloo"/>
                <a:cs typeface="Boogaloo"/>
                <a:sym typeface="Boogaloo"/>
              </a:defRPr>
            </a:lvl3pPr>
            <a:lvl4pPr lvl="3">
              <a:spcBef>
                <a:spcPts val="1600"/>
              </a:spcBef>
              <a:spcAft>
                <a:spcPts val="0"/>
              </a:spcAft>
              <a:buSzPts val="1800"/>
              <a:buFont typeface="Boogaloo"/>
              <a:buNone/>
              <a:defRPr sz="1800">
                <a:latin typeface="Boogaloo"/>
                <a:ea typeface="Boogaloo"/>
                <a:cs typeface="Boogaloo"/>
                <a:sym typeface="Boogaloo"/>
              </a:defRPr>
            </a:lvl4pPr>
            <a:lvl5pPr lvl="4">
              <a:spcBef>
                <a:spcPts val="1600"/>
              </a:spcBef>
              <a:spcAft>
                <a:spcPts val="0"/>
              </a:spcAft>
              <a:buSzPts val="1800"/>
              <a:buFont typeface="Boogaloo"/>
              <a:buNone/>
              <a:defRPr sz="1800">
                <a:latin typeface="Boogaloo"/>
                <a:ea typeface="Boogaloo"/>
                <a:cs typeface="Boogaloo"/>
                <a:sym typeface="Boogaloo"/>
              </a:defRPr>
            </a:lvl5pPr>
            <a:lvl6pPr lvl="5">
              <a:spcBef>
                <a:spcPts val="1600"/>
              </a:spcBef>
              <a:spcAft>
                <a:spcPts val="0"/>
              </a:spcAft>
              <a:buSzPts val="1800"/>
              <a:buFont typeface="Boogaloo"/>
              <a:buNone/>
              <a:defRPr sz="1800">
                <a:latin typeface="Boogaloo"/>
                <a:ea typeface="Boogaloo"/>
                <a:cs typeface="Boogaloo"/>
                <a:sym typeface="Boogaloo"/>
              </a:defRPr>
            </a:lvl6pPr>
            <a:lvl7pPr lvl="6">
              <a:spcBef>
                <a:spcPts val="1600"/>
              </a:spcBef>
              <a:spcAft>
                <a:spcPts val="0"/>
              </a:spcAft>
              <a:buSzPts val="1800"/>
              <a:buFont typeface="Boogaloo"/>
              <a:buNone/>
              <a:defRPr sz="1800">
                <a:latin typeface="Boogaloo"/>
                <a:ea typeface="Boogaloo"/>
                <a:cs typeface="Boogaloo"/>
                <a:sym typeface="Boogaloo"/>
              </a:defRPr>
            </a:lvl7pPr>
            <a:lvl8pPr lvl="7">
              <a:spcBef>
                <a:spcPts val="1600"/>
              </a:spcBef>
              <a:spcAft>
                <a:spcPts val="0"/>
              </a:spcAft>
              <a:buSzPts val="1800"/>
              <a:buFont typeface="Boogaloo"/>
              <a:buNone/>
              <a:defRPr sz="1800">
                <a:latin typeface="Boogaloo"/>
                <a:ea typeface="Boogaloo"/>
                <a:cs typeface="Boogaloo"/>
                <a:sym typeface="Boogaloo"/>
              </a:defRPr>
            </a:lvl8pPr>
            <a:lvl9pPr lvl="8">
              <a:spcBef>
                <a:spcPts val="1600"/>
              </a:spcBef>
              <a:spcAft>
                <a:spcPts val="1600"/>
              </a:spcAft>
              <a:buSzPts val="1800"/>
              <a:buFont typeface="Boogaloo"/>
              <a:buNone/>
              <a:defRPr sz="1800">
                <a:latin typeface="Boogaloo"/>
                <a:ea typeface="Boogaloo"/>
                <a:cs typeface="Boogaloo"/>
                <a:sym typeface="Boogaloo"/>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lt2"/>
        </a:solidFill>
        <a:effectLst/>
      </p:bgPr>
    </p:bg>
    <p:spTree>
      <p:nvGrpSpPr>
        <p:cNvPr id="1" name="Shape 251"/>
        <p:cNvGrpSpPr/>
        <p:nvPr/>
      </p:nvGrpSpPr>
      <p:grpSpPr>
        <a:xfrm>
          <a:off x="0" y="0"/>
          <a:ext cx="0" cy="0"/>
          <a:chOff x="0" y="0"/>
          <a:chExt cx="0" cy="0"/>
        </a:xfrm>
      </p:grpSpPr>
      <p:grpSp>
        <p:nvGrpSpPr>
          <p:cNvPr id="252" name="Google Shape;252;p6"/>
          <p:cNvGrpSpPr/>
          <p:nvPr/>
        </p:nvGrpSpPr>
        <p:grpSpPr>
          <a:xfrm>
            <a:off x="173698" y="56439"/>
            <a:ext cx="8864121" cy="5030227"/>
            <a:chOff x="43474" y="-247427"/>
            <a:chExt cx="8864121" cy="5030227"/>
          </a:xfrm>
        </p:grpSpPr>
        <p:sp>
          <p:nvSpPr>
            <p:cNvPr id="253" name="Google Shape;253;p6"/>
            <p:cNvSpPr/>
            <p:nvPr/>
          </p:nvSpPr>
          <p:spPr>
            <a:xfrm>
              <a:off x="3304368" y="948867"/>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6"/>
            <p:cNvSpPr/>
            <p:nvPr/>
          </p:nvSpPr>
          <p:spPr>
            <a:xfrm>
              <a:off x="43474" y="2602759"/>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6"/>
            <p:cNvSpPr/>
            <p:nvPr/>
          </p:nvSpPr>
          <p:spPr>
            <a:xfrm>
              <a:off x="6574633" y="-247427"/>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6"/>
            <p:cNvSpPr/>
            <p:nvPr/>
          </p:nvSpPr>
          <p:spPr>
            <a:xfrm>
              <a:off x="1969242" y="4389706"/>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6"/>
            <p:cNvSpPr/>
            <p:nvPr/>
          </p:nvSpPr>
          <p:spPr>
            <a:xfrm>
              <a:off x="6426975" y="2392873"/>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6"/>
            <p:cNvSpPr/>
            <p:nvPr/>
          </p:nvSpPr>
          <p:spPr>
            <a:xfrm>
              <a:off x="677375" y="4638299"/>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6"/>
            <p:cNvSpPr/>
            <p:nvPr/>
          </p:nvSpPr>
          <p:spPr>
            <a:xfrm>
              <a:off x="1446336" y="444038"/>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6"/>
            <p:cNvSpPr/>
            <p:nvPr/>
          </p:nvSpPr>
          <p:spPr>
            <a:xfrm>
              <a:off x="6083152" y="4604676"/>
              <a:ext cx="110475" cy="144603"/>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6"/>
            <p:cNvSpPr/>
            <p:nvPr/>
          </p:nvSpPr>
          <p:spPr>
            <a:xfrm>
              <a:off x="7824175" y="4058348"/>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6"/>
            <p:cNvSpPr/>
            <p:nvPr/>
          </p:nvSpPr>
          <p:spPr>
            <a:xfrm>
              <a:off x="4421101" y="420943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6"/>
            <p:cNvSpPr/>
            <p:nvPr/>
          </p:nvSpPr>
          <p:spPr>
            <a:xfrm>
              <a:off x="7612242" y="860915"/>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6"/>
            <p:cNvSpPr/>
            <p:nvPr/>
          </p:nvSpPr>
          <p:spPr>
            <a:xfrm>
              <a:off x="3036224" y="4389713"/>
              <a:ext cx="57303" cy="56325"/>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6"/>
            <p:cNvSpPr/>
            <p:nvPr/>
          </p:nvSpPr>
          <p:spPr>
            <a:xfrm>
              <a:off x="8797120" y="2458153"/>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 name="Google Shape;266;p6"/>
            <p:cNvGrpSpPr/>
            <p:nvPr/>
          </p:nvGrpSpPr>
          <p:grpSpPr>
            <a:xfrm>
              <a:off x="316135" y="-130060"/>
              <a:ext cx="6036666" cy="1163710"/>
              <a:chOff x="155485" y="49027"/>
              <a:chExt cx="6036666" cy="1163710"/>
            </a:xfrm>
          </p:grpSpPr>
          <p:sp>
            <p:nvSpPr>
              <p:cNvPr id="267" name="Google Shape;267;p6"/>
              <p:cNvSpPr/>
              <p:nvPr/>
            </p:nvSpPr>
            <p:spPr>
              <a:xfrm>
                <a:off x="155485" y="1127942"/>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6"/>
              <p:cNvSpPr/>
              <p:nvPr/>
            </p:nvSpPr>
            <p:spPr>
              <a:xfrm>
                <a:off x="3432842" y="49027"/>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a:off x="6150756" y="1150012"/>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6"/>
              <p:cNvSpPr/>
              <p:nvPr/>
            </p:nvSpPr>
            <p:spPr>
              <a:xfrm rot="10800000">
                <a:off x="5254482" y="111654"/>
                <a:ext cx="110100" cy="110100"/>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271;p6"/>
            <p:cNvGrpSpPr/>
            <p:nvPr/>
          </p:nvGrpSpPr>
          <p:grpSpPr>
            <a:xfrm>
              <a:off x="2309186" y="-152229"/>
              <a:ext cx="6524962" cy="1314021"/>
              <a:chOff x="-946314" y="1141646"/>
              <a:chExt cx="6524962" cy="1314021"/>
            </a:xfrm>
          </p:grpSpPr>
          <p:sp>
            <p:nvSpPr>
              <p:cNvPr id="272" name="Google Shape;272;p6"/>
              <p:cNvSpPr/>
              <p:nvPr/>
            </p:nvSpPr>
            <p:spPr>
              <a:xfrm>
                <a:off x="-946314" y="2370872"/>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6"/>
              <p:cNvSpPr/>
              <p:nvPr/>
            </p:nvSpPr>
            <p:spPr>
              <a:xfrm>
                <a:off x="5492606" y="1141646"/>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6"/>
              <p:cNvSpPr/>
              <p:nvPr/>
            </p:nvSpPr>
            <p:spPr>
              <a:xfrm>
                <a:off x="5318039" y="1532506"/>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6"/>
              <p:cNvSpPr/>
              <p:nvPr/>
            </p:nvSpPr>
            <p:spPr>
              <a:xfrm>
                <a:off x="5419903" y="19499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6"/>
              <p:cNvSpPr/>
              <p:nvPr/>
            </p:nvSpPr>
            <p:spPr>
              <a:xfrm>
                <a:off x="5227161" y="1827037"/>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 name="Google Shape;277;p6"/>
            <p:cNvSpPr/>
            <p:nvPr/>
          </p:nvSpPr>
          <p:spPr>
            <a:xfrm>
              <a:off x="6489206" y="3799173"/>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a:off x="4359899" y="230952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6"/>
            <p:cNvSpPr/>
            <p:nvPr/>
          </p:nvSpPr>
          <p:spPr>
            <a:xfrm rot="-1241947">
              <a:off x="8729133" y="4667846"/>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 name="Google Shape;280;p6"/>
          <p:cNvGrpSpPr/>
          <p:nvPr/>
        </p:nvGrpSpPr>
        <p:grpSpPr>
          <a:xfrm>
            <a:off x="47031" y="-123751"/>
            <a:ext cx="9096970" cy="5188552"/>
            <a:chOff x="809219" y="-150027"/>
            <a:chExt cx="9096970" cy="5188552"/>
          </a:xfrm>
        </p:grpSpPr>
        <p:sp>
          <p:nvSpPr>
            <p:cNvPr id="281" name="Google Shape;281;p6"/>
            <p:cNvSpPr/>
            <p:nvPr/>
          </p:nvSpPr>
          <p:spPr>
            <a:xfrm>
              <a:off x="1123039" y="59341"/>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6"/>
            <p:cNvSpPr/>
            <p:nvPr/>
          </p:nvSpPr>
          <p:spPr>
            <a:xfrm rot="422590">
              <a:off x="9134321" y="4143691"/>
              <a:ext cx="745679" cy="472616"/>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6"/>
            <p:cNvSpPr/>
            <p:nvPr/>
          </p:nvSpPr>
          <p:spPr>
            <a:xfrm rot="-1550640">
              <a:off x="8460125" y="110948"/>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 name="Google Shape;284;p6"/>
            <p:cNvGrpSpPr/>
            <p:nvPr/>
          </p:nvGrpSpPr>
          <p:grpSpPr>
            <a:xfrm rot="1882907">
              <a:off x="895080" y="4239858"/>
              <a:ext cx="537260" cy="480691"/>
              <a:chOff x="-4380581" y="7797838"/>
              <a:chExt cx="705425" cy="631150"/>
            </a:xfrm>
          </p:grpSpPr>
          <p:sp>
            <p:nvSpPr>
              <p:cNvPr id="285" name="Google Shape;285;p6"/>
              <p:cNvSpPr/>
              <p:nvPr/>
            </p:nvSpPr>
            <p:spPr>
              <a:xfrm>
                <a:off x="-4300581" y="8073213"/>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6"/>
              <p:cNvSpPr/>
              <p:nvPr/>
            </p:nvSpPr>
            <p:spPr>
              <a:xfrm>
                <a:off x="-4380581" y="7947763"/>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6"/>
              <p:cNvSpPr/>
              <p:nvPr/>
            </p:nvSpPr>
            <p:spPr>
              <a:xfrm>
                <a:off x="-4164206" y="7797838"/>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6"/>
              <p:cNvSpPr/>
              <p:nvPr/>
            </p:nvSpPr>
            <p:spPr>
              <a:xfrm>
                <a:off x="-3958706" y="7827738"/>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6"/>
              <p:cNvSpPr/>
              <p:nvPr/>
            </p:nvSpPr>
            <p:spPr>
              <a:xfrm>
                <a:off x="-3842331" y="8016338"/>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6"/>
            <p:cNvGrpSpPr/>
            <p:nvPr/>
          </p:nvGrpSpPr>
          <p:grpSpPr>
            <a:xfrm rot="-1882907" flipH="1">
              <a:off x="9236080" y="2070933"/>
              <a:ext cx="537260" cy="480691"/>
              <a:chOff x="-8043575" y="8494248"/>
              <a:chExt cx="705425" cy="631150"/>
            </a:xfrm>
          </p:grpSpPr>
          <p:sp>
            <p:nvSpPr>
              <p:cNvPr id="291" name="Google Shape;291;p6"/>
              <p:cNvSpPr/>
              <p:nvPr/>
            </p:nvSpPr>
            <p:spPr>
              <a:xfrm>
                <a:off x="-7963575" y="8769623"/>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6"/>
              <p:cNvSpPr/>
              <p:nvPr/>
            </p:nvSpPr>
            <p:spPr>
              <a:xfrm>
                <a:off x="-8043575" y="8644173"/>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6"/>
              <p:cNvSpPr/>
              <p:nvPr/>
            </p:nvSpPr>
            <p:spPr>
              <a:xfrm>
                <a:off x="-7827200" y="8494248"/>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6"/>
              <p:cNvSpPr/>
              <p:nvPr/>
            </p:nvSpPr>
            <p:spPr>
              <a:xfrm>
                <a:off x="-7621700" y="8524148"/>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6"/>
              <p:cNvSpPr/>
              <p:nvPr/>
            </p:nvSpPr>
            <p:spPr>
              <a:xfrm>
                <a:off x="-7505325" y="8712748"/>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 name="Google Shape;296;p6"/>
            <p:cNvSpPr/>
            <p:nvPr/>
          </p:nvSpPr>
          <p:spPr>
            <a:xfrm rot="1076189">
              <a:off x="3581961" y="-88701"/>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6"/>
            <p:cNvSpPr/>
            <p:nvPr/>
          </p:nvSpPr>
          <p:spPr>
            <a:xfrm rot="-1550640">
              <a:off x="5504575" y="4571448"/>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 name="Google Shape;298;p6"/>
          <p:cNvSpPr txBox="1">
            <a:spLocks noGrp="1"/>
          </p:cNvSpPr>
          <p:nvPr>
            <p:ph type="title"/>
          </p:nvPr>
        </p:nvSpPr>
        <p:spPr>
          <a:xfrm>
            <a:off x="311700" y="445025"/>
            <a:ext cx="85206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2"/>
        </a:solidFill>
        <a:effectLst/>
      </p:bgPr>
    </p:bg>
    <p:spTree>
      <p:nvGrpSpPr>
        <p:cNvPr id="1" name="Shape 299"/>
        <p:cNvGrpSpPr/>
        <p:nvPr/>
      </p:nvGrpSpPr>
      <p:grpSpPr>
        <a:xfrm>
          <a:off x="0" y="0"/>
          <a:ext cx="0" cy="0"/>
          <a:chOff x="0" y="0"/>
          <a:chExt cx="0" cy="0"/>
        </a:xfrm>
      </p:grpSpPr>
      <p:sp>
        <p:nvSpPr>
          <p:cNvPr id="300" name="Google Shape;300;p7"/>
          <p:cNvSpPr txBox="1">
            <a:spLocks noGrp="1"/>
          </p:cNvSpPr>
          <p:nvPr>
            <p:ph type="title"/>
          </p:nvPr>
        </p:nvSpPr>
        <p:spPr>
          <a:xfrm>
            <a:off x="713100" y="593321"/>
            <a:ext cx="7710000" cy="534600"/>
          </a:xfrm>
          <a:prstGeom prst="rect">
            <a:avLst/>
          </a:prstGeom>
        </p:spPr>
        <p:txBody>
          <a:bodyPr spcFirstLastPara="1" wrap="square" lIns="91425" tIns="91425" rIns="91425" bIns="91425" anchor="b" anchorCtr="0">
            <a:noAutofit/>
          </a:bodyPr>
          <a:lstStyle>
            <a:lvl1pPr lvl="0" algn="ctr">
              <a:spcBef>
                <a:spcPts val="0"/>
              </a:spcBef>
              <a:spcAft>
                <a:spcPts val="0"/>
              </a:spcAft>
              <a:buSzPts val="2400"/>
              <a:buNone/>
              <a:defRPr sz="3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1" name="Google Shape;301;p7"/>
          <p:cNvSpPr txBox="1">
            <a:spLocks noGrp="1"/>
          </p:cNvSpPr>
          <p:nvPr>
            <p:ph type="body" idx="1"/>
          </p:nvPr>
        </p:nvSpPr>
        <p:spPr>
          <a:xfrm>
            <a:off x="2615575" y="1384025"/>
            <a:ext cx="3912900" cy="1333200"/>
          </a:xfrm>
          <a:prstGeom prst="rect">
            <a:avLst/>
          </a:prstGeom>
        </p:spPr>
        <p:txBody>
          <a:bodyPr spcFirstLastPara="1" wrap="square" lIns="91425" tIns="91425" rIns="91425" bIns="91425" anchor="t" anchorCtr="0">
            <a:noAutofit/>
          </a:bodyPr>
          <a:lstStyle>
            <a:lvl1pPr marL="457200" lvl="0" indent="-304800" algn="ctr">
              <a:lnSpc>
                <a:spcPct val="100000"/>
              </a:lnSpc>
              <a:spcBef>
                <a:spcPts val="0"/>
              </a:spcBef>
              <a:spcAft>
                <a:spcPts val="0"/>
              </a:spcAft>
              <a:buSzPts val="1200"/>
              <a:buChar char="●"/>
              <a:defRPr sz="1400"/>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grpSp>
        <p:nvGrpSpPr>
          <p:cNvPr id="302" name="Google Shape;302;p7"/>
          <p:cNvGrpSpPr/>
          <p:nvPr/>
        </p:nvGrpSpPr>
        <p:grpSpPr>
          <a:xfrm>
            <a:off x="265548" y="130994"/>
            <a:ext cx="8781721" cy="4762697"/>
            <a:chOff x="125874" y="-172173"/>
            <a:chExt cx="8781721" cy="4762697"/>
          </a:xfrm>
        </p:grpSpPr>
        <p:sp>
          <p:nvSpPr>
            <p:cNvPr id="303" name="Google Shape;303;p7"/>
            <p:cNvSpPr/>
            <p:nvPr/>
          </p:nvSpPr>
          <p:spPr>
            <a:xfrm>
              <a:off x="2683256" y="217692"/>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7"/>
            <p:cNvSpPr/>
            <p:nvPr/>
          </p:nvSpPr>
          <p:spPr>
            <a:xfrm>
              <a:off x="125874" y="3004359"/>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7"/>
            <p:cNvSpPr/>
            <p:nvPr/>
          </p:nvSpPr>
          <p:spPr>
            <a:xfrm>
              <a:off x="6804808" y="59335"/>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7"/>
            <p:cNvSpPr/>
            <p:nvPr/>
          </p:nvSpPr>
          <p:spPr>
            <a:xfrm>
              <a:off x="7258167" y="3471281"/>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7"/>
            <p:cNvSpPr/>
            <p:nvPr/>
          </p:nvSpPr>
          <p:spPr>
            <a:xfrm>
              <a:off x="2585525" y="3471285"/>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7"/>
            <p:cNvSpPr/>
            <p:nvPr/>
          </p:nvSpPr>
          <p:spPr>
            <a:xfrm>
              <a:off x="746050" y="4446024"/>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7"/>
            <p:cNvSpPr/>
            <p:nvPr/>
          </p:nvSpPr>
          <p:spPr>
            <a:xfrm>
              <a:off x="635586" y="-53375"/>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7"/>
            <p:cNvSpPr/>
            <p:nvPr/>
          </p:nvSpPr>
          <p:spPr>
            <a:xfrm flipH="1">
              <a:off x="8403352" y="1198758"/>
              <a:ext cx="110475" cy="144599"/>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7"/>
            <p:cNvSpPr/>
            <p:nvPr/>
          </p:nvSpPr>
          <p:spPr>
            <a:xfrm>
              <a:off x="6330862" y="4262423"/>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7"/>
            <p:cNvSpPr/>
            <p:nvPr/>
          </p:nvSpPr>
          <p:spPr>
            <a:xfrm>
              <a:off x="4087051" y="394848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7"/>
            <p:cNvSpPr/>
            <p:nvPr/>
          </p:nvSpPr>
          <p:spPr>
            <a:xfrm>
              <a:off x="4087405" y="25103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7"/>
            <p:cNvSpPr/>
            <p:nvPr/>
          </p:nvSpPr>
          <p:spPr>
            <a:xfrm>
              <a:off x="3036224" y="1189313"/>
              <a:ext cx="57303" cy="56325"/>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7"/>
            <p:cNvSpPr/>
            <p:nvPr/>
          </p:nvSpPr>
          <p:spPr>
            <a:xfrm>
              <a:off x="8797120" y="2458153"/>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 name="Google Shape;316;p7"/>
            <p:cNvGrpSpPr/>
            <p:nvPr/>
          </p:nvGrpSpPr>
          <p:grpSpPr>
            <a:xfrm>
              <a:off x="316135" y="-172173"/>
              <a:ext cx="5880496" cy="3809468"/>
              <a:chOff x="155485" y="6915"/>
              <a:chExt cx="5880496" cy="3809468"/>
            </a:xfrm>
          </p:grpSpPr>
          <p:sp>
            <p:nvSpPr>
              <p:cNvPr id="317" name="Google Shape;317;p7"/>
              <p:cNvSpPr/>
              <p:nvPr/>
            </p:nvSpPr>
            <p:spPr>
              <a:xfrm>
                <a:off x="5949940" y="911243"/>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7"/>
              <p:cNvSpPr/>
              <p:nvPr/>
            </p:nvSpPr>
            <p:spPr>
              <a:xfrm>
                <a:off x="155485" y="1127942"/>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7"/>
              <p:cNvSpPr/>
              <p:nvPr/>
            </p:nvSpPr>
            <p:spPr>
              <a:xfrm>
                <a:off x="1440505" y="6915"/>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7"/>
              <p:cNvSpPr/>
              <p:nvPr/>
            </p:nvSpPr>
            <p:spPr>
              <a:xfrm>
                <a:off x="1611581" y="1475012"/>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7"/>
              <p:cNvSpPr/>
              <p:nvPr/>
            </p:nvSpPr>
            <p:spPr>
              <a:xfrm>
                <a:off x="994415" y="3759545"/>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 name="Google Shape;322;p7"/>
            <p:cNvGrpSpPr/>
            <p:nvPr/>
          </p:nvGrpSpPr>
          <p:grpSpPr>
            <a:xfrm>
              <a:off x="4566031" y="-132194"/>
              <a:ext cx="4231096" cy="1200510"/>
              <a:chOff x="1310531" y="1161681"/>
              <a:chExt cx="4231096" cy="1200510"/>
            </a:xfrm>
          </p:grpSpPr>
          <p:sp>
            <p:nvSpPr>
              <p:cNvPr id="323" name="Google Shape;323;p7"/>
              <p:cNvSpPr/>
              <p:nvPr/>
            </p:nvSpPr>
            <p:spPr>
              <a:xfrm>
                <a:off x="5455586" y="1705272"/>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7"/>
              <p:cNvSpPr/>
              <p:nvPr/>
            </p:nvSpPr>
            <p:spPr>
              <a:xfrm>
                <a:off x="1310531" y="2277396"/>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7"/>
              <p:cNvSpPr/>
              <p:nvPr/>
            </p:nvSpPr>
            <p:spPr>
              <a:xfrm>
                <a:off x="1396589" y="1161681"/>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7"/>
              <p:cNvSpPr/>
              <p:nvPr/>
            </p:nvSpPr>
            <p:spPr>
              <a:xfrm>
                <a:off x="5419903" y="19499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7"/>
              <p:cNvSpPr/>
              <p:nvPr/>
            </p:nvSpPr>
            <p:spPr>
              <a:xfrm>
                <a:off x="5227161" y="1827037"/>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 name="Google Shape;328;p7"/>
            <p:cNvSpPr/>
            <p:nvPr/>
          </p:nvSpPr>
          <p:spPr>
            <a:xfrm>
              <a:off x="6505631" y="2321198"/>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7"/>
            <p:cNvSpPr/>
            <p:nvPr/>
          </p:nvSpPr>
          <p:spPr>
            <a:xfrm>
              <a:off x="5925599" y="30717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7"/>
            <p:cNvSpPr/>
            <p:nvPr/>
          </p:nvSpPr>
          <p:spPr>
            <a:xfrm rot="-1241947">
              <a:off x="7824158" y="2487746"/>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7"/>
            <p:cNvSpPr/>
            <p:nvPr/>
          </p:nvSpPr>
          <p:spPr>
            <a:xfrm rot="-1241947">
              <a:off x="5696265" y="2226039"/>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7"/>
          <p:cNvGrpSpPr/>
          <p:nvPr/>
        </p:nvGrpSpPr>
        <p:grpSpPr>
          <a:xfrm>
            <a:off x="-8" y="13741"/>
            <a:ext cx="9047281" cy="5137623"/>
            <a:chOff x="-8" y="-9"/>
            <a:chExt cx="9047281" cy="5137623"/>
          </a:xfrm>
        </p:grpSpPr>
        <p:sp>
          <p:nvSpPr>
            <p:cNvPr id="333" name="Google Shape;333;p7"/>
            <p:cNvSpPr/>
            <p:nvPr/>
          </p:nvSpPr>
          <p:spPr>
            <a:xfrm>
              <a:off x="8138127" y="-9"/>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7"/>
            <p:cNvSpPr/>
            <p:nvPr/>
          </p:nvSpPr>
          <p:spPr>
            <a:xfrm rot="422608">
              <a:off x="7935855" y="4092511"/>
              <a:ext cx="1071098" cy="723469"/>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7"/>
            <p:cNvSpPr/>
            <p:nvPr/>
          </p:nvSpPr>
          <p:spPr>
            <a:xfrm rot="-1550640">
              <a:off x="61225" y="467053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 name="Google Shape;336;p7"/>
            <p:cNvGrpSpPr/>
            <p:nvPr/>
          </p:nvGrpSpPr>
          <p:grpSpPr>
            <a:xfrm rot="1882907">
              <a:off x="883455" y="2433883"/>
              <a:ext cx="537260" cy="480691"/>
              <a:chOff x="-5628415" y="5781406"/>
              <a:chExt cx="705425" cy="631150"/>
            </a:xfrm>
          </p:grpSpPr>
          <p:sp>
            <p:nvSpPr>
              <p:cNvPr id="337" name="Google Shape;337;p7"/>
              <p:cNvSpPr/>
              <p:nvPr/>
            </p:nvSpPr>
            <p:spPr>
              <a:xfrm>
                <a:off x="-5548415" y="6056781"/>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7"/>
              <p:cNvSpPr/>
              <p:nvPr/>
            </p:nvSpPr>
            <p:spPr>
              <a:xfrm>
                <a:off x="-5628415" y="5931331"/>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7"/>
              <p:cNvSpPr/>
              <p:nvPr/>
            </p:nvSpPr>
            <p:spPr>
              <a:xfrm>
                <a:off x="-5412040" y="5781406"/>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7"/>
              <p:cNvSpPr/>
              <p:nvPr/>
            </p:nvSpPr>
            <p:spPr>
              <a:xfrm>
                <a:off x="-5206540" y="5811306"/>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7"/>
              <p:cNvSpPr/>
              <p:nvPr/>
            </p:nvSpPr>
            <p:spPr>
              <a:xfrm>
                <a:off x="-5090165" y="5999906"/>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 name="Google Shape;342;p7"/>
            <p:cNvGrpSpPr/>
            <p:nvPr/>
          </p:nvGrpSpPr>
          <p:grpSpPr>
            <a:xfrm rot="1882907">
              <a:off x="2214569" y="4299367"/>
              <a:ext cx="497534" cy="541159"/>
              <a:chOff x="-2763636" y="9839624"/>
              <a:chExt cx="653266" cy="710545"/>
            </a:xfrm>
          </p:grpSpPr>
          <p:sp>
            <p:nvSpPr>
              <p:cNvPr id="343" name="Google Shape;343;p7"/>
              <p:cNvSpPr/>
              <p:nvPr/>
            </p:nvSpPr>
            <p:spPr>
              <a:xfrm rot="-5176049">
                <a:off x="-2552274" y="10053413"/>
                <a:ext cx="496461" cy="355783"/>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7"/>
              <p:cNvSpPr/>
              <p:nvPr/>
            </p:nvSpPr>
            <p:spPr>
              <a:xfrm rot="-5176049">
                <a:off x="-2631643" y="10365217"/>
                <a:ext cx="189129" cy="17010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rot="-5176049">
                <a:off x="-2741861" y="10132837"/>
                <a:ext cx="170979" cy="203829"/>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7"/>
              <p:cNvSpPr/>
              <p:nvPr/>
            </p:nvSpPr>
            <p:spPr>
              <a:xfrm rot="-5176049">
                <a:off x="-2699333" y="9937194"/>
                <a:ext cx="163678" cy="195629"/>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7"/>
              <p:cNvSpPr/>
              <p:nvPr/>
            </p:nvSpPr>
            <p:spPr>
              <a:xfrm rot="-5176049">
                <a:off x="-2523571" y="9848804"/>
                <a:ext cx="167179" cy="158803"/>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348;p7"/>
            <p:cNvGrpSpPr/>
            <p:nvPr/>
          </p:nvGrpSpPr>
          <p:grpSpPr>
            <a:xfrm rot="-1882907" flipH="1">
              <a:off x="6954855" y="1461020"/>
              <a:ext cx="537260" cy="480691"/>
              <a:chOff x="-5903487" y="6250829"/>
              <a:chExt cx="705425" cy="631150"/>
            </a:xfrm>
          </p:grpSpPr>
          <p:sp>
            <p:nvSpPr>
              <p:cNvPr id="349" name="Google Shape;349;p7"/>
              <p:cNvSpPr/>
              <p:nvPr/>
            </p:nvSpPr>
            <p:spPr>
              <a:xfrm>
                <a:off x="-5823487" y="6526204"/>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7"/>
              <p:cNvSpPr/>
              <p:nvPr/>
            </p:nvSpPr>
            <p:spPr>
              <a:xfrm>
                <a:off x="-5903487" y="6400754"/>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7"/>
              <p:cNvSpPr/>
              <p:nvPr/>
            </p:nvSpPr>
            <p:spPr>
              <a:xfrm>
                <a:off x="-5687112" y="6250829"/>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7"/>
              <p:cNvSpPr/>
              <p:nvPr/>
            </p:nvSpPr>
            <p:spPr>
              <a:xfrm>
                <a:off x="-5481612" y="6280729"/>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7"/>
              <p:cNvSpPr/>
              <p:nvPr/>
            </p:nvSpPr>
            <p:spPr>
              <a:xfrm>
                <a:off x="-5365237" y="6469329"/>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 name="Google Shape;354;p7"/>
            <p:cNvSpPr/>
            <p:nvPr/>
          </p:nvSpPr>
          <p:spPr>
            <a:xfrm rot="1076189">
              <a:off x="6951161" y="2819524"/>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7"/>
            <p:cNvSpPr/>
            <p:nvPr/>
          </p:nvSpPr>
          <p:spPr>
            <a:xfrm rot="-1550640">
              <a:off x="1187950" y="102968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2"/>
        </a:solidFill>
        <a:effectLst/>
      </p:bgPr>
    </p:bg>
    <p:spTree>
      <p:nvGrpSpPr>
        <p:cNvPr id="1" name="Shape 356"/>
        <p:cNvGrpSpPr/>
        <p:nvPr/>
      </p:nvGrpSpPr>
      <p:grpSpPr>
        <a:xfrm>
          <a:off x="0" y="0"/>
          <a:ext cx="0" cy="0"/>
          <a:chOff x="0" y="0"/>
          <a:chExt cx="0" cy="0"/>
        </a:xfrm>
      </p:grpSpPr>
      <p:sp>
        <p:nvSpPr>
          <p:cNvPr id="357" name="Google Shape;357;p8"/>
          <p:cNvSpPr txBox="1">
            <a:spLocks noGrp="1"/>
          </p:cNvSpPr>
          <p:nvPr>
            <p:ph type="title"/>
          </p:nvPr>
        </p:nvSpPr>
        <p:spPr>
          <a:xfrm>
            <a:off x="628196" y="535775"/>
            <a:ext cx="3186300" cy="28959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000">
                <a:solidFill>
                  <a:schemeClr val="accent4"/>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8"/>
        <p:cNvGrpSpPr/>
        <p:nvPr/>
      </p:nvGrpSpPr>
      <p:grpSpPr>
        <a:xfrm>
          <a:off x="0" y="0"/>
          <a:ext cx="0" cy="0"/>
          <a:chOff x="0" y="0"/>
          <a:chExt cx="0" cy="0"/>
        </a:xfrm>
      </p:grpSpPr>
      <p:grpSp>
        <p:nvGrpSpPr>
          <p:cNvPr id="359" name="Google Shape;359;p9"/>
          <p:cNvGrpSpPr/>
          <p:nvPr/>
        </p:nvGrpSpPr>
        <p:grpSpPr>
          <a:xfrm>
            <a:off x="265548" y="130994"/>
            <a:ext cx="8781721" cy="4762697"/>
            <a:chOff x="125874" y="-172173"/>
            <a:chExt cx="8781721" cy="4762697"/>
          </a:xfrm>
        </p:grpSpPr>
        <p:sp>
          <p:nvSpPr>
            <p:cNvPr id="360" name="Google Shape;360;p9"/>
            <p:cNvSpPr/>
            <p:nvPr/>
          </p:nvSpPr>
          <p:spPr>
            <a:xfrm>
              <a:off x="2683256" y="217692"/>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9"/>
            <p:cNvSpPr/>
            <p:nvPr/>
          </p:nvSpPr>
          <p:spPr>
            <a:xfrm>
              <a:off x="125874" y="3004359"/>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6804808" y="59335"/>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7258167" y="3471281"/>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9"/>
            <p:cNvSpPr/>
            <p:nvPr/>
          </p:nvSpPr>
          <p:spPr>
            <a:xfrm>
              <a:off x="2585525" y="3471285"/>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9"/>
            <p:cNvSpPr/>
            <p:nvPr/>
          </p:nvSpPr>
          <p:spPr>
            <a:xfrm>
              <a:off x="746050" y="4446024"/>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635586" y="-53375"/>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flipH="1">
              <a:off x="8403352" y="1198758"/>
              <a:ext cx="110475" cy="144599"/>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6330862" y="4262423"/>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4087051" y="394848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4087405" y="25103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9"/>
            <p:cNvSpPr/>
            <p:nvPr/>
          </p:nvSpPr>
          <p:spPr>
            <a:xfrm>
              <a:off x="3036224" y="1189313"/>
              <a:ext cx="57303" cy="56325"/>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9"/>
            <p:cNvSpPr/>
            <p:nvPr/>
          </p:nvSpPr>
          <p:spPr>
            <a:xfrm>
              <a:off x="8797120" y="2458153"/>
              <a:ext cx="110475" cy="144603"/>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 name="Google Shape;373;p9"/>
            <p:cNvGrpSpPr/>
            <p:nvPr/>
          </p:nvGrpSpPr>
          <p:grpSpPr>
            <a:xfrm>
              <a:off x="316135" y="-172173"/>
              <a:ext cx="5880496" cy="3809468"/>
              <a:chOff x="155485" y="6915"/>
              <a:chExt cx="5880496" cy="3809468"/>
            </a:xfrm>
          </p:grpSpPr>
          <p:sp>
            <p:nvSpPr>
              <p:cNvPr id="374" name="Google Shape;374;p9"/>
              <p:cNvSpPr/>
              <p:nvPr/>
            </p:nvSpPr>
            <p:spPr>
              <a:xfrm>
                <a:off x="5949940" y="911243"/>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155485" y="1127942"/>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1440505" y="6915"/>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1611581" y="1475012"/>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9"/>
              <p:cNvSpPr/>
              <p:nvPr/>
            </p:nvSpPr>
            <p:spPr>
              <a:xfrm>
                <a:off x="994415" y="3759545"/>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9"/>
            <p:cNvGrpSpPr/>
            <p:nvPr/>
          </p:nvGrpSpPr>
          <p:grpSpPr>
            <a:xfrm>
              <a:off x="4566031" y="-132194"/>
              <a:ext cx="4231096" cy="1200510"/>
              <a:chOff x="1310531" y="1161681"/>
              <a:chExt cx="4231096" cy="1200510"/>
            </a:xfrm>
          </p:grpSpPr>
          <p:sp>
            <p:nvSpPr>
              <p:cNvPr id="380" name="Google Shape;380;p9"/>
              <p:cNvSpPr/>
              <p:nvPr/>
            </p:nvSpPr>
            <p:spPr>
              <a:xfrm>
                <a:off x="5455586" y="1705272"/>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a:off x="1310531" y="2277396"/>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a:off x="1396589" y="1161681"/>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a:off x="5419903" y="19499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9"/>
              <p:cNvSpPr/>
              <p:nvPr/>
            </p:nvSpPr>
            <p:spPr>
              <a:xfrm>
                <a:off x="5227161" y="1827037"/>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 name="Google Shape;385;p9"/>
            <p:cNvSpPr/>
            <p:nvPr/>
          </p:nvSpPr>
          <p:spPr>
            <a:xfrm>
              <a:off x="6505631" y="2321198"/>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5925599" y="30717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rot="-1241947">
              <a:off x="7824158" y="2487746"/>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rot="-1241947">
              <a:off x="5696265" y="2226039"/>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 name="Google Shape;389;p9"/>
          <p:cNvGrpSpPr/>
          <p:nvPr/>
        </p:nvGrpSpPr>
        <p:grpSpPr>
          <a:xfrm>
            <a:off x="-8" y="13741"/>
            <a:ext cx="9047281" cy="5137623"/>
            <a:chOff x="-8" y="-9"/>
            <a:chExt cx="9047281" cy="5137623"/>
          </a:xfrm>
        </p:grpSpPr>
        <p:sp>
          <p:nvSpPr>
            <p:cNvPr id="390" name="Google Shape;390;p9"/>
            <p:cNvSpPr/>
            <p:nvPr/>
          </p:nvSpPr>
          <p:spPr>
            <a:xfrm>
              <a:off x="8138127" y="-9"/>
              <a:ext cx="909146" cy="908748"/>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9"/>
            <p:cNvSpPr/>
            <p:nvPr/>
          </p:nvSpPr>
          <p:spPr>
            <a:xfrm rot="422608">
              <a:off x="7935855" y="4092511"/>
              <a:ext cx="1071098" cy="723469"/>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9"/>
            <p:cNvSpPr/>
            <p:nvPr/>
          </p:nvSpPr>
          <p:spPr>
            <a:xfrm rot="-1550640">
              <a:off x="61225" y="467053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 name="Google Shape;393;p9"/>
            <p:cNvGrpSpPr/>
            <p:nvPr/>
          </p:nvGrpSpPr>
          <p:grpSpPr>
            <a:xfrm rot="1882907">
              <a:off x="883455" y="2433883"/>
              <a:ext cx="537260" cy="480691"/>
              <a:chOff x="-5628415" y="5781406"/>
              <a:chExt cx="705425" cy="631150"/>
            </a:xfrm>
          </p:grpSpPr>
          <p:sp>
            <p:nvSpPr>
              <p:cNvPr id="394" name="Google Shape;394;p9"/>
              <p:cNvSpPr/>
              <p:nvPr/>
            </p:nvSpPr>
            <p:spPr>
              <a:xfrm>
                <a:off x="-5548415" y="6056781"/>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9"/>
              <p:cNvSpPr/>
              <p:nvPr/>
            </p:nvSpPr>
            <p:spPr>
              <a:xfrm>
                <a:off x="-5628415" y="5931331"/>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9"/>
              <p:cNvSpPr/>
              <p:nvPr/>
            </p:nvSpPr>
            <p:spPr>
              <a:xfrm>
                <a:off x="-5412040" y="5781406"/>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9"/>
              <p:cNvSpPr/>
              <p:nvPr/>
            </p:nvSpPr>
            <p:spPr>
              <a:xfrm>
                <a:off x="-5206540" y="5811306"/>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9"/>
              <p:cNvSpPr/>
              <p:nvPr/>
            </p:nvSpPr>
            <p:spPr>
              <a:xfrm>
                <a:off x="-5090165" y="5999906"/>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 name="Google Shape;399;p9"/>
            <p:cNvGrpSpPr/>
            <p:nvPr/>
          </p:nvGrpSpPr>
          <p:grpSpPr>
            <a:xfrm rot="1882907">
              <a:off x="2214569" y="4299367"/>
              <a:ext cx="497534" cy="541159"/>
              <a:chOff x="-2763636" y="9839624"/>
              <a:chExt cx="653266" cy="710545"/>
            </a:xfrm>
          </p:grpSpPr>
          <p:sp>
            <p:nvSpPr>
              <p:cNvPr id="400" name="Google Shape;400;p9"/>
              <p:cNvSpPr/>
              <p:nvPr/>
            </p:nvSpPr>
            <p:spPr>
              <a:xfrm rot="-5176049">
                <a:off x="-2552274" y="10053413"/>
                <a:ext cx="496461" cy="355783"/>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9"/>
              <p:cNvSpPr/>
              <p:nvPr/>
            </p:nvSpPr>
            <p:spPr>
              <a:xfrm rot="-5176049">
                <a:off x="-2631643" y="10365217"/>
                <a:ext cx="189129" cy="17010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9"/>
              <p:cNvSpPr/>
              <p:nvPr/>
            </p:nvSpPr>
            <p:spPr>
              <a:xfrm rot="-5176049">
                <a:off x="-2741861" y="10132837"/>
                <a:ext cx="170979" cy="203829"/>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9"/>
              <p:cNvSpPr/>
              <p:nvPr/>
            </p:nvSpPr>
            <p:spPr>
              <a:xfrm rot="-5176049">
                <a:off x="-2699333" y="9937194"/>
                <a:ext cx="163678" cy="195629"/>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9"/>
              <p:cNvSpPr/>
              <p:nvPr/>
            </p:nvSpPr>
            <p:spPr>
              <a:xfrm rot="-5176049">
                <a:off x="-2523571" y="9848804"/>
                <a:ext cx="167179" cy="158803"/>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405;p9"/>
            <p:cNvGrpSpPr/>
            <p:nvPr/>
          </p:nvGrpSpPr>
          <p:grpSpPr>
            <a:xfrm rot="-1882907" flipH="1">
              <a:off x="6954855" y="1461020"/>
              <a:ext cx="537260" cy="480691"/>
              <a:chOff x="-5903487" y="6250829"/>
              <a:chExt cx="705425" cy="631150"/>
            </a:xfrm>
          </p:grpSpPr>
          <p:sp>
            <p:nvSpPr>
              <p:cNvPr id="406" name="Google Shape;406;p9"/>
              <p:cNvSpPr/>
              <p:nvPr/>
            </p:nvSpPr>
            <p:spPr>
              <a:xfrm>
                <a:off x="-5823487" y="6526204"/>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9"/>
              <p:cNvSpPr/>
              <p:nvPr/>
            </p:nvSpPr>
            <p:spPr>
              <a:xfrm>
                <a:off x="-5903487" y="6400754"/>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9"/>
              <p:cNvSpPr/>
              <p:nvPr/>
            </p:nvSpPr>
            <p:spPr>
              <a:xfrm>
                <a:off x="-5687112" y="6250829"/>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9"/>
              <p:cNvSpPr/>
              <p:nvPr/>
            </p:nvSpPr>
            <p:spPr>
              <a:xfrm>
                <a:off x="-5481612" y="6280729"/>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9"/>
              <p:cNvSpPr/>
              <p:nvPr/>
            </p:nvSpPr>
            <p:spPr>
              <a:xfrm>
                <a:off x="-5365237" y="6469329"/>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 name="Google Shape;411;p9"/>
            <p:cNvSpPr/>
            <p:nvPr/>
          </p:nvSpPr>
          <p:spPr>
            <a:xfrm rot="1076189">
              <a:off x="6951161" y="2819524"/>
              <a:ext cx="459228" cy="38629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9"/>
            <p:cNvSpPr/>
            <p:nvPr/>
          </p:nvSpPr>
          <p:spPr>
            <a:xfrm rot="-1550640">
              <a:off x="1187950" y="102968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 name="Google Shape;413;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9"/>
          <p:cNvSpPr txBox="1">
            <a:spLocks noGrp="1"/>
          </p:cNvSpPr>
          <p:nvPr>
            <p:ph type="subTitle" idx="1"/>
          </p:nvPr>
        </p:nvSpPr>
        <p:spPr>
          <a:xfrm>
            <a:off x="4768525" y="2167325"/>
            <a:ext cx="3837000" cy="7194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800"/>
              <a:buFont typeface="Boogaloo"/>
              <a:buNone/>
              <a:defRPr>
                <a:latin typeface="Boogaloo"/>
                <a:ea typeface="Boogaloo"/>
                <a:cs typeface="Boogaloo"/>
                <a:sym typeface="Boogaloo"/>
              </a:defRPr>
            </a:lvl1pPr>
            <a:lvl2pPr lvl="1" algn="r">
              <a:lnSpc>
                <a:spcPct val="100000"/>
              </a:lnSpc>
              <a:spcBef>
                <a:spcPts val="0"/>
              </a:spcBef>
              <a:spcAft>
                <a:spcPts val="0"/>
              </a:spcAft>
              <a:buSzPts val="2100"/>
              <a:buNone/>
              <a:defRPr sz="2100"/>
            </a:lvl2pPr>
            <a:lvl3pPr lvl="2" algn="r">
              <a:lnSpc>
                <a:spcPct val="100000"/>
              </a:lnSpc>
              <a:spcBef>
                <a:spcPts val="0"/>
              </a:spcBef>
              <a:spcAft>
                <a:spcPts val="0"/>
              </a:spcAft>
              <a:buSzPts val="2100"/>
              <a:buNone/>
              <a:defRPr sz="2100"/>
            </a:lvl3pPr>
            <a:lvl4pPr lvl="3" algn="r">
              <a:lnSpc>
                <a:spcPct val="100000"/>
              </a:lnSpc>
              <a:spcBef>
                <a:spcPts val="0"/>
              </a:spcBef>
              <a:spcAft>
                <a:spcPts val="0"/>
              </a:spcAft>
              <a:buSzPts val="2100"/>
              <a:buNone/>
              <a:defRPr sz="2100"/>
            </a:lvl4pPr>
            <a:lvl5pPr lvl="4" algn="r">
              <a:lnSpc>
                <a:spcPct val="100000"/>
              </a:lnSpc>
              <a:spcBef>
                <a:spcPts val="0"/>
              </a:spcBef>
              <a:spcAft>
                <a:spcPts val="0"/>
              </a:spcAft>
              <a:buSzPts val="2100"/>
              <a:buNone/>
              <a:defRPr sz="2100"/>
            </a:lvl5pPr>
            <a:lvl6pPr lvl="5" algn="r">
              <a:lnSpc>
                <a:spcPct val="100000"/>
              </a:lnSpc>
              <a:spcBef>
                <a:spcPts val="0"/>
              </a:spcBef>
              <a:spcAft>
                <a:spcPts val="0"/>
              </a:spcAft>
              <a:buSzPts val="2100"/>
              <a:buNone/>
              <a:defRPr sz="2100"/>
            </a:lvl6pPr>
            <a:lvl7pPr lvl="6" algn="r">
              <a:lnSpc>
                <a:spcPct val="100000"/>
              </a:lnSpc>
              <a:spcBef>
                <a:spcPts val="0"/>
              </a:spcBef>
              <a:spcAft>
                <a:spcPts val="0"/>
              </a:spcAft>
              <a:buSzPts val="2100"/>
              <a:buNone/>
              <a:defRPr sz="2100"/>
            </a:lvl7pPr>
            <a:lvl8pPr lvl="7" algn="r">
              <a:lnSpc>
                <a:spcPct val="100000"/>
              </a:lnSpc>
              <a:spcBef>
                <a:spcPts val="0"/>
              </a:spcBef>
              <a:spcAft>
                <a:spcPts val="0"/>
              </a:spcAft>
              <a:buSzPts val="2100"/>
              <a:buNone/>
              <a:defRPr sz="2100"/>
            </a:lvl8pPr>
            <a:lvl9pPr lvl="8" algn="r">
              <a:lnSpc>
                <a:spcPct val="100000"/>
              </a:lnSpc>
              <a:spcBef>
                <a:spcPts val="0"/>
              </a:spcBef>
              <a:spcAft>
                <a:spcPts val="0"/>
              </a:spcAft>
              <a:buSzPts val="2100"/>
              <a:buNone/>
              <a:defRPr sz="2100"/>
            </a:lvl9pPr>
          </a:lstStyle>
          <a:p>
            <a:endParaRPr/>
          </a:p>
        </p:txBody>
      </p:sp>
      <p:sp>
        <p:nvSpPr>
          <p:cNvPr id="415" name="Google Shape;415;p9"/>
          <p:cNvSpPr txBox="1">
            <a:spLocks noGrp="1"/>
          </p:cNvSpPr>
          <p:nvPr>
            <p:ph type="body" idx="2"/>
          </p:nvPr>
        </p:nvSpPr>
        <p:spPr>
          <a:xfrm>
            <a:off x="4768525" y="2886725"/>
            <a:ext cx="3837000" cy="1541700"/>
          </a:xfrm>
          <a:prstGeom prst="rect">
            <a:avLst/>
          </a:prstGeom>
        </p:spPr>
        <p:txBody>
          <a:bodyPr spcFirstLastPara="1" wrap="square" lIns="91425" tIns="91425" rIns="91425" bIns="91425" anchor="ctr" anchorCtr="0">
            <a:noAutofit/>
          </a:bodyPr>
          <a:lstStyle>
            <a:lvl1pPr marL="457200" lvl="0" indent="-317500" algn="r">
              <a:spcBef>
                <a:spcPts val="0"/>
              </a:spcBef>
              <a:spcAft>
                <a:spcPts val="0"/>
              </a:spcAft>
              <a:buSzPts val="1400"/>
              <a:buChar char="●"/>
              <a:defRPr sz="1400"/>
            </a:lvl1pPr>
            <a:lvl2pPr marL="914400" lvl="1" indent="-317500" algn="r">
              <a:spcBef>
                <a:spcPts val="1600"/>
              </a:spcBef>
              <a:spcAft>
                <a:spcPts val="0"/>
              </a:spcAft>
              <a:buSzPts val="1400"/>
              <a:buChar char="○"/>
              <a:defRPr/>
            </a:lvl2pPr>
            <a:lvl3pPr marL="1371600" lvl="2" indent="-317500" algn="r">
              <a:spcBef>
                <a:spcPts val="1600"/>
              </a:spcBef>
              <a:spcAft>
                <a:spcPts val="0"/>
              </a:spcAft>
              <a:buSzPts val="1400"/>
              <a:buChar char="■"/>
              <a:defRPr/>
            </a:lvl3pPr>
            <a:lvl4pPr marL="1828800" lvl="3" indent="-317500" algn="r">
              <a:spcBef>
                <a:spcPts val="1600"/>
              </a:spcBef>
              <a:spcAft>
                <a:spcPts val="0"/>
              </a:spcAft>
              <a:buSzPts val="1400"/>
              <a:buChar char="●"/>
              <a:defRPr/>
            </a:lvl4pPr>
            <a:lvl5pPr marL="2286000" lvl="4" indent="-317500" algn="r">
              <a:spcBef>
                <a:spcPts val="1600"/>
              </a:spcBef>
              <a:spcAft>
                <a:spcPts val="0"/>
              </a:spcAft>
              <a:buSzPts val="1400"/>
              <a:buChar char="○"/>
              <a:defRPr/>
            </a:lvl5pPr>
            <a:lvl6pPr marL="2743200" lvl="5" indent="-317500" algn="r">
              <a:spcBef>
                <a:spcPts val="1600"/>
              </a:spcBef>
              <a:spcAft>
                <a:spcPts val="0"/>
              </a:spcAft>
              <a:buSzPts val="1400"/>
              <a:buChar char="■"/>
              <a:defRPr/>
            </a:lvl6pPr>
            <a:lvl7pPr marL="3200400" lvl="6" indent="-317500" algn="r">
              <a:spcBef>
                <a:spcPts val="1600"/>
              </a:spcBef>
              <a:spcAft>
                <a:spcPts val="0"/>
              </a:spcAft>
              <a:buSzPts val="1400"/>
              <a:buChar char="●"/>
              <a:defRPr/>
            </a:lvl7pPr>
            <a:lvl8pPr marL="3657600" lvl="7" indent="-317500" algn="r">
              <a:spcBef>
                <a:spcPts val="1600"/>
              </a:spcBef>
              <a:spcAft>
                <a:spcPts val="0"/>
              </a:spcAft>
              <a:buSzPts val="1400"/>
              <a:buChar char="○"/>
              <a:defRPr/>
            </a:lvl8pPr>
            <a:lvl9pPr marL="4114800" lvl="8" indent="-317500" algn="r">
              <a:spcBef>
                <a:spcPts val="1600"/>
              </a:spcBef>
              <a:spcAft>
                <a:spcPts val="1600"/>
              </a:spcAft>
              <a:buSzPts val="1400"/>
              <a:buChar char="■"/>
              <a:defRPr/>
            </a:lvl9pPr>
          </a:lstStyle>
          <a:p>
            <a:endParaRPr/>
          </a:p>
        </p:txBody>
      </p:sp>
      <p:sp>
        <p:nvSpPr>
          <p:cNvPr id="416" name="Google Shape;416;p9"/>
          <p:cNvSpPr txBox="1">
            <a:spLocks noGrp="1"/>
          </p:cNvSpPr>
          <p:nvPr>
            <p:ph type="title"/>
          </p:nvPr>
        </p:nvSpPr>
        <p:spPr>
          <a:xfrm>
            <a:off x="895525" y="543000"/>
            <a:ext cx="7710000" cy="5346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3000"/>
            </a:lvl1pPr>
            <a:lvl2pPr lvl="1" algn="r" rtl="0">
              <a:spcBef>
                <a:spcPts val="0"/>
              </a:spcBef>
              <a:spcAft>
                <a:spcPts val="0"/>
              </a:spcAft>
              <a:buNone/>
              <a:defRPr sz="3000">
                <a:solidFill>
                  <a:schemeClr val="accent6"/>
                </a:solidFill>
              </a:defRPr>
            </a:lvl2pPr>
            <a:lvl3pPr lvl="2" algn="r" rtl="0">
              <a:spcBef>
                <a:spcPts val="0"/>
              </a:spcBef>
              <a:spcAft>
                <a:spcPts val="0"/>
              </a:spcAft>
              <a:buNone/>
              <a:defRPr sz="3000">
                <a:solidFill>
                  <a:schemeClr val="accent6"/>
                </a:solidFill>
              </a:defRPr>
            </a:lvl3pPr>
            <a:lvl4pPr lvl="3" algn="r" rtl="0">
              <a:spcBef>
                <a:spcPts val="0"/>
              </a:spcBef>
              <a:spcAft>
                <a:spcPts val="0"/>
              </a:spcAft>
              <a:buNone/>
              <a:defRPr sz="3000">
                <a:solidFill>
                  <a:schemeClr val="accent6"/>
                </a:solidFill>
              </a:defRPr>
            </a:lvl4pPr>
            <a:lvl5pPr lvl="4" algn="r" rtl="0">
              <a:spcBef>
                <a:spcPts val="0"/>
              </a:spcBef>
              <a:spcAft>
                <a:spcPts val="0"/>
              </a:spcAft>
              <a:buNone/>
              <a:defRPr sz="3000">
                <a:solidFill>
                  <a:schemeClr val="accent6"/>
                </a:solidFill>
              </a:defRPr>
            </a:lvl5pPr>
            <a:lvl6pPr lvl="5" algn="r" rtl="0">
              <a:spcBef>
                <a:spcPts val="0"/>
              </a:spcBef>
              <a:spcAft>
                <a:spcPts val="0"/>
              </a:spcAft>
              <a:buNone/>
              <a:defRPr sz="3000">
                <a:solidFill>
                  <a:schemeClr val="accent6"/>
                </a:solidFill>
              </a:defRPr>
            </a:lvl6pPr>
            <a:lvl7pPr lvl="6" algn="r" rtl="0">
              <a:spcBef>
                <a:spcPts val="0"/>
              </a:spcBef>
              <a:spcAft>
                <a:spcPts val="0"/>
              </a:spcAft>
              <a:buNone/>
              <a:defRPr sz="3000">
                <a:solidFill>
                  <a:schemeClr val="accent6"/>
                </a:solidFill>
              </a:defRPr>
            </a:lvl7pPr>
            <a:lvl8pPr lvl="7" algn="r" rtl="0">
              <a:spcBef>
                <a:spcPts val="0"/>
              </a:spcBef>
              <a:spcAft>
                <a:spcPts val="0"/>
              </a:spcAft>
              <a:buNone/>
              <a:defRPr sz="3000">
                <a:solidFill>
                  <a:schemeClr val="accent6"/>
                </a:solidFill>
              </a:defRPr>
            </a:lvl8pPr>
            <a:lvl9pPr lvl="8" algn="r" rtl="0">
              <a:spcBef>
                <a:spcPts val="0"/>
              </a:spcBef>
              <a:spcAft>
                <a:spcPts val="0"/>
              </a:spcAft>
              <a:buNone/>
              <a:defRPr sz="3000">
                <a:solidFill>
                  <a:schemeClr val="accent6"/>
                </a:solidFill>
              </a:defRPr>
            </a:lvl9pPr>
          </a:lstStyle>
          <a:p>
            <a:endParaRPr/>
          </a:p>
        </p:txBody>
      </p:sp>
    </p:spTree>
  </p:cSld>
  <p:clrMapOvr>
    <a:masterClrMapping/>
  </p:clrMapOvr>
  <p:extLst>
    <p:ext uri="{DCECCB84-F9BA-43D5-87BE-67443E8EF086}">
      <p15:sldGuideLst xmlns:p15="http://schemas.microsoft.com/office/powerpoint/2012/main">
        <p15:guide id="1" pos="339">
          <p15:clr>
            <a:srgbClr val="FA7B17"/>
          </p15:clr>
        </p15:guide>
        <p15:guide id="2" orient="horz" pos="449">
          <p15:clr>
            <a:srgbClr val="FA7B17"/>
          </p15:clr>
        </p15:guide>
        <p15:guide id="3" orient="horz" pos="2791">
          <p15:clr>
            <a:srgbClr val="FA7B17"/>
          </p15:clr>
        </p15:guide>
        <p15:guide id="4" pos="5421">
          <p15:clr>
            <a:srgbClr val="FA7B17"/>
          </p15:clr>
        </p15:guide>
        <p15:guide id="5" pos="2850">
          <p15:clr>
            <a:srgbClr val="FA7B17"/>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2"/>
        </a:solidFill>
        <a:effectLst/>
      </p:bgPr>
    </p:bg>
    <p:spTree>
      <p:nvGrpSpPr>
        <p:cNvPr id="1" name="Shape 417"/>
        <p:cNvGrpSpPr/>
        <p:nvPr/>
      </p:nvGrpSpPr>
      <p:grpSpPr>
        <a:xfrm>
          <a:off x="0" y="0"/>
          <a:ext cx="0" cy="0"/>
          <a:chOff x="0" y="0"/>
          <a:chExt cx="0" cy="0"/>
        </a:xfrm>
      </p:grpSpPr>
      <p:grpSp>
        <p:nvGrpSpPr>
          <p:cNvPr id="418" name="Google Shape;418;p10"/>
          <p:cNvGrpSpPr/>
          <p:nvPr/>
        </p:nvGrpSpPr>
        <p:grpSpPr>
          <a:xfrm>
            <a:off x="173698" y="379214"/>
            <a:ext cx="8757556" cy="4515177"/>
            <a:chOff x="43474" y="75348"/>
            <a:chExt cx="8757556" cy="4515177"/>
          </a:xfrm>
        </p:grpSpPr>
        <p:sp>
          <p:nvSpPr>
            <p:cNvPr id="419" name="Google Shape;419;p10"/>
            <p:cNvSpPr/>
            <p:nvPr/>
          </p:nvSpPr>
          <p:spPr>
            <a:xfrm>
              <a:off x="2290718" y="884805"/>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0"/>
            <p:cNvSpPr/>
            <p:nvPr/>
          </p:nvSpPr>
          <p:spPr>
            <a:xfrm>
              <a:off x="43474" y="2602759"/>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0"/>
            <p:cNvSpPr/>
            <p:nvPr/>
          </p:nvSpPr>
          <p:spPr>
            <a:xfrm>
              <a:off x="6183208" y="75348"/>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0"/>
            <p:cNvSpPr/>
            <p:nvPr/>
          </p:nvSpPr>
          <p:spPr>
            <a:xfrm>
              <a:off x="8591155" y="1426481"/>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0"/>
            <p:cNvSpPr/>
            <p:nvPr/>
          </p:nvSpPr>
          <p:spPr>
            <a:xfrm>
              <a:off x="1813625" y="192710"/>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0"/>
            <p:cNvSpPr/>
            <p:nvPr/>
          </p:nvSpPr>
          <p:spPr>
            <a:xfrm>
              <a:off x="746050" y="4446024"/>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0"/>
            <p:cNvSpPr/>
            <p:nvPr/>
          </p:nvSpPr>
          <p:spPr>
            <a:xfrm>
              <a:off x="1285111" y="1229225"/>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0"/>
            <p:cNvSpPr/>
            <p:nvPr/>
          </p:nvSpPr>
          <p:spPr>
            <a:xfrm>
              <a:off x="5966302" y="740201"/>
              <a:ext cx="110475" cy="144603"/>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0"/>
            <p:cNvSpPr/>
            <p:nvPr/>
          </p:nvSpPr>
          <p:spPr>
            <a:xfrm>
              <a:off x="7589887" y="3948473"/>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0"/>
            <p:cNvSpPr/>
            <p:nvPr/>
          </p:nvSpPr>
          <p:spPr>
            <a:xfrm>
              <a:off x="4217551" y="365698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0"/>
            <p:cNvSpPr/>
            <p:nvPr/>
          </p:nvSpPr>
          <p:spPr>
            <a:xfrm>
              <a:off x="4087405" y="25103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0"/>
            <p:cNvSpPr/>
            <p:nvPr/>
          </p:nvSpPr>
          <p:spPr>
            <a:xfrm>
              <a:off x="3036224" y="4389713"/>
              <a:ext cx="57303" cy="56325"/>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0"/>
            <p:cNvSpPr/>
            <p:nvPr/>
          </p:nvSpPr>
          <p:spPr>
            <a:xfrm rot="10800000" flipH="1">
              <a:off x="7866876" y="2221218"/>
              <a:ext cx="110475" cy="110101"/>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 name="Google Shape;432;p10"/>
            <p:cNvGrpSpPr/>
            <p:nvPr/>
          </p:nvGrpSpPr>
          <p:grpSpPr>
            <a:xfrm>
              <a:off x="316135" y="192702"/>
              <a:ext cx="3604549" cy="1460186"/>
              <a:chOff x="155485" y="371790"/>
              <a:chExt cx="3604549" cy="1460186"/>
            </a:xfrm>
          </p:grpSpPr>
          <p:sp>
            <p:nvSpPr>
              <p:cNvPr id="433" name="Google Shape;433;p10"/>
              <p:cNvSpPr/>
              <p:nvPr/>
            </p:nvSpPr>
            <p:spPr>
              <a:xfrm>
                <a:off x="3338515" y="1747180"/>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0"/>
              <p:cNvSpPr/>
              <p:nvPr/>
            </p:nvSpPr>
            <p:spPr>
              <a:xfrm>
                <a:off x="155485" y="1127942"/>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0"/>
              <p:cNvSpPr/>
              <p:nvPr/>
            </p:nvSpPr>
            <p:spPr>
              <a:xfrm>
                <a:off x="3719517" y="371790"/>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0"/>
              <p:cNvSpPr/>
              <p:nvPr/>
            </p:nvSpPr>
            <p:spPr>
              <a:xfrm>
                <a:off x="1611581" y="1475012"/>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0"/>
              <p:cNvSpPr/>
              <p:nvPr/>
            </p:nvSpPr>
            <p:spPr>
              <a:xfrm>
                <a:off x="320515" y="472670"/>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 name="Google Shape;438;p10"/>
            <p:cNvGrpSpPr/>
            <p:nvPr/>
          </p:nvGrpSpPr>
          <p:grpSpPr>
            <a:xfrm>
              <a:off x="5978523" y="533162"/>
              <a:ext cx="2738274" cy="4027518"/>
              <a:chOff x="2723023" y="1827037"/>
              <a:chExt cx="2738274" cy="4027518"/>
            </a:xfrm>
          </p:grpSpPr>
          <p:sp>
            <p:nvSpPr>
              <p:cNvPr id="439" name="Google Shape;439;p10"/>
              <p:cNvSpPr/>
              <p:nvPr/>
            </p:nvSpPr>
            <p:spPr>
              <a:xfrm>
                <a:off x="2723023" y="5769759"/>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0"/>
              <p:cNvSpPr/>
              <p:nvPr/>
            </p:nvSpPr>
            <p:spPr>
              <a:xfrm>
                <a:off x="3995581" y="2385471"/>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0"/>
              <p:cNvSpPr/>
              <p:nvPr/>
            </p:nvSpPr>
            <p:spPr>
              <a:xfrm>
                <a:off x="4632239" y="2523106"/>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0"/>
              <p:cNvSpPr/>
              <p:nvPr/>
            </p:nvSpPr>
            <p:spPr>
              <a:xfrm>
                <a:off x="5419903" y="1949929"/>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0"/>
              <p:cNvSpPr/>
              <p:nvPr/>
            </p:nvSpPr>
            <p:spPr>
              <a:xfrm>
                <a:off x="5227161" y="1827037"/>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 name="Google Shape;444;p10"/>
            <p:cNvSpPr/>
            <p:nvPr/>
          </p:nvSpPr>
          <p:spPr>
            <a:xfrm>
              <a:off x="7593856" y="3046148"/>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0"/>
            <p:cNvSpPr/>
            <p:nvPr/>
          </p:nvSpPr>
          <p:spPr>
            <a:xfrm>
              <a:off x="6271199" y="22557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0"/>
            <p:cNvSpPr/>
            <p:nvPr/>
          </p:nvSpPr>
          <p:spPr>
            <a:xfrm rot="-1241947">
              <a:off x="8305208" y="3559221"/>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0"/>
            <p:cNvSpPr/>
            <p:nvPr/>
          </p:nvSpPr>
          <p:spPr>
            <a:xfrm rot="-1241947">
              <a:off x="8596927" y="4397801"/>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CEE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 name="Google Shape;448;p10"/>
          <p:cNvSpPr txBox="1">
            <a:spLocks noGrp="1"/>
          </p:cNvSpPr>
          <p:nvPr>
            <p:ph type="title"/>
          </p:nvPr>
        </p:nvSpPr>
        <p:spPr>
          <a:xfrm>
            <a:off x="713100" y="543000"/>
            <a:ext cx="7710000" cy="534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3000"/>
            </a:lvl1pPr>
            <a:lvl2pPr lvl="1" algn="ctr" rtl="0">
              <a:spcBef>
                <a:spcPts val="0"/>
              </a:spcBef>
              <a:spcAft>
                <a:spcPts val="0"/>
              </a:spcAft>
              <a:buNone/>
              <a:defRPr sz="3000">
                <a:solidFill>
                  <a:schemeClr val="accent6"/>
                </a:solidFill>
              </a:defRPr>
            </a:lvl2pPr>
            <a:lvl3pPr lvl="2" algn="ctr" rtl="0">
              <a:spcBef>
                <a:spcPts val="0"/>
              </a:spcBef>
              <a:spcAft>
                <a:spcPts val="0"/>
              </a:spcAft>
              <a:buNone/>
              <a:defRPr sz="3000">
                <a:solidFill>
                  <a:schemeClr val="accent6"/>
                </a:solidFill>
              </a:defRPr>
            </a:lvl3pPr>
            <a:lvl4pPr lvl="3" algn="ctr" rtl="0">
              <a:spcBef>
                <a:spcPts val="0"/>
              </a:spcBef>
              <a:spcAft>
                <a:spcPts val="0"/>
              </a:spcAft>
              <a:buNone/>
              <a:defRPr sz="3000">
                <a:solidFill>
                  <a:schemeClr val="accent6"/>
                </a:solidFill>
              </a:defRPr>
            </a:lvl4pPr>
            <a:lvl5pPr lvl="4" algn="ctr" rtl="0">
              <a:spcBef>
                <a:spcPts val="0"/>
              </a:spcBef>
              <a:spcAft>
                <a:spcPts val="0"/>
              </a:spcAft>
              <a:buNone/>
              <a:defRPr sz="3000">
                <a:solidFill>
                  <a:schemeClr val="accent6"/>
                </a:solidFill>
              </a:defRPr>
            </a:lvl5pPr>
            <a:lvl6pPr lvl="5" algn="ctr" rtl="0">
              <a:spcBef>
                <a:spcPts val="0"/>
              </a:spcBef>
              <a:spcAft>
                <a:spcPts val="0"/>
              </a:spcAft>
              <a:buNone/>
              <a:defRPr sz="3000">
                <a:solidFill>
                  <a:schemeClr val="accent6"/>
                </a:solidFill>
              </a:defRPr>
            </a:lvl6pPr>
            <a:lvl7pPr lvl="6" algn="ctr" rtl="0">
              <a:spcBef>
                <a:spcPts val="0"/>
              </a:spcBef>
              <a:spcAft>
                <a:spcPts val="0"/>
              </a:spcAft>
              <a:buNone/>
              <a:defRPr sz="3000">
                <a:solidFill>
                  <a:schemeClr val="accent6"/>
                </a:solidFill>
              </a:defRPr>
            </a:lvl7pPr>
            <a:lvl8pPr lvl="7" algn="ctr" rtl="0">
              <a:spcBef>
                <a:spcPts val="0"/>
              </a:spcBef>
              <a:spcAft>
                <a:spcPts val="0"/>
              </a:spcAft>
              <a:buNone/>
              <a:defRPr sz="3000">
                <a:solidFill>
                  <a:schemeClr val="accent6"/>
                </a:solidFill>
              </a:defRPr>
            </a:lvl8pPr>
            <a:lvl9pPr lvl="8" algn="ctr" rtl="0">
              <a:spcBef>
                <a:spcPts val="0"/>
              </a:spcBef>
              <a:spcAft>
                <a:spcPts val="0"/>
              </a:spcAft>
              <a:buNone/>
              <a:defRPr sz="3000">
                <a:solidFill>
                  <a:schemeClr val="accent6"/>
                </a:solidFill>
              </a:defRPr>
            </a:lvl9pPr>
          </a:lstStyle>
          <a:p>
            <a:endParaRPr/>
          </a:p>
        </p:txBody>
      </p:sp>
      <p:grpSp>
        <p:nvGrpSpPr>
          <p:cNvPr id="449" name="Google Shape;449;p10"/>
          <p:cNvGrpSpPr/>
          <p:nvPr/>
        </p:nvGrpSpPr>
        <p:grpSpPr>
          <a:xfrm>
            <a:off x="-8" y="0"/>
            <a:ext cx="9546201" cy="5151364"/>
            <a:chOff x="-8" y="-13751"/>
            <a:chExt cx="9546201" cy="5151364"/>
          </a:xfrm>
        </p:grpSpPr>
        <p:sp>
          <p:nvSpPr>
            <p:cNvPr id="450" name="Google Shape;450;p10"/>
            <p:cNvSpPr/>
            <p:nvPr/>
          </p:nvSpPr>
          <p:spPr>
            <a:xfrm rot="902618">
              <a:off x="3411650" y="1933465"/>
              <a:ext cx="832040" cy="831676"/>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0"/>
            <p:cNvSpPr/>
            <p:nvPr/>
          </p:nvSpPr>
          <p:spPr>
            <a:xfrm rot="422608">
              <a:off x="8434780" y="2643786"/>
              <a:ext cx="1071098" cy="723469"/>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0"/>
            <p:cNvSpPr/>
            <p:nvPr/>
          </p:nvSpPr>
          <p:spPr>
            <a:xfrm rot="-1550640">
              <a:off x="61225" y="4670535"/>
              <a:ext cx="45923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 name="Google Shape;453;p10"/>
            <p:cNvGrpSpPr/>
            <p:nvPr/>
          </p:nvGrpSpPr>
          <p:grpSpPr>
            <a:xfrm rot="1882907">
              <a:off x="647705" y="1661358"/>
              <a:ext cx="537260" cy="480691"/>
              <a:chOff x="-6420876" y="5076646"/>
              <a:chExt cx="705425" cy="631150"/>
            </a:xfrm>
          </p:grpSpPr>
          <p:sp>
            <p:nvSpPr>
              <p:cNvPr id="454" name="Google Shape;454;p10"/>
              <p:cNvSpPr/>
              <p:nvPr/>
            </p:nvSpPr>
            <p:spPr>
              <a:xfrm>
                <a:off x="-6340876" y="5352021"/>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0"/>
              <p:cNvSpPr/>
              <p:nvPr/>
            </p:nvSpPr>
            <p:spPr>
              <a:xfrm>
                <a:off x="-6420876" y="5226571"/>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0"/>
              <p:cNvSpPr/>
              <p:nvPr/>
            </p:nvSpPr>
            <p:spPr>
              <a:xfrm>
                <a:off x="-6204501" y="5076646"/>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0"/>
              <p:cNvSpPr/>
              <p:nvPr/>
            </p:nvSpPr>
            <p:spPr>
              <a:xfrm>
                <a:off x="-5999001" y="5106546"/>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0"/>
              <p:cNvSpPr/>
              <p:nvPr/>
            </p:nvSpPr>
            <p:spPr>
              <a:xfrm>
                <a:off x="-5882626" y="5295146"/>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 name="Google Shape;459;p10"/>
            <p:cNvGrpSpPr/>
            <p:nvPr/>
          </p:nvGrpSpPr>
          <p:grpSpPr>
            <a:xfrm rot="1882907">
              <a:off x="2393544" y="4388742"/>
              <a:ext cx="497534" cy="541159"/>
              <a:chOff x="-2501908" y="9817437"/>
              <a:chExt cx="653266" cy="710545"/>
            </a:xfrm>
          </p:grpSpPr>
          <p:sp>
            <p:nvSpPr>
              <p:cNvPr id="460" name="Google Shape;460;p10"/>
              <p:cNvSpPr/>
              <p:nvPr/>
            </p:nvSpPr>
            <p:spPr>
              <a:xfrm rot="-5176049">
                <a:off x="-2290546" y="10031226"/>
                <a:ext cx="496461" cy="355783"/>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0"/>
              <p:cNvSpPr/>
              <p:nvPr/>
            </p:nvSpPr>
            <p:spPr>
              <a:xfrm rot="-5176049">
                <a:off x="-2369915" y="10343030"/>
                <a:ext cx="189129" cy="170104"/>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0"/>
              <p:cNvSpPr/>
              <p:nvPr/>
            </p:nvSpPr>
            <p:spPr>
              <a:xfrm rot="-5176049">
                <a:off x="-2480133" y="10110650"/>
                <a:ext cx="170979" cy="203829"/>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0"/>
              <p:cNvSpPr/>
              <p:nvPr/>
            </p:nvSpPr>
            <p:spPr>
              <a:xfrm rot="-5176049">
                <a:off x="-2437605" y="9915006"/>
                <a:ext cx="163678" cy="195629"/>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0"/>
              <p:cNvSpPr/>
              <p:nvPr/>
            </p:nvSpPr>
            <p:spPr>
              <a:xfrm rot="-5176049">
                <a:off x="-2261843" y="9826616"/>
                <a:ext cx="167179" cy="158803"/>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10"/>
            <p:cNvGrpSpPr/>
            <p:nvPr/>
          </p:nvGrpSpPr>
          <p:grpSpPr>
            <a:xfrm rot="-1882907" flipH="1">
              <a:off x="7626030" y="461070"/>
              <a:ext cx="537260" cy="480691"/>
              <a:chOff x="-7339529" y="5588854"/>
              <a:chExt cx="705425" cy="631150"/>
            </a:xfrm>
          </p:grpSpPr>
          <p:sp>
            <p:nvSpPr>
              <p:cNvPr id="466" name="Google Shape;466;p10"/>
              <p:cNvSpPr/>
              <p:nvPr/>
            </p:nvSpPr>
            <p:spPr>
              <a:xfrm>
                <a:off x="-7259529" y="5864229"/>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0"/>
              <p:cNvSpPr/>
              <p:nvPr/>
            </p:nvSpPr>
            <p:spPr>
              <a:xfrm>
                <a:off x="-7339529" y="5738779"/>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0"/>
              <p:cNvSpPr/>
              <p:nvPr/>
            </p:nvSpPr>
            <p:spPr>
              <a:xfrm>
                <a:off x="-7123154" y="5588854"/>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0"/>
              <p:cNvSpPr/>
              <p:nvPr/>
            </p:nvSpPr>
            <p:spPr>
              <a:xfrm>
                <a:off x="-6917654" y="5618754"/>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0"/>
              <p:cNvSpPr/>
              <p:nvPr/>
            </p:nvSpPr>
            <p:spPr>
              <a:xfrm>
                <a:off x="-6801279" y="5807354"/>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 name="Google Shape;471;p10"/>
            <p:cNvSpPr/>
            <p:nvPr/>
          </p:nvSpPr>
          <p:spPr>
            <a:xfrm rot="-1550884">
              <a:off x="856903" y="52985"/>
              <a:ext cx="394753" cy="38630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CEE8E6">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472"/>
        <p:cNvGrpSpPr/>
        <p:nvPr/>
      </p:nvGrpSpPr>
      <p:grpSpPr>
        <a:xfrm>
          <a:off x="0" y="0"/>
          <a:ext cx="0" cy="0"/>
          <a:chOff x="0" y="0"/>
          <a:chExt cx="0" cy="0"/>
        </a:xfrm>
      </p:grpSpPr>
      <p:sp>
        <p:nvSpPr>
          <p:cNvPr id="473" name="Google Shape;473;p11"/>
          <p:cNvSpPr txBox="1">
            <a:spLocks noGrp="1"/>
          </p:cNvSpPr>
          <p:nvPr>
            <p:ph type="title" hasCustomPrompt="1"/>
          </p:nvPr>
        </p:nvSpPr>
        <p:spPr>
          <a:xfrm>
            <a:off x="2747013" y="2072450"/>
            <a:ext cx="3656400" cy="1561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74" name="Google Shape;474;p11"/>
          <p:cNvSpPr txBox="1">
            <a:spLocks noGrp="1"/>
          </p:cNvSpPr>
          <p:nvPr>
            <p:ph type="body" idx="1"/>
          </p:nvPr>
        </p:nvSpPr>
        <p:spPr>
          <a:xfrm>
            <a:off x="3088563" y="3380775"/>
            <a:ext cx="2973300" cy="705600"/>
          </a:xfrm>
          <a:prstGeom prst="rect">
            <a:avLst/>
          </a:prstGeom>
        </p:spPr>
        <p:txBody>
          <a:bodyPr spcFirstLastPara="1" wrap="square" lIns="91425" tIns="91425" rIns="91425" bIns="91425" anchor="t" anchorCtr="0">
            <a:noAutofit/>
          </a:bodyPr>
          <a:lstStyle>
            <a:lvl1pPr marL="457200" lvl="0" indent="-342900" algn="ctr">
              <a:lnSpc>
                <a:spcPct val="100000"/>
              </a:lnSpc>
              <a:spcBef>
                <a:spcPts val="0"/>
              </a:spcBef>
              <a:spcAft>
                <a:spcPts val="0"/>
              </a:spcAft>
              <a:buSzPts val="1800"/>
              <a:buChar char="●"/>
              <a:defRPr sz="2500"/>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grpSp>
        <p:nvGrpSpPr>
          <p:cNvPr id="475" name="Google Shape;475;p11"/>
          <p:cNvGrpSpPr/>
          <p:nvPr/>
        </p:nvGrpSpPr>
        <p:grpSpPr>
          <a:xfrm>
            <a:off x="-172724" y="-689716"/>
            <a:ext cx="9795122" cy="6076169"/>
            <a:chOff x="-172724" y="-689716"/>
            <a:chExt cx="9795122" cy="6076169"/>
          </a:xfrm>
        </p:grpSpPr>
        <p:sp>
          <p:nvSpPr>
            <p:cNvPr id="476" name="Google Shape;476;p11"/>
            <p:cNvSpPr/>
            <p:nvPr/>
          </p:nvSpPr>
          <p:spPr>
            <a:xfrm rot="-5200005" flipH="1">
              <a:off x="1807670" y="-231731"/>
              <a:ext cx="1071750" cy="921022"/>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 name="Google Shape;477;p11"/>
            <p:cNvGrpSpPr/>
            <p:nvPr/>
          </p:nvGrpSpPr>
          <p:grpSpPr>
            <a:xfrm rot="1588373">
              <a:off x="8210931" y="297450"/>
              <a:ext cx="588363" cy="452603"/>
              <a:chOff x="6361045" y="100950"/>
              <a:chExt cx="705425" cy="631150"/>
            </a:xfrm>
          </p:grpSpPr>
          <p:sp>
            <p:nvSpPr>
              <p:cNvPr id="478" name="Google Shape;478;p11"/>
              <p:cNvSpPr/>
              <p:nvPr/>
            </p:nvSpPr>
            <p:spPr>
              <a:xfrm>
                <a:off x="6441045" y="376325"/>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1"/>
              <p:cNvSpPr/>
              <p:nvPr/>
            </p:nvSpPr>
            <p:spPr>
              <a:xfrm>
                <a:off x="6361045" y="250875"/>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1"/>
              <p:cNvSpPr/>
              <p:nvPr/>
            </p:nvSpPr>
            <p:spPr>
              <a:xfrm>
                <a:off x="6577420" y="100950"/>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1"/>
              <p:cNvSpPr/>
              <p:nvPr/>
            </p:nvSpPr>
            <p:spPr>
              <a:xfrm>
                <a:off x="6782920" y="130850"/>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1"/>
              <p:cNvSpPr/>
              <p:nvPr/>
            </p:nvSpPr>
            <p:spPr>
              <a:xfrm>
                <a:off x="6899295" y="319450"/>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11"/>
            <p:cNvSpPr/>
            <p:nvPr/>
          </p:nvSpPr>
          <p:spPr>
            <a:xfrm>
              <a:off x="8424002" y="2523664"/>
              <a:ext cx="1198396" cy="696058"/>
            </a:xfrm>
            <a:custGeom>
              <a:avLst/>
              <a:gdLst/>
              <a:ahLst/>
              <a:cxnLst/>
              <a:rect l="l" t="t" r="r" b="b"/>
              <a:pathLst>
                <a:path w="67354" h="45494" extrusionOk="0">
                  <a:moveTo>
                    <a:pt x="20075" y="1818"/>
                  </a:moveTo>
                  <a:cubicBezTo>
                    <a:pt x="25967" y="2109"/>
                    <a:pt x="31640" y="3491"/>
                    <a:pt x="37386" y="4510"/>
                  </a:cubicBezTo>
                  <a:cubicBezTo>
                    <a:pt x="40878" y="5382"/>
                    <a:pt x="44296" y="6546"/>
                    <a:pt x="47715" y="7855"/>
                  </a:cubicBezTo>
                  <a:cubicBezTo>
                    <a:pt x="51642" y="9456"/>
                    <a:pt x="55497" y="11419"/>
                    <a:pt x="59134" y="13674"/>
                  </a:cubicBezTo>
                  <a:cubicBezTo>
                    <a:pt x="61462" y="15129"/>
                    <a:pt x="63425" y="16875"/>
                    <a:pt x="63935" y="18838"/>
                  </a:cubicBezTo>
                  <a:cubicBezTo>
                    <a:pt x="52370" y="11419"/>
                    <a:pt x="39350" y="9310"/>
                    <a:pt x="26040" y="6546"/>
                  </a:cubicBezTo>
                  <a:cubicBezTo>
                    <a:pt x="22529" y="5820"/>
                    <a:pt x="17453" y="4668"/>
                    <a:pt x="12671" y="4668"/>
                  </a:cubicBezTo>
                  <a:cubicBezTo>
                    <a:pt x="8833" y="4668"/>
                    <a:pt x="5186" y="5410"/>
                    <a:pt x="2692" y="7710"/>
                  </a:cubicBezTo>
                  <a:lnTo>
                    <a:pt x="2619" y="7783"/>
                  </a:lnTo>
                  <a:cubicBezTo>
                    <a:pt x="3201" y="2764"/>
                    <a:pt x="17530" y="1818"/>
                    <a:pt x="20075" y="1818"/>
                  </a:cubicBezTo>
                  <a:close/>
                  <a:moveTo>
                    <a:pt x="13653" y="6640"/>
                  </a:moveTo>
                  <a:cubicBezTo>
                    <a:pt x="18745" y="6640"/>
                    <a:pt x="24027" y="7901"/>
                    <a:pt x="28876" y="8946"/>
                  </a:cubicBezTo>
                  <a:lnTo>
                    <a:pt x="28876" y="9019"/>
                  </a:lnTo>
                  <a:cubicBezTo>
                    <a:pt x="41387" y="11783"/>
                    <a:pt x="53170" y="13747"/>
                    <a:pt x="63935" y="20948"/>
                  </a:cubicBezTo>
                  <a:cubicBezTo>
                    <a:pt x="63498" y="22257"/>
                    <a:pt x="62698" y="23348"/>
                    <a:pt x="61607" y="24221"/>
                  </a:cubicBezTo>
                  <a:cubicBezTo>
                    <a:pt x="59031" y="26451"/>
                    <a:pt x="55478" y="27136"/>
                    <a:pt x="51853" y="27136"/>
                  </a:cubicBezTo>
                  <a:cubicBezTo>
                    <a:pt x="48621" y="27136"/>
                    <a:pt x="45331" y="26592"/>
                    <a:pt x="42623" y="26112"/>
                  </a:cubicBezTo>
                  <a:cubicBezTo>
                    <a:pt x="36732" y="25094"/>
                    <a:pt x="30986" y="23275"/>
                    <a:pt x="25240" y="21457"/>
                  </a:cubicBezTo>
                  <a:cubicBezTo>
                    <a:pt x="18402" y="19348"/>
                    <a:pt x="6474" y="16584"/>
                    <a:pt x="3055" y="9601"/>
                  </a:cubicBezTo>
                  <a:cubicBezTo>
                    <a:pt x="2983" y="9528"/>
                    <a:pt x="2910" y="9456"/>
                    <a:pt x="2910" y="9310"/>
                  </a:cubicBezTo>
                  <a:cubicBezTo>
                    <a:pt x="6220" y="7331"/>
                    <a:pt x="9884" y="6640"/>
                    <a:pt x="13653" y="6640"/>
                  </a:cubicBezTo>
                  <a:close/>
                  <a:moveTo>
                    <a:pt x="2474" y="12510"/>
                  </a:moveTo>
                  <a:cubicBezTo>
                    <a:pt x="4437" y="14765"/>
                    <a:pt x="7929" y="16584"/>
                    <a:pt x="9892" y="17602"/>
                  </a:cubicBezTo>
                  <a:cubicBezTo>
                    <a:pt x="14911" y="20075"/>
                    <a:pt x="20075" y="22111"/>
                    <a:pt x="25385" y="23639"/>
                  </a:cubicBezTo>
                  <a:cubicBezTo>
                    <a:pt x="31642" y="25634"/>
                    <a:pt x="42279" y="29494"/>
                    <a:pt x="51378" y="29494"/>
                  </a:cubicBezTo>
                  <a:cubicBezTo>
                    <a:pt x="56876" y="29494"/>
                    <a:pt x="61812" y="28085"/>
                    <a:pt x="64880" y="24003"/>
                  </a:cubicBezTo>
                  <a:lnTo>
                    <a:pt x="64880" y="24075"/>
                  </a:lnTo>
                  <a:cubicBezTo>
                    <a:pt x="63670" y="30377"/>
                    <a:pt x="58137" y="32270"/>
                    <a:pt x="51712" y="32270"/>
                  </a:cubicBezTo>
                  <a:cubicBezTo>
                    <a:pt x="45011" y="32270"/>
                    <a:pt x="37339" y="30211"/>
                    <a:pt x="32586" y="28949"/>
                  </a:cubicBezTo>
                  <a:cubicBezTo>
                    <a:pt x="26549" y="27348"/>
                    <a:pt x="20512" y="26185"/>
                    <a:pt x="14693" y="24075"/>
                  </a:cubicBezTo>
                  <a:cubicBezTo>
                    <a:pt x="11202" y="22912"/>
                    <a:pt x="8001" y="21020"/>
                    <a:pt x="5310" y="18547"/>
                  </a:cubicBezTo>
                  <a:cubicBezTo>
                    <a:pt x="3710" y="16947"/>
                    <a:pt x="2692" y="14765"/>
                    <a:pt x="2474" y="12510"/>
                  </a:cubicBezTo>
                  <a:close/>
                  <a:moveTo>
                    <a:pt x="3055" y="19566"/>
                  </a:moveTo>
                  <a:lnTo>
                    <a:pt x="3055" y="19566"/>
                  </a:lnTo>
                  <a:cubicBezTo>
                    <a:pt x="9674" y="26694"/>
                    <a:pt x="25894" y="29385"/>
                    <a:pt x="32659" y="31058"/>
                  </a:cubicBezTo>
                  <a:cubicBezTo>
                    <a:pt x="37563" y="32296"/>
                    <a:pt x="44829" y="34007"/>
                    <a:pt x="51424" y="34007"/>
                  </a:cubicBezTo>
                  <a:cubicBezTo>
                    <a:pt x="54512" y="34007"/>
                    <a:pt x="57452" y="33632"/>
                    <a:pt x="59934" y="32658"/>
                  </a:cubicBezTo>
                  <a:lnTo>
                    <a:pt x="59934" y="32731"/>
                  </a:lnTo>
                  <a:cubicBezTo>
                    <a:pt x="57097" y="36877"/>
                    <a:pt x="54552" y="41314"/>
                    <a:pt x="49242" y="43059"/>
                  </a:cubicBezTo>
                  <a:lnTo>
                    <a:pt x="49097" y="43132"/>
                  </a:lnTo>
                  <a:cubicBezTo>
                    <a:pt x="35859" y="42914"/>
                    <a:pt x="24221" y="41241"/>
                    <a:pt x="11929" y="35931"/>
                  </a:cubicBezTo>
                  <a:lnTo>
                    <a:pt x="11784" y="35713"/>
                  </a:lnTo>
                  <a:cubicBezTo>
                    <a:pt x="6910" y="31131"/>
                    <a:pt x="5092" y="25385"/>
                    <a:pt x="3055" y="19566"/>
                  </a:cubicBezTo>
                  <a:close/>
                  <a:moveTo>
                    <a:pt x="18293" y="0"/>
                  </a:moveTo>
                  <a:cubicBezTo>
                    <a:pt x="16948" y="0"/>
                    <a:pt x="15602" y="73"/>
                    <a:pt x="14257" y="218"/>
                  </a:cubicBezTo>
                  <a:cubicBezTo>
                    <a:pt x="9674" y="727"/>
                    <a:pt x="1528" y="2691"/>
                    <a:pt x="946" y="8437"/>
                  </a:cubicBezTo>
                  <a:lnTo>
                    <a:pt x="946" y="8801"/>
                  </a:lnTo>
                  <a:cubicBezTo>
                    <a:pt x="146" y="10838"/>
                    <a:pt x="1" y="13165"/>
                    <a:pt x="582" y="15274"/>
                  </a:cubicBezTo>
                  <a:cubicBezTo>
                    <a:pt x="1383" y="23348"/>
                    <a:pt x="4219" y="31567"/>
                    <a:pt x="10111" y="37240"/>
                  </a:cubicBezTo>
                  <a:cubicBezTo>
                    <a:pt x="10353" y="37434"/>
                    <a:pt x="10628" y="37531"/>
                    <a:pt x="10892" y="37531"/>
                  </a:cubicBezTo>
                  <a:cubicBezTo>
                    <a:pt x="11024" y="37531"/>
                    <a:pt x="11153" y="37507"/>
                    <a:pt x="11274" y="37459"/>
                  </a:cubicBezTo>
                  <a:cubicBezTo>
                    <a:pt x="12511" y="38695"/>
                    <a:pt x="14038" y="39713"/>
                    <a:pt x="15639" y="40295"/>
                  </a:cubicBezTo>
                  <a:cubicBezTo>
                    <a:pt x="17675" y="41241"/>
                    <a:pt x="19784" y="41895"/>
                    <a:pt x="22039" y="42332"/>
                  </a:cubicBezTo>
                  <a:cubicBezTo>
                    <a:pt x="28518" y="44440"/>
                    <a:pt x="35251" y="45494"/>
                    <a:pt x="42032" y="45494"/>
                  </a:cubicBezTo>
                  <a:cubicBezTo>
                    <a:pt x="44844" y="45494"/>
                    <a:pt x="47665" y="45313"/>
                    <a:pt x="50479" y="44950"/>
                  </a:cubicBezTo>
                  <a:cubicBezTo>
                    <a:pt x="50624" y="44950"/>
                    <a:pt x="50842" y="44878"/>
                    <a:pt x="50988" y="44732"/>
                  </a:cubicBezTo>
                  <a:cubicBezTo>
                    <a:pt x="56952" y="42623"/>
                    <a:pt x="60880" y="36222"/>
                    <a:pt x="63716" y="30476"/>
                  </a:cubicBezTo>
                  <a:cubicBezTo>
                    <a:pt x="65971" y="28367"/>
                    <a:pt x="67353" y="25094"/>
                    <a:pt x="67135" y="20293"/>
                  </a:cubicBezTo>
                  <a:cubicBezTo>
                    <a:pt x="67062" y="20002"/>
                    <a:pt x="66989" y="19711"/>
                    <a:pt x="66771" y="19566"/>
                  </a:cubicBezTo>
                  <a:cubicBezTo>
                    <a:pt x="66626" y="15129"/>
                    <a:pt x="60225" y="11492"/>
                    <a:pt x="56952" y="9892"/>
                  </a:cubicBezTo>
                  <a:cubicBezTo>
                    <a:pt x="46115" y="4437"/>
                    <a:pt x="34404" y="1164"/>
                    <a:pt x="22330" y="218"/>
                  </a:cubicBezTo>
                  <a:cubicBezTo>
                    <a:pt x="20985" y="73"/>
                    <a:pt x="19639" y="0"/>
                    <a:pt x="18293"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1"/>
            <p:cNvSpPr/>
            <p:nvPr/>
          </p:nvSpPr>
          <p:spPr>
            <a:xfrm rot="-981702">
              <a:off x="7071949" y="3186803"/>
              <a:ext cx="578667" cy="418607"/>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 name="Google Shape;485;p11"/>
            <p:cNvGrpSpPr/>
            <p:nvPr/>
          </p:nvGrpSpPr>
          <p:grpSpPr>
            <a:xfrm rot="-924191">
              <a:off x="7855162" y="3740163"/>
              <a:ext cx="1084499" cy="1241476"/>
              <a:chOff x="4410546" y="2700695"/>
              <a:chExt cx="2349538" cy="2634484"/>
            </a:xfrm>
          </p:grpSpPr>
          <p:sp>
            <p:nvSpPr>
              <p:cNvPr id="486" name="Google Shape;486;p11"/>
              <p:cNvSpPr/>
              <p:nvPr/>
            </p:nvSpPr>
            <p:spPr>
              <a:xfrm rot="-1186779">
                <a:off x="5050281" y="3134521"/>
                <a:ext cx="1077668" cy="812223"/>
              </a:xfrm>
              <a:custGeom>
                <a:avLst/>
                <a:gdLst/>
                <a:ahLst/>
                <a:cxnLst/>
                <a:rect l="l" t="t" r="r" b="b"/>
                <a:pathLst>
                  <a:path w="43171" h="32432" extrusionOk="0">
                    <a:moveTo>
                      <a:pt x="18236" y="2933"/>
                    </a:moveTo>
                    <a:cubicBezTo>
                      <a:pt x="21940" y="2933"/>
                      <a:pt x="25626" y="3920"/>
                      <a:pt x="28914" y="5791"/>
                    </a:cubicBezTo>
                    <a:cubicBezTo>
                      <a:pt x="33642" y="8482"/>
                      <a:pt x="35824" y="14228"/>
                      <a:pt x="34079" y="19393"/>
                    </a:cubicBezTo>
                    <a:cubicBezTo>
                      <a:pt x="32406" y="25066"/>
                      <a:pt x="26369" y="28485"/>
                      <a:pt x="20986" y="29648"/>
                    </a:cubicBezTo>
                    <a:cubicBezTo>
                      <a:pt x="19873" y="29897"/>
                      <a:pt x="18784" y="30014"/>
                      <a:pt x="17728" y="30014"/>
                    </a:cubicBezTo>
                    <a:cubicBezTo>
                      <a:pt x="9190" y="30014"/>
                      <a:pt x="2810" y="22320"/>
                      <a:pt x="3457" y="13647"/>
                    </a:cubicBezTo>
                    <a:cubicBezTo>
                      <a:pt x="3457" y="13065"/>
                      <a:pt x="3530" y="12483"/>
                      <a:pt x="3603" y="11974"/>
                    </a:cubicBezTo>
                    <a:cubicBezTo>
                      <a:pt x="6221" y="6809"/>
                      <a:pt x="9276" y="4118"/>
                      <a:pt x="15095" y="3173"/>
                    </a:cubicBezTo>
                    <a:cubicBezTo>
                      <a:pt x="16138" y="3012"/>
                      <a:pt x="17187" y="2933"/>
                      <a:pt x="18236" y="2933"/>
                    </a:cubicBezTo>
                    <a:close/>
                    <a:moveTo>
                      <a:pt x="18647" y="1"/>
                    </a:moveTo>
                    <a:cubicBezTo>
                      <a:pt x="17685" y="1"/>
                      <a:pt x="16717" y="63"/>
                      <a:pt x="15749" y="191"/>
                    </a:cubicBezTo>
                    <a:cubicBezTo>
                      <a:pt x="15107" y="74"/>
                      <a:pt x="14475" y="18"/>
                      <a:pt x="13856" y="18"/>
                    </a:cubicBezTo>
                    <a:cubicBezTo>
                      <a:pt x="8302" y="18"/>
                      <a:pt x="3755" y="4520"/>
                      <a:pt x="1857" y="10083"/>
                    </a:cubicBezTo>
                    <a:cubicBezTo>
                      <a:pt x="1784" y="10446"/>
                      <a:pt x="1639" y="10883"/>
                      <a:pt x="1493" y="11246"/>
                    </a:cubicBezTo>
                    <a:lnTo>
                      <a:pt x="1493" y="11464"/>
                    </a:lnTo>
                    <a:cubicBezTo>
                      <a:pt x="1275" y="12337"/>
                      <a:pt x="1130" y="13283"/>
                      <a:pt x="1057" y="14156"/>
                    </a:cubicBezTo>
                    <a:cubicBezTo>
                      <a:pt x="1" y="24965"/>
                      <a:pt x="8814" y="32432"/>
                      <a:pt x="18568" y="32432"/>
                    </a:cubicBezTo>
                    <a:cubicBezTo>
                      <a:pt x="20234" y="32432"/>
                      <a:pt x="21928" y="32214"/>
                      <a:pt x="23605" y="31758"/>
                    </a:cubicBezTo>
                    <a:cubicBezTo>
                      <a:pt x="36188" y="28339"/>
                      <a:pt x="43170" y="12701"/>
                      <a:pt x="31387" y="3973"/>
                    </a:cubicBezTo>
                    <a:cubicBezTo>
                      <a:pt x="27607" y="1393"/>
                      <a:pt x="23184" y="1"/>
                      <a:pt x="18647"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1"/>
              <p:cNvSpPr/>
              <p:nvPr/>
            </p:nvSpPr>
            <p:spPr>
              <a:xfrm rot="-1186779">
                <a:off x="4749761" y="2912901"/>
                <a:ext cx="1671108" cy="2210073"/>
              </a:xfrm>
              <a:custGeom>
                <a:avLst/>
                <a:gdLst/>
                <a:ahLst/>
                <a:cxnLst/>
                <a:rect l="l" t="t" r="r" b="b"/>
                <a:pathLst>
                  <a:path w="66944" h="88248" extrusionOk="0">
                    <a:moveTo>
                      <a:pt x="37049" y="3815"/>
                    </a:moveTo>
                    <a:cubicBezTo>
                      <a:pt x="38358" y="4979"/>
                      <a:pt x="39740" y="5997"/>
                      <a:pt x="41195" y="7015"/>
                    </a:cubicBezTo>
                    <a:cubicBezTo>
                      <a:pt x="41425" y="7187"/>
                      <a:pt x="41699" y="7269"/>
                      <a:pt x="41975" y="7269"/>
                    </a:cubicBezTo>
                    <a:cubicBezTo>
                      <a:pt x="42398" y="7269"/>
                      <a:pt x="42822" y="7077"/>
                      <a:pt x="43086" y="6724"/>
                    </a:cubicBezTo>
                    <a:cubicBezTo>
                      <a:pt x="43813" y="5924"/>
                      <a:pt x="44614" y="5197"/>
                      <a:pt x="45414" y="4469"/>
                    </a:cubicBezTo>
                    <a:cubicBezTo>
                      <a:pt x="46068" y="5633"/>
                      <a:pt x="46650" y="6870"/>
                      <a:pt x="47087" y="8106"/>
                    </a:cubicBezTo>
                    <a:cubicBezTo>
                      <a:pt x="47299" y="8532"/>
                      <a:pt x="47707" y="8802"/>
                      <a:pt x="48167" y="8802"/>
                    </a:cubicBezTo>
                    <a:cubicBezTo>
                      <a:pt x="48336" y="8802"/>
                      <a:pt x="48511" y="8766"/>
                      <a:pt x="48687" y="8688"/>
                    </a:cubicBezTo>
                    <a:cubicBezTo>
                      <a:pt x="50069" y="8106"/>
                      <a:pt x="51378" y="7379"/>
                      <a:pt x="52542" y="6433"/>
                    </a:cubicBezTo>
                    <a:lnTo>
                      <a:pt x="52542" y="6433"/>
                    </a:lnTo>
                    <a:cubicBezTo>
                      <a:pt x="52396" y="7670"/>
                      <a:pt x="52323" y="8834"/>
                      <a:pt x="52323" y="9997"/>
                    </a:cubicBezTo>
                    <a:cubicBezTo>
                      <a:pt x="52258" y="10722"/>
                      <a:pt x="52788" y="11327"/>
                      <a:pt x="53483" y="11327"/>
                    </a:cubicBezTo>
                    <a:cubicBezTo>
                      <a:pt x="53555" y="11327"/>
                      <a:pt x="53630" y="11320"/>
                      <a:pt x="53705" y="11307"/>
                    </a:cubicBezTo>
                    <a:cubicBezTo>
                      <a:pt x="54869" y="11161"/>
                      <a:pt x="56033" y="11161"/>
                      <a:pt x="57197" y="11161"/>
                    </a:cubicBezTo>
                    <a:cubicBezTo>
                      <a:pt x="56906" y="12398"/>
                      <a:pt x="56688" y="13634"/>
                      <a:pt x="56324" y="14871"/>
                    </a:cubicBezTo>
                    <a:cubicBezTo>
                      <a:pt x="56033" y="15598"/>
                      <a:pt x="56397" y="16325"/>
                      <a:pt x="57124" y="16616"/>
                    </a:cubicBezTo>
                    <a:cubicBezTo>
                      <a:pt x="58506" y="16980"/>
                      <a:pt x="59815" y="17489"/>
                      <a:pt x="61124" y="18144"/>
                    </a:cubicBezTo>
                    <a:cubicBezTo>
                      <a:pt x="60470" y="19162"/>
                      <a:pt x="59815" y="20180"/>
                      <a:pt x="59015" y="21126"/>
                    </a:cubicBezTo>
                    <a:cubicBezTo>
                      <a:pt x="58579" y="21708"/>
                      <a:pt x="58651" y="22653"/>
                      <a:pt x="59306" y="23090"/>
                    </a:cubicBezTo>
                    <a:cubicBezTo>
                      <a:pt x="60615" y="24108"/>
                      <a:pt x="61852" y="25054"/>
                      <a:pt x="63015" y="26145"/>
                    </a:cubicBezTo>
                    <a:cubicBezTo>
                      <a:pt x="61779" y="27017"/>
                      <a:pt x="60542" y="27890"/>
                      <a:pt x="59306" y="28836"/>
                    </a:cubicBezTo>
                    <a:cubicBezTo>
                      <a:pt x="58942" y="29127"/>
                      <a:pt x="58724" y="29636"/>
                      <a:pt x="58797" y="30145"/>
                    </a:cubicBezTo>
                    <a:cubicBezTo>
                      <a:pt x="58069" y="30581"/>
                      <a:pt x="57851" y="31600"/>
                      <a:pt x="58360" y="32327"/>
                    </a:cubicBezTo>
                    <a:cubicBezTo>
                      <a:pt x="59524" y="33854"/>
                      <a:pt x="60542" y="35455"/>
                      <a:pt x="61488" y="37128"/>
                    </a:cubicBezTo>
                    <a:cubicBezTo>
                      <a:pt x="59379" y="37419"/>
                      <a:pt x="57269" y="37491"/>
                      <a:pt x="55087" y="37637"/>
                    </a:cubicBezTo>
                    <a:cubicBezTo>
                      <a:pt x="53924" y="37709"/>
                      <a:pt x="53633" y="39164"/>
                      <a:pt x="54142" y="39964"/>
                    </a:cubicBezTo>
                    <a:cubicBezTo>
                      <a:pt x="55233" y="41492"/>
                      <a:pt x="56324" y="42946"/>
                      <a:pt x="57488" y="44328"/>
                    </a:cubicBezTo>
                    <a:cubicBezTo>
                      <a:pt x="54796" y="44256"/>
                      <a:pt x="52105" y="43674"/>
                      <a:pt x="49560" y="42655"/>
                    </a:cubicBezTo>
                    <a:cubicBezTo>
                      <a:pt x="49405" y="42594"/>
                      <a:pt x="49245" y="42566"/>
                      <a:pt x="49086" y="42566"/>
                    </a:cubicBezTo>
                    <a:cubicBezTo>
                      <a:pt x="48119" y="42566"/>
                      <a:pt x="47179" y="43610"/>
                      <a:pt x="47741" y="44547"/>
                    </a:cubicBezTo>
                    <a:cubicBezTo>
                      <a:pt x="48541" y="45929"/>
                      <a:pt x="49414" y="47238"/>
                      <a:pt x="50287" y="48547"/>
                    </a:cubicBezTo>
                    <a:cubicBezTo>
                      <a:pt x="48832" y="48111"/>
                      <a:pt x="47523" y="47456"/>
                      <a:pt x="46286" y="46583"/>
                    </a:cubicBezTo>
                    <a:cubicBezTo>
                      <a:pt x="46035" y="46423"/>
                      <a:pt x="45713" y="46342"/>
                      <a:pt x="45391" y="46342"/>
                    </a:cubicBezTo>
                    <a:cubicBezTo>
                      <a:pt x="44685" y="46342"/>
                      <a:pt x="43982" y="46730"/>
                      <a:pt x="44032" y="47529"/>
                    </a:cubicBezTo>
                    <a:cubicBezTo>
                      <a:pt x="44032" y="48038"/>
                      <a:pt x="44032" y="48620"/>
                      <a:pt x="43959" y="49129"/>
                    </a:cubicBezTo>
                    <a:cubicBezTo>
                      <a:pt x="42868" y="48256"/>
                      <a:pt x="41850" y="47310"/>
                      <a:pt x="40831" y="46365"/>
                    </a:cubicBezTo>
                    <a:cubicBezTo>
                      <a:pt x="40558" y="46031"/>
                      <a:pt x="40170" y="45874"/>
                      <a:pt x="39785" y="45874"/>
                    </a:cubicBezTo>
                    <a:cubicBezTo>
                      <a:pt x="39248" y="45874"/>
                      <a:pt x="38716" y="46178"/>
                      <a:pt x="38504" y="46729"/>
                    </a:cubicBezTo>
                    <a:cubicBezTo>
                      <a:pt x="37995" y="47820"/>
                      <a:pt x="37485" y="48765"/>
                      <a:pt x="36976" y="49783"/>
                    </a:cubicBezTo>
                    <a:cubicBezTo>
                      <a:pt x="35813" y="48183"/>
                      <a:pt x="34722" y="46510"/>
                      <a:pt x="33776" y="44765"/>
                    </a:cubicBezTo>
                    <a:cubicBezTo>
                      <a:pt x="33588" y="44342"/>
                      <a:pt x="33158" y="44101"/>
                      <a:pt x="32700" y="44101"/>
                    </a:cubicBezTo>
                    <a:cubicBezTo>
                      <a:pt x="32449" y="44101"/>
                      <a:pt x="32190" y="44174"/>
                      <a:pt x="31958" y="44328"/>
                    </a:cubicBezTo>
                    <a:cubicBezTo>
                      <a:pt x="30648" y="45565"/>
                      <a:pt x="29266" y="46729"/>
                      <a:pt x="27812" y="47747"/>
                    </a:cubicBezTo>
                    <a:cubicBezTo>
                      <a:pt x="27303" y="46074"/>
                      <a:pt x="26721" y="44401"/>
                      <a:pt x="25993" y="42801"/>
                    </a:cubicBezTo>
                    <a:cubicBezTo>
                      <a:pt x="25725" y="42318"/>
                      <a:pt x="25220" y="42034"/>
                      <a:pt x="24711" y="42034"/>
                    </a:cubicBezTo>
                    <a:cubicBezTo>
                      <a:pt x="24529" y="42034"/>
                      <a:pt x="24347" y="42070"/>
                      <a:pt x="24175" y="42146"/>
                    </a:cubicBezTo>
                    <a:cubicBezTo>
                      <a:pt x="23302" y="42510"/>
                      <a:pt x="22429" y="42874"/>
                      <a:pt x="21557" y="43237"/>
                    </a:cubicBezTo>
                    <a:cubicBezTo>
                      <a:pt x="21287" y="39661"/>
                      <a:pt x="19702" y="37525"/>
                      <a:pt x="16397" y="37525"/>
                    </a:cubicBezTo>
                    <a:cubicBezTo>
                      <a:pt x="16139" y="37525"/>
                      <a:pt x="15871" y="37538"/>
                      <a:pt x="15592" y="37564"/>
                    </a:cubicBezTo>
                    <a:cubicBezTo>
                      <a:pt x="16029" y="36255"/>
                      <a:pt x="16465" y="34946"/>
                      <a:pt x="16974" y="33636"/>
                    </a:cubicBezTo>
                    <a:cubicBezTo>
                      <a:pt x="17192" y="32982"/>
                      <a:pt x="16902" y="32182"/>
                      <a:pt x="16247" y="31963"/>
                    </a:cubicBezTo>
                    <a:cubicBezTo>
                      <a:pt x="15083" y="31309"/>
                      <a:pt x="14138" y="30581"/>
                      <a:pt x="13119" y="30000"/>
                    </a:cubicBezTo>
                    <a:cubicBezTo>
                      <a:pt x="13701" y="28908"/>
                      <a:pt x="14429" y="27890"/>
                      <a:pt x="15156" y="26945"/>
                    </a:cubicBezTo>
                    <a:cubicBezTo>
                      <a:pt x="15190" y="26947"/>
                      <a:pt x="15224" y="26949"/>
                      <a:pt x="15258" y="26949"/>
                    </a:cubicBezTo>
                    <a:cubicBezTo>
                      <a:pt x="16079" y="26949"/>
                      <a:pt x="16672" y="26113"/>
                      <a:pt x="16392" y="25344"/>
                    </a:cubicBezTo>
                    <a:cubicBezTo>
                      <a:pt x="16101" y="24108"/>
                      <a:pt x="15738" y="22871"/>
                      <a:pt x="15374" y="21708"/>
                    </a:cubicBezTo>
                    <a:cubicBezTo>
                      <a:pt x="14574" y="18653"/>
                      <a:pt x="16756" y="17925"/>
                      <a:pt x="19084" y="16980"/>
                    </a:cubicBezTo>
                    <a:cubicBezTo>
                      <a:pt x="19956" y="16616"/>
                      <a:pt x="20247" y="15525"/>
                      <a:pt x="19665" y="14798"/>
                    </a:cubicBezTo>
                    <a:cubicBezTo>
                      <a:pt x="19229" y="14289"/>
                      <a:pt x="18938" y="13780"/>
                      <a:pt x="18647" y="13270"/>
                    </a:cubicBezTo>
                    <a:cubicBezTo>
                      <a:pt x="20102" y="12834"/>
                      <a:pt x="21557" y="12470"/>
                      <a:pt x="23084" y="12179"/>
                    </a:cubicBezTo>
                    <a:cubicBezTo>
                      <a:pt x="23884" y="12034"/>
                      <a:pt x="24393" y="11307"/>
                      <a:pt x="24248" y="10506"/>
                    </a:cubicBezTo>
                    <a:cubicBezTo>
                      <a:pt x="23884" y="8906"/>
                      <a:pt x="23520" y="7379"/>
                      <a:pt x="23157" y="5779"/>
                    </a:cubicBezTo>
                    <a:lnTo>
                      <a:pt x="23157" y="5779"/>
                    </a:lnTo>
                    <a:cubicBezTo>
                      <a:pt x="24466" y="6215"/>
                      <a:pt x="25702" y="6942"/>
                      <a:pt x="26721" y="7888"/>
                    </a:cubicBezTo>
                    <a:cubicBezTo>
                      <a:pt x="26970" y="8054"/>
                      <a:pt x="27249" y="8131"/>
                      <a:pt x="27524" y="8131"/>
                    </a:cubicBezTo>
                    <a:cubicBezTo>
                      <a:pt x="28211" y="8131"/>
                      <a:pt x="28872" y="7649"/>
                      <a:pt x="28976" y="6870"/>
                    </a:cubicBezTo>
                    <a:cubicBezTo>
                      <a:pt x="29194" y="5997"/>
                      <a:pt x="29485" y="5124"/>
                      <a:pt x="29848" y="4251"/>
                    </a:cubicBezTo>
                    <a:cubicBezTo>
                      <a:pt x="31303" y="5124"/>
                      <a:pt x="32758" y="5997"/>
                      <a:pt x="34140" y="7015"/>
                    </a:cubicBezTo>
                    <a:cubicBezTo>
                      <a:pt x="34395" y="7207"/>
                      <a:pt x="34675" y="7292"/>
                      <a:pt x="34947" y="7292"/>
                    </a:cubicBezTo>
                    <a:cubicBezTo>
                      <a:pt x="35606" y="7292"/>
                      <a:pt x="36219" y="6790"/>
                      <a:pt x="36322" y="6070"/>
                    </a:cubicBezTo>
                    <a:cubicBezTo>
                      <a:pt x="36467" y="5270"/>
                      <a:pt x="36685" y="4542"/>
                      <a:pt x="37049" y="3815"/>
                    </a:cubicBezTo>
                    <a:close/>
                    <a:moveTo>
                      <a:pt x="23957" y="45274"/>
                    </a:moveTo>
                    <a:cubicBezTo>
                      <a:pt x="24393" y="46292"/>
                      <a:pt x="24757" y="47383"/>
                      <a:pt x="25048" y="48474"/>
                    </a:cubicBezTo>
                    <a:cubicBezTo>
                      <a:pt x="25269" y="49137"/>
                      <a:pt x="25868" y="49548"/>
                      <a:pt x="26493" y="49548"/>
                    </a:cubicBezTo>
                    <a:cubicBezTo>
                      <a:pt x="26691" y="49548"/>
                      <a:pt x="26892" y="49507"/>
                      <a:pt x="27084" y="49420"/>
                    </a:cubicBezTo>
                    <a:cubicBezTo>
                      <a:pt x="27212" y="49505"/>
                      <a:pt x="27340" y="49540"/>
                      <a:pt x="27468" y="49540"/>
                    </a:cubicBezTo>
                    <a:cubicBezTo>
                      <a:pt x="27558" y="49540"/>
                      <a:pt x="27649" y="49523"/>
                      <a:pt x="27739" y="49493"/>
                    </a:cubicBezTo>
                    <a:cubicBezTo>
                      <a:pt x="29339" y="48838"/>
                      <a:pt x="30867" y="47965"/>
                      <a:pt x="32249" y="47020"/>
                    </a:cubicBezTo>
                    <a:cubicBezTo>
                      <a:pt x="33267" y="49056"/>
                      <a:pt x="34431" y="50947"/>
                      <a:pt x="35885" y="52693"/>
                    </a:cubicBezTo>
                    <a:cubicBezTo>
                      <a:pt x="32540" y="62585"/>
                      <a:pt x="29048" y="72986"/>
                      <a:pt x="23011" y="81569"/>
                    </a:cubicBezTo>
                    <a:cubicBezTo>
                      <a:pt x="21629" y="77641"/>
                      <a:pt x="19447" y="71459"/>
                      <a:pt x="15956" y="70949"/>
                    </a:cubicBezTo>
                    <a:cubicBezTo>
                      <a:pt x="15631" y="70910"/>
                      <a:pt x="15305" y="70891"/>
                      <a:pt x="14977" y="70891"/>
                    </a:cubicBezTo>
                    <a:cubicBezTo>
                      <a:pt x="11129" y="70891"/>
                      <a:pt x="7138" y="73504"/>
                      <a:pt x="3518" y="75314"/>
                    </a:cubicBezTo>
                    <a:cubicBezTo>
                      <a:pt x="8101" y="65203"/>
                      <a:pt x="14647" y="55820"/>
                      <a:pt x="18793" y="45419"/>
                    </a:cubicBezTo>
                    <a:lnTo>
                      <a:pt x="18793" y="45419"/>
                    </a:lnTo>
                    <a:cubicBezTo>
                      <a:pt x="18740" y="46316"/>
                      <a:pt x="19453" y="46946"/>
                      <a:pt x="20209" y="46946"/>
                    </a:cubicBezTo>
                    <a:cubicBezTo>
                      <a:pt x="20495" y="46946"/>
                      <a:pt x="20788" y="46856"/>
                      <a:pt x="21047" y="46656"/>
                    </a:cubicBezTo>
                    <a:cubicBezTo>
                      <a:pt x="21920" y="46074"/>
                      <a:pt x="22939" y="45638"/>
                      <a:pt x="23957" y="45274"/>
                    </a:cubicBezTo>
                    <a:close/>
                    <a:moveTo>
                      <a:pt x="40177" y="49565"/>
                    </a:moveTo>
                    <a:cubicBezTo>
                      <a:pt x="41413" y="50729"/>
                      <a:pt x="42795" y="51893"/>
                      <a:pt x="44250" y="52911"/>
                    </a:cubicBezTo>
                    <a:cubicBezTo>
                      <a:pt x="44499" y="53077"/>
                      <a:pt x="44778" y="53155"/>
                      <a:pt x="45053" y="53155"/>
                    </a:cubicBezTo>
                    <a:cubicBezTo>
                      <a:pt x="45740" y="53155"/>
                      <a:pt x="46401" y="52672"/>
                      <a:pt x="46505" y="51893"/>
                    </a:cubicBezTo>
                    <a:cubicBezTo>
                      <a:pt x="46505" y="51238"/>
                      <a:pt x="46650" y="50656"/>
                      <a:pt x="46723" y="50074"/>
                    </a:cubicBezTo>
                    <a:cubicBezTo>
                      <a:pt x="47087" y="50293"/>
                      <a:pt x="47450" y="50438"/>
                      <a:pt x="47814" y="50584"/>
                    </a:cubicBezTo>
                    <a:cubicBezTo>
                      <a:pt x="47814" y="59966"/>
                      <a:pt x="48323" y="69349"/>
                      <a:pt x="49196" y="78659"/>
                    </a:cubicBezTo>
                    <a:cubicBezTo>
                      <a:pt x="47159" y="77059"/>
                      <a:pt x="44977" y="75677"/>
                      <a:pt x="42795" y="74368"/>
                    </a:cubicBezTo>
                    <a:cubicBezTo>
                      <a:pt x="42650" y="74320"/>
                      <a:pt x="42502" y="74296"/>
                      <a:pt x="42356" y="74296"/>
                    </a:cubicBezTo>
                    <a:cubicBezTo>
                      <a:pt x="41844" y="74296"/>
                      <a:pt x="41365" y="74586"/>
                      <a:pt x="41195" y="75095"/>
                    </a:cubicBezTo>
                    <a:cubicBezTo>
                      <a:pt x="39522" y="78368"/>
                      <a:pt x="37631" y="81496"/>
                      <a:pt x="35449" y="84551"/>
                    </a:cubicBezTo>
                    <a:cubicBezTo>
                      <a:pt x="33412" y="78659"/>
                      <a:pt x="34503" y="72550"/>
                      <a:pt x="33776" y="66440"/>
                    </a:cubicBezTo>
                    <a:cubicBezTo>
                      <a:pt x="35594" y="62003"/>
                      <a:pt x="37049" y="57348"/>
                      <a:pt x="38577" y="52911"/>
                    </a:cubicBezTo>
                    <a:cubicBezTo>
                      <a:pt x="39013" y="51747"/>
                      <a:pt x="39522" y="50584"/>
                      <a:pt x="40177" y="49565"/>
                    </a:cubicBezTo>
                    <a:close/>
                    <a:moveTo>
                      <a:pt x="36405" y="0"/>
                    </a:moveTo>
                    <a:cubicBezTo>
                      <a:pt x="35861" y="0"/>
                      <a:pt x="35328" y="324"/>
                      <a:pt x="35085" y="905"/>
                    </a:cubicBezTo>
                    <a:cubicBezTo>
                      <a:pt x="34794" y="1778"/>
                      <a:pt x="34431" y="2724"/>
                      <a:pt x="34140" y="3597"/>
                    </a:cubicBezTo>
                    <a:cubicBezTo>
                      <a:pt x="32612" y="2651"/>
                      <a:pt x="31085" y="1706"/>
                      <a:pt x="29557" y="905"/>
                    </a:cubicBezTo>
                    <a:cubicBezTo>
                      <a:pt x="29387" y="837"/>
                      <a:pt x="29208" y="805"/>
                      <a:pt x="29032" y="805"/>
                    </a:cubicBezTo>
                    <a:cubicBezTo>
                      <a:pt x="28457" y="805"/>
                      <a:pt x="27906" y="1149"/>
                      <a:pt x="27739" y="1706"/>
                    </a:cubicBezTo>
                    <a:cubicBezTo>
                      <a:pt x="27448" y="2578"/>
                      <a:pt x="27084" y="3451"/>
                      <a:pt x="26793" y="4397"/>
                    </a:cubicBezTo>
                    <a:cubicBezTo>
                      <a:pt x="25193" y="3233"/>
                      <a:pt x="23302" y="2651"/>
                      <a:pt x="21411" y="2651"/>
                    </a:cubicBezTo>
                    <a:cubicBezTo>
                      <a:pt x="21371" y="2648"/>
                      <a:pt x="21331" y="2646"/>
                      <a:pt x="21292" y="2646"/>
                    </a:cubicBezTo>
                    <a:cubicBezTo>
                      <a:pt x="20405" y="2646"/>
                      <a:pt x="19744" y="3419"/>
                      <a:pt x="19884" y="4324"/>
                    </a:cubicBezTo>
                    <a:cubicBezTo>
                      <a:pt x="20247" y="6070"/>
                      <a:pt x="20684" y="7815"/>
                      <a:pt x="21120" y="9634"/>
                    </a:cubicBezTo>
                    <a:cubicBezTo>
                      <a:pt x="19229" y="10070"/>
                      <a:pt x="17483" y="10579"/>
                      <a:pt x="15738" y="11307"/>
                    </a:cubicBezTo>
                    <a:cubicBezTo>
                      <a:pt x="14719" y="11816"/>
                      <a:pt x="14574" y="13125"/>
                      <a:pt x="15447" y="13780"/>
                    </a:cubicBezTo>
                    <a:cubicBezTo>
                      <a:pt x="15810" y="14216"/>
                      <a:pt x="16101" y="14580"/>
                      <a:pt x="16320" y="15089"/>
                    </a:cubicBezTo>
                    <a:cubicBezTo>
                      <a:pt x="11592" y="17344"/>
                      <a:pt x="12101" y="20326"/>
                      <a:pt x="13556" y="25781"/>
                    </a:cubicBezTo>
                    <a:cubicBezTo>
                      <a:pt x="13556" y="25854"/>
                      <a:pt x="13628" y="25926"/>
                      <a:pt x="13628" y="25999"/>
                    </a:cubicBezTo>
                    <a:cubicBezTo>
                      <a:pt x="12319" y="27017"/>
                      <a:pt x="11228" y="28327"/>
                      <a:pt x="10355" y="29781"/>
                    </a:cubicBezTo>
                    <a:cubicBezTo>
                      <a:pt x="9919" y="30436"/>
                      <a:pt x="10210" y="31309"/>
                      <a:pt x="10937" y="31672"/>
                    </a:cubicBezTo>
                    <a:cubicBezTo>
                      <a:pt x="12028" y="32182"/>
                      <a:pt x="13119" y="32909"/>
                      <a:pt x="14138" y="33636"/>
                    </a:cubicBezTo>
                    <a:cubicBezTo>
                      <a:pt x="13410" y="35382"/>
                      <a:pt x="12828" y="37055"/>
                      <a:pt x="12319" y="38873"/>
                    </a:cubicBezTo>
                    <a:cubicBezTo>
                      <a:pt x="11950" y="39795"/>
                      <a:pt x="12673" y="40717"/>
                      <a:pt x="13608" y="40717"/>
                    </a:cubicBezTo>
                    <a:cubicBezTo>
                      <a:pt x="13779" y="40717"/>
                      <a:pt x="13957" y="40686"/>
                      <a:pt x="14138" y="40619"/>
                    </a:cubicBezTo>
                    <a:cubicBezTo>
                      <a:pt x="14932" y="40367"/>
                      <a:pt x="15597" y="40249"/>
                      <a:pt x="16153" y="40249"/>
                    </a:cubicBezTo>
                    <a:cubicBezTo>
                      <a:pt x="17683" y="40249"/>
                      <a:pt x="18380" y="41142"/>
                      <a:pt x="18647" y="42583"/>
                    </a:cubicBezTo>
                    <a:cubicBezTo>
                      <a:pt x="11810" y="53493"/>
                      <a:pt x="5264" y="65203"/>
                      <a:pt x="245" y="77132"/>
                    </a:cubicBezTo>
                    <a:cubicBezTo>
                      <a:pt x="1" y="77865"/>
                      <a:pt x="629" y="78599"/>
                      <a:pt x="1354" y="78599"/>
                    </a:cubicBezTo>
                    <a:cubicBezTo>
                      <a:pt x="1492" y="78599"/>
                      <a:pt x="1633" y="78572"/>
                      <a:pt x="1773" y="78514"/>
                    </a:cubicBezTo>
                    <a:cubicBezTo>
                      <a:pt x="6064" y="77059"/>
                      <a:pt x="9846" y="74441"/>
                      <a:pt x="14210" y="73350"/>
                    </a:cubicBezTo>
                    <a:cubicBezTo>
                      <a:pt x="14362" y="73312"/>
                      <a:pt x="14512" y="73295"/>
                      <a:pt x="14661" y="73295"/>
                    </a:cubicBezTo>
                    <a:cubicBezTo>
                      <a:pt x="17995" y="73295"/>
                      <a:pt x="20436" y="82329"/>
                      <a:pt x="21411" y="84696"/>
                    </a:cubicBezTo>
                    <a:cubicBezTo>
                      <a:pt x="21659" y="85192"/>
                      <a:pt x="22165" y="85453"/>
                      <a:pt x="22662" y="85453"/>
                    </a:cubicBezTo>
                    <a:cubicBezTo>
                      <a:pt x="23041" y="85453"/>
                      <a:pt x="23414" y="85302"/>
                      <a:pt x="23666" y="84987"/>
                    </a:cubicBezTo>
                    <a:cubicBezTo>
                      <a:pt x="26793" y="80841"/>
                      <a:pt x="29412" y="76405"/>
                      <a:pt x="31521" y="71677"/>
                    </a:cubicBezTo>
                    <a:lnTo>
                      <a:pt x="31521" y="71677"/>
                    </a:lnTo>
                    <a:cubicBezTo>
                      <a:pt x="31158" y="77205"/>
                      <a:pt x="31885" y="82951"/>
                      <a:pt x="34067" y="87533"/>
                    </a:cubicBezTo>
                    <a:cubicBezTo>
                      <a:pt x="34265" y="88009"/>
                      <a:pt x="34702" y="88247"/>
                      <a:pt x="35152" y="88247"/>
                    </a:cubicBezTo>
                    <a:cubicBezTo>
                      <a:pt x="35527" y="88247"/>
                      <a:pt x="35912" y="88082"/>
                      <a:pt x="36176" y="87751"/>
                    </a:cubicBezTo>
                    <a:cubicBezTo>
                      <a:pt x="38431" y="84260"/>
                      <a:pt x="40831" y="80841"/>
                      <a:pt x="42795" y="77132"/>
                    </a:cubicBezTo>
                    <a:cubicBezTo>
                      <a:pt x="45268" y="78587"/>
                      <a:pt x="47450" y="80550"/>
                      <a:pt x="49850" y="82005"/>
                    </a:cubicBezTo>
                    <a:cubicBezTo>
                      <a:pt x="50098" y="82177"/>
                      <a:pt x="50361" y="82253"/>
                      <a:pt x="50612" y="82253"/>
                    </a:cubicBezTo>
                    <a:cubicBezTo>
                      <a:pt x="51316" y="82253"/>
                      <a:pt x="51922" y="81646"/>
                      <a:pt x="51814" y="80841"/>
                    </a:cubicBezTo>
                    <a:cubicBezTo>
                      <a:pt x="50796" y="71022"/>
                      <a:pt x="50432" y="61203"/>
                      <a:pt x="50287" y="51311"/>
                    </a:cubicBezTo>
                    <a:lnTo>
                      <a:pt x="50287" y="51311"/>
                    </a:lnTo>
                    <a:cubicBezTo>
                      <a:pt x="51051" y="51475"/>
                      <a:pt x="51814" y="51556"/>
                      <a:pt x="52609" y="51556"/>
                    </a:cubicBezTo>
                    <a:cubicBezTo>
                      <a:pt x="52873" y="51556"/>
                      <a:pt x="53142" y="51547"/>
                      <a:pt x="53414" y="51529"/>
                    </a:cubicBezTo>
                    <a:cubicBezTo>
                      <a:pt x="54578" y="51529"/>
                      <a:pt x="54869" y="50002"/>
                      <a:pt x="54360" y="49274"/>
                    </a:cubicBezTo>
                    <a:cubicBezTo>
                      <a:pt x="53633" y="48329"/>
                      <a:pt x="52978" y="47310"/>
                      <a:pt x="52323" y="46438"/>
                    </a:cubicBezTo>
                    <a:lnTo>
                      <a:pt x="52323" y="46438"/>
                    </a:lnTo>
                    <a:cubicBezTo>
                      <a:pt x="54604" y="46964"/>
                      <a:pt x="56931" y="47208"/>
                      <a:pt x="59267" y="47208"/>
                    </a:cubicBezTo>
                    <a:cubicBezTo>
                      <a:pt x="59838" y="47208"/>
                      <a:pt x="60408" y="47194"/>
                      <a:pt x="60979" y="47165"/>
                    </a:cubicBezTo>
                    <a:cubicBezTo>
                      <a:pt x="62070" y="46947"/>
                      <a:pt x="62579" y="45710"/>
                      <a:pt x="61924" y="44837"/>
                    </a:cubicBezTo>
                    <a:cubicBezTo>
                      <a:pt x="60470" y="43383"/>
                      <a:pt x="59161" y="41855"/>
                      <a:pt x="57997" y="40255"/>
                    </a:cubicBezTo>
                    <a:cubicBezTo>
                      <a:pt x="59961" y="40182"/>
                      <a:pt x="61924" y="40037"/>
                      <a:pt x="63816" y="39746"/>
                    </a:cubicBezTo>
                    <a:cubicBezTo>
                      <a:pt x="64761" y="39528"/>
                      <a:pt x="65270" y="38582"/>
                      <a:pt x="64907" y="37709"/>
                    </a:cubicBezTo>
                    <a:cubicBezTo>
                      <a:pt x="63961" y="35382"/>
                      <a:pt x="62652" y="33127"/>
                      <a:pt x="61052" y="31163"/>
                    </a:cubicBezTo>
                    <a:lnTo>
                      <a:pt x="61124" y="31091"/>
                    </a:lnTo>
                    <a:cubicBezTo>
                      <a:pt x="62797" y="29854"/>
                      <a:pt x="64470" y="28618"/>
                      <a:pt x="66216" y="27454"/>
                    </a:cubicBezTo>
                    <a:cubicBezTo>
                      <a:pt x="66798" y="26945"/>
                      <a:pt x="66943" y="26072"/>
                      <a:pt x="66434" y="25417"/>
                    </a:cubicBezTo>
                    <a:cubicBezTo>
                      <a:pt x="65052" y="24108"/>
                      <a:pt x="63670" y="22871"/>
                      <a:pt x="62143" y="21708"/>
                    </a:cubicBezTo>
                    <a:cubicBezTo>
                      <a:pt x="62943" y="20617"/>
                      <a:pt x="63525" y="19453"/>
                      <a:pt x="64470" y="18362"/>
                    </a:cubicBezTo>
                    <a:cubicBezTo>
                      <a:pt x="64979" y="17635"/>
                      <a:pt x="64688" y="16616"/>
                      <a:pt x="63816" y="16253"/>
                    </a:cubicBezTo>
                    <a:cubicBezTo>
                      <a:pt x="62215" y="15598"/>
                      <a:pt x="60761" y="14943"/>
                      <a:pt x="59161" y="14434"/>
                    </a:cubicBezTo>
                    <a:cubicBezTo>
                      <a:pt x="59379" y="13052"/>
                      <a:pt x="59742" y="11598"/>
                      <a:pt x="60179" y="10288"/>
                    </a:cubicBezTo>
                    <a:cubicBezTo>
                      <a:pt x="60517" y="9408"/>
                      <a:pt x="59847" y="8528"/>
                      <a:pt x="58990" y="8528"/>
                    </a:cubicBezTo>
                    <a:cubicBezTo>
                      <a:pt x="58927" y="8528"/>
                      <a:pt x="58862" y="8533"/>
                      <a:pt x="58797" y="8543"/>
                    </a:cubicBezTo>
                    <a:cubicBezTo>
                      <a:pt x="57342" y="8761"/>
                      <a:pt x="55960" y="8615"/>
                      <a:pt x="54505" y="8761"/>
                    </a:cubicBezTo>
                    <a:cubicBezTo>
                      <a:pt x="54433" y="7815"/>
                      <a:pt x="54360" y="6797"/>
                      <a:pt x="54287" y="5851"/>
                    </a:cubicBezTo>
                    <a:cubicBezTo>
                      <a:pt x="54360" y="5415"/>
                      <a:pt x="54069" y="4979"/>
                      <a:pt x="53560" y="4906"/>
                    </a:cubicBezTo>
                    <a:cubicBezTo>
                      <a:pt x="53507" y="4799"/>
                      <a:pt x="53375" y="4732"/>
                      <a:pt x="53223" y="4732"/>
                    </a:cubicBezTo>
                    <a:cubicBezTo>
                      <a:pt x="53168" y="4732"/>
                      <a:pt x="53109" y="4741"/>
                      <a:pt x="53051" y="4760"/>
                    </a:cubicBezTo>
                    <a:cubicBezTo>
                      <a:pt x="51669" y="5197"/>
                      <a:pt x="50287" y="5633"/>
                      <a:pt x="48905" y="6070"/>
                    </a:cubicBezTo>
                    <a:cubicBezTo>
                      <a:pt x="48396" y="4615"/>
                      <a:pt x="47596" y="3233"/>
                      <a:pt x="46941" y="1778"/>
                    </a:cubicBezTo>
                    <a:cubicBezTo>
                      <a:pt x="46756" y="1269"/>
                      <a:pt x="46276" y="995"/>
                      <a:pt x="45782" y="995"/>
                    </a:cubicBezTo>
                    <a:cubicBezTo>
                      <a:pt x="45501" y="995"/>
                      <a:pt x="45215" y="1084"/>
                      <a:pt x="44977" y="1269"/>
                    </a:cubicBezTo>
                    <a:cubicBezTo>
                      <a:pt x="43959" y="2287"/>
                      <a:pt x="42868" y="3160"/>
                      <a:pt x="41850" y="4179"/>
                    </a:cubicBezTo>
                    <a:cubicBezTo>
                      <a:pt x="40249" y="2942"/>
                      <a:pt x="38722" y="1633"/>
                      <a:pt x="37195" y="251"/>
                    </a:cubicBezTo>
                    <a:cubicBezTo>
                      <a:pt x="36952" y="81"/>
                      <a:pt x="36677" y="0"/>
                      <a:pt x="36405"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1"/>
              <p:cNvSpPr/>
              <p:nvPr/>
            </p:nvSpPr>
            <p:spPr>
              <a:xfrm rot="-1186779">
                <a:off x="5374932" y="3374283"/>
                <a:ext cx="295609" cy="432107"/>
              </a:xfrm>
              <a:custGeom>
                <a:avLst/>
                <a:gdLst/>
                <a:ahLst/>
                <a:cxnLst/>
                <a:rect l="l" t="t" r="r" b="b"/>
                <a:pathLst>
                  <a:path w="11842" h="17254" extrusionOk="0">
                    <a:moveTo>
                      <a:pt x="9516" y="1"/>
                    </a:moveTo>
                    <a:cubicBezTo>
                      <a:pt x="9253" y="1"/>
                      <a:pt x="8980" y="88"/>
                      <a:pt x="8728" y="285"/>
                    </a:cubicBezTo>
                    <a:cubicBezTo>
                      <a:pt x="6474" y="2103"/>
                      <a:pt x="4146" y="3704"/>
                      <a:pt x="1964" y="5667"/>
                    </a:cubicBezTo>
                    <a:cubicBezTo>
                      <a:pt x="1600" y="5958"/>
                      <a:pt x="0" y="7559"/>
                      <a:pt x="1091" y="7995"/>
                    </a:cubicBezTo>
                    <a:cubicBezTo>
                      <a:pt x="1223" y="8036"/>
                      <a:pt x="1358" y="8055"/>
                      <a:pt x="1493" y="8055"/>
                    </a:cubicBezTo>
                    <a:cubicBezTo>
                      <a:pt x="2547" y="8055"/>
                      <a:pt x="3663" y="6911"/>
                      <a:pt x="4437" y="6395"/>
                    </a:cubicBezTo>
                    <a:cubicBezTo>
                      <a:pt x="5383" y="5813"/>
                      <a:pt x="6328" y="5158"/>
                      <a:pt x="7274" y="4504"/>
                    </a:cubicBezTo>
                    <a:lnTo>
                      <a:pt x="7274" y="4504"/>
                    </a:lnTo>
                    <a:cubicBezTo>
                      <a:pt x="6474" y="7486"/>
                      <a:pt x="5892" y="10541"/>
                      <a:pt x="5674" y="13668"/>
                    </a:cubicBezTo>
                    <a:cubicBezTo>
                      <a:pt x="4655" y="13523"/>
                      <a:pt x="3637" y="13377"/>
                      <a:pt x="2619" y="13377"/>
                    </a:cubicBezTo>
                    <a:cubicBezTo>
                      <a:pt x="2594" y="13375"/>
                      <a:pt x="2569" y="13374"/>
                      <a:pt x="2545" y="13374"/>
                    </a:cubicBezTo>
                    <a:cubicBezTo>
                      <a:pt x="1863" y="13374"/>
                      <a:pt x="1477" y="14340"/>
                      <a:pt x="2110" y="14832"/>
                    </a:cubicBezTo>
                    <a:cubicBezTo>
                      <a:pt x="4219" y="16287"/>
                      <a:pt x="7347" y="16796"/>
                      <a:pt x="9892" y="17232"/>
                    </a:cubicBezTo>
                    <a:cubicBezTo>
                      <a:pt x="9983" y="17247"/>
                      <a:pt x="10070" y="17254"/>
                      <a:pt x="10152" y="17254"/>
                    </a:cubicBezTo>
                    <a:cubicBezTo>
                      <a:pt x="11727" y="17254"/>
                      <a:pt x="11842" y="14741"/>
                      <a:pt x="10183" y="14396"/>
                    </a:cubicBezTo>
                    <a:lnTo>
                      <a:pt x="8292" y="14032"/>
                    </a:lnTo>
                    <a:cubicBezTo>
                      <a:pt x="9383" y="10032"/>
                      <a:pt x="9529" y="5740"/>
                      <a:pt x="10692" y="1740"/>
                    </a:cubicBezTo>
                    <a:cubicBezTo>
                      <a:pt x="11021" y="808"/>
                      <a:pt x="10318" y="1"/>
                      <a:pt x="9516"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 name="Google Shape;489;p11"/>
            <p:cNvSpPr/>
            <p:nvPr/>
          </p:nvSpPr>
          <p:spPr>
            <a:xfrm rot="957806">
              <a:off x="53030" y="4121797"/>
              <a:ext cx="661226" cy="478214"/>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1"/>
            <p:cNvSpPr/>
            <p:nvPr/>
          </p:nvSpPr>
          <p:spPr>
            <a:xfrm rot="1926556">
              <a:off x="6374281" y="4603567"/>
              <a:ext cx="384258" cy="327032"/>
            </a:xfrm>
            <a:custGeom>
              <a:avLst/>
              <a:gdLst/>
              <a:ahLst/>
              <a:cxnLst/>
              <a:rect l="l" t="t" r="r" b="b"/>
              <a:pathLst>
                <a:path w="14288" h="14124" extrusionOk="0">
                  <a:moveTo>
                    <a:pt x="9083" y="1"/>
                  </a:moveTo>
                  <a:cubicBezTo>
                    <a:pt x="8676" y="1"/>
                    <a:pt x="8259" y="59"/>
                    <a:pt x="7835" y="180"/>
                  </a:cubicBezTo>
                  <a:cubicBezTo>
                    <a:pt x="6222" y="656"/>
                    <a:pt x="5453" y="2489"/>
                    <a:pt x="5782" y="3992"/>
                  </a:cubicBezTo>
                  <a:cubicBezTo>
                    <a:pt x="5379" y="3442"/>
                    <a:pt x="4756" y="3039"/>
                    <a:pt x="4096" y="2856"/>
                  </a:cubicBezTo>
                  <a:lnTo>
                    <a:pt x="4096" y="2892"/>
                  </a:lnTo>
                  <a:cubicBezTo>
                    <a:pt x="4007" y="2882"/>
                    <a:pt x="3918" y="2877"/>
                    <a:pt x="3830" y="2877"/>
                  </a:cubicBezTo>
                  <a:cubicBezTo>
                    <a:pt x="1777" y="2877"/>
                    <a:pt x="1" y="5668"/>
                    <a:pt x="247" y="7988"/>
                  </a:cubicBezTo>
                  <a:cubicBezTo>
                    <a:pt x="467" y="9968"/>
                    <a:pt x="2080" y="11581"/>
                    <a:pt x="4096" y="12681"/>
                  </a:cubicBezTo>
                  <a:lnTo>
                    <a:pt x="4096" y="12717"/>
                  </a:lnTo>
                  <a:cubicBezTo>
                    <a:pt x="5804" y="13618"/>
                    <a:pt x="7801" y="14124"/>
                    <a:pt x="9420" y="14124"/>
                  </a:cubicBezTo>
                  <a:cubicBezTo>
                    <a:pt x="9712" y="14124"/>
                    <a:pt x="9992" y="14107"/>
                    <a:pt x="10255" y="14074"/>
                  </a:cubicBezTo>
                  <a:cubicBezTo>
                    <a:pt x="10512" y="14037"/>
                    <a:pt x="10695" y="13817"/>
                    <a:pt x="10695" y="13561"/>
                  </a:cubicBezTo>
                  <a:cubicBezTo>
                    <a:pt x="12491" y="12571"/>
                    <a:pt x="13334" y="9748"/>
                    <a:pt x="13774" y="7878"/>
                  </a:cubicBezTo>
                  <a:cubicBezTo>
                    <a:pt x="14288" y="5825"/>
                    <a:pt x="14031" y="3259"/>
                    <a:pt x="12565" y="1646"/>
                  </a:cubicBezTo>
                  <a:cubicBezTo>
                    <a:pt x="11612" y="609"/>
                    <a:pt x="10402" y="1"/>
                    <a:pt x="9083"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1"/>
            <p:cNvSpPr/>
            <p:nvPr/>
          </p:nvSpPr>
          <p:spPr>
            <a:xfrm rot="875270">
              <a:off x="3946321" y="-584984"/>
              <a:ext cx="935780" cy="813418"/>
            </a:xfrm>
            <a:custGeom>
              <a:avLst/>
              <a:gdLst/>
              <a:ahLst/>
              <a:cxnLst/>
              <a:rect l="l" t="t" r="r" b="b"/>
              <a:pathLst>
                <a:path w="26579" h="26427" extrusionOk="0">
                  <a:moveTo>
                    <a:pt x="20640" y="5003"/>
                  </a:moveTo>
                  <a:cubicBezTo>
                    <a:pt x="20676" y="5077"/>
                    <a:pt x="20713" y="5187"/>
                    <a:pt x="20713" y="5260"/>
                  </a:cubicBezTo>
                  <a:cubicBezTo>
                    <a:pt x="20787" y="5482"/>
                    <a:pt x="20995" y="5605"/>
                    <a:pt x="21212" y="5605"/>
                  </a:cubicBezTo>
                  <a:cubicBezTo>
                    <a:pt x="21317" y="5605"/>
                    <a:pt x="21424" y="5576"/>
                    <a:pt x="21520" y="5517"/>
                  </a:cubicBezTo>
                  <a:cubicBezTo>
                    <a:pt x="21776" y="5407"/>
                    <a:pt x="22033" y="5260"/>
                    <a:pt x="22290" y="5150"/>
                  </a:cubicBezTo>
                  <a:lnTo>
                    <a:pt x="22290" y="5150"/>
                  </a:lnTo>
                  <a:cubicBezTo>
                    <a:pt x="22253" y="5553"/>
                    <a:pt x="22180" y="5956"/>
                    <a:pt x="22070" y="6323"/>
                  </a:cubicBezTo>
                  <a:cubicBezTo>
                    <a:pt x="22000" y="6671"/>
                    <a:pt x="22260" y="6986"/>
                    <a:pt x="22600" y="6986"/>
                  </a:cubicBezTo>
                  <a:cubicBezTo>
                    <a:pt x="22619" y="6986"/>
                    <a:pt x="22637" y="6985"/>
                    <a:pt x="22656" y="6983"/>
                  </a:cubicBezTo>
                  <a:cubicBezTo>
                    <a:pt x="22978" y="6929"/>
                    <a:pt x="23300" y="6895"/>
                    <a:pt x="23622" y="6895"/>
                  </a:cubicBezTo>
                  <a:cubicBezTo>
                    <a:pt x="23740" y="6895"/>
                    <a:pt x="23858" y="6900"/>
                    <a:pt x="23976" y="6910"/>
                  </a:cubicBezTo>
                  <a:cubicBezTo>
                    <a:pt x="23243" y="7203"/>
                    <a:pt x="22509" y="7460"/>
                    <a:pt x="21740" y="7606"/>
                  </a:cubicBezTo>
                  <a:lnTo>
                    <a:pt x="21740" y="7643"/>
                  </a:lnTo>
                  <a:cubicBezTo>
                    <a:pt x="21666" y="7643"/>
                    <a:pt x="21593" y="7679"/>
                    <a:pt x="21556" y="7716"/>
                  </a:cubicBezTo>
                  <a:cubicBezTo>
                    <a:pt x="21300" y="7423"/>
                    <a:pt x="21006" y="7203"/>
                    <a:pt x="20676" y="7020"/>
                  </a:cubicBezTo>
                  <a:cubicBezTo>
                    <a:pt x="20676" y="6910"/>
                    <a:pt x="20603" y="6800"/>
                    <a:pt x="20530" y="6690"/>
                  </a:cubicBezTo>
                  <a:lnTo>
                    <a:pt x="20273" y="6433"/>
                  </a:lnTo>
                  <a:cubicBezTo>
                    <a:pt x="20457" y="5993"/>
                    <a:pt x="20566" y="5480"/>
                    <a:pt x="20640" y="5003"/>
                  </a:cubicBezTo>
                  <a:close/>
                  <a:moveTo>
                    <a:pt x="18770" y="7496"/>
                  </a:moveTo>
                  <a:cubicBezTo>
                    <a:pt x="18843" y="7570"/>
                    <a:pt x="18953" y="7643"/>
                    <a:pt x="19063" y="7643"/>
                  </a:cubicBezTo>
                  <a:cubicBezTo>
                    <a:pt x="23976" y="8376"/>
                    <a:pt x="18733" y="16001"/>
                    <a:pt x="17120" y="17724"/>
                  </a:cubicBezTo>
                  <a:cubicBezTo>
                    <a:pt x="15006" y="19951"/>
                    <a:pt x="11049" y="22048"/>
                    <a:pt x="7534" y="22048"/>
                  </a:cubicBezTo>
                  <a:cubicBezTo>
                    <a:pt x="6477" y="22048"/>
                    <a:pt x="5461" y="21859"/>
                    <a:pt x="4546" y="21427"/>
                  </a:cubicBezTo>
                  <a:cubicBezTo>
                    <a:pt x="2640" y="20511"/>
                    <a:pt x="4949" y="18421"/>
                    <a:pt x="7332" y="16771"/>
                  </a:cubicBezTo>
                  <a:cubicBezTo>
                    <a:pt x="7589" y="16845"/>
                    <a:pt x="7882" y="16955"/>
                    <a:pt x="8139" y="17065"/>
                  </a:cubicBezTo>
                  <a:cubicBezTo>
                    <a:pt x="8762" y="17358"/>
                    <a:pt x="9092" y="18054"/>
                    <a:pt x="9715" y="18311"/>
                  </a:cubicBezTo>
                  <a:cubicBezTo>
                    <a:pt x="9787" y="18347"/>
                    <a:pt x="9858" y="18363"/>
                    <a:pt x="9926" y="18363"/>
                  </a:cubicBezTo>
                  <a:cubicBezTo>
                    <a:pt x="10207" y="18363"/>
                    <a:pt x="10427" y="18086"/>
                    <a:pt x="10338" y="17761"/>
                  </a:cubicBezTo>
                  <a:cubicBezTo>
                    <a:pt x="10155" y="16991"/>
                    <a:pt x="9129" y="16441"/>
                    <a:pt x="8432" y="16185"/>
                  </a:cubicBezTo>
                  <a:lnTo>
                    <a:pt x="8249" y="16148"/>
                  </a:lnTo>
                  <a:cubicBezTo>
                    <a:pt x="9165" y="15561"/>
                    <a:pt x="9972" y="15048"/>
                    <a:pt x="10485" y="14755"/>
                  </a:cubicBezTo>
                  <a:cubicBezTo>
                    <a:pt x="10998" y="14902"/>
                    <a:pt x="11438" y="15122"/>
                    <a:pt x="11841" y="15415"/>
                  </a:cubicBezTo>
                  <a:cubicBezTo>
                    <a:pt x="12318" y="15781"/>
                    <a:pt x="12575" y="16368"/>
                    <a:pt x="13051" y="16735"/>
                  </a:cubicBezTo>
                  <a:cubicBezTo>
                    <a:pt x="13151" y="16834"/>
                    <a:pt x="13269" y="16877"/>
                    <a:pt x="13384" y="16877"/>
                  </a:cubicBezTo>
                  <a:cubicBezTo>
                    <a:pt x="13691" y="16877"/>
                    <a:pt x="13971" y="16569"/>
                    <a:pt x="13784" y="16221"/>
                  </a:cubicBezTo>
                  <a:cubicBezTo>
                    <a:pt x="13568" y="15285"/>
                    <a:pt x="12327" y="14314"/>
                    <a:pt x="11241" y="14314"/>
                  </a:cubicBezTo>
                  <a:cubicBezTo>
                    <a:pt x="11221" y="14314"/>
                    <a:pt x="11201" y="14314"/>
                    <a:pt x="11182" y="14315"/>
                  </a:cubicBezTo>
                  <a:cubicBezTo>
                    <a:pt x="12098" y="13618"/>
                    <a:pt x="12905" y="12849"/>
                    <a:pt x="13674" y="12005"/>
                  </a:cubicBezTo>
                  <a:cubicBezTo>
                    <a:pt x="14041" y="12262"/>
                    <a:pt x="14408" y="12519"/>
                    <a:pt x="14738" y="12775"/>
                  </a:cubicBezTo>
                  <a:cubicBezTo>
                    <a:pt x="15104" y="13179"/>
                    <a:pt x="15434" y="13618"/>
                    <a:pt x="15691" y="14095"/>
                  </a:cubicBezTo>
                  <a:cubicBezTo>
                    <a:pt x="15804" y="14219"/>
                    <a:pt x="15948" y="14274"/>
                    <a:pt x="16089" y="14274"/>
                  </a:cubicBezTo>
                  <a:cubicBezTo>
                    <a:pt x="16407" y="14274"/>
                    <a:pt x="16709" y="13999"/>
                    <a:pt x="16607" y="13618"/>
                  </a:cubicBezTo>
                  <a:cubicBezTo>
                    <a:pt x="16314" y="12519"/>
                    <a:pt x="15141" y="11859"/>
                    <a:pt x="14078" y="11602"/>
                  </a:cubicBezTo>
                  <a:lnTo>
                    <a:pt x="14518" y="11089"/>
                  </a:lnTo>
                  <a:cubicBezTo>
                    <a:pt x="15801" y="9769"/>
                    <a:pt x="17084" y="7899"/>
                    <a:pt x="18770" y="7496"/>
                  </a:cubicBezTo>
                  <a:close/>
                  <a:moveTo>
                    <a:pt x="2823" y="20950"/>
                  </a:moveTo>
                  <a:cubicBezTo>
                    <a:pt x="3043" y="21574"/>
                    <a:pt x="3483" y="22087"/>
                    <a:pt x="4069" y="22417"/>
                  </a:cubicBezTo>
                  <a:cubicBezTo>
                    <a:pt x="4509" y="22674"/>
                    <a:pt x="5059" y="22857"/>
                    <a:pt x="5573" y="22967"/>
                  </a:cubicBezTo>
                  <a:cubicBezTo>
                    <a:pt x="5573" y="23737"/>
                    <a:pt x="5536" y="24397"/>
                    <a:pt x="5059" y="24946"/>
                  </a:cubicBezTo>
                  <a:cubicBezTo>
                    <a:pt x="4766" y="24433"/>
                    <a:pt x="4509" y="23847"/>
                    <a:pt x="4326" y="23297"/>
                  </a:cubicBezTo>
                  <a:cubicBezTo>
                    <a:pt x="4267" y="23062"/>
                    <a:pt x="4045" y="22898"/>
                    <a:pt x="3808" y="22898"/>
                  </a:cubicBezTo>
                  <a:cubicBezTo>
                    <a:pt x="3748" y="22898"/>
                    <a:pt x="3688" y="22908"/>
                    <a:pt x="3630" y="22930"/>
                  </a:cubicBezTo>
                  <a:cubicBezTo>
                    <a:pt x="3373" y="23040"/>
                    <a:pt x="3116" y="23150"/>
                    <a:pt x="2860" y="23260"/>
                  </a:cubicBezTo>
                  <a:cubicBezTo>
                    <a:pt x="2896" y="22967"/>
                    <a:pt x="2970" y="22674"/>
                    <a:pt x="3043" y="22417"/>
                  </a:cubicBezTo>
                  <a:cubicBezTo>
                    <a:pt x="3190" y="22124"/>
                    <a:pt x="3080" y="21830"/>
                    <a:pt x="2786" y="21684"/>
                  </a:cubicBezTo>
                  <a:cubicBezTo>
                    <a:pt x="2530" y="21500"/>
                    <a:pt x="2236" y="21317"/>
                    <a:pt x="1980" y="21097"/>
                  </a:cubicBezTo>
                  <a:cubicBezTo>
                    <a:pt x="2273" y="21024"/>
                    <a:pt x="2530" y="20987"/>
                    <a:pt x="2823" y="20950"/>
                  </a:cubicBezTo>
                  <a:close/>
                  <a:moveTo>
                    <a:pt x="20069" y="0"/>
                  </a:moveTo>
                  <a:cubicBezTo>
                    <a:pt x="19913" y="0"/>
                    <a:pt x="19757" y="57"/>
                    <a:pt x="19650" y="164"/>
                  </a:cubicBezTo>
                  <a:cubicBezTo>
                    <a:pt x="17854" y="1814"/>
                    <a:pt x="17157" y="4710"/>
                    <a:pt x="18660" y="6543"/>
                  </a:cubicBezTo>
                  <a:cubicBezTo>
                    <a:pt x="17854" y="6690"/>
                    <a:pt x="17084" y="7093"/>
                    <a:pt x="16497" y="7679"/>
                  </a:cubicBezTo>
                  <a:cubicBezTo>
                    <a:pt x="13894" y="10062"/>
                    <a:pt x="11695" y="12812"/>
                    <a:pt x="8579" y="14572"/>
                  </a:cubicBezTo>
                  <a:cubicBezTo>
                    <a:pt x="7149" y="15378"/>
                    <a:pt x="3116" y="17834"/>
                    <a:pt x="2786" y="20144"/>
                  </a:cubicBezTo>
                  <a:cubicBezTo>
                    <a:pt x="2689" y="20139"/>
                    <a:pt x="2592" y="20137"/>
                    <a:pt x="2495" y="20137"/>
                  </a:cubicBezTo>
                  <a:cubicBezTo>
                    <a:pt x="1895" y="20137"/>
                    <a:pt x="1296" y="20222"/>
                    <a:pt x="697" y="20254"/>
                  </a:cubicBezTo>
                  <a:cubicBezTo>
                    <a:pt x="147" y="20291"/>
                    <a:pt x="0" y="21024"/>
                    <a:pt x="477" y="21244"/>
                  </a:cubicBezTo>
                  <a:cubicBezTo>
                    <a:pt x="990" y="21610"/>
                    <a:pt x="1503" y="21977"/>
                    <a:pt x="1980" y="22417"/>
                  </a:cubicBezTo>
                  <a:cubicBezTo>
                    <a:pt x="1870" y="22930"/>
                    <a:pt x="1797" y="23443"/>
                    <a:pt x="1650" y="23920"/>
                  </a:cubicBezTo>
                  <a:cubicBezTo>
                    <a:pt x="1525" y="24263"/>
                    <a:pt x="1745" y="24738"/>
                    <a:pt x="2106" y="24738"/>
                  </a:cubicBezTo>
                  <a:cubicBezTo>
                    <a:pt x="2170" y="24738"/>
                    <a:pt x="2238" y="24723"/>
                    <a:pt x="2310" y="24690"/>
                  </a:cubicBezTo>
                  <a:cubicBezTo>
                    <a:pt x="2713" y="24507"/>
                    <a:pt x="3116" y="24360"/>
                    <a:pt x="3520" y="24213"/>
                  </a:cubicBezTo>
                  <a:cubicBezTo>
                    <a:pt x="3776" y="24836"/>
                    <a:pt x="4106" y="25423"/>
                    <a:pt x="4363" y="26046"/>
                  </a:cubicBezTo>
                  <a:cubicBezTo>
                    <a:pt x="4438" y="26296"/>
                    <a:pt x="4649" y="26427"/>
                    <a:pt x="4880" y="26427"/>
                  </a:cubicBezTo>
                  <a:cubicBezTo>
                    <a:pt x="4988" y="26427"/>
                    <a:pt x="5101" y="26398"/>
                    <a:pt x="5206" y="26340"/>
                  </a:cubicBezTo>
                  <a:cubicBezTo>
                    <a:pt x="6416" y="25570"/>
                    <a:pt x="6672" y="24433"/>
                    <a:pt x="6709" y="23113"/>
                  </a:cubicBezTo>
                  <a:cubicBezTo>
                    <a:pt x="8359" y="23077"/>
                    <a:pt x="10008" y="22820"/>
                    <a:pt x="11585" y="22344"/>
                  </a:cubicBezTo>
                  <a:cubicBezTo>
                    <a:pt x="14628" y="21464"/>
                    <a:pt x="17267" y="19374"/>
                    <a:pt x="19210" y="16918"/>
                  </a:cubicBezTo>
                  <a:cubicBezTo>
                    <a:pt x="20493" y="15231"/>
                    <a:pt x="22656" y="11162"/>
                    <a:pt x="21996" y="8669"/>
                  </a:cubicBezTo>
                  <a:cubicBezTo>
                    <a:pt x="23463" y="8376"/>
                    <a:pt x="24892" y="7863"/>
                    <a:pt x="26175" y="7130"/>
                  </a:cubicBezTo>
                  <a:cubicBezTo>
                    <a:pt x="26579" y="6836"/>
                    <a:pt x="26469" y="6213"/>
                    <a:pt x="25992" y="6103"/>
                  </a:cubicBezTo>
                  <a:cubicBezTo>
                    <a:pt x="25076" y="5920"/>
                    <a:pt x="24196" y="5810"/>
                    <a:pt x="23279" y="5810"/>
                  </a:cubicBezTo>
                  <a:cubicBezTo>
                    <a:pt x="23279" y="5333"/>
                    <a:pt x="23353" y="4893"/>
                    <a:pt x="23463" y="4453"/>
                  </a:cubicBezTo>
                  <a:cubicBezTo>
                    <a:pt x="23636" y="4078"/>
                    <a:pt x="23332" y="3703"/>
                    <a:pt x="22981" y="3703"/>
                  </a:cubicBezTo>
                  <a:cubicBezTo>
                    <a:pt x="22885" y="3703"/>
                    <a:pt x="22787" y="3731"/>
                    <a:pt x="22693" y="3793"/>
                  </a:cubicBezTo>
                  <a:cubicBezTo>
                    <a:pt x="22326" y="3977"/>
                    <a:pt x="21923" y="4160"/>
                    <a:pt x="21556" y="4343"/>
                  </a:cubicBezTo>
                  <a:cubicBezTo>
                    <a:pt x="21300" y="3757"/>
                    <a:pt x="21153" y="3134"/>
                    <a:pt x="21080" y="2510"/>
                  </a:cubicBezTo>
                  <a:cubicBezTo>
                    <a:pt x="21041" y="2203"/>
                    <a:pt x="20801" y="2047"/>
                    <a:pt x="20566" y="2047"/>
                  </a:cubicBezTo>
                  <a:cubicBezTo>
                    <a:pt x="20352" y="2047"/>
                    <a:pt x="20142" y="2175"/>
                    <a:pt x="20090" y="2437"/>
                  </a:cubicBezTo>
                  <a:cubicBezTo>
                    <a:pt x="19833" y="3500"/>
                    <a:pt x="19687" y="4527"/>
                    <a:pt x="19577" y="5590"/>
                  </a:cubicBezTo>
                  <a:cubicBezTo>
                    <a:pt x="18880" y="4710"/>
                    <a:pt x="18770" y="3500"/>
                    <a:pt x="19320" y="2547"/>
                  </a:cubicBezTo>
                  <a:cubicBezTo>
                    <a:pt x="19577" y="1960"/>
                    <a:pt x="19943" y="1447"/>
                    <a:pt x="20457" y="1007"/>
                  </a:cubicBezTo>
                  <a:cubicBezTo>
                    <a:pt x="20713" y="751"/>
                    <a:pt x="20676" y="311"/>
                    <a:pt x="20383" y="91"/>
                  </a:cubicBezTo>
                  <a:cubicBezTo>
                    <a:pt x="20291" y="30"/>
                    <a:pt x="20180" y="0"/>
                    <a:pt x="20069"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1"/>
            <p:cNvSpPr/>
            <p:nvPr/>
          </p:nvSpPr>
          <p:spPr>
            <a:xfrm rot="4072288">
              <a:off x="1782789" y="4393170"/>
              <a:ext cx="935804" cy="813336"/>
            </a:xfrm>
            <a:custGeom>
              <a:avLst/>
              <a:gdLst/>
              <a:ahLst/>
              <a:cxnLst/>
              <a:rect l="l" t="t" r="r" b="b"/>
              <a:pathLst>
                <a:path w="26579" h="26427" extrusionOk="0">
                  <a:moveTo>
                    <a:pt x="20640" y="5003"/>
                  </a:moveTo>
                  <a:cubicBezTo>
                    <a:pt x="20676" y="5077"/>
                    <a:pt x="20713" y="5187"/>
                    <a:pt x="20713" y="5260"/>
                  </a:cubicBezTo>
                  <a:cubicBezTo>
                    <a:pt x="20787" y="5482"/>
                    <a:pt x="20995" y="5605"/>
                    <a:pt x="21212" y="5605"/>
                  </a:cubicBezTo>
                  <a:cubicBezTo>
                    <a:pt x="21317" y="5605"/>
                    <a:pt x="21424" y="5576"/>
                    <a:pt x="21520" y="5517"/>
                  </a:cubicBezTo>
                  <a:cubicBezTo>
                    <a:pt x="21776" y="5407"/>
                    <a:pt x="22033" y="5260"/>
                    <a:pt x="22290" y="5150"/>
                  </a:cubicBezTo>
                  <a:lnTo>
                    <a:pt x="22290" y="5150"/>
                  </a:lnTo>
                  <a:cubicBezTo>
                    <a:pt x="22253" y="5553"/>
                    <a:pt x="22180" y="5956"/>
                    <a:pt x="22070" y="6323"/>
                  </a:cubicBezTo>
                  <a:cubicBezTo>
                    <a:pt x="22000" y="6671"/>
                    <a:pt x="22260" y="6986"/>
                    <a:pt x="22600" y="6986"/>
                  </a:cubicBezTo>
                  <a:cubicBezTo>
                    <a:pt x="22619" y="6986"/>
                    <a:pt x="22637" y="6985"/>
                    <a:pt x="22656" y="6983"/>
                  </a:cubicBezTo>
                  <a:cubicBezTo>
                    <a:pt x="22978" y="6929"/>
                    <a:pt x="23300" y="6895"/>
                    <a:pt x="23622" y="6895"/>
                  </a:cubicBezTo>
                  <a:cubicBezTo>
                    <a:pt x="23740" y="6895"/>
                    <a:pt x="23858" y="6900"/>
                    <a:pt x="23976" y="6910"/>
                  </a:cubicBezTo>
                  <a:cubicBezTo>
                    <a:pt x="23243" y="7203"/>
                    <a:pt x="22509" y="7460"/>
                    <a:pt x="21740" y="7606"/>
                  </a:cubicBezTo>
                  <a:lnTo>
                    <a:pt x="21740" y="7643"/>
                  </a:lnTo>
                  <a:cubicBezTo>
                    <a:pt x="21666" y="7643"/>
                    <a:pt x="21593" y="7679"/>
                    <a:pt x="21556" y="7716"/>
                  </a:cubicBezTo>
                  <a:cubicBezTo>
                    <a:pt x="21300" y="7423"/>
                    <a:pt x="21006" y="7203"/>
                    <a:pt x="20676" y="7020"/>
                  </a:cubicBezTo>
                  <a:cubicBezTo>
                    <a:pt x="20676" y="6910"/>
                    <a:pt x="20603" y="6800"/>
                    <a:pt x="20530" y="6690"/>
                  </a:cubicBezTo>
                  <a:lnTo>
                    <a:pt x="20273" y="6433"/>
                  </a:lnTo>
                  <a:cubicBezTo>
                    <a:pt x="20457" y="5993"/>
                    <a:pt x="20566" y="5480"/>
                    <a:pt x="20640" y="5003"/>
                  </a:cubicBezTo>
                  <a:close/>
                  <a:moveTo>
                    <a:pt x="18770" y="7496"/>
                  </a:moveTo>
                  <a:cubicBezTo>
                    <a:pt x="18843" y="7570"/>
                    <a:pt x="18953" y="7643"/>
                    <a:pt x="19063" y="7643"/>
                  </a:cubicBezTo>
                  <a:cubicBezTo>
                    <a:pt x="23976" y="8376"/>
                    <a:pt x="18733" y="16001"/>
                    <a:pt x="17120" y="17724"/>
                  </a:cubicBezTo>
                  <a:cubicBezTo>
                    <a:pt x="15006" y="19951"/>
                    <a:pt x="11049" y="22048"/>
                    <a:pt x="7534" y="22048"/>
                  </a:cubicBezTo>
                  <a:cubicBezTo>
                    <a:pt x="6477" y="22048"/>
                    <a:pt x="5461" y="21859"/>
                    <a:pt x="4546" y="21427"/>
                  </a:cubicBezTo>
                  <a:cubicBezTo>
                    <a:pt x="2640" y="20511"/>
                    <a:pt x="4949" y="18421"/>
                    <a:pt x="7332" y="16771"/>
                  </a:cubicBezTo>
                  <a:cubicBezTo>
                    <a:pt x="7589" y="16845"/>
                    <a:pt x="7882" y="16955"/>
                    <a:pt x="8139" y="17065"/>
                  </a:cubicBezTo>
                  <a:cubicBezTo>
                    <a:pt x="8762" y="17358"/>
                    <a:pt x="9092" y="18054"/>
                    <a:pt x="9715" y="18311"/>
                  </a:cubicBezTo>
                  <a:cubicBezTo>
                    <a:pt x="9787" y="18347"/>
                    <a:pt x="9858" y="18363"/>
                    <a:pt x="9926" y="18363"/>
                  </a:cubicBezTo>
                  <a:cubicBezTo>
                    <a:pt x="10207" y="18363"/>
                    <a:pt x="10427" y="18086"/>
                    <a:pt x="10338" y="17761"/>
                  </a:cubicBezTo>
                  <a:cubicBezTo>
                    <a:pt x="10155" y="16991"/>
                    <a:pt x="9129" y="16441"/>
                    <a:pt x="8432" y="16185"/>
                  </a:cubicBezTo>
                  <a:lnTo>
                    <a:pt x="8249" y="16148"/>
                  </a:lnTo>
                  <a:cubicBezTo>
                    <a:pt x="9165" y="15561"/>
                    <a:pt x="9972" y="15048"/>
                    <a:pt x="10485" y="14755"/>
                  </a:cubicBezTo>
                  <a:cubicBezTo>
                    <a:pt x="10998" y="14902"/>
                    <a:pt x="11438" y="15122"/>
                    <a:pt x="11841" y="15415"/>
                  </a:cubicBezTo>
                  <a:cubicBezTo>
                    <a:pt x="12318" y="15781"/>
                    <a:pt x="12575" y="16368"/>
                    <a:pt x="13051" y="16735"/>
                  </a:cubicBezTo>
                  <a:cubicBezTo>
                    <a:pt x="13151" y="16834"/>
                    <a:pt x="13269" y="16877"/>
                    <a:pt x="13384" y="16877"/>
                  </a:cubicBezTo>
                  <a:cubicBezTo>
                    <a:pt x="13691" y="16877"/>
                    <a:pt x="13971" y="16569"/>
                    <a:pt x="13784" y="16221"/>
                  </a:cubicBezTo>
                  <a:cubicBezTo>
                    <a:pt x="13568" y="15285"/>
                    <a:pt x="12327" y="14314"/>
                    <a:pt x="11241" y="14314"/>
                  </a:cubicBezTo>
                  <a:cubicBezTo>
                    <a:pt x="11221" y="14314"/>
                    <a:pt x="11201" y="14314"/>
                    <a:pt x="11182" y="14315"/>
                  </a:cubicBezTo>
                  <a:cubicBezTo>
                    <a:pt x="12098" y="13618"/>
                    <a:pt x="12905" y="12849"/>
                    <a:pt x="13674" y="12005"/>
                  </a:cubicBezTo>
                  <a:cubicBezTo>
                    <a:pt x="14041" y="12262"/>
                    <a:pt x="14408" y="12519"/>
                    <a:pt x="14738" y="12775"/>
                  </a:cubicBezTo>
                  <a:cubicBezTo>
                    <a:pt x="15104" y="13179"/>
                    <a:pt x="15434" y="13618"/>
                    <a:pt x="15691" y="14095"/>
                  </a:cubicBezTo>
                  <a:cubicBezTo>
                    <a:pt x="15804" y="14219"/>
                    <a:pt x="15948" y="14274"/>
                    <a:pt x="16089" y="14274"/>
                  </a:cubicBezTo>
                  <a:cubicBezTo>
                    <a:pt x="16407" y="14274"/>
                    <a:pt x="16709" y="13999"/>
                    <a:pt x="16607" y="13618"/>
                  </a:cubicBezTo>
                  <a:cubicBezTo>
                    <a:pt x="16314" y="12519"/>
                    <a:pt x="15141" y="11859"/>
                    <a:pt x="14078" y="11602"/>
                  </a:cubicBezTo>
                  <a:lnTo>
                    <a:pt x="14518" y="11089"/>
                  </a:lnTo>
                  <a:cubicBezTo>
                    <a:pt x="15801" y="9769"/>
                    <a:pt x="17084" y="7899"/>
                    <a:pt x="18770" y="7496"/>
                  </a:cubicBezTo>
                  <a:close/>
                  <a:moveTo>
                    <a:pt x="2823" y="20950"/>
                  </a:moveTo>
                  <a:cubicBezTo>
                    <a:pt x="3043" y="21574"/>
                    <a:pt x="3483" y="22087"/>
                    <a:pt x="4069" y="22417"/>
                  </a:cubicBezTo>
                  <a:cubicBezTo>
                    <a:pt x="4509" y="22674"/>
                    <a:pt x="5059" y="22857"/>
                    <a:pt x="5573" y="22967"/>
                  </a:cubicBezTo>
                  <a:cubicBezTo>
                    <a:pt x="5573" y="23737"/>
                    <a:pt x="5536" y="24397"/>
                    <a:pt x="5059" y="24946"/>
                  </a:cubicBezTo>
                  <a:cubicBezTo>
                    <a:pt x="4766" y="24433"/>
                    <a:pt x="4509" y="23847"/>
                    <a:pt x="4326" y="23297"/>
                  </a:cubicBezTo>
                  <a:cubicBezTo>
                    <a:pt x="4267" y="23062"/>
                    <a:pt x="4045" y="22898"/>
                    <a:pt x="3808" y="22898"/>
                  </a:cubicBezTo>
                  <a:cubicBezTo>
                    <a:pt x="3748" y="22898"/>
                    <a:pt x="3688" y="22908"/>
                    <a:pt x="3630" y="22930"/>
                  </a:cubicBezTo>
                  <a:cubicBezTo>
                    <a:pt x="3373" y="23040"/>
                    <a:pt x="3116" y="23150"/>
                    <a:pt x="2860" y="23260"/>
                  </a:cubicBezTo>
                  <a:cubicBezTo>
                    <a:pt x="2896" y="22967"/>
                    <a:pt x="2970" y="22674"/>
                    <a:pt x="3043" y="22417"/>
                  </a:cubicBezTo>
                  <a:cubicBezTo>
                    <a:pt x="3190" y="22124"/>
                    <a:pt x="3080" y="21830"/>
                    <a:pt x="2786" y="21684"/>
                  </a:cubicBezTo>
                  <a:cubicBezTo>
                    <a:pt x="2530" y="21500"/>
                    <a:pt x="2236" y="21317"/>
                    <a:pt x="1980" y="21097"/>
                  </a:cubicBezTo>
                  <a:cubicBezTo>
                    <a:pt x="2273" y="21024"/>
                    <a:pt x="2530" y="20987"/>
                    <a:pt x="2823" y="20950"/>
                  </a:cubicBezTo>
                  <a:close/>
                  <a:moveTo>
                    <a:pt x="20069" y="0"/>
                  </a:moveTo>
                  <a:cubicBezTo>
                    <a:pt x="19913" y="0"/>
                    <a:pt x="19757" y="57"/>
                    <a:pt x="19650" y="164"/>
                  </a:cubicBezTo>
                  <a:cubicBezTo>
                    <a:pt x="17854" y="1814"/>
                    <a:pt x="17157" y="4710"/>
                    <a:pt x="18660" y="6543"/>
                  </a:cubicBezTo>
                  <a:cubicBezTo>
                    <a:pt x="17854" y="6690"/>
                    <a:pt x="17084" y="7093"/>
                    <a:pt x="16497" y="7679"/>
                  </a:cubicBezTo>
                  <a:cubicBezTo>
                    <a:pt x="13894" y="10062"/>
                    <a:pt x="11695" y="12812"/>
                    <a:pt x="8579" y="14572"/>
                  </a:cubicBezTo>
                  <a:cubicBezTo>
                    <a:pt x="7149" y="15378"/>
                    <a:pt x="3116" y="17834"/>
                    <a:pt x="2786" y="20144"/>
                  </a:cubicBezTo>
                  <a:cubicBezTo>
                    <a:pt x="2689" y="20139"/>
                    <a:pt x="2592" y="20137"/>
                    <a:pt x="2495" y="20137"/>
                  </a:cubicBezTo>
                  <a:cubicBezTo>
                    <a:pt x="1895" y="20137"/>
                    <a:pt x="1296" y="20222"/>
                    <a:pt x="697" y="20254"/>
                  </a:cubicBezTo>
                  <a:cubicBezTo>
                    <a:pt x="147" y="20291"/>
                    <a:pt x="0" y="21024"/>
                    <a:pt x="477" y="21244"/>
                  </a:cubicBezTo>
                  <a:cubicBezTo>
                    <a:pt x="990" y="21610"/>
                    <a:pt x="1503" y="21977"/>
                    <a:pt x="1980" y="22417"/>
                  </a:cubicBezTo>
                  <a:cubicBezTo>
                    <a:pt x="1870" y="22930"/>
                    <a:pt x="1797" y="23443"/>
                    <a:pt x="1650" y="23920"/>
                  </a:cubicBezTo>
                  <a:cubicBezTo>
                    <a:pt x="1525" y="24263"/>
                    <a:pt x="1745" y="24738"/>
                    <a:pt x="2106" y="24738"/>
                  </a:cubicBezTo>
                  <a:cubicBezTo>
                    <a:pt x="2170" y="24738"/>
                    <a:pt x="2238" y="24723"/>
                    <a:pt x="2310" y="24690"/>
                  </a:cubicBezTo>
                  <a:cubicBezTo>
                    <a:pt x="2713" y="24507"/>
                    <a:pt x="3116" y="24360"/>
                    <a:pt x="3520" y="24213"/>
                  </a:cubicBezTo>
                  <a:cubicBezTo>
                    <a:pt x="3776" y="24836"/>
                    <a:pt x="4106" y="25423"/>
                    <a:pt x="4363" y="26046"/>
                  </a:cubicBezTo>
                  <a:cubicBezTo>
                    <a:pt x="4438" y="26296"/>
                    <a:pt x="4649" y="26427"/>
                    <a:pt x="4880" y="26427"/>
                  </a:cubicBezTo>
                  <a:cubicBezTo>
                    <a:pt x="4988" y="26427"/>
                    <a:pt x="5101" y="26398"/>
                    <a:pt x="5206" y="26340"/>
                  </a:cubicBezTo>
                  <a:cubicBezTo>
                    <a:pt x="6416" y="25570"/>
                    <a:pt x="6672" y="24433"/>
                    <a:pt x="6709" y="23113"/>
                  </a:cubicBezTo>
                  <a:cubicBezTo>
                    <a:pt x="8359" y="23077"/>
                    <a:pt x="10008" y="22820"/>
                    <a:pt x="11585" y="22344"/>
                  </a:cubicBezTo>
                  <a:cubicBezTo>
                    <a:pt x="14628" y="21464"/>
                    <a:pt x="17267" y="19374"/>
                    <a:pt x="19210" y="16918"/>
                  </a:cubicBezTo>
                  <a:cubicBezTo>
                    <a:pt x="20493" y="15231"/>
                    <a:pt x="22656" y="11162"/>
                    <a:pt x="21996" y="8669"/>
                  </a:cubicBezTo>
                  <a:cubicBezTo>
                    <a:pt x="23463" y="8376"/>
                    <a:pt x="24892" y="7863"/>
                    <a:pt x="26175" y="7130"/>
                  </a:cubicBezTo>
                  <a:cubicBezTo>
                    <a:pt x="26579" y="6836"/>
                    <a:pt x="26469" y="6213"/>
                    <a:pt x="25992" y="6103"/>
                  </a:cubicBezTo>
                  <a:cubicBezTo>
                    <a:pt x="25076" y="5920"/>
                    <a:pt x="24196" y="5810"/>
                    <a:pt x="23279" y="5810"/>
                  </a:cubicBezTo>
                  <a:cubicBezTo>
                    <a:pt x="23279" y="5333"/>
                    <a:pt x="23353" y="4893"/>
                    <a:pt x="23463" y="4453"/>
                  </a:cubicBezTo>
                  <a:cubicBezTo>
                    <a:pt x="23636" y="4078"/>
                    <a:pt x="23332" y="3703"/>
                    <a:pt x="22981" y="3703"/>
                  </a:cubicBezTo>
                  <a:cubicBezTo>
                    <a:pt x="22885" y="3703"/>
                    <a:pt x="22787" y="3731"/>
                    <a:pt x="22693" y="3793"/>
                  </a:cubicBezTo>
                  <a:cubicBezTo>
                    <a:pt x="22326" y="3977"/>
                    <a:pt x="21923" y="4160"/>
                    <a:pt x="21556" y="4343"/>
                  </a:cubicBezTo>
                  <a:cubicBezTo>
                    <a:pt x="21300" y="3757"/>
                    <a:pt x="21153" y="3134"/>
                    <a:pt x="21080" y="2510"/>
                  </a:cubicBezTo>
                  <a:cubicBezTo>
                    <a:pt x="21041" y="2203"/>
                    <a:pt x="20801" y="2047"/>
                    <a:pt x="20566" y="2047"/>
                  </a:cubicBezTo>
                  <a:cubicBezTo>
                    <a:pt x="20352" y="2047"/>
                    <a:pt x="20142" y="2175"/>
                    <a:pt x="20090" y="2437"/>
                  </a:cubicBezTo>
                  <a:cubicBezTo>
                    <a:pt x="19833" y="3500"/>
                    <a:pt x="19687" y="4527"/>
                    <a:pt x="19577" y="5590"/>
                  </a:cubicBezTo>
                  <a:cubicBezTo>
                    <a:pt x="18880" y="4710"/>
                    <a:pt x="18770" y="3500"/>
                    <a:pt x="19320" y="2547"/>
                  </a:cubicBezTo>
                  <a:cubicBezTo>
                    <a:pt x="19577" y="1960"/>
                    <a:pt x="19943" y="1447"/>
                    <a:pt x="20457" y="1007"/>
                  </a:cubicBezTo>
                  <a:cubicBezTo>
                    <a:pt x="20713" y="751"/>
                    <a:pt x="20676" y="311"/>
                    <a:pt x="20383" y="91"/>
                  </a:cubicBezTo>
                  <a:cubicBezTo>
                    <a:pt x="20291" y="30"/>
                    <a:pt x="20180" y="0"/>
                    <a:pt x="20069"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1"/>
            <p:cNvSpPr/>
            <p:nvPr/>
          </p:nvSpPr>
          <p:spPr>
            <a:xfrm rot="-6767560">
              <a:off x="180665" y="2279723"/>
              <a:ext cx="1192033" cy="1024461"/>
            </a:xfrm>
            <a:custGeom>
              <a:avLst/>
              <a:gdLst/>
              <a:ahLst/>
              <a:cxnLst/>
              <a:rect l="l" t="t" r="r" b="b"/>
              <a:pathLst>
                <a:path w="57170" h="57145" extrusionOk="0">
                  <a:moveTo>
                    <a:pt x="40146" y="2439"/>
                  </a:moveTo>
                  <a:cubicBezTo>
                    <a:pt x="40285" y="2439"/>
                    <a:pt x="40432" y="2454"/>
                    <a:pt x="40586" y="2485"/>
                  </a:cubicBezTo>
                  <a:cubicBezTo>
                    <a:pt x="43132" y="2994"/>
                    <a:pt x="43568" y="7722"/>
                    <a:pt x="44005" y="9759"/>
                  </a:cubicBezTo>
                  <a:cubicBezTo>
                    <a:pt x="44368" y="11432"/>
                    <a:pt x="44296" y="14268"/>
                    <a:pt x="45532" y="15577"/>
                  </a:cubicBezTo>
                  <a:cubicBezTo>
                    <a:pt x="45715" y="15790"/>
                    <a:pt x="45973" y="15889"/>
                    <a:pt x="46234" y="15889"/>
                  </a:cubicBezTo>
                  <a:cubicBezTo>
                    <a:pt x="46597" y="15889"/>
                    <a:pt x="46963" y="15698"/>
                    <a:pt x="47132" y="15359"/>
                  </a:cubicBezTo>
                  <a:cubicBezTo>
                    <a:pt x="47423" y="14486"/>
                    <a:pt x="47423" y="13541"/>
                    <a:pt x="47132" y="12595"/>
                  </a:cubicBezTo>
                  <a:lnTo>
                    <a:pt x="47132" y="12523"/>
                  </a:lnTo>
                  <a:cubicBezTo>
                    <a:pt x="47787" y="12814"/>
                    <a:pt x="48442" y="13032"/>
                    <a:pt x="48805" y="13177"/>
                  </a:cubicBezTo>
                  <a:cubicBezTo>
                    <a:pt x="50915" y="14050"/>
                    <a:pt x="54406" y="14996"/>
                    <a:pt x="53969" y="17905"/>
                  </a:cubicBezTo>
                  <a:cubicBezTo>
                    <a:pt x="53675" y="19642"/>
                    <a:pt x="52309" y="20199"/>
                    <a:pt x="50632" y="20199"/>
                  </a:cubicBezTo>
                  <a:cubicBezTo>
                    <a:pt x="48165" y="20199"/>
                    <a:pt x="45027" y="18993"/>
                    <a:pt x="43641" y="18560"/>
                  </a:cubicBezTo>
                  <a:lnTo>
                    <a:pt x="43277" y="18560"/>
                  </a:lnTo>
                  <a:cubicBezTo>
                    <a:pt x="43205" y="18487"/>
                    <a:pt x="43095" y="18450"/>
                    <a:pt x="42986" y="18450"/>
                  </a:cubicBezTo>
                  <a:cubicBezTo>
                    <a:pt x="42877" y="18450"/>
                    <a:pt x="42768" y="18487"/>
                    <a:pt x="42695" y="18560"/>
                  </a:cubicBezTo>
                  <a:cubicBezTo>
                    <a:pt x="35640" y="23069"/>
                    <a:pt x="29094" y="28233"/>
                    <a:pt x="23130" y="34052"/>
                  </a:cubicBezTo>
                  <a:cubicBezTo>
                    <a:pt x="22984" y="33834"/>
                    <a:pt x="22839" y="33688"/>
                    <a:pt x="22766" y="33398"/>
                  </a:cubicBezTo>
                  <a:cubicBezTo>
                    <a:pt x="22676" y="33218"/>
                    <a:pt x="22503" y="33093"/>
                    <a:pt x="22315" y="33093"/>
                  </a:cubicBezTo>
                  <a:cubicBezTo>
                    <a:pt x="22199" y="33093"/>
                    <a:pt x="22077" y="33141"/>
                    <a:pt x="21966" y="33252"/>
                  </a:cubicBezTo>
                  <a:cubicBezTo>
                    <a:pt x="21457" y="33688"/>
                    <a:pt x="21748" y="34489"/>
                    <a:pt x="22111" y="35070"/>
                  </a:cubicBezTo>
                  <a:cubicBezTo>
                    <a:pt x="21748" y="35434"/>
                    <a:pt x="21311" y="35798"/>
                    <a:pt x="20948" y="36234"/>
                  </a:cubicBezTo>
                  <a:cubicBezTo>
                    <a:pt x="20875" y="36161"/>
                    <a:pt x="20802" y="36016"/>
                    <a:pt x="20729" y="35871"/>
                  </a:cubicBezTo>
                  <a:cubicBezTo>
                    <a:pt x="20633" y="35550"/>
                    <a:pt x="20367" y="35399"/>
                    <a:pt x="20100" y="35399"/>
                  </a:cubicBezTo>
                  <a:cubicBezTo>
                    <a:pt x="19761" y="35399"/>
                    <a:pt x="19420" y="35641"/>
                    <a:pt x="19420" y="36089"/>
                  </a:cubicBezTo>
                  <a:cubicBezTo>
                    <a:pt x="19420" y="36525"/>
                    <a:pt x="19638" y="36962"/>
                    <a:pt x="19929" y="37253"/>
                  </a:cubicBezTo>
                  <a:cubicBezTo>
                    <a:pt x="19420" y="37762"/>
                    <a:pt x="18911" y="38344"/>
                    <a:pt x="18402" y="38853"/>
                  </a:cubicBezTo>
                  <a:cubicBezTo>
                    <a:pt x="18184" y="38634"/>
                    <a:pt x="17966" y="38416"/>
                    <a:pt x="17820" y="38198"/>
                  </a:cubicBezTo>
                  <a:cubicBezTo>
                    <a:pt x="17712" y="38036"/>
                    <a:pt x="17554" y="37964"/>
                    <a:pt x="17405" y="37964"/>
                  </a:cubicBezTo>
                  <a:cubicBezTo>
                    <a:pt x="17153" y="37964"/>
                    <a:pt x="16929" y="38169"/>
                    <a:pt x="17020" y="38489"/>
                  </a:cubicBezTo>
                  <a:cubicBezTo>
                    <a:pt x="17093" y="38925"/>
                    <a:pt x="17311" y="39362"/>
                    <a:pt x="17529" y="39798"/>
                  </a:cubicBezTo>
                  <a:lnTo>
                    <a:pt x="16074" y="41471"/>
                  </a:lnTo>
                  <a:cubicBezTo>
                    <a:pt x="15784" y="41035"/>
                    <a:pt x="15493" y="40817"/>
                    <a:pt x="15129" y="40380"/>
                  </a:cubicBezTo>
                  <a:cubicBezTo>
                    <a:pt x="15044" y="40252"/>
                    <a:pt x="14927" y="40199"/>
                    <a:pt x="14809" y="40199"/>
                  </a:cubicBezTo>
                  <a:cubicBezTo>
                    <a:pt x="14523" y="40199"/>
                    <a:pt x="14226" y="40508"/>
                    <a:pt x="14329" y="40817"/>
                  </a:cubicBezTo>
                  <a:cubicBezTo>
                    <a:pt x="14474" y="41471"/>
                    <a:pt x="14765" y="42053"/>
                    <a:pt x="15129" y="42562"/>
                  </a:cubicBezTo>
                  <a:cubicBezTo>
                    <a:pt x="14620" y="43071"/>
                    <a:pt x="14111" y="43653"/>
                    <a:pt x="13674" y="44235"/>
                  </a:cubicBezTo>
                  <a:cubicBezTo>
                    <a:pt x="13311" y="44599"/>
                    <a:pt x="13311" y="45108"/>
                    <a:pt x="13529" y="45544"/>
                  </a:cubicBezTo>
                  <a:cubicBezTo>
                    <a:pt x="13020" y="48017"/>
                    <a:pt x="13674" y="51290"/>
                    <a:pt x="13383" y="53109"/>
                  </a:cubicBezTo>
                  <a:cubicBezTo>
                    <a:pt x="13189" y="54143"/>
                    <a:pt x="12708" y="54890"/>
                    <a:pt x="11735" y="54890"/>
                  </a:cubicBezTo>
                  <a:cubicBezTo>
                    <a:pt x="11613" y="54890"/>
                    <a:pt x="11484" y="54879"/>
                    <a:pt x="11347" y="54854"/>
                  </a:cubicBezTo>
                  <a:cubicBezTo>
                    <a:pt x="10110" y="54636"/>
                    <a:pt x="9310" y="52818"/>
                    <a:pt x="8728" y="51727"/>
                  </a:cubicBezTo>
                  <a:cubicBezTo>
                    <a:pt x="8146" y="50709"/>
                    <a:pt x="7710" y="49472"/>
                    <a:pt x="7201" y="48308"/>
                  </a:cubicBezTo>
                  <a:lnTo>
                    <a:pt x="7201" y="48308"/>
                  </a:lnTo>
                  <a:cubicBezTo>
                    <a:pt x="7564" y="48381"/>
                    <a:pt x="7928" y="48417"/>
                    <a:pt x="8292" y="48417"/>
                  </a:cubicBezTo>
                  <a:cubicBezTo>
                    <a:pt x="8655" y="48417"/>
                    <a:pt x="9019" y="48381"/>
                    <a:pt x="9383" y="48308"/>
                  </a:cubicBezTo>
                  <a:cubicBezTo>
                    <a:pt x="10110" y="48090"/>
                    <a:pt x="10401" y="46926"/>
                    <a:pt x="9601" y="46563"/>
                  </a:cubicBezTo>
                  <a:cubicBezTo>
                    <a:pt x="8655" y="46272"/>
                    <a:pt x="7564" y="46053"/>
                    <a:pt x="6546" y="45908"/>
                  </a:cubicBezTo>
                  <a:cubicBezTo>
                    <a:pt x="5673" y="45690"/>
                    <a:pt x="4801" y="45326"/>
                    <a:pt x="4000" y="44817"/>
                  </a:cubicBezTo>
                  <a:cubicBezTo>
                    <a:pt x="2982" y="44235"/>
                    <a:pt x="2328" y="43217"/>
                    <a:pt x="2328" y="42053"/>
                  </a:cubicBezTo>
                  <a:cubicBezTo>
                    <a:pt x="2367" y="40632"/>
                    <a:pt x="3350" y="40218"/>
                    <a:pt x="4554" y="40218"/>
                  </a:cubicBezTo>
                  <a:cubicBezTo>
                    <a:pt x="5568" y="40218"/>
                    <a:pt x="6739" y="40511"/>
                    <a:pt x="7637" y="40744"/>
                  </a:cubicBezTo>
                  <a:cubicBezTo>
                    <a:pt x="7324" y="41057"/>
                    <a:pt x="7713" y="41587"/>
                    <a:pt x="8153" y="41587"/>
                  </a:cubicBezTo>
                  <a:cubicBezTo>
                    <a:pt x="8223" y="41587"/>
                    <a:pt x="8294" y="41574"/>
                    <a:pt x="8365" y="41544"/>
                  </a:cubicBezTo>
                  <a:cubicBezTo>
                    <a:pt x="13601" y="38707"/>
                    <a:pt x="18111" y="34925"/>
                    <a:pt x="22693" y="31070"/>
                  </a:cubicBezTo>
                  <a:cubicBezTo>
                    <a:pt x="27930" y="26633"/>
                    <a:pt x="33531" y="22051"/>
                    <a:pt x="38040" y="16959"/>
                  </a:cubicBezTo>
                  <a:cubicBezTo>
                    <a:pt x="38477" y="16450"/>
                    <a:pt x="38404" y="15650"/>
                    <a:pt x="37895" y="15214"/>
                  </a:cubicBezTo>
                  <a:cubicBezTo>
                    <a:pt x="37755" y="11717"/>
                    <a:pt x="36674" y="2439"/>
                    <a:pt x="40146" y="2439"/>
                  </a:cubicBezTo>
                  <a:close/>
                  <a:moveTo>
                    <a:pt x="39914" y="0"/>
                  </a:moveTo>
                  <a:cubicBezTo>
                    <a:pt x="34469" y="0"/>
                    <a:pt x="34295" y="11364"/>
                    <a:pt x="36295" y="15577"/>
                  </a:cubicBezTo>
                  <a:cubicBezTo>
                    <a:pt x="31785" y="18996"/>
                    <a:pt x="27858" y="23287"/>
                    <a:pt x="23712" y="27070"/>
                  </a:cubicBezTo>
                  <a:cubicBezTo>
                    <a:pt x="18984" y="31579"/>
                    <a:pt x="13965" y="35652"/>
                    <a:pt x="8946" y="39726"/>
                  </a:cubicBezTo>
                  <a:cubicBezTo>
                    <a:pt x="7934" y="38683"/>
                    <a:pt x="6366" y="38131"/>
                    <a:pt x="4831" y="38131"/>
                  </a:cubicBezTo>
                  <a:cubicBezTo>
                    <a:pt x="2725" y="38131"/>
                    <a:pt x="681" y="39169"/>
                    <a:pt x="218" y="41398"/>
                  </a:cubicBezTo>
                  <a:cubicBezTo>
                    <a:pt x="0" y="43144"/>
                    <a:pt x="655" y="44890"/>
                    <a:pt x="1964" y="45981"/>
                  </a:cubicBezTo>
                  <a:cubicBezTo>
                    <a:pt x="2764" y="46708"/>
                    <a:pt x="3710" y="47290"/>
                    <a:pt x="4801" y="47654"/>
                  </a:cubicBezTo>
                  <a:lnTo>
                    <a:pt x="5019" y="47726"/>
                  </a:lnTo>
                  <a:cubicBezTo>
                    <a:pt x="5852" y="51446"/>
                    <a:pt x="7987" y="57145"/>
                    <a:pt x="11720" y="57145"/>
                  </a:cubicBezTo>
                  <a:cubicBezTo>
                    <a:pt x="12221" y="57145"/>
                    <a:pt x="12751" y="57042"/>
                    <a:pt x="13311" y="56818"/>
                  </a:cubicBezTo>
                  <a:cubicBezTo>
                    <a:pt x="15347" y="56018"/>
                    <a:pt x="15638" y="53618"/>
                    <a:pt x="15711" y="51654"/>
                  </a:cubicBezTo>
                  <a:cubicBezTo>
                    <a:pt x="15711" y="50199"/>
                    <a:pt x="15638" y="48745"/>
                    <a:pt x="15711" y="47290"/>
                  </a:cubicBezTo>
                  <a:cubicBezTo>
                    <a:pt x="15711" y="46417"/>
                    <a:pt x="15929" y="45617"/>
                    <a:pt x="16147" y="44817"/>
                  </a:cubicBezTo>
                  <a:cubicBezTo>
                    <a:pt x="24148" y="35871"/>
                    <a:pt x="33822" y="28888"/>
                    <a:pt x="42405" y="20596"/>
                  </a:cubicBezTo>
                  <a:cubicBezTo>
                    <a:pt x="42477" y="20742"/>
                    <a:pt x="42550" y="20814"/>
                    <a:pt x="42695" y="20887"/>
                  </a:cubicBezTo>
                  <a:cubicBezTo>
                    <a:pt x="44413" y="22043"/>
                    <a:pt x="47091" y="22839"/>
                    <a:pt x="49639" y="22839"/>
                  </a:cubicBezTo>
                  <a:cubicBezTo>
                    <a:pt x="52701" y="22839"/>
                    <a:pt x="55576" y="21689"/>
                    <a:pt x="56370" y="18632"/>
                  </a:cubicBezTo>
                  <a:cubicBezTo>
                    <a:pt x="57170" y="15505"/>
                    <a:pt x="54988" y="13323"/>
                    <a:pt x="52224" y="12232"/>
                  </a:cubicBezTo>
                  <a:cubicBezTo>
                    <a:pt x="50478" y="11504"/>
                    <a:pt x="48660" y="11068"/>
                    <a:pt x="46769" y="10777"/>
                  </a:cubicBezTo>
                  <a:cubicBezTo>
                    <a:pt x="46478" y="9322"/>
                    <a:pt x="46114" y="7795"/>
                    <a:pt x="45750" y="6340"/>
                  </a:cubicBezTo>
                  <a:cubicBezTo>
                    <a:pt x="44878" y="3140"/>
                    <a:pt x="43932" y="303"/>
                    <a:pt x="40222" y="12"/>
                  </a:cubicBezTo>
                  <a:cubicBezTo>
                    <a:pt x="40118" y="4"/>
                    <a:pt x="40015" y="0"/>
                    <a:pt x="39914"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1"/>
            <p:cNvSpPr/>
            <p:nvPr/>
          </p:nvSpPr>
          <p:spPr>
            <a:xfrm rot="1498248">
              <a:off x="6891672" y="218723"/>
              <a:ext cx="411961" cy="297959"/>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1"/>
            <p:cNvSpPr/>
            <p:nvPr/>
          </p:nvSpPr>
          <p:spPr>
            <a:xfrm rot="-1675197">
              <a:off x="-54704" y="67928"/>
              <a:ext cx="1062295" cy="768381"/>
            </a:xfrm>
            <a:custGeom>
              <a:avLst/>
              <a:gdLst/>
              <a:ahLst/>
              <a:cxnLst/>
              <a:rect l="l" t="t" r="r" b="b"/>
              <a:pathLst>
                <a:path w="28877" h="24291" extrusionOk="0">
                  <a:moveTo>
                    <a:pt x="9651" y="2175"/>
                  </a:moveTo>
                  <a:cubicBezTo>
                    <a:pt x="11384" y="2175"/>
                    <a:pt x="13085" y="3411"/>
                    <a:pt x="14475" y="5061"/>
                  </a:cubicBezTo>
                  <a:cubicBezTo>
                    <a:pt x="14548" y="5134"/>
                    <a:pt x="14657" y="5170"/>
                    <a:pt x="14766" y="5170"/>
                  </a:cubicBezTo>
                  <a:cubicBezTo>
                    <a:pt x="14875" y="5170"/>
                    <a:pt x="14984" y="5134"/>
                    <a:pt x="15057" y="5061"/>
                  </a:cubicBezTo>
                  <a:cubicBezTo>
                    <a:pt x="15147" y="5151"/>
                    <a:pt x="15264" y="5213"/>
                    <a:pt x="15376" y="5213"/>
                  </a:cubicBezTo>
                  <a:cubicBezTo>
                    <a:pt x="15444" y="5213"/>
                    <a:pt x="15510" y="5189"/>
                    <a:pt x="15566" y="5134"/>
                  </a:cubicBezTo>
                  <a:cubicBezTo>
                    <a:pt x="17167" y="3647"/>
                    <a:pt x="18543" y="2251"/>
                    <a:pt x="20506" y="2251"/>
                  </a:cubicBezTo>
                  <a:cubicBezTo>
                    <a:pt x="21041" y="2251"/>
                    <a:pt x="21619" y="2354"/>
                    <a:pt x="22258" y="2588"/>
                  </a:cubicBezTo>
                  <a:cubicBezTo>
                    <a:pt x="25312" y="3824"/>
                    <a:pt x="25894" y="7607"/>
                    <a:pt x="25385" y="10516"/>
                  </a:cubicBezTo>
                  <a:cubicBezTo>
                    <a:pt x="24876" y="13716"/>
                    <a:pt x="22403" y="16480"/>
                    <a:pt x="20148" y="18517"/>
                  </a:cubicBezTo>
                  <a:cubicBezTo>
                    <a:pt x="18330" y="20044"/>
                    <a:pt x="16075" y="20772"/>
                    <a:pt x="14184" y="22154"/>
                  </a:cubicBezTo>
                  <a:cubicBezTo>
                    <a:pt x="10838" y="18881"/>
                    <a:pt x="7056" y="16699"/>
                    <a:pt x="5019" y="12044"/>
                  </a:cubicBezTo>
                  <a:cubicBezTo>
                    <a:pt x="3783" y="9425"/>
                    <a:pt x="4292" y="6297"/>
                    <a:pt x="6183" y="4115"/>
                  </a:cubicBezTo>
                  <a:cubicBezTo>
                    <a:pt x="7297" y="2738"/>
                    <a:pt x="8481" y="2175"/>
                    <a:pt x="9651" y="2175"/>
                  </a:cubicBezTo>
                  <a:close/>
                  <a:moveTo>
                    <a:pt x="20557" y="1"/>
                  </a:moveTo>
                  <a:cubicBezTo>
                    <a:pt x="17996" y="1"/>
                    <a:pt x="15771" y="2042"/>
                    <a:pt x="15130" y="4479"/>
                  </a:cubicBezTo>
                  <a:cubicBezTo>
                    <a:pt x="14474" y="1412"/>
                    <a:pt x="12625" y="198"/>
                    <a:pt x="10524" y="198"/>
                  </a:cubicBezTo>
                  <a:cubicBezTo>
                    <a:pt x="7492" y="198"/>
                    <a:pt x="3938" y="2725"/>
                    <a:pt x="2692" y="5861"/>
                  </a:cubicBezTo>
                  <a:cubicBezTo>
                    <a:pt x="1" y="12553"/>
                    <a:pt x="7783" y="22008"/>
                    <a:pt x="13748" y="24190"/>
                  </a:cubicBezTo>
                  <a:cubicBezTo>
                    <a:pt x="13905" y="24258"/>
                    <a:pt x="14063" y="24291"/>
                    <a:pt x="14212" y="24291"/>
                  </a:cubicBezTo>
                  <a:cubicBezTo>
                    <a:pt x="14544" y="24291"/>
                    <a:pt x="14833" y="24128"/>
                    <a:pt x="14984" y="23827"/>
                  </a:cubicBezTo>
                  <a:cubicBezTo>
                    <a:pt x="18621" y="23754"/>
                    <a:pt x="22403" y="19972"/>
                    <a:pt x="24658" y="17353"/>
                  </a:cubicBezTo>
                  <a:cubicBezTo>
                    <a:pt x="27058" y="14517"/>
                    <a:pt x="28876" y="10225"/>
                    <a:pt x="27858" y="6443"/>
                  </a:cubicBezTo>
                  <a:cubicBezTo>
                    <a:pt x="27058" y="3170"/>
                    <a:pt x="24876" y="770"/>
                    <a:pt x="21603" y="115"/>
                  </a:cubicBezTo>
                  <a:cubicBezTo>
                    <a:pt x="21250" y="38"/>
                    <a:pt x="20901" y="1"/>
                    <a:pt x="20557"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11"/>
          <p:cNvGrpSpPr/>
          <p:nvPr/>
        </p:nvGrpSpPr>
        <p:grpSpPr>
          <a:xfrm>
            <a:off x="446359" y="39369"/>
            <a:ext cx="8666091" cy="4855022"/>
            <a:chOff x="316135" y="-264498"/>
            <a:chExt cx="8666091" cy="4855022"/>
          </a:xfrm>
        </p:grpSpPr>
        <p:sp>
          <p:nvSpPr>
            <p:cNvPr id="497" name="Google Shape;497;p11"/>
            <p:cNvSpPr/>
            <p:nvPr/>
          </p:nvSpPr>
          <p:spPr>
            <a:xfrm>
              <a:off x="2881793" y="619730"/>
              <a:ext cx="162328" cy="212910"/>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1"/>
            <p:cNvSpPr/>
            <p:nvPr/>
          </p:nvSpPr>
          <p:spPr>
            <a:xfrm>
              <a:off x="2586974" y="3408459"/>
              <a:ext cx="162328" cy="212910"/>
            </a:xfrm>
            <a:custGeom>
              <a:avLst/>
              <a:gdLst/>
              <a:ahLst/>
              <a:cxnLst/>
              <a:rect l="l" t="t" r="r" b="b"/>
              <a:pathLst>
                <a:path w="1847" h="2079" extrusionOk="0">
                  <a:moveTo>
                    <a:pt x="919" y="0"/>
                  </a:moveTo>
                  <a:cubicBezTo>
                    <a:pt x="813" y="0"/>
                    <a:pt x="716" y="348"/>
                    <a:pt x="687" y="812"/>
                  </a:cubicBezTo>
                  <a:cubicBezTo>
                    <a:pt x="291" y="832"/>
                    <a:pt x="1" y="928"/>
                    <a:pt x="1" y="1044"/>
                  </a:cubicBezTo>
                  <a:cubicBezTo>
                    <a:pt x="1" y="1150"/>
                    <a:pt x="291" y="1247"/>
                    <a:pt x="687" y="1276"/>
                  </a:cubicBezTo>
                  <a:cubicBezTo>
                    <a:pt x="716" y="1740"/>
                    <a:pt x="813" y="2078"/>
                    <a:pt x="919" y="2078"/>
                  </a:cubicBezTo>
                  <a:cubicBezTo>
                    <a:pt x="1035" y="2078"/>
                    <a:pt x="1132" y="1740"/>
                    <a:pt x="1161" y="1276"/>
                  </a:cubicBezTo>
                  <a:cubicBezTo>
                    <a:pt x="1557" y="1247"/>
                    <a:pt x="1847" y="1150"/>
                    <a:pt x="1847" y="1044"/>
                  </a:cubicBezTo>
                  <a:cubicBezTo>
                    <a:pt x="1847" y="928"/>
                    <a:pt x="1557" y="832"/>
                    <a:pt x="1161" y="812"/>
                  </a:cubicBezTo>
                  <a:cubicBezTo>
                    <a:pt x="1132" y="348"/>
                    <a:pt x="1035" y="0"/>
                    <a:pt x="919"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1"/>
            <p:cNvSpPr/>
            <p:nvPr/>
          </p:nvSpPr>
          <p:spPr>
            <a:xfrm>
              <a:off x="6972358" y="682723"/>
              <a:ext cx="209875" cy="275176"/>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1"/>
            <p:cNvSpPr/>
            <p:nvPr/>
          </p:nvSpPr>
          <p:spPr>
            <a:xfrm>
              <a:off x="8126267" y="1556956"/>
              <a:ext cx="209875" cy="275176"/>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1"/>
            <p:cNvSpPr/>
            <p:nvPr/>
          </p:nvSpPr>
          <p:spPr>
            <a:xfrm>
              <a:off x="355475" y="1479810"/>
              <a:ext cx="209875" cy="275176"/>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1"/>
            <p:cNvSpPr/>
            <p:nvPr/>
          </p:nvSpPr>
          <p:spPr>
            <a:xfrm>
              <a:off x="746050" y="4446024"/>
              <a:ext cx="110475" cy="14450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1"/>
            <p:cNvSpPr/>
            <p:nvPr/>
          </p:nvSpPr>
          <p:spPr>
            <a:xfrm>
              <a:off x="479311" y="3380963"/>
              <a:ext cx="110475" cy="145627"/>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1"/>
            <p:cNvSpPr/>
            <p:nvPr/>
          </p:nvSpPr>
          <p:spPr>
            <a:xfrm>
              <a:off x="3919852" y="-44624"/>
              <a:ext cx="110475" cy="144603"/>
            </a:xfrm>
            <a:custGeom>
              <a:avLst/>
              <a:gdLst/>
              <a:ahLst/>
              <a:cxnLst/>
              <a:rect l="l" t="t" r="r" b="b"/>
              <a:pathLst>
                <a:path w="1257" h="1412" extrusionOk="0">
                  <a:moveTo>
                    <a:pt x="628" y="1"/>
                  </a:moveTo>
                  <a:cubicBezTo>
                    <a:pt x="551" y="1"/>
                    <a:pt x="493" y="233"/>
                    <a:pt x="474" y="552"/>
                  </a:cubicBezTo>
                  <a:cubicBezTo>
                    <a:pt x="203" y="571"/>
                    <a:pt x="0" y="629"/>
                    <a:pt x="0" y="706"/>
                  </a:cubicBezTo>
                  <a:cubicBezTo>
                    <a:pt x="0" y="784"/>
                    <a:pt x="203" y="851"/>
                    <a:pt x="474" y="870"/>
                  </a:cubicBezTo>
                  <a:cubicBezTo>
                    <a:pt x="493" y="1180"/>
                    <a:pt x="551" y="1412"/>
                    <a:pt x="628" y="1412"/>
                  </a:cubicBezTo>
                  <a:cubicBezTo>
                    <a:pt x="715" y="1412"/>
                    <a:pt x="773" y="1180"/>
                    <a:pt x="792" y="870"/>
                  </a:cubicBezTo>
                  <a:cubicBezTo>
                    <a:pt x="1063" y="851"/>
                    <a:pt x="1256" y="793"/>
                    <a:pt x="1256" y="706"/>
                  </a:cubicBezTo>
                  <a:cubicBezTo>
                    <a:pt x="1256" y="629"/>
                    <a:pt x="1063" y="571"/>
                    <a:pt x="792" y="552"/>
                  </a:cubicBezTo>
                  <a:cubicBezTo>
                    <a:pt x="773" y="233"/>
                    <a:pt x="706" y="1"/>
                    <a:pt x="628"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1"/>
            <p:cNvSpPr/>
            <p:nvPr/>
          </p:nvSpPr>
          <p:spPr>
            <a:xfrm>
              <a:off x="6980287" y="3948473"/>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1"/>
            <p:cNvSpPr/>
            <p:nvPr/>
          </p:nvSpPr>
          <p:spPr>
            <a:xfrm>
              <a:off x="1191451" y="1586285"/>
              <a:ext cx="41395" cy="40657"/>
            </a:xfrm>
            <a:custGeom>
              <a:avLst/>
              <a:gdLst/>
              <a:ahLst/>
              <a:cxnLst/>
              <a:rect l="l" t="t" r="r" b="b"/>
              <a:pathLst>
                <a:path w="471" h="397" extrusionOk="0">
                  <a:moveTo>
                    <a:pt x="273" y="1"/>
                  </a:moveTo>
                  <a:cubicBezTo>
                    <a:pt x="259" y="1"/>
                    <a:pt x="244" y="3"/>
                    <a:pt x="229" y="6"/>
                  </a:cubicBezTo>
                  <a:cubicBezTo>
                    <a:pt x="0" y="24"/>
                    <a:pt x="39" y="397"/>
                    <a:pt x="257" y="397"/>
                  </a:cubicBezTo>
                  <a:cubicBezTo>
                    <a:pt x="269" y="397"/>
                    <a:pt x="282" y="395"/>
                    <a:pt x="296" y="393"/>
                  </a:cubicBezTo>
                  <a:cubicBezTo>
                    <a:pt x="393" y="373"/>
                    <a:pt x="460" y="296"/>
                    <a:pt x="470" y="209"/>
                  </a:cubicBezTo>
                  <a:cubicBezTo>
                    <a:pt x="470" y="90"/>
                    <a:pt x="380" y="1"/>
                    <a:pt x="273"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1"/>
            <p:cNvSpPr/>
            <p:nvPr/>
          </p:nvSpPr>
          <p:spPr>
            <a:xfrm>
              <a:off x="4316005" y="40343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1"/>
            <p:cNvSpPr/>
            <p:nvPr/>
          </p:nvSpPr>
          <p:spPr>
            <a:xfrm>
              <a:off x="3036224" y="4389713"/>
              <a:ext cx="57303" cy="56325"/>
            </a:xfrm>
            <a:custGeom>
              <a:avLst/>
              <a:gdLst/>
              <a:ahLst/>
              <a:cxnLst/>
              <a:rect l="l" t="t" r="r" b="b"/>
              <a:pathLst>
                <a:path w="652" h="550" extrusionOk="0">
                  <a:moveTo>
                    <a:pt x="370" y="0"/>
                  </a:moveTo>
                  <a:cubicBezTo>
                    <a:pt x="354" y="0"/>
                    <a:pt x="338" y="2"/>
                    <a:pt x="323" y="4"/>
                  </a:cubicBezTo>
                  <a:cubicBezTo>
                    <a:pt x="1" y="32"/>
                    <a:pt x="55" y="550"/>
                    <a:pt x="369" y="550"/>
                  </a:cubicBezTo>
                  <a:cubicBezTo>
                    <a:pt x="385" y="550"/>
                    <a:pt x="402" y="548"/>
                    <a:pt x="419" y="545"/>
                  </a:cubicBezTo>
                  <a:cubicBezTo>
                    <a:pt x="545" y="526"/>
                    <a:pt x="641" y="420"/>
                    <a:pt x="651" y="284"/>
                  </a:cubicBezTo>
                  <a:cubicBezTo>
                    <a:pt x="651" y="126"/>
                    <a:pt x="524" y="0"/>
                    <a:pt x="370"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 name="Google Shape;509;p11"/>
            <p:cNvGrpSpPr/>
            <p:nvPr/>
          </p:nvGrpSpPr>
          <p:grpSpPr>
            <a:xfrm>
              <a:off x="316135" y="-264498"/>
              <a:ext cx="6119149" cy="2972679"/>
              <a:chOff x="155485" y="-85410"/>
              <a:chExt cx="6119149" cy="2972679"/>
            </a:xfrm>
          </p:grpSpPr>
          <p:sp>
            <p:nvSpPr>
              <p:cNvPr id="510" name="Google Shape;510;p11"/>
              <p:cNvSpPr/>
              <p:nvPr/>
            </p:nvSpPr>
            <p:spPr>
              <a:xfrm>
                <a:off x="1207315" y="829880"/>
                <a:ext cx="86042" cy="84795"/>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1"/>
              <p:cNvSpPr/>
              <p:nvPr/>
            </p:nvSpPr>
            <p:spPr>
              <a:xfrm>
                <a:off x="155485" y="1127942"/>
                <a:ext cx="86042" cy="84795"/>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1"/>
              <p:cNvSpPr/>
              <p:nvPr/>
            </p:nvSpPr>
            <p:spPr>
              <a:xfrm>
                <a:off x="6234117" y="-85410"/>
                <a:ext cx="40516" cy="40452"/>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1"/>
              <p:cNvSpPr/>
              <p:nvPr/>
            </p:nvSpPr>
            <p:spPr>
              <a:xfrm>
                <a:off x="1611581" y="2846612"/>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1"/>
              <p:cNvSpPr/>
              <p:nvPr/>
            </p:nvSpPr>
            <p:spPr>
              <a:xfrm>
                <a:off x="2225515" y="1768070"/>
                <a:ext cx="57039" cy="568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 name="Google Shape;515;p11"/>
            <p:cNvSpPr/>
            <p:nvPr/>
          </p:nvSpPr>
          <p:spPr>
            <a:xfrm>
              <a:off x="8675403" y="656054"/>
              <a:ext cx="41395" cy="40657"/>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1"/>
            <p:cNvSpPr/>
            <p:nvPr/>
          </p:nvSpPr>
          <p:spPr>
            <a:xfrm>
              <a:off x="7182231" y="2303073"/>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1"/>
            <p:cNvSpPr/>
            <p:nvPr/>
          </p:nvSpPr>
          <p:spPr>
            <a:xfrm>
              <a:off x="1201199" y="99978"/>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1"/>
            <p:cNvSpPr/>
            <p:nvPr/>
          </p:nvSpPr>
          <p:spPr>
            <a:xfrm rot="-1241947">
              <a:off x="8708908" y="3229596"/>
              <a:ext cx="85427" cy="85410"/>
            </a:xfrm>
            <a:custGeom>
              <a:avLst/>
              <a:gdLst/>
              <a:ahLst/>
              <a:cxnLst/>
              <a:rect l="l" t="t" r="r" b="b"/>
              <a:pathLst>
                <a:path w="972" h="834" extrusionOk="0">
                  <a:moveTo>
                    <a:pt x="543" y="1"/>
                  </a:moveTo>
                  <a:cubicBezTo>
                    <a:pt x="522" y="1"/>
                    <a:pt x="500" y="2"/>
                    <a:pt x="479" y="6"/>
                  </a:cubicBezTo>
                  <a:cubicBezTo>
                    <a:pt x="1" y="61"/>
                    <a:pt x="82" y="833"/>
                    <a:pt x="549" y="833"/>
                  </a:cubicBezTo>
                  <a:cubicBezTo>
                    <a:pt x="573" y="833"/>
                    <a:pt x="598" y="831"/>
                    <a:pt x="624" y="827"/>
                  </a:cubicBezTo>
                  <a:cubicBezTo>
                    <a:pt x="807" y="788"/>
                    <a:pt x="952" y="634"/>
                    <a:pt x="972" y="440"/>
                  </a:cubicBezTo>
                  <a:cubicBezTo>
                    <a:pt x="972" y="192"/>
                    <a:pt x="776" y="1"/>
                    <a:pt x="543" y="1"/>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1"/>
            <p:cNvSpPr/>
            <p:nvPr/>
          </p:nvSpPr>
          <p:spPr>
            <a:xfrm rot="-1241947">
              <a:off x="8935752" y="3901589"/>
              <a:ext cx="40692" cy="40145"/>
            </a:xfrm>
            <a:custGeom>
              <a:avLst/>
              <a:gdLst/>
              <a:ahLst/>
              <a:cxnLst/>
              <a:rect l="l" t="t" r="r" b="b"/>
              <a:pathLst>
                <a:path w="463" h="392" extrusionOk="0">
                  <a:moveTo>
                    <a:pt x="261" y="0"/>
                  </a:moveTo>
                  <a:cubicBezTo>
                    <a:pt x="251" y="0"/>
                    <a:pt x="241" y="1"/>
                    <a:pt x="231" y="3"/>
                  </a:cubicBezTo>
                  <a:cubicBezTo>
                    <a:pt x="0" y="21"/>
                    <a:pt x="34" y="392"/>
                    <a:pt x="264" y="392"/>
                  </a:cubicBezTo>
                  <a:cubicBezTo>
                    <a:pt x="275" y="392"/>
                    <a:pt x="287" y="391"/>
                    <a:pt x="299" y="389"/>
                  </a:cubicBezTo>
                  <a:cubicBezTo>
                    <a:pt x="386" y="370"/>
                    <a:pt x="453" y="292"/>
                    <a:pt x="463" y="205"/>
                  </a:cubicBezTo>
                  <a:cubicBezTo>
                    <a:pt x="463" y="91"/>
                    <a:pt x="366" y="0"/>
                    <a:pt x="261" y="0"/>
                  </a:cubicBezTo>
                  <a:close/>
                </a:path>
              </a:pathLst>
            </a:custGeom>
            <a:solidFill>
              <a:srgbClr val="FFE782">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Boogaloo"/>
              <a:buNone/>
              <a:defRPr sz="3000">
                <a:solidFill>
                  <a:schemeClr val="dk1"/>
                </a:solidFill>
                <a:latin typeface="Boogaloo"/>
                <a:ea typeface="Boogaloo"/>
                <a:cs typeface="Boogaloo"/>
                <a:sym typeface="Boogalo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Muli"/>
              <a:buChar char="●"/>
              <a:defRPr sz="1800">
                <a:solidFill>
                  <a:schemeClr val="dk1"/>
                </a:solidFill>
                <a:latin typeface="Muli"/>
                <a:ea typeface="Muli"/>
                <a:cs typeface="Muli"/>
                <a:sym typeface="Muli"/>
              </a:defRPr>
            </a:lvl1pPr>
            <a:lvl2pPr marL="914400" lvl="1" indent="-317500">
              <a:lnSpc>
                <a:spcPct val="115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2pPr>
            <a:lvl3pPr marL="1371600" lvl="2" indent="-317500">
              <a:lnSpc>
                <a:spcPct val="115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3pPr>
            <a:lvl4pPr marL="1828800" lvl="3" indent="-317500">
              <a:lnSpc>
                <a:spcPct val="115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4pPr>
            <a:lvl5pPr marL="2286000" lvl="4" indent="-317500">
              <a:lnSpc>
                <a:spcPct val="115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5pPr>
            <a:lvl6pPr marL="2743200" lvl="5" indent="-317500">
              <a:lnSpc>
                <a:spcPct val="115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6pPr>
            <a:lvl7pPr marL="3200400" lvl="6" indent="-317500">
              <a:lnSpc>
                <a:spcPct val="115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7pPr>
            <a:lvl8pPr marL="3657600" lvl="7" indent="-317500">
              <a:lnSpc>
                <a:spcPct val="115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8pPr>
            <a:lvl9pPr marL="4114800" lvl="8" indent="-317500">
              <a:lnSpc>
                <a:spcPct val="115000"/>
              </a:lnSpc>
              <a:spcBef>
                <a:spcPts val="1600"/>
              </a:spcBef>
              <a:spcAft>
                <a:spcPts val="1600"/>
              </a:spcAft>
              <a:buClr>
                <a:schemeClr val="dk1"/>
              </a:buClr>
              <a:buSzPts val="1400"/>
              <a:buFont typeface="Muli"/>
              <a:buChar char="■"/>
              <a:defRPr>
                <a:solidFill>
                  <a:schemeClr val="dk1"/>
                </a:solidFill>
                <a:latin typeface="Muli"/>
                <a:ea typeface="Muli"/>
                <a:cs typeface="Muli"/>
                <a:sym typeface="Muli"/>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1" r:id="rId22"/>
    <p:sldLayoutId id="2147483672" r:id="rId23"/>
    <p:sldLayoutId id="2147483673" r:id="rId24"/>
    <p:sldLayoutId id="2147483674" r:id="rId25"/>
    <p:sldLayoutId id="2147483675" r:id="rId26"/>
    <p:sldLayoutId id="2147483676"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83"/>
        <p:cNvGrpSpPr/>
        <p:nvPr/>
      </p:nvGrpSpPr>
      <p:grpSpPr>
        <a:xfrm>
          <a:off x="0" y="0"/>
          <a:ext cx="0" cy="0"/>
          <a:chOff x="0" y="0"/>
          <a:chExt cx="0" cy="0"/>
        </a:xfrm>
      </p:grpSpPr>
      <p:sp>
        <p:nvSpPr>
          <p:cNvPr id="1684" name="Google Shape;1684;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685" name="Google Shape;1685;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4.xml"/><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HBswVNLze51qYwtEPUMEZwJ6JMCQtt4MKc_oXldunPU/copy" TargetMode="External"/><Relationship Id="rId2" Type="http://schemas.openxmlformats.org/officeDocument/2006/relationships/notesSlide" Target="../notesSlides/notesSlide21.xml"/><Relationship Id="rId1" Type="http://schemas.openxmlformats.org/officeDocument/2006/relationships/slideLayout" Target="../slideLayouts/slideLayout24.xml"/><Relationship Id="rId4" Type="http://schemas.openxmlformats.org/officeDocument/2006/relationships/image" Target="../media/image10.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3.xml"/><Relationship Id="rId1" Type="http://schemas.openxmlformats.org/officeDocument/2006/relationships/slideLayout" Target="../slideLayouts/slideLayout23.xml"/><Relationship Id="rId5" Type="http://schemas.openxmlformats.org/officeDocument/2006/relationships/image" Target="../media/image13.png"/><Relationship Id="rId4" Type="http://schemas.openxmlformats.org/officeDocument/2006/relationships/image" Target="../media/image12.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3" Type="http://schemas.openxmlformats.org/officeDocument/2006/relationships/hyperlink" Target="https://fonts.google.com/specimen/Fira+Sans+Extra+Condensed" TargetMode="External"/><Relationship Id="rId2" Type="http://schemas.openxmlformats.org/officeDocument/2006/relationships/notesSlide" Target="../notesSlides/notesSlide25.xml"/><Relationship Id="rId1" Type="http://schemas.openxmlformats.org/officeDocument/2006/relationships/slideLayout" Target="../slideLayouts/slideLayout28.xml"/><Relationship Id="rId4" Type="http://schemas.openxmlformats.org/officeDocument/2006/relationships/hyperlink" Target="https://fonts.google.com/specimen/Roboto+Slab" TargetMode="External"/></Relationships>
</file>

<file path=ppt/slides/_rels/slide26.xml.rels><?xml version="1.0" encoding="UTF-8" standalone="yes"?>
<Relationships xmlns="http://schemas.openxmlformats.org/package/2006/relationships"><Relationship Id="rId3" Type="http://schemas.openxmlformats.org/officeDocument/2006/relationships/hyperlink" Target="https://www.greatppt.com/downloads/category/infographics-templates/" TargetMode="External"/><Relationship Id="rId2" Type="http://schemas.openxmlformats.org/officeDocument/2006/relationships/notesSlide" Target="../notesSlides/notesSlide26.xml"/><Relationship Id="rId1" Type="http://schemas.openxmlformats.org/officeDocument/2006/relationships/slideLayout" Target="../slideLayouts/slideLayout2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9.xml"/><Relationship Id="rId1" Type="http://schemas.openxmlformats.org/officeDocument/2006/relationships/slideLayout" Target="../slideLayouts/slideLayout28.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8" Type="http://schemas.openxmlformats.org/officeDocument/2006/relationships/image" Target="../media/image6.jpg"/><Relationship Id="rId3" Type="http://schemas.openxmlformats.org/officeDocument/2006/relationships/image" Target="../media/image1.png"/><Relationship Id="rId7" Type="http://schemas.openxmlformats.org/officeDocument/2006/relationships/image" Target="../media/image5.jpg"/><Relationship Id="rId2" Type="http://schemas.openxmlformats.org/officeDocument/2006/relationships/notesSlide" Target="../notesSlides/notesSlide9.xml"/><Relationship Id="rId1" Type="http://schemas.openxmlformats.org/officeDocument/2006/relationships/slideLayout" Target="../slideLayouts/slideLayout17.xml"/><Relationship Id="rId6" Type="http://schemas.openxmlformats.org/officeDocument/2006/relationships/image" Target="../media/image4.jpg"/><Relationship Id="rId5" Type="http://schemas.openxmlformats.org/officeDocument/2006/relationships/image" Target="../media/image3.jpg"/><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690"/>
        <p:cNvGrpSpPr/>
        <p:nvPr/>
      </p:nvGrpSpPr>
      <p:grpSpPr>
        <a:xfrm>
          <a:off x="0" y="0"/>
          <a:ext cx="0" cy="0"/>
          <a:chOff x="0" y="0"/>
          <a:chExt cx="0" cy="0"/>
        </a:xfrm>
      </p:grpSpPr>
      <p:sp>
        <p:nvSpPr>
          <p:cNvPr id="1691" name="Google Shape;1691;p33"/>
          <p:cNvSpPr/>
          <p:nvPr/>
        </p:nvSpPr>
        <p:spPr>
          <a:xfrm rot="-519">
            <a:off x="5241175" y="4497462"/>
            <a:ext cx="1411040" cy="116787"/>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2" name="Google Shape;1692;p33"/>
          <p:cNvGrpSpPr/>
          <p:nvPr/>
        </p:nvGrpSpPr>
        <p:grpSpPr>
          <a:xfrm>
            <a:off x="2239875" y="290010"/>
            <a:ext cx="4670698" cy="3815544"/>
            <a:chOff x="1736818" y="-533409"/>
            <a:chExt cx="5346495" cy="4367110"/>
          </a:xfrm>
        </p:grpSpPr>
        <p:sp>
          <p:nvSpPr>
            <p:cNvPr id="1693" name="Google Shape;1693;p33"/>
            <p:cNvSpPr/>
            <p:nvPr/>
          </p:nvSpPr>
          <p:spPr>
            <a:xfrm>
              <a:off x="1930963" y="-457908"/>
              <a:ext cx="5005955" cy="4291610"/>
            </a:xfrm>
            <a:custGeom>
              <a:avLst/>
              <a:gdLst/>
              <a:ahLst/>
              <a:cxnLst/>
              <a:rect l="l" t="t" r="r" b="b"/>
              <a:pathLst>
                <a:path w="226028" h="193774" extrusionOk="0">
                  <a:moveTo>
                    <a:pt x="101235" y="1"/>
                  </a:moveTo>
                  <a:cubicBezTo>
                    <a:pt x="98613" y="1"/>
                    <a:pt x="95991" y="70"/>
                    <a:pt x="93369" y="231"/>
                  </a:cubicBezTo>
                  <a:cubicBezTo>
                    <a:pt x="90253" y="442"/>
                    <a:pt x="87137" y="812"/>
                    <a:pt x="84021" y="1287"/>
                  </a:cubicBezTo>
                  <a:cubicBezTo>
                    <a:pt x="78951" y="2132"/>
                    <a:pt x="73935" y="3347"/>
                    <a:pt x="69023" y="4878"/>
                  </a:cubicBezTo>
                  <a:cubicBezTo>
                    <a:pt x="59940" y="7519"/>
                    <a:pt x="51173" y="11215"/>
                    <a:pt x="42935" y="15915"/>
                  </a:cubicBezTo>
                  <a:cubicBezTo>
                    <a:pt x="35859" y="20035"/>
                    <a:pt x="29152" y="24735"/>
                    <a:pt x="23290" y="30597"/>
                  </a:cubicBezTo>
                  <a:cubicBezTo>
                    <a:pt x="18273" y="35614"/>
                    <a:pt x="14101" y="41370"/>
                    <a:pt x="10932" y="47707"/>
                  </a:cubicBezTo>
                  <a:cubicBezTo>
                    <a:pt x="8186" y="53252"/>
                    <a:pt x="5968" y="59008"/>
                    <a:pt x="4225" y="64976"/>
                  </a:cubicBezTo>
                  <a:cubicBezTo>
                    <a:pt x="1691" y="73373"/>
                    <a:pt x="317" y="82139"/>
                    <a:pt x="159" y="90906"/>
                  </a:cubicBezTo>
                  <a:cubicBezTo>
                    <a:pt x="1" y="97982"/>
                    <a:pt x="634" y="105059"/>
                    <a:pt x="2060" y="111977"/>
                  </a:cubicBezTo>
                  <a:cubicBezTo>
                    <a:pt x="3011" y="117047"/>
                    <a:pt x="4437" y="122011"/>
                    <a:pt x="6232" y="126869"/>
                  </a:cubicBezTo>
                  <a:cubicBezTo>
                    <a:pt x="7077" y="129193"/>
                    <a:pt x="8186" y="131358"/>
                    <a:pt x="9137" y="133682"/>
                  </a:cubicBezTo>
                  <a:cubicBezTo>
                    <a:pt x="13045" y="143346"/>
                    <a:pt x="18537" y="152218"/>
                    <a:pt x="25455" y="159981"/>
                  </a:cubicBezTo>
                  <a:cubicBezTo>
                    <a:pt x="27515" y="162358"/>
                    <a:pt x="29838" y="164470"/>
                    <a:pt x="31581" y="167110"/>
                  </a:cubicBezTo>
                  <a:cubicBezTo>
                    <a:pt x="33060" y="169223"/>
                    <a:pt x="34855" y="171124"/>
                    <a:pt x="36862" y="172867"/>
                  </a:cubicBezTo>
                  <a:cubicBezTo>
                    <a:pt x="41456" y="177144"/>
                    <a:pt x="46632" y="180788"/>
                    <a:pt x="52230" y="183640"/>
                  </a:cubicBezTo>
                  <a:cubicBezTo>
                    <a:pt x="56507" y="185805"/>
                    <a:pt x="60890" y="187654"/>
                    <a:pt x="65432" y="189291"/>
                  </a:cubicBezTo>
                  <a:cubicBezTo>
                    <a:pt x="72878" y="192037"/>
                    <a:pt x="80747" y="193568"/>
                    <a:pt x="88668" y="193727"/>
                  </a:cubicBezTo>
                  <a:cubicBezTo>
                    <a:pt x="90038" y="193750"/>
                    <a:pt x="91398" y="193774"/>
                    <a:pt x="92751" y="193774"/>
                  </a:cubicBezTo>
                  <a:cubicBezTo>
                    <a:pt x="94424" y="193774"/>
                    <a:pt x="96088" y="193738"/>
                    <a:pt x="97752" y="193621"/>
                  </a:cubicBezTo>
                  <a:cubicBezTo>
                    <a:pt x="99547" y="193463"/>
                    <a:pt x="101343" y="193304"/>
                    <a:pt x="103138" y="193040"/>
                  </a:cubicBezTo>
                  <a:cubicBezTo>
                    <a:pt x="107046" y="192406"/>
                    <a:pt x="110901" y="191456"/>
                    <a:pt x="114651" y="190294"/>
                  </a:cubicBezTo>
                  <a:cubicBezTo>
                    <a:pt x="124262" y="187389"/>
                    <a:pt x="133398" y="182953"/>
                    <a:pt x="141584" y="177092"/>
                  </a:cubicBezTo>
                  <a:cubicBezTo>
                    <a:pt x="145492" y="174293"/>
                    <a:pt x="149189" y="171177"/>
                    <a:pt x="152674" y="167850"/>
                  </a:cubicBezTo>
                  <a:cubicBezTo>
                    <a:pt x="156476" y="164259"/>
                    <a:pt x="160226" y="160562"/>
                    <a:pt x="163711" y="156601"/>
                  </a:cubicBezTo>
                  <a:cubicBezTo>
                    <a:pt x="166722" y="153116"/>
                    <a:pt x="170049" y="149947"/>
                    <a:pt x="173692" y="147095"/>
                  </a:cubicBezTo>
                  <a:cubicBezTo>
                    <a:pt x="178076" y="143557"/>
                    <a:pt x="183409" y="141286"/>
                    <a:pt x="189007" y="140653"/>
                  </a:cubicBezTo>
                  <a:cubicBezTo>
                    <a:pt x="189438" y="140596"/>
                    <a:pt x="189869" y="140568"/>
                    <a:pt x="190299" y="140568"/>
                  </a:cubicBezTo>
                  <a:cubicBezTo>
                    <a:pt x="192665" y="140568"/>
                    <a:pt x="194983" y="141420"/>
                    <a:pt x="196770" y="143029"/>
                  </a:cubicBezTo>
                  <a:cubicBezTo>
                    <a:pt x="198936" y="144983"/>
                    <a:pt x="200520" y="147518"/>
                    <a:pt x="201259" y="150370"/>
                  </a:cubicBezTo>
                  <a:cubicBezTo>
                    <a:pt x="201946" y="152693"/>
                    <a:pt x="202315" y="155123"/>
                    <a:pt x="202368" y="157552"/>
                  </a:cubicBezTo>
                  <a:cubicBezTo>
                    <a:pt x="202474" y="160245"/>
                    <a:pt x="202368" y="162938"/>
                    <a:pt x="202051" y="165632"/>
                  </a:cubicBezTo>
                  <a:cubicBezTo>
                    <a:pt x="201787" y="168167"/>
                    <a:pt x="201206" y="170649"/>
                    <a:pt x="200414" y="173025"/>
                  </a:cubicBezTo>
                  <a:cubicBezTo>
                    <a:pt x="199305" y="176141"/>
                    <a:pt x="198196" y="179204"/>
                    <a:pt x="196823" y="182214"/>
                  </a:cubicBezTo>
                  <a:cubicBezTo>
                    <a:pt x="196612" y="182584"/>
                    <a:pt x="196506" y="182953"/>
                    <a:pt x="196454" y="183376"/>
                  </a:cubicBezTo>
                  <a:cubicBezTo>
                    <a:pt x="196348" y="183798"/>
                    <a:pt x="196506" y="184221"/>
                    <a:pt x="196823" y="184432"/>
                  </a:cubicBezTo>
                  <a:cubicBezTo>
                    <a:pt x="196990" y="184551"/>
                    <a:pt x="197178" y="184606"/>
                    <a:pt x="197368" y="184606"/>
                  </a:cubicBezTo>
                  <a:cubicBezTo>
                    <a:pt x="197600" y="184606"/>
                    <a:pt x="197835" y="184524"/>
                    <a:pt x="198038" y="184379"/>
                  </a:cubicBezTo>
                  <a:cubicBezTo>
                    <a:pt x="198196" y="184221"/>
                    <a:pt x="198407" y="184115"/>
                    <a:pt x="198566" y="183957"/>
                  </a:cubicBezTo>
                  <a:cubicBezTo>
                    <a:pt x="201259" y="181528"/>
                    <a:pt x="203636" y="178834"/>
                    <a:pt x="205695" y="175824"/>
                  </a:cubicBezTo>
                  <a:cubicBezTo>
                    <a:pt x="208653" y="171546"/>
                    <a:pt x="211452" y="167163"/>
                    <a:pt x="214039" y="162622"/>
                  </a:cubicBezTo>
                  <a:cubicBezTo>
                    <a:pt x="217472" y="156812"/>
                    <a:pt x="220165" y="150528"/>
                    <a:pt x="222119" y="144032"/>
                  </a:cubicBezTo>
                  <a:cubicBezTo>
                    <a:pt x="224760" y="134844"/>
                    <a:pt x="226027" y="125285"/>
                    <a:pt x="225921" y="115726"/>
                  </a:cubicBezTo>
                  <a:cubicBezTo>
                    <a:pt x="225816" y="112558"/>
                    <a:pt x="225710" y="109548"/>
                    <a:pt x="225499" y="106537"/>
                  </a:cubicBezTo>
                  <a:cubicBezTo>
                    <a:pt x="225129" y="102893"/>
                    <a:pt x="224707" y="99302"/>
                    <a:pt x="224126" y="95659"/>
                  </a:cubicBezTo>
                  <a:cubicBezTo>
                    <a:pt x="223281" y="91170"/>
                    <a:pt x="222278" y="86734"/>
                    <a:pt x="221010" y="82298"/>
                  </a:cubicBezTo>
                  <a:cubicBezTo>
                    <a:pt x="219162" y="75221"/>
                    <a:pt x="216521" y="68303"/>
                    <a:pt x="213141" y="61807"/>
                  </a:cubicBezTo>
                  <a:cubicBezTo>
                    <a:pt x="207491" y="51087"/>
                    <a:pt x="199886" y="41528"/>
                    <a:pt x="190803" y="33554"/>
                  </a:cubicBezTo>
                  <a:cubicBezTo>
                    <a:pt x="182934" y="26636"/>
                    <a:pt x="174326" y="20563"/>
                    <a:pt x="165084" y="15493"/>
                  </a:cubicBezTo>
                  <a:cubicBezTo>
                    <a:pt x="158061" y="11532"/>
                    <a:pt x="150562" y="8416"/>
                    <a:pt x="142746" y="6146"/>
                  </a:cubicBezTo>
                  <a:cubicBezTo>
                    <a:pt x="134032" y="3664"/>
                    <a:pt x="125107" y="1921"/>
                    <a:pt x="116130" y="865"/>
                  </a:cubicBezTo>
                  <a:cubicBezTo>
                    <a:pt x="111958" y="442"/>
                    <a:pt x="107838" y="72"/>
                    <a:pt x="103666" y="20"/>
                  </a:cubicBezTo>
                  <a:cubicBezTo>
                    <a:pt x="102856" y="7"/>
                    <a:pt x="102046" y="1"/>
                    <a:pt x="1012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3"/>
            <p:cNvSpPr/>
            <p:nvPr/>
          </p:nvSpPr>
          <p:spPr>
            <a:xfrm>
              <a:off x="2254937" y="-533409"/>
              <a:ext cx="946252" cy="661922"/>
            </a:xfrm>
            <a:custGeom>
              <a:avLst/>
              <a:gdLst/>
              <a:ahLst/>
              <a:cxnLst/>
              <a:rect l="l" t="t" r="r" b="b"/>
              <a:pathLst>
                <a:path w="42725" h="29887" extrusionOk="0">
                  <a:moveTo>
                    <a:pt x="40828" y="1"/>
                  </a:moveTo>
                  <a:cubicBezTo>
                    <a:pt x="40595" y="1"/>
                    <a:pt x="40359" y="50"/>
                    <a:pt x="40137" y="154"/>
                  </a:cubicBezTo>
                  <a:cubicBezTo>
                    <a:pt x="39767" y="260"/>
                    <a:pt x="39397" y="418"/>
                    <a:pt x="39028" y="577"/>
                  </a:cubicBezTo>
                  <a:cubicBezTo>
                    <a:pt x="35648" y="1792"/>
                    <a:pt x="32321" y="3323"/>
                    <a:pt x="29205" y="5119"/>
                  </a:cubicBezTo>
                  <a:cubicBezTo>
                    <a:pt x="24294" y="8023"/>
                    <a:pt x="19593" y="11192"/>
                    <a:pt x="15052" y="14624"/>
                  </a:cubicBezTo>
                  <a:cubicBezTo>
                    <a:pt x="10352" y="18215"/>
                    <a:pt x="5863" y="22071"/>
                    <a:pt x="1585" y="26137"/>
                  </a:cubicBezTo>
                  <a:cubicBezTo>
                    <a:pt x="1163" y="26507"/>
                    <a:pt x="793" y="26929"/>
                    <a:pt x="529" y="27404"/>
                  </a:cubicBezTo>
                  <a:cubicBezTo>
                    <a:pt x="1" y="28566"/>
                    <a:pt x="793" y="29886"/>
                    <a:pt x="2061" y="29886"/>
                  </a:cubicBezTo>
                  <a:cubicBezTo>
                    <a:pt x="2589" y="29834"/>
                    <a:pt x="3011" y="29622"/>
                    <a:pt x="3381" y="29253"/>
                  </a:cubicBezTo>
                  <a:cubicBezTo>
                    <a:pt x="3539" y="28989"/>
                    <a:pt x="3750" y="28725"/>
                    <a:pt x="4015" y="28513"/>
                  </a:cubicBezTo>
                  <a:cubicBezTo>
                    <a:pt x="10827" y="22018"/>
                    <a:pt x="18220" y="16156"/>
                    <a:pt x="26142" y="10980"/>
                  </a:cubicBezTo>
                  <a:cubicBezTo>
                    <a:pt x="30684" y="7917"/>
                    <a:pt x="35595" y="5435"/>
                    <a:pt x="40770" y="3534"/>
                  </a:cubicBezTo>
                  <a:cubicBezTo>
                    <a:pt x="41087" y="3429"/>
                    <a:pt x="41351" y="3323"/>
                    <a:pt x="41615" y="3165"/>
                  </a:cubicBezTo>
                  <a:cubicBezTo>
                    <a:pt x="42407" y="2689"/>
                    <a:pt x="42724" y="1686"/>
                    <a:pt x="42302" y="894"/>
                  </a:cubicBezTo>
                  <a:cubicBezTo>
                    <a:pt x="41998" y="325"/>
                    <a:pt x="41422" y="1"/>
                    <a:pt x="40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3"/>
            <p:cNvSpPr/>
            <p:nvPr/>
          </p:nvSpPr>
          <p:spPr>
            <a:xfrm>
              <a:off x="5580141" y="-326596"/>
              <a:ext cx="706461" cy="510854"/>
            </a:xfrm>
            <a:custGeom>
              <a:avLst/>
              <a:gdLst/>
              <a:ahLst/>
              <a:cxnLst/>
              <a:rect l="l" t="t" r="r" b="b"/>
              <a:pathLst>
                <a:path w="31898" h="23066" extrusionOk="0">
                  <a:moveTo>
                    <a:pt x="1824" y="0"/>
                  </a:moveTo>
                  <a:cubicBezTo>
                    <a:pt x="1182" y="0"/>
                    <a:pt x="565" y="359"/>
                    <a:pt x="317" y="903"/>
                  </a:cubicBezTo>
                  <a:cubicBezTo>
                    <a:pt x="1" y="1537"/>
                    <a:pt x="106" y="2276"/>
                    <a:pt x="581" y="2751"/>
                  </a:cubicBezTo>
                  <a:cubicBezTo>
                    <a:pt x="951" y="3174"/>
                    <a:pt x="1426" y="3491"/>
                    <a:pt x="1955" y="3702"/>
                  </a:cubicBezTo>
                  <a:cubicBezTo>
                    <a:pt x="3380" y="4336"/>
                    <a:pt x="4753" y="5075"/>
                    <a:pt x="6074" y="5867"/>
                  </a:cubicBezTo>
                  <a:cubicBezTo>
                    <a:pt x="10774" y="8719"/>
                    <a:pt x="15368" y="11782"/>
                    <a:pt x="19804" y="15109"/>
                  </a:cubicBezTo>
                  <a:cubicBezTo>
                    <a:pt x="22973" y="17380"/>
                    <a:pt x="25983" y="19915"/>
                    <a:pt x="28888" y="22555"/>
                  </a:cubicBezTo>
                  <a:cubicBezTo>
                    <a:pt x="29197" y="22893"/>
                    <a:pt x="29611" y="23065"/>
                    <a:pt x="30035" y="23065"/>
                  </a:cubicBezTo>
                  <a:cubicBezTo>
                    <a:pt x="30406" y="23065"/>
                    <a:pt x="30785" y="22932"/>
                    <a:pt x="31106" y="22661"/>
                  </a:cubicBezTo>
                  <a:cubicBezTo>
                    <a:pt x="31739" y="22133"/>
                    <a:pt x="31898" y="21182"/>
                    <a:pt x="31422" y="20496"/>
                  </a:cubicBezTo>
                  <a:cubicBezTo>
                    <a:pt x="31264" y="20126"/>
                    <a:pt x="31000" y="19862"/>
                    <a:pt x="30736" y="19651"/>
                  </a:cubicBezTo>
                  <a:cubicBezTo>
                    <a:pt x="30155" y="19123"/>
                    <a:pt x="29574" y="18594"/>
                    <a:pt x="28940" y="18066"/>
                  </a:cubicBezTo>
                  <a:cubicBezTo>
                    <a:pt x="20808" y="11307"/>
                    <a:pt x="12200" y="5128"/>
                    <a:pt x="2747" y="269"/>
                  </a:cubicBezTo>
                  <a:cubicBezTo>
                    <a:pt x="2483" y="111"/>
                    <a:pt x="2219" y="5"/>
                    <a:pt x="1955" y="5"/>
                  </a:cubicBezTo>
                  <a:cubicBezTo>
                    <a:pt x="1911" y="2"/>
                    <a:pt x="1867" y="0"/>
                    <a:pt x="1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3"/>
            <p:cNvSpPr/>
            <p:nvPr/>
          </p:nvSpPr>
          <p:spPr>
            <a:xfrm>
              <a:off x="6790679" y="826691"/>
              <a:ext cx="292635" cy="724888"/>
            </a:xfrm>
            <a:custGeom>
              <a:avLst/>
              <a:gdLst/>
              <a:ahLst/>
              <a:cxnLst/>
              <a:rect l="l" t="t" r="r" b="b"/>
              <a:pathLst>
                <a:path w="13213" h="32730" extrusionOk="0">
                  <a:moveTo>
                    <a:pt x="1701" y="0"/>
                  </a:moveTo>
                  <a:cubicBezTo>
                    <a:pt x="793" y="0"/>
                    <a:pt x="52" y="722"/>
                    <a:pt x="1" y="1640"/>
                  </a:cubicBezTo>
                  <a:cubicBezTo>
                    <a:pt x="1" y="2010"/>
                    <a:pt x="106" y="2432"/>
                    <a:pt x="265" y="2749"/>
                  </a:cubicBezTo>
                  <a:cubicBezTo>
                    <a:pt x="1268" y="5020"/>
                    <a:pt x="2272" y="7238"/>
                    <a:pt x="3275" y="9456"/>
                  </a:cubicBezTo>
                  <a:cubicBezTo>
                    <a:pt x="4965" y="13100"/>
                    <a:pt x="6338" y="16902"/>
                    <a:pt x="7289" y="20810"/>
                  </a:cubicBezTo>
                  <a:cubicBezTo>
                    <a:pt x="8081" y="24084"/>
                    <a:pt x="8873" y="27359"/>
                    <a:pt x="9665" y="30633"/>
                  </a:cubicBezTo>
                  <a:cubicBezTo>
                    <a:pt x="9718" y="31002"/>
                    <a:pt x="9823" y="31319"/>
                    <a:pt x="9929" y="31689"/>
                  </a:cubicBezTo>
                  <a:cubicBezTo>
                    <a:pt x="10212" y="32406"/>
                    <a:pt x="10825" y="32730"/>
                    <a:pt x="11442" y="32730"/>
                  </a:cubicBezTo>
                  <a:cubicBezTo>
                    <a:pt x="12324" y="32730"/>
                    <a:pt x="13213" y="32068"/>
                    <a:pt x="13150" y="30950"/>
                  </a:cubicBezTo>
                  <a:cubicBezTo>
                    <a:pt x="13098" y="30686"/>
                    <a:pt x="13098" y="30422"/>
                    <a:pt x="12992" y="30105"/>
                  </a:cubicBezTo>
                  <a:cubicBezTo>
                    <a:pt x="12622" y="28415"/>
                    <a:pt x="12253" y="26725"/>
                    <a:pt x="11830" y="25088"/>
                  </a:cubicBezTo>
                  <a:cubicBezTo>
                    <a:pt x="11038" y="21761"/>
                    <a:pt x="10299" y="18487"/>
                    <a:pt x="9243" y="15212"/>
                  </a:cubicBezTo>
                  <a:cubicBezTo>
                    <a:pt x="7975" y="11463"/>
                    <a:pt x="6285" y="7872"/>
                    <a:pt x="4648" y="4228"/>
                  </a:cubicBezTo>
                  <a:cubicBezTo>
                    <a:pt x="4226" y="3224"/>
                    <a:pt x="3750" y="2168"/>
                    <a:pt x="3275" y="1165"/>
                  </a:cubicBezTo>
                  <a:cubicBezTo>
                    <a:pt x="3064" y="531"/>
                    <a:pt x="2483" y="56"/>
                    <a:pt x="1796" y="3"/>
                  </a:cubicBezTo>
                  <a:cubicBezTo>
                    <a:pt x="1764" y="1"/>
                    <a:pt x="1732" y="0"/>
                    <a:pt x="1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3"/>
            <p:cNvSpPr/>
            <p:nvPr/>
          </p:nvSpPr>
          <p:spPr>
            <a:xfrm>
              <a:off x="6433949" y="314463"/>
              <a:ext cx="279568" cy="340363"/>
            </a:xfrm>
            <a:custGeom>
              <a:avLst/>
              <a:gdLst/>
              <a:ahLst/>
              <a:cxnLst/>
              <a:rect l="l" t="t" r="r" b="b"/>
              <a:pathLst>
                <a:path w="12623" h="15368" extrusionOk="0">
                  <a:moveTo>
                    <a:pt x="1955" y="0"/>
                  </a:moveTo>
                  <a:cubicBezTo>
                    <a:pt x="1268" y="0"/>
                    <a:pt x="635" y="317"/>
                    <a:pt x="318" y="951"/>
                  </a:cubicBezTo>
                  <a:cubicBezTo>
                    <a:pt x="1" y="1585"/>
                    <a:pt x="159" y="2377"/>
                    <a:pt x="687" y="2905"/>
                  </a:cubicBezTo>
                  <a:cubicBezTo>
                    <a:pt x="2958" y="5334"/>
                    <a:pt x="5018" y="8027"/>
                    <a:pt x="6708" y="10879"/>
                  </a:cubicBezTo>
                  <a:cubicBezTo>
                    <a:pt x="7394" y="11882"/>
                    <a:pt x="8081" y="12939"/>
                    <a:pt x="8767" y="13942"/>
                  </a:cubicBezTo>
                  <a:cubicBezTo>
                    <a:pt x="9031" y="14365"/>
                    <a:pt x="9401" y="14734"/>
                    <a:pt x="9771" y="15051"/>
                  </a:cubicBezTo>
                  <a:cubicBezTo>
                    <a:pt x="10073" y="15260"/>
                    <a:pt x="10426" y="15367"/>
                    <a:pt x="10781" y="15367"/>
                  </a:cubicBezTo>
                  <a:cubicBezTo>
                    <a:pt x="11233" y="15367"/>
                    <a:pt x="11687" y="15195"/>
                    <a:pt x="12041" y="14840"/>
                  </a:cubicBezTo>
                  <a:cubicBezTo>
                    <a:pt x="12622" y="14206"/>
                    <a:pt x="12622" y="13256"/>
                    <a:pt x="12041" y="12622"/>
                  </a:cubicBezTo>
                  <a:cubicBezTo>
                    <a:pt x="11249" y="11618"/>
                    <a:pt x="10510" y="10562"/>
                    <a:pt x="9876" y="9453"/>
                  </a:cubicBezTo>
                  <a:cubicBezTo>
                    <a:pt x="8609" y="7499"/>
                    <a:pt x="7289" y="5598"/>
                    <a:pt x="5915" y="3750"/>
                  </a:cubicBezTo>
                  <a:cubicBezTo>
                    <a:pt x="5071" y="2694"/>
                    <a:pt x="4173" y="1690"/>
                    <a:pt x="3275" y="740"/>
                  </a:cubicBezTo>
                  <a:cubicBezTo>
                    <a:pt x="2905" y="317"/>
                    <a:pt x="2430" y="53"/>
                    <a:pt x="19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3"/>
            <p:cNvSpPr/>
            <p:nvPr/>
          </p:nvSpPr>
          <p:spPr>
            <a:xfrm>
              <a:off x="1736818" y="1837038"/>
              <a:ext cx="142763" cy="394358"/>
            </a:xfrm>
            <a:custGeom>
              <a:avLst/>
              <a:gdLst/>
              <a:ahLst/>
              <a:cxnLst/>
              <a:rect l="l" t="t" r="r" b="b"/>
              <a:pathLst>
                <a:path w="6446" h="17806" extrusionOk="0">
                  <a:moveTo>
                    <a:pt x="1728" y="0"/>
                  </a:moveTo>
                  <a:cubicBezTo>
                    <a:pt x="1663" y="0"/>
                    <a:pt x="1597" y="4"/>
                    <a:pt x="1532" y="12"/>
                  </a:cubicBezTo>
                  <a:cubicBezTo>
                    <a:pt x="634" y="117"/>
                    <a:pt x="0" y="962"/>
                    <a:pt x="53" y="1860"/>
                  </a:cubicBezTo>
                  <a:cubicBezTo>
                    <a:pt x="53" y="1913"/>
                    <a:pt x="106" y="2071"/>
                    <a:pt x="106" y="2230"/>
                  </a:cubicBezTo>
                  <a:cubicBezTo>
                    <a:pt x="528" y="6243"/>
                    <a:pt x="1215" y="10204"/>
                    <a:pt x="2165" y="14112"/>
                  </a:cubicBezTo>
                  <a:cubicBezTo>
                    <a:pt x="2377" y="14957"/>
                    <a:pt x="2535" y="15749"/>
                    <a:pt x="2852" y="16541"/>
                  </a:cubicBezTo>
                  <a:cubicBezTo>
                    <a:pt x="3010" y="17122"/>
                    <a:pt x="3433" y="17545"/>
                    <a:pt x="4014" y="17756"/>
                  </a:cubicBezTo>
                  <a:cubicBezTo>
                    <a:pt x="4153" y="17789"/>
                    <a:pt x="4290" y="17805"/>
                    <a:pt x="4424" y="17805"/>
                  </a:cubicBezTo>
                  <a:cubicBezTo>
                    <a:pt x="5561" y="17805"/>
                    <a:pt x="6446" y="16666"/>
                    <a:pt x="6021" y="15485"/>
                  </a:cubicBezTo>
                  <a:cubicBezTo>
                    <a:pt x="4964" y="11736"/>
                    <a:pt x="4172" y="7881"/>
                    <a:pt x="3750" y="4025"/>
                  </a:cubicBezTo>
                  <a:cubicBezTo>
                    <a:pt x="3644" y="3128"/>
                    <a:pt x="3538" y="2283"/>
                    <a:pt x="3380" y="1438"/>
                  </a:cubicBezTo>
                  <a:cubicBezTo>
                    <a:pt x="3282" y="606"/>
                    <a:pt x="2549" y="0"/>
                    <a:pt x="17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33"/>
          <p:cNvGrpSpPr/>
          <p:nvPr/>
        </p:nvGrpSpPr>
        <p:grpSpPr>
          <a:xfrm>
            <a:off x="5320290" y="2998797"/>
            <a:ext cx="1113055" cy="1639964"/>
            <a:chOff x="1982800" y="238550"/>
            <a:chExt cx="3509000" cy="5170125"/>
          </a:xfrm>
        </p:grpSpPr>
        <p:sp>
          <p:nvSpPr>
            <p:cNvPr id="1700" name="Google Shape;1700;p33"/>
            <p:cNvSpPr/>
            <p:nvPr/>
          </p:nvSpPr>
          <p:spPr>
            <a:xfrm>
              <a:off x="2054750" y="2643100"/>
              <a:ext cx="3437050" cy="2520475"/>
            </a:xfrm>
            <a:custGeom>
              <a:avLst/>
              <a:gdLst/>
              <a:ahLst/>
              <a:cxnLst/>
              <a:rect l="l" t="t" r="r" b="b"/>
              <a:pathLst>
                <a:path w="137482" h="100819" extrusionOk="0">
                  <a:moveTo>
                    <a:pt x="83790" y="1"/>
                  </a:moveTo>
                  <a:cubicBezTo>
                    <a:pt x="36086" y="1"/>
                    <a:pt x="32377" y="44820"/>
                    <a:pt x="32377" y="44820"/>
                  </a:cubicBezTo>
                  <a:cubicBezTo>
                    <a:pt x="32377" y="44820"/>
                    <a:pt x="24574" y="36248"/>
                    <a:pt x="17277" y="36248"/>
                  </a:cubicBezTo>
                  <a:cubicBezTo>
                    <a:pt x="15461" y="36248"/>
                    <a:pt x="13677" y="36779"/>
                    <a:pt x="12052" y="38105"/>
                  </a:cubicBezTo>
                  <a:cubicBezTo>
                    <a:pt x="1" y="47938"/>
                    <a:pt x="22065" y="89188"/>
                    <a:pt x="22065" y="89188"/>
                  </a:cubicBezTo>
                  <a:cubicBezTo>
                    <a:pt x="22065" y="89188"/>
                    <a:pt x="10493" y="89488"/>
                    <a:pt x="14570" y="96743"/>
                  </a:cubicBezTo>
                  <a:cubicBezTo>
                    <a:pt x="16182" y="99630"/>
                    <a:pt x="35338" y="100818"/>
                    <a:pt x="57869" y="100818"/>
                  </a:cubicBezTo>
                  <a:cubicBezTo>
                    <a:pt x="91482" y="100818"/>
                    <a:pt x="132604" y="98174"/>
                    <a:pt x="134184" y="94584"/>
                  </a:cubicBezTo>
                  <a:cubicBezTo>
                    <a:pt x="137481" y="87210"/>
                    <a:pt x="126210" y="85591"/>
                    <a:pt x="126210" y="85591"/>
                  </a:cubicBezTo>
                  <a:cubicBezTo>
                    <a:pt x="135023" y="69223"/>
                    <a:pt x="136642" y="41163"/>
                    <a:pt x="125610" y="34867"/>
                  </a:cubicBezTo>
                  <a:cubicBezTo>
                    <a:pt x="124435" y="34205"/>
                    <a:pt x="123293" y="33922"/>
                    <a:pt x="122199" y="33922"/>
                  </a:cubicBezTo>
                  <a:cubicBezTo>
                    <a:pt x="115868" y="33922"/>
                    <a:pt x="111160" y="43381"/>
                    <a:pt x="111160" y="43381"/>
                  </a:cubicBezTo>
                  <a:cubicBezTo>
                    <a:pt x="109122" y="25094"/>
                    <a:pt x="93473" y="572"/>
                    <a:pt x="93473" y="572"/>
                  </a:cubicBezTo>
                  <a:cubicBezTo>
                    <a:pt x="90059" y="183"/>
                    <a:pt x="86835" y="1"/>
                    <a:pt x="837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3"/>
            <p:cNvSpPr/>
            <p:nvPr/>
          </p:nvSpPr>
          <p:spPr>
            <a:xfrm>
              <a:off x="2392000" y="4100325"/>
              <a:ext cx="3048825" cy="1063250"/>
            </a:xfrm>
            <a:custGeom>
              <a:avLst/>
              <a:gdLst/>
              <a:ahLst/>
              <a:cxnLst/>
              <a:rect l="l" t="t" r="r" b="b"/>
              <a:pathLst>
                <a:path w="121953" h="42530" extrusionOk="0">
                  <a:moveTo>
                    <a:pt x="80911" y="0"/>
                  </a:moveTo>
                  <a:cubicBezTo>
                    <a:pt x="79378" y="0"/>
                    <a:pt x="78007" y="1458"/>
                    <a:pt x="76985" y="2480"/>
                  </a:cubicBezTo>
                  <a:cubicBezTo>
                    <a:pt x="73928" y="5478"/>
                    <a:pt x="71829" y="9255"/>
                    <a:pt x="68711" y="12193"/>
                  </a:cubicBezTo>
                  <a:cubicBezTo>
                    <a:pt x="66441" y="14413"/>
                    <a:pt x="63363" y="16846"/>
                    <a:pt x="60015" y="16846"/>
                  </a:cubicBezTo>
                  <a:cubicBezTo>
                    <a:pt x="59384" y="16846"/>
                    <a:pt x="58745" y="16759"/>
                    <a:pt x="58099" y="16570"/>
                  </a:cubicBezTo>
                  <a:cubicBezTo>
                    <a:pt x="56240" y="16090"/>
                    <a:pt x="53602" y="14111"/>
                    <a:pt x="53123" y="12193"/>
                  </a:cubicBezTo>
                  <a:lnTo>
                    <a:pt x="53123" y="12193"/>
                  </a:lnTo>
                  <a:cubicBezTo>
                    <a:pt x="52091" y="14371"/>
                    <a:pt x="54348" y="32998"/>
                    <a:pt x="49043" y="32998"/>
                  </a:cubicBezTo>
                  <a:cubicBezTo>
                    <a:pt x="48800" y="32998"/>
                    <a:pt x="48541" y="32959"/>
                    <a:pt x="48266" y="32878"/>
                  </a:cubicBezTo>
                  <a:cubicBezTo>
                    <a:pt x="42210" y="31079"/>
                    <a:pt x="44429" y="9914"/>
                    <a:pt x="44429" y="9914"/>
                  </a:cubicBezTo>
                  <a:lnTo>
                    <a:pt x="40891" y="7156"/>
                  </a:lnTo>
                  <a:lnTo>
                    <a:pt x="17988" y="29820"/>
                  </a:lnTo>
                  <a:cubicBezTo>
                    <a:pt x="17988" y="29820"/>
                    <a:pt x="20566" y="36176"/>
                    <a:pt x="12652" y="37255"/>
                  </a:cubicBezTo>
                  <a:cubicBezTo>
                    <a:pt x="11977" y="37340"/>
                    <a:pt x="11303" y="37379"/>
                    <a:pt x="10635" y="37379"/>
                  </a:cubicBezTo>
                  <a:cubicBezTo>
                    <a:pt x="6617" y="37379"/>
                    <a:pt x="2820" y="35962"/>
                    <a:pt x="301" y="34677"/>
                  </a:cubicBezTo>
                  <a:lnTo>
                    <a:pt x="301" y="34677"/>
                  </a:lnTo>
                  <a:cubicBezTo>
                    <a:pt x="1" y="35696"/>
                    <a:pt x="181" y="36955"/>
                    <a:pt x="1020" y="38454"/>
                  </a:cubicBezTo>
                  <a:cubicBezTo>
                    <a:pt x="2656" y="41341"/>
                    <a:pt x="21827" y="42529"/>
                    <a:pt x="44366" y="42529"/>
                  </a:cubicBezTo>
                  <a:cubicBezTo>
                    <a:pt x="77992" y="42529"/>
                    <a:pt x="119114" y="39885"/>
                    <a:pt x="120694" y="36295"/>
                  </a:cubicBezTo>
                  <a:cubicBezTo>
                    <a:pt x="121953" y="33477"/>
                    <a:pt x="121114" y="31499"/>
                    <a:pt x="119555" y="30120"/>
                  </a:cubicBezTo>
                  <a:cubicBezTo>
                    <a:pt x="119375" y="30899"/>
                    <a:pt x="119075" y="31739"/>
                    <a:pt x="118835" y="32638"/>
                  </a:cubicBezTo>
                  <a:cubicBezTo>
                    <a:pt x="117906" y="35531"/>
                    <a:pt x="108508" y="37042"/>
                    <a:pt x="99933" y="37042"/>
                  </a:cubicBezTo>
                  <a:cubicBezTo>
                    <a:pt x="94115" y="37042"/>
                    <a:pt x="88676" y="36346"/>
                    <a:pt x="86519" y="34916"/>
                  </a:cubicBezTo>
                  <a:cubicBezTo>
                    <a:pt x="83341" y="32818"/>
                    <a:pt x="83641" y="26043"/>
                    <a:pt x="83581" y="22745"/>
                  </a:cubicBezTo>
                  <a:cubicBezTo>
                    <a:pt x="83521" y="19448"/>
                    <a:pt x="83581" y="16150"/>
                    <a:pt x="83820" y="12852"/>
                  </a:cubicBezTo>
                  <a:cubicBezTo>
                    <a:pt x="83940" y="10094"/>
                    <a:pt x="84600" y="7096"/>
                    <a:pt x="84360" y="4338"/>
                  </a:cubicBezTo>
                  <a:cubicBezTo>
                    <a:pt x="84240" y="2719"/>
                    <a:pt x="83401" y="681"/>
                    <a:pt x="81722" y="141"/>
                  </a:cubicBezTo>
                  <a:cubicBezTo>
                    <a:pt x="81447" y="44"/>
                    <a:pt x="81177" y="0"/>
                    <a:pt x="809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3"/>
            <p:cNvSpPr/>
            <p:nvPr/>
          </p:nvSpPr>
          <p:spPr>
            <a:xfrm>
              <a:off x="3869950" y="2745825"/>
              <a:ext cx="1602350" cy="2117400"/>
            </a:xfrm>
            <a:custGeom>
              <a:avLst/>
              <a:gdLst/>
              <a:ahLst/>
              <a:cxnLst/>
              <a:rect l="l" t="t" r="r" b="b"/>
              <a:pathLst>
                <a:path w="64094" h="84696" extrusionOk="0">
                  <a:moveTo>
                    <a:pt x="53664" y="81538"/>
                  </a:moveTo>
                  <a:cubicBezTo>
                    <a:pt x="53663" y="81539"/>
                    <a:pt x="53662" y="81541"/>
                    <a:pt x="53662" y="81542"/>
                  </a:cubicBezTo>
                  <a:lnTo>
                    <a:pt x="54021" y="81602"/>
                  </a:lnTo>
                  <a:cubicBezTo>
                    <a:pt x="53902" y="81579"/>
                    <a:pt x="53783" y="81558"/>
                    <a:pt x="53664" y="81538"/>
                  </a:cubicBezTo>
                  <a:close/>
                  <a:moveTo>
                    <a:pt x="23024" y="0"/>
                  </a:moveTo>
                  <a:cubicBezTo>
                    <a:pt x="20565" y="3058"/>
                    <a:pt x="16968" y="5097"/>
                    <a:pt x="13071" y="5636"/>
                  </a:cubicBezTo>
                  <a:cubicBezTo>
                    <a:pt x="2279" y="7495"/>
                    <a:pt x="8454" y="15649"/>
                    <a:pt x="4257" y="22964"/>
                  </a:cubicBezTo>
                  <a:cubicBezTo>
                    <a:pt x="2758" y="25602"/>
                    <a:pt x="480" y="27341"/>
                    <a:pt x="180" y="30458"/>
                  </a:cubicBezTo>
                  <a:cubicBezTo>
                    <a:pt x="0" y="31957"/>
                    <a:pt x="180" y="33396"/>
                    <a:pt x="720" y="34775"/>
                  </a:cubicBezTo>
                  <a:cubicBezTo>
                    <a:pt x="1319" y="36334"/>
                    <a:pt x="2099" y="37833"/>
                    <a:pt x="3058" y="39212"/>
                  </a:cubicBezTo>
                  <a:cubicBezTo>
                    <a:pt x="4437" y="41311"/>
                    <a:pt x="4377" y="43589"/>
                    <a:pt x="5336" y="45867"/>
                  </a:cubicBezTo>
                  <a:cubicBezTo>
                    <a:pt x="6356" y="48446"/>
                    <a:pt x="8394" y="50484"/>
                    <a:pt x="9533" y="53002"/>
                  </a:cubicBezTo>
                  <a:cubicBezTo>
                    <a:pt x="10751" y="55553"/>
                    <a:pt x="7821" y="75980"/>
                    <a:pt x="14614" y="75980"/>
                  </a:cubicBezTo>
                  <a:cubicBezTo>
                    <a:pt x="14847" y="75980"/>
                    <a:pt x="15092" y="75956"/>
                    <a:pt x="15349" y="75906"/>
                  </a:cubicBezTo>
                  <a:cubicBezTo>
                    <a:pt x="19726" y="75066"/>
                    <a:pt x="17987" y="65353"/>
                    <a:pt x="18227" y="62416"/>
                  </a:cubicBezTo>
                  <a:lnTo>
                    <a:pt x="18227" y="62416"/>
                  </a:lnTo>
                  <a:cubicBezTo>
                    <a:pt x="22364" y="65773"/>
                    <a:pt x="19246" y="72428"/>
                    <a:pt x="20446" y="76925"/>
                  </a:cubicBezTo>
                  <a:cubicBezTo>
                    <a:pt x="21345" y="80163"/>
                    <a:pt x="24643" y="83760"/>
                    <a:pt x="28000" y="84420"/>
                  </a:cubicBezTo>
                  <a:cubicBezTo>
                    <a:pt x="29033" y="84612"/>
                    <a:pt x="30064" y="84695"/>
                    <a:pt x="31092" y="84695"/>
                  </a:cubicBezTo>
                  <a:cubicBezTo>
                    <a:pt x="37659" y="84695"/>
                    <a:pt x="44155" y="81307"/>
                    <a:pt x="50790" y="81307"/>
                  </a:cubicBezTo>
                  <a:cubicBezTo>
                    <a:pt x="51745" y="81307"/>
                    <a:pt x="52703" y="81377"/>
                    <a:pt x="53664" y="81538"/>
                  </a:cubicBezTo>
                  <a:lnTo>
                    <a:pt x="53664" y="81538"/>
                  </a:lnTo>
                  <a:cubicBezTo>
                    <a:pt x="62475" y="65109"/>
                    <a:pt x="64093" y="37113"/>
                    <a:pt x="53062" y="30818"/>
                  </a:cubicBezTo>
                  <a:cubicBezTo>
                    <a:pt x="51874" y="30139"/>
                    <a:pt x="50719" y="29850"/>
                    <a:pt x="49613" y="29850"/>
                  </a:cubicBezTo>
                  <a:cubicBezTo>
                    <a:pt x="43302" y="29850"/>
                    <a:pt x="38612" y="39272"/>
                    <a:pt x="38612" y="39272"/>
                  </a:cubicBezTo>
                  <a:cubicBezTo>
                    <a:pt x="36994" y="25182"/>
                    <a:pt x="27401" y="7375"/>
                    <a:pt x="230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3"/>
            <p:cNvSpPr/>
            <p:nvPr/>
          </p:nvSpPr>
          <p:spPr>
            <a:xfrm>
              <a:off x="3869950" y="3253950"/>
              <a:ext cx="1510925" cy="1609275"/>
            </a:xfrm>
            <a:custGeom>
              <a:avLst/>
              <a:gdLst/>
              <a:ahLst/>
              <a:cxnLst/>
              <a:rect l="l" t="t" r="r" b="b"/>
              <a:pathLst>
                <a:path w="60437" h="64371" extrusionOk="0">
                  <a:moveTo>
                    <a:pt x="18527" y="1"/>
                  </a:moveTo>
                  <a:lnTo>
                    <a:pt x="18527" y="1"/>
                  </a:lnTo>
                  <a:cubicBezTo>
                    <a:pt x="18524" y="7"/>
                    <a:pt x="18521" y="13"/>
                    <a:pt x="18519" y="19"/>
                  </a:cubicBezTo>
                  <a:lnTo>
                    <a:pt x="18519" y="19"/>
                  </a:lnTo>
                  <a:cubicBezTo>
                    <a:pt x="18521" y="13"/>
                    <a:pt x="18524" y="7"/>
                    <a:pt x="18527" y="1"/>
                  </a:cubicBezTo>
                  <a:close/>
                  <a:moveTo>
                    <a:pt x="53603" y="61155"/>
                  </a:moveTo>
                  <a:lnTo>
                    <a:pt x="53603" y="61155"/>
                  </a:lnTo>
                  <a:cubicBezTo>
                    <a:pt x="53602" y="61156"/>
                    <a:pt x="53602" y="61156"/>
                    <a:pt x="53602" y="61157"/>
                  </a:cubicBezTo>
                  <a:lnTo>
                    <a:pt x="53961" y="61217"/>
                  </a:lnTo>
                  <a:cubicBezTo>
                    <a:pt x="53842" y="61195"/>
                    <a:pt x="53722" y="61174"/>
                    <a:pt x="53603" y="61155"/>
                  </a:cubicBezTo>
                  <a:close/>
                  <a:moveTo>
                    <a:pt x="18519" y="19"/>
                  </a:moveTo>
                  <a:lnTo>
                    <a:pt x="18519" y="19"/>
                  </a:lnTo>
                  <a:cubicBezTo>
                    <a:pt x="17984" y="1213"/>
                    <a:pt x="17627" y="2526"/>
                    <a:pt x="17568" y="3898"/>
                  </a:cubicBezTo>
                  <a:cubicBezTo>
                    <a:pt x="17088" y="8814"/>
                    <a:pt x="17028" y="13731"/>
                    <a:pt x="16788" y="18707"/>
                  </a:cubicBezTo>
                  <a:cubicBezTo>
                    <a:pt x="16728" y="20866"/>
                    <a:pt x="15589" y="22904"/>
                    <a:pt x="15649" y="25063"/>
                  </a:cubicBezTo>
                  <a:cubicBezTo>
                    <a:pt x="15769" y="27341"/>
                    <a:pt x="16368" y="29440"/>
                    <a:pt x="15889" y="31778"/>
                  </a:cubicBezTo>
                  <a:cubicBezTo>
                    <a:pt x="15769" y="32318"/>
                    <a:pt x="15349" y="34236"/>
                    <a:pt x="14630" y="34356"/>
                  </a:cubicBezTo>
                  <a:cubicBezTo>
                    <a:pt x="14576" y="34364"/>
                    <a:pt x="14526" y="34368"/>
                    <a:pt x="14478" y="34368"/>
                  </a:cubicBezTo>
                  <a:cubicBezTo>
                    <a:pt x="13446" y="34368"/>
                    <a:pt x="13610" y="32591"/>
                    <a:pt x="13610" y="32018"/>
                  </a:cubicBezTo>
                  <a:cubicBezTo>
                    <a:pt x="13610" y="29799"/>
                    <a:pt x="11752" y="28600"/>
                    <a:pt x="11212" y="26442"/>
                  </a:cubicBezTo>
                  <a:cubicBezTo>
                    <a:pt x="10553" y="23864"/>
                    <a:pt x="9054" y="21525"/>
                    <a:pt x="7015" y="19786"/>
                  </a:cubicBezTo>
                  <a:cubicBezTo>
                    <a:pt x="5516" y="18647"/>
                    <a:pt x="4077" y="17868"/>
                    <a:pt x="2938" y="16309"/>
                  </a:cubicBezTo>
                  <a:cubicBezTo>
                    <a:pt x="1979" y="14930"/>
                    <a:pt x="840" y="13731"/>
                    <a:pt x="240" y="12172"/>
                  </a:cubicBezTo>
                  <a:lnTo>
                    <a:pt x="240" y="12172"/>
                  </a:lnTo>
                  <a:cubicBezTo>
                    <a:pt x="0" y="12891"/>
                    <a:pt x="480" y="13731"/>
                    <a:pt x="720" y="14450"/>
                  </a:cubicBezTo>
                  <a:cubicBezTo>
                    <a:pt x="1319" y="16009"/>
                    <a:pt x="2159" y="17508"/>
                    <a:pt x="3058" y="18887"/>
                  </a:cubicBezTo>
                  <a:cubicBezTo>
                    <a:pt x="4437" y="20986"/>
                    <a:pt x="4437" y="23264"/>
                    <a:pt x="5336" y="25542"/>
                  </a:cubicBezTo>
                  <a:cubicBezTo>
                    <a:pt x="6356" y="28121"/>
                    <a:pt x="8394" y="30159"/>
                    <a:pt x="9593" y="32677"/>
                  </a:cubicBezTo>
                  <a:cubicBezTo>
                    <a:pt x="10753" y="35228"/>
                    <a:pt x="7821" y="55655"/>
                    <a:pt x="14614" y="55655"/>
                  </a:cubicBezTo>
                  <a:cubicBezTo>
                    <a:pt x="14847" y="55655"/>
                    <a:pt x="15092" y="55631"/>
                    <a:pt x="15349" y="55581"/>
                  </a:cubicBezTo>
                  <a:cubicBezTo>
                    <a:pt x="19726" y="54741"/>
                    <a:pt x="17987" y="45028"/>
                    <a:pt x="18227" y="42091"/>
                  </a:cubicBezTo>
                  <a:lnTo>
                    <a:pt x="18227" y="42091"/>
                  </a:lnTo>
                  <a:cubicBezTo>
                    <a:pt x="22424" y="45448"/>
                    <a:pt x="19246" y="52103"/>
                    <a:pt x="20505" y="56600"/>
                  </a:cubicBezTo>
                  <a:cubicBezTo>
                    <a:pt x="21345" y="59838"/>
                    <a:pt x="24702" y="63435"/>
                    <a:pt x="28000" y="64095"/>
                  </a:cubicBezTo>
                  <a:cubicBezTo>
                    <a:pt x="29025" y="64287"/>
                    <a:pt x="30049" y="64370"/>
                    <a:pt x="31072" y="64370"/>
                  </a:cubicBezTo>
                  <a:cubicBezTo>
                    <a:pt x="37638" y="64370"/>
                    <a:pt x="44163" y="60941"/>
                    <a:pt x="50833" y="60941"/>
                  </a:cubicBezTo>
                  <a:cubicBezTo>
                    <a:pt x="51754" y="60941"/>
                    <a:pt x="52676" y="61007"/>
                    <a:pt x="53603" y="61155"/>
                  </a:cubicBezTo>
                  <a:lnTo>
                    <a:pt x="53603" y="61155"/>
                  </a:lnTo>
                  <a:cubicBezTo>
                    <a:pt x="57199" y="54440"/>
                    <a:pt x="59597" y="45747"/>
                    <a:pt x="60437" y="37414"/>
                  </a:cubicBezTo>
                  <a:lnTo>
                    <a:pt x="60437" y="37414"/>
                  </a:lnTo>
                  <a:cubicBezTo>
                    <a:pt x="57694" y="43886"/>
                    <a:pt x="52694" y="51160"/>
                    <a:pt x="44473" y="51160"/>
                  </a:cubicBezTo>
                  <a:cubicBezTo>
                    <a:pt x="43707" y="51160"/>
                    <a:pt x="42913" y="51097"/>
                    <a:pt x="42090" y="50964"/>
                  </a:cubicBezTo>
                  <a:cubicBezTo>
                    <a:pt x="30039" y="49046"/>
                    <a:pt x="38373" y="25123"/>
                    <a:pt x="44009" y="11872"/>
                  </a:cubicBezTo>
                  <a:lnTo>
                    <a:pt x="44009" y="11872"/>
                  </a:lnTo>
                  <a:cubicBezTo>
                    <a:pt x="41790" y="13851"/>
                    <a:pt x="39931" y="16249"/>
                    <a:pt x="38552" y="18947"/>
                  </a:cubicBezTo>
                  <a:cubicBezTo>
                    <a:pt x="38193" y="15949"/>
                    <a:pt x="37593" y="13011"/>
                    <a:pt x="36754" y="10073"/>
                  </a:cubicBezTo>
                  <a:cubicBezTo>
                    <a:pt x="34895" y="15949"/>
                    <a:pt x="31538" y="24403"/>
                    <a:pt x="27221" y="25602"/>
                  </a:cubicBezTo>
                  <a:cubicBezTo>
                    <a:pt x="26947" y="25682"/>
                    <a:pt x="26683" y="25720"/>
                    <a:pt x="26429" y="25720"/>
                  </a:cubicBezTo>
                  <a:cubicBezTo>
                    <a:pt x="23076" y="25720"/>
                    <a:pt x="21478" y="19134"/>
                    <a:pt x="20865" y="16849"/>
                  </a:cubicBezTo>
                  <a:cubicBezTo>
                    <a:pt x="20206" y="14210"/>
                    <a:pt x="19666" y="11512"/>
                    <a:pt x="19246" y="8814"/>
                  </a:cubicBezTo>
                  <a:cubicBezTo>
                    <a:pt x="19067" y="7615"/>
                    <a:pt x="19007" y="6356"/>
                    <a:pt x="19067" y="5157"/>
                  </a:cubicBezTo>
                  <a:cubicBezTo>
                    <a:pt x="19067" y="3966"/>
                    <a:pt x="18120" y="941"/>
                    <a:pt x="18519" y="19"/>
                  </a:cubicBezTo>
                  <a:close/>
                </a:path>
              </a:pathLst>
            </a:custGeom>
            <a:solidFill>
              <a:srgbClr val="FFC3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3"/>
            <p:cNvSpPr/>
            <p:nvPr/>
          </p:nvSpPr>
          <p:spPr>
            <a:xfrm>
              <a:off x="2080186" y="3541494"/>
              <a:ext cx="1277253" cy="1397068"/>
            </a:xfrm>
            <a:custGeom>
              <a:avLst/>
              <a:gdLst/>
              <a:ahLst/>
              <a:cxnLst/>
              <a:rect l="l" t="t" r="r" b="b"/>
              <a:pathLst>
                <a:path w="51085" h="55566" extrusionOk="0">
                  <a:moveTo>
                    <a:pt x="16239" y="1"/>
                  </a:moveTo>
                  <a:cubicBezTo>
                    <a:pt x="14430" y="1"/>
                    <a:pt x="12652" y="530"/>
                    <a:pt x="11033" y="1852"/>
                  </a:cubicBezTo>
                  <a:cubicBezTo>
                    <a:pt x="1" y="10905"/>
                    <a:pt x="17508" y="46160"/>
                    <a:pt x="20566" y="52096"/>
                  </a:cubicBezTo>
                  <a:cubicBezTo>
                    <a:pt x="20840" y="52104"/>
                    <a:pt x="21115" y="52108"/>
                    <a:pt x="21390" y="52108"/>
                  </a:cubicBezTo>
                  <a:cubicBezTo>
                    <a:pt x="23039" y="52108"/>
                    <a:pt x="24669" y="51976"/>
                    <a:pt x="25902" y="51976"/>
                  </a:cubicBezTo>
                  <a:cubicBezTo>
                    <a:pt x="30219" y="51976"/>
                    <a:pt x="33876" y="53355"/>
                    <a:pt x="38073" y="53895"/>
                  </a:cubicBezTo>
                  <a:cubicBezTo>
                    <a:pt x="40072" y="54219"/>
                    <a:pt x="40903" y="55565"/>
                    <a:pt x="42715" y="55565"/>
                  </a:cubicBezTo>
                  <a:cubicBezTo>
                    <a:pt x="42914" y="55565"/>
                    <a:pt x="43124" y="55549"/>
                    <a:pt x="43350" y="55513"/>
                  </a:cubicBezTo>
                  <a:cubicBezTo>
                    <a:pt x="44789" y="55334"/>
                    <a:pt x="47247" y="54194"/>
                    <a:pt x="48086" y="52935"/>
                  </a:cubicBezTo>
                  <a:cubicBezTo>
                    <a:pt x="51084" y="48439"/>
                    <a:pt x="47247" y="42743"/>
                    <a:pt x="45868" y="38666"/>
                  </a:cubicBezTo>
                  <a:cubicBezTo>
                    <a:pt x="45088" y="36267"/>
                    <a:pt x="45928" y="34528"/>
                    <a:pt x="45868" y="32190"/>
                  </a:cubicBezTo>
                  <a:cubicBezTo>
                    <a:pt x="45808" y="29612"/>
                    <a:pt x="44069" y="26134"/>
                    <a:pt x="43110" y="23676"/>
                  </a:cubicBezTo>
                  <a:cubicBezTo>
                    <a:pt x="41251" y="18760"/>
                    <a:pt x="37654" y="13843"/>
                    <a:pt x="34476" y="9646"/>
                  </a:cubicBezTo>
                  <a:cubicBezTo>
                    <a:pt x="33637" y="8507"/>
                    <a:pt x="32677" y="7188"/>
                    <a:pt x="31718" y="5929"/>
                  </a:cubicBezTo>
                  <a:cubicBezTo>
                    <a:pt x="31418" y="7608"/>
                    <a:pt x="31358" y="8627"/>
                    <a:pt x="31358" y="8627"/>
                  </a:cubicBezTo>
                  <a:cubicBezTo>
                    <a:pt x="31358" y="8627"/>
                    <a:pt x="23541" y="1"/>
                    <a:pt x="16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3"/>
            <p:cNvSpPr/>
            <p:nvPr/>
          </p:nvSpPr>
          <p:spPr>
            <a:xfrm>
              <a:off x="2423502" y="3644455"/>
              <a:ext cx="933850" cy="1319692"/>
            </a:xfrm>
            <a:custGeom>
              <a:avLst/>
              <a:gdLst/>
              <a:ahLst/>
              <a:cxnLst/>
              <a:rect l="l" t="t" r="r" b="b"/>
              <a:pathLst>
                <a:path w="37354" h="51616" extrusionOk="0">
                  <a:moveTo>
                    <a:pt x="12291" y="0"/>
                  </a:moveTo>
                  <a:cubicBezTo>
                    <a:pt x="13790" y="8814"/>
                    <a:pt x="17747" y="35975"/>
                    <a:pt x="10253" y="38673"/>
                  </a:cubicBezTo>
                  <a:cubicBezTo>
                    <a:pt x="9700" y="38876"/>
                    <a:pt x="9142" y="38972"/>
                    <a:pt x="8580" y="38972"/>
                  </a:cubicBezTo>
                  <a:cubicBezTo>
                    <a:pt x="5665" y="38972"/>
                    <a:pt x="2664" y="36405"/>
                    <a:pt x="0" y="33037"/>
                  </a:cubicBezTo>
                  <a:lnTo>
                    <a:pt x="0" y="33037"/>
                  </a:lnTo>
                  <a:cubicBezTo>
                    <a:pt x="2818" y="40172"/>
                    <a:pt x="5756" y="46047"/>
                    <a:pt x="6835" y="48146"/>
                  </a:cubicBezTo>
                  <a:cubicBezTo>
                    <a:pt x="7315" y="48176"/>
                    <a:pt x="7798" y="48187"/>
                    <a:pt x="8276" y="48187"/>
                  </a:cubicBezTo>
                  <a:cubicBezTo>
                    <a:pt x="9709" y="48187"/>
                    <a:pt x="11092" y="48086"/>
                    <a:pt x="12171" y="48086"/>
                  </a:cubicBezTo>
                  <a:cubicBezTo>
                    <a:pt x="16488" y="48086"/>
                    <a:pt x="20145" y="49405"/>
                    <a:pt x="24342" y="50005"/>
                  </a:cubicBezTo>
                  <a:cubicBezTo>
                    <a:pt x="26341" y="50275"/>
                    <a:pt x="27172" y="51615"/>
                    <a:pt x="28983" y="51615"/>
                  </a:cubicBezTo>
                  <a:cubicBezTo>
                    <a:pt x="29182" y="51615"/>
                    <a:pt x="29393" y="51599"/>
                    <a:pt x="29619" y="51563"/>
                  </a:cubicBezTo>
                  <a:cubicBezTo>
                    <a:pt x="31058" y="51384"/>
                    <a:pt x="33516" y="50184"/>
                    <a:pt x="34355" y="48985"/>
                  </a:cubicBezTo>
                  <a:cubicBezTo>
                    <a:pt x="37353" y="44489"/>
                    <a:pt x="33516" y="38793"/>
                    <a:pt x="32137" y="34716"/>
                  </a:cubicBezTo>
                  <a:cubicBezTo>
                    <a:pt x="31357" y="32317"/>
                    <a:pt x="32197" y="30578"/>
                    <a:pt x="32137" y="28240"/>
                  </a:cubicBezTo>
                  <a:cubicBezTo>
                    <a:pt x="32077" y="25662"/>
                    <a:pt x="30278" y="22184"/>
                    <a:pt x="29379" y="19726"/>
                  </a:cubicBezTo>
                  <a:cubicBezTo>
                    <a:pt x="28479" y="17508"/>
                    <a:pt x="27400" y="15409"/>
                    <a:pt x="26081" y="13371"/>
                  </a:cubicBezTo>
                  <a:cubicBezTo>
                    <a:pt x="25602" y="16309"/>
                    <a:pt x="24822" y="19906"/>
                    <a:pt x="23563" y="21105"/>
                  </a:cubicBezTo>
                  <a:cubicBezTo>
                    <a:pt x="21524" y="23204"/>
                    <a:pt x="24762" y="32377"/>
                    <a:pt x="21884" y="33936"/>
                  </a:cubicBezTo>
                  <a:cubicBezTo>
                    <a:pt x="21830" y="33964"/>
                    <a:pt x="21778" y="33977"/>
                    <a:pt x="21726" y="33977"/>
                  </a:cubicBezTo>
                  <a:cubicBezTo>
                    <a:pt x="19758" y="33977"/>
                    <a:pt x="19242" y="14344"/>
                    <a:pt x="19066" y="3478"/>
                  </a:cubicBezTo>
                  <a:cubicBezTo>
                    <a:pt x="18707" y="2998"/>
                    <a:pt x="18287" y="2519"/>
                    <a:pt x="17987" y="1979"/>
                  </a:cubicBezTo>
                  <a:cubicBezTo>
                    <a:pt x="17687" y="3658"/>
                    <a:pt x="17567" y="4677"/>
                    <a:pt x="17567" y="4677"/>
                  </a:cubicBezTo>
                  <a:cubicBezTo>
                    <a:pt x="15949" y="2938"/>
                    <a:pt x="14210" y="1379"/>
                    <a:pt x="12291" y="0"/>
                  </a:cubicBezTo>
                  <a:close/>
                </a:path>
              </a:pathLst>
            </a:custGeom>
            <a:solidFill>
              <a:srgbClr val="FFC3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3"/>
            <p:cNvSpPr/>
            <p:nvPr/>
          </p:nvSpPr>
          <p:spPr>
            <a:xfrm>
              <a:off x="4883225" y="4916275"/>
              <a:ext cx="290800" cy="148400"/>
            </a:xfrm>
            <a:custGeom>
              <a:avLst/>
              <a:gdLst/>
              <a:ahLst/>
              <a:cxnLst/>
              <a:rect l="l" t="t" r="r" b="b"/>
              <a:pathLst>
                <a:path w="11632" h="5936" extrusionOk="0">
                  <a:moveTo>
                    <a:pt x="3537" y="0"/>
                  </a:moveTo>
                  <a:cubicBezTo>
                    <a:pt x="2698" y="0"/>
                    <a:pt x="1859" y="60"/>
                    <a:pt x="1079" y="240"/>
                  </a:cubicBezTo>
                  <a:cubicBezTo>
                    <a:pt x="420" y="360"/>
                    <a:pt x="0" y="540"/>
                    <a:pt x="0" y="660"/>
                  </a:cubicBezTo>
                  <a:cubicBezTo>
                    <a:pt x="60" y="780"/>
                    <a:pt x="480" y="780"/>
                    <a:pt x="1139" y="780"/>
                  </a:cubicBezTo>
                  <a:cubicBezTo>
                    <a:pt x="1859" y="780"/>
                    <a:pt x="2638" y="839"/>
                    <a:pt x="3358" y="1019"/>
                  </a:cubicBezTo>
                  <a:cubicBezTo>
                    <a:pt x="4137" y="1139"/>
                    <a:pt x="4857" y="1319"/>
                    <a:pt x="5576" y="1619"/>
                  </a:cubicBezTo>
                  <a:cubicBezTo>
                    <a:pt x="6116" y="1799"/>
                    <a:pt x="6475" y="1979"/>
                    <a:pt x="6475" y="1979"/>
                  </a:cubicBezTo>
                  <a:cubicBezTo>
                    <a:pt x="6475" y="1979"/>
                    <a:pt x="6895" y="2099"/>
                    <a:pt x="7435" y="2338"/>
                  </a:cubicBezTo>
                  <a:cubicBezTo>
                    <a:pt x="8094" y="2638"/>
                    <a:pt x="8754" y="2998"/>
                    <a:pt x="9353" y="3478"/>
                  </a:cubicBezTo>
                  <a:cubicBezTo>
                    <a:pt x="9953" y="3897"/>
                    <a:pt x="10492" y="4437"/>
                    <a:pt x="10912" y="5096"/>
                  </a:cubicBezTo>
                  <a:cubicBezTo>
                    <a:pt x="11272" y="5576"/>
                    <a:pt x="11452" y="5936"/>
                    <a:pt x="11572" y="5936"/>
                  </a:cubicBezTo>
                  <a:cubicBezTo>
                    <a:pt x="11632" y="5876"/>
                    <a:pt x="11632" y="5516"/>
                    <a:pt x="11452" y="4797"/>
                  </a:cubicBezTo>
                  <a:cubicBezTo>
                    <a:pt x="11092" y="4017"/>
                    <a:pt x="10672" y="3298"/>
                    <a:pt x="10073" y="2698"/>
                  </a:cubicBezTo>
                  <a:cubicBezTo>
                    <a:pt x="9473" y="2099"/>
                    <a:pt x="8814" y="1619"/>
                    <a:pt x="8094" y="1199"/>
                  </a:cubicBezTo>
                  <a:cubicBezTo>
                    <a:pt x="7495" y="839"/>
                    <a:pt x="7075" y="660"/>
                    <a:pt x="7075" y="660"/>
                  </a:cubicBezTo>
                  <a:cubicBezTo>
                    <a:pt x="7075" y="660"/>
                    <a:pt x="6595" y="540"/>
                    <a:pt x="5936" y="360"/>
                  </a:cubicBezTo>
                  <a:cubicBezTo>
                    <a:pt x="5156" y="180"/>
                    <a:pt x="4317" y="60"/>
                    <a:pt x="3537"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3"/>
            <p:cNvSpPr/>
            <p:nvPr/>
          </p:nvSpPr>
          <p:spPr>
            <a:xfrm>
              <a:off x="5104289" y="4822729"/>
              <a:ext cx="239850" cy="210450"/>
            </a:xfrm>
            <a:custGeom>
              <a:avLst/>
              <a:gdLst/>
              <a:ahLst/>
              <a:cxnLst/>
              <a:rect l="l" t="t" r="r" b="b"/>
              <a:pathLst>
                <a:path w="9594" h="8418" extrusionOk="0">
                  <a:moveTo>
                    <a:pt x="1835" y="1"/>
                  </a:moveTo>
                  <a:cubicBezTo>
                    <a:pt x="776" y="1"/>
                    <a:pt x="0" y="145"/>
                    <a:pt x="0" y="263"/>
                  </a:cubicBezTo>
                  <a:cubicBezTo>
                    <a:pt x="0" y="503"/>
                    <a:pt x="1799" y="623"/>
                    <a:pt x="3418" y="1102"/>
                  </a:cubicBezTo>
                  <a:cubicBezTo>
                    <a:pt x="4137" y="1342"/>
                    <a:pt x="4857" y="1642"/>
                    <a:pt x="5516" y="2062"/>
                  </a:cubicBezTo>
                  <a:cubicBezTo>
                    <a:pt x="5696" y="2182"/>
                    <a:pt x="5936" y="2301"/>
                    <a:pt x="6116" y="2481"/>
                  </a:cubicBezTo>
                  <a:lnTo>
                    <a:pt x="6356" y="2601"/>
                  </a:lnTo>
                  <a:lnTo>
                    <a:pt x="6536" y="2781"/>
                  </a:lnTo>
                  <a:cubicBezTo>
                    <a:pt x="6715" y="2901"/>
                    <a:pt x="6895" y="3081"/>
                    <a:pt x="7075" y="3261"/>
                  </a:cubicBezTo>
                  <a:cubicBezTo>
                    <a:pt x="7615" y="3740"/>
                    <a:pt x="8035" y="4400"/>
                    <a:pt x="8334" y="5059"/>
                  </a:cubicBezTo>
                  <a:cubicBezTo>
                    <a:pt x="8634" y="5779"/>
                    <a:pt x="8874" y="6558"/>
                    <a:pt x="8994" y="7278"/>
                  </a:cubicBezTo>
                  <a:cubicBezTo>
                    <a:pt x="9114" y="7937"/>
                    <a:pt x="9174" y="8417"/>
                    <a:pt x="9294" y="8417"/>
                  </a:cubicBezTo>
                  <a:cubicBezTo>
                    <a:pt x="9414" y="8417"/>
                    <a:pt x="9474" y="7937"/>
                    <a:pt x="9533" y="7278"/>
                  </a:cubicBezTo>
                  <a:cubicBezTo>
                    <a:pt x="9593" y="6379"/>
                    <a:pt x="9474" y="5539"/>
                    <a:pt x="9234" y="4700"/>
                  </a:cubicBezTo>
                  <a:cubicBezTo>
                    <a:pt x="8994" y="3860"/>
                    <a:pt x="8634" y="3081"/>
                    <a:pt x="8035" y="2361"/>
                  </a:cubicBezTo>
                  <a:cubicBezTo>
                    <a:pt x="7855" y="2122"/>
                    <a:pt x="7615" y="1942"/>
                    <a:pt x="7435" y="1762"/>
                  </a:cubicBezTo>
                  <a:lnTo>
                    <a:pt x="7195" y="1522"/>
                  </a:lnTo>
                  <a:lnTo>
                    <a:pt x="6895" y="1342"/>
                  </a:lnTo>
                  <a:cubicBezTo>
                    <a:pt x="6656" y="1162"/>
                    <a:pt x="6416" y="1042"/>
                    <a:pt x="6116" y="922"/>
                  </a:cubicBezTo>
                  <a:cubicBezTo>
                    <a:pt x="5336" y="563"/>
                    <a:pt x="4497" y="263"/>
                    <a:pt x="3658" y="143"/>
                  </a:cubicBezTo>
                  <a:cubicBezTo>
                    <a:pt x="3020" y="40"/>
                    <a:pt x="2389" y="1"/>
                    <a:pt x="1835"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3"/>
            <p:cNvSpPr/>
            <p:nvPr/>
          </p:nvSpPr>
          <p:spPr>
            <a:xfrm>
              <a:off x="5167225" y="4780643"/>
              <a:ext cx="250325" cy="209075"/>
            </a:xfrm>
            <a:custGeom>
              <a:avLst/>
              <a:gdLst/>
              <a:ahLst/>
              <a:cxnLst/>
              <a:rect l="l" t="t" r="r" b="b"/>
              <a:pathLst>
                <a:path w="10013" h="8363" extrusionOk="0">
                  <a:moveTo>
                    <a:pt x="1508" y="1"/>
                  </a:moveTo>
                  <a:cubicBezTo>
                    <a:pt x="649" y="1"/>
                    <a:pt x="35" y="105"/>
                    <a:pt x="0" y="209"/>
                  </a:cubicBezTo>
                  <a:cubicBezTo>
                    <a:pt x="0" y="388"/>
                    <a:pt x="1799" y="628"/>
                    <a:pt x="3418" y="1168"/>
                  </a:cubicBezTo>
                  <a:cubicBezTo>
                    <a:pt x="4137" y="1408"/>
                    <a:pt x="4857" y="1708"/>
                    <a:pt x="5516" y="2127"/>
                  </a:cubicBezTo>
                  <a:cubicBezTo>
                    <a:pt x="5696" y="2247"/>
                    <a:pt x="5876" y="2367"/>
                    <a:pt x="6116" y="2547"/>
                  </a:cubicBezTo>
                  <a:lnTo>
                    <a:pt x="6296" y="2727"/>
                  </a:lnTo>
                  <a:lnTo>
                    <a:pt x="6535" y="2907"/>
                  </a:lnTo>
                  <a:cubicBezTo>
                    <a:pt x="6715" y="3027"/>
                    <a:pt x="6895" y="3206"/>
                    <a:pt x="7075" y="3326"/>
                  </a:cubicBezTo>
                  <a:cubicBezTo>
                    <a:pt x="7615" y="3866"/>
                    <a:pt x="8094" y="4466"/>
                    <a:pt x="8394" y="5125"/>
                  </a:cubicBezTo>
                  <a:cubicBezTo>
                    <a:pt x="8754" y="5845"/>
                    <a:pt x="9054" y="6564"/>
                    <a:pt x="9293" y="7284"/>
                  </a:cubicBezTo>
                  <a:cubicBezTo>
                    <a:pt x="9413" y="7943"/>
                    <a:pt x="9593" y="8363"/>
                    <a:pt x="9653" y="8363"/>
                  </a:cubicBezTo>
                  <a:cubicBezTo>
                    <a:pt x="9833" y="8363"/>
                    <a:pt x="10013" y="6564"/>
                    <a:pt x="9353" y="4765"/>
                  </a:cubicBezTo>
                  <a:cubicBezTo>
                    <a:pt x="9054" y="3926"/>
                    <a:pt x="8574" y="3146"/>
                    <a:pt x="8034" y="2487"/>
                  </a:cubicBezTo>
                  <a:cubicBezTo>
                    <a:pt x="7854" y="2247"/>
                    <a:pt x="7615" y="2067"/>
                    <a:pt x="7435" y="1887"/>
                  </a:cubicBezTo>
                  <a:lnTo>
                    <a:pt x="7195" y="1648"/>
                  </a:lnTo>
                  <a:lnTo>
                    <a:pt x="6895" y="1468"/>
                  </a:lnTo>
                  <a:cubicBezTo>
                    <a:pt x="6655" y="1288"/>
                    <a:pt x="6415" y="1168"/>
                    <a:pt x="6116" y="1048"/>
                  </a:cubicBezTo>
                  <a:cubicBezTo>
                    <a:pt x="5336" y="628"/>
                    <a:pt x="4497" y="388"/>
                    <a:pt x="3657" y="209"/>
                  </a:cubicBezTo>
                  <a:cubicBezTo>
                    <a:pt x="2897" y="57"/>
                    <a:pt x="2137" y="1"/>
                    <a:pt x="1508"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3"/>
            <p:cNvSpPr/>
            <p:nvPr/>
          </p:nvSpPr>
          <p:spPr>
            <a:xfrm>
              <a:off x="4791775" y="4774025"/>
              <a:ext cx="440700" cy="80100"/>
            </a:xfrm>
            <a:custGeom>
              <a:avLst/>
              <a:gdLst/>
              <a:ahLst/>
              <a:cxnLst/>
              <a:rect l="l" t="t" r="r" b="b"/>
              <a:pathLst>
                <a:path w="17628" h="3204" extrusionOk="0">
                  <a:moveTo>
                    <a:pt x="10937" y="1"/>
                  </a:moveTo>
                  <a:cubicBezTo>
                    <a:pt x="9587" y="1"/>
                    <a:pt x="8574" y="54"/>
                    <a:pt x="8574" y="54"/>
                  </a:cubicBezTo>
                  <a:cubicBezTo>
                    <a:pt x="8574" y="54"/>
                    <a:pt x="7975" y="114"/>
                    <a:pt x="7136" y="294"/>
                  </a:cubicBezTo>
                  <a:cubicBezTo>
                    <a:pt x="6116" y="474"/>
                    <a:pt x="5097" y="714"/>
                    <a:pt x="4078" y="1013"/>
                  </a:cubicBezTo>
                  <a:cubicBezTo>
                    <a:pt x="3058" y="1313"/>
                    <a:pt x="2099" y="1733"/>
                    <a:pt x="1200" y="2273"/>
                  </a:cubicBezTo>
                  <a:cubicBezTo>
                    <a:pt x="420" y="2752"/>
                    <a:pt x="1" y="3112"/>
                    <a:pt x="61" y="3172"/>
                  </a:cubicBezTo>
                  <a:cubicBezTo>
                    <a:pt x="71" y="3193"/>
                    <a:pt x="98" y="3203"/>
                    <a:pt x="138" y="3203"/>
                  </a:cubicBezTo>
                  <a:cubicBezTo>
                    <a:pt x="323" y="3203"/>
                    <a:pt x="801" y="2998"/>
                    <a:pt x="1440" y="2752"/>
                  </a:cubicBezTo>
                  <a:cubicBezTo>
                    <a:pt x="2399" y="2452"/>
                    <a:pt x="3358" y="2213"/>
                    <a:pt x="4318" y="2033"/>
                  </a:cubicBezTo>
                  <a:cubicBezTo>
                    <a:pt x="5337" y="1853"/>
                    <a:pt x="6296" y="1673"/>
                    <a:pt x="7315" y="1613"/>
                  </a:cubicBezTo>
                  <a:lnTo>
                    <a:pt x="8694" y="1493"/>
                  </a:lnTo>
                  <a:cubicBezTo>
                    <a:pt x="8694" y="1493"/>
                    <a:pt x="10853" y="1253"/>
                    <a:pt x="13131" y="1133"/>
                  </a:cubicBezTo>
                  <a:cubicBezTo>
                    <a:pt x="15350" y="953"/>
                    <a:pt x="17628" y="893"/>
                    <a:pt x="17628" y="714"/>
                  </a:cubicBezTo>
                  <a:cubicBezTo>
                    <a:pt x="17628" y="474"/>
                    <a:pt x="15350" y="174"/>
                    <a:pt x="13131" y="54"/>
                  </a:cubicBezTo>
                  <a:cubicBezTo>
                    <a:pt x="12372" y="14"/>
                    <a:pt x="11612" y="1"/>
                    <a:pt x="1093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3"/>
            <p:cNvSpPr/>
            <p:nvPr/>
          </p:nvSpPr>
          <p:spPr>
            <a:xfrm>
              <a:off x="4520475" y="3530125"/>
              <a:ext cx="488675" cy="918875"/>
            </a:xfrm>
            <a:custGeom>
              <a:avLst/>
              <a:gdLst/>
              <a:ahLst/>
              <a:cxnLst/>
              <a:rect l="l" t="t" r="r" b="b"/>
              <a:pathLst>
                <a:path w="19547" h="36755" extrusionOk="0">
                  <a:moveTo>
                    <a:pt x="19546" y="1"/>
                  </a:moveTo>
                  <a:cubicBezTo>
                    <a:pt x="19247" y="1"/>
                    <a:pt x="18947" y="61"/>
                    <a:pt x="18647" y="181"/>
                  </a:cubicBezTo>
                  <a:cubicBezTo>
                    <a:pt x="17868" y="421"/>
                    <a:pt x="17088" y="840"/>
                    <a:pt x="16489" y="1380"/>
                  </a:cubicBezTo>
                  <a:cubicBezTo>
                    <a:pt x="14630" y="3059"/>
                    <a:pt x="13071" y="5037"/>
                    <a:pt x="11872" y="7196"/>
                  </a:cubicBezTo>
                  <a:cubicBezTo>
                    <a:pt x="10493" y="9534"/>
                    <a:pt x="9234" y="11872"/>
                    <a:pt x="8334" y="13611"/>
                  </a:cubicBezTo>
                  <a:lnTo>
                    <a:pt x="6776" y="16549"/>
                  </a:lnTo>
                  <a:cubicBezTo>
                    <a:pt x="6776" y="16549"/>
                    <a:pt x="6176" y="17748"/>
                    <a:pt x="5337" y="19547"/>
                  </a:cubicBezTo>
                  <a:lnTo>
                    <a:pt x="4018" y="22725"/>
                  </a:lnTo>
                  <a:cubicBezTo>
                    <a:pt x="3538" y="23864"/>
                    <a:pt x="2998" y="25123"/>
                    <a:pt x="2579" y="26382"/>
                  </a:cubicBezTo>
                  <a:cubicBezTo>
                    <a:pt x="2159" y="27641"/>
                    <a:pt x="1679" y="28900"/>
                    <a:pt x="1379" y="30099"/>
                  </a:cubicBezTo>
                  <a:cubicBezTo>
                    <a:pt x="1020" y="31358"/>
                    <a:pt x="720" y="32498"/>
                    <a:pt x="480" y="33457"/>
                  </a:cubicBezTo>
                  <a:cubicBezTo>
                    <a:pt x="240" y="34536"/>
                    <a:pt x="60" y="35615"/>
                    <a:pt x="0" y="36755"/>
                  </a:cubicBezTo>
                  <a:cubicBezTo>
                    <a:pt x="420" y="35735"/>
                    <a:pt x="780" y="34716"/>
                    <a:pt x="1020" y="33637"/>
                  </a:cubicBezTo>
                  <a:lnTo>
                    <a:pt x="2099" y="30459"/>
                  </a:lnTo>
                  <a:cubicBezTo>
                    <a:pt x="2519" y="29260"/>
                    <a:pt x="2938" y="28061"/>
                    <a:pt x="3478" y="26802"/>
                  </a:cubicBezTo>
                  <a:cubicBezTo>
                    <a:pt x="4018" y="25603"/>
                    <a:pt x="4497" y="24403"/>
                    <a:pt x="5037" y="23264"/>
                  </a:cubicBezTo>
                  <a:cubicBezTo>
                    <a:pt x="5636" y="22125"/>
                    <a:pt x="6116" y="21106"/>
                    <a:pt x="6536" y="20206"/>
                  </a:cubicBezTo>
                  <a:lnTo>
                    <a:pt x="8035" y="17209"/>
                  </a:lnTo>
                  <a:lnTo>
                    <a:pt x="9474" y="14211"/>
                  </a:lnTo>
                  <a:cubicBezTo>
                    <a:pt x="10373" y="12412"/>
                    <a:pt x="11512" y="10014"/>
                    <a:pt x="12771" y="7675"/>
                  </a:cubicBezTo>
                  <a:cubicBezTo>
                    <a:pt x="13791" y="5517"/>
                    <a:pt x="15170" y="3538"/>
                    <a:pt x="16848" y="1800"/>
                  </a:cubicBezTo>
                  <a:cubicBezTo>
                    <a:pt x="17388" y="1260"/>
                    <a:pt x="18047" y="780"/>
                    <a:pt x="18767" y="421"/>
                  </a:cubicBezTo>
                  <a:cubicBezTo>
                    <a:pt x="19247" y="181"/>
                    <a:pt x="19546" y="61"/>
                    <a:pt x="19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3"/>
            <p:cNvSpPr/>
            <p:nvPr/>
          </p:nvSpPr>
          <p:spPr>
            <a:xfrm>
              <a:off x="2368025" y="4851800"/>
              <a:ext cx="505175" cy="231150"/>
            </a:xfrm>
            <a:custGeom>
              <a:avLst/>
              <a:gdLst/>
              <a:ahLst/>
              <a:cxnLst/>
              <a:rect l="l" t="t" r="r" b="b"/>
              <a:pathLst>
                <a:path w="20207" h="9246" extrusionOk="0">
                  <a:moveTo>
                    <a:pt x="13611" y="1"/>
                  </a:moveTo>
                  <a:cubicBezTo>
                    <a:pt x="12112" y="1"/>
                    <a:pt x="10613" y="61"/>
                    <a:pt x="9114" y="121"/>
                  </a:cubicBezTo>
                  <a:cubicBezTo>
                    <a:pt x="7915" y="241"/>
                    <a:pt x="7076" y="361"/>
                    <a:pt x="7076" y="361"/>
                  </a:cubicBezTo>
                  <a:cubicBezTo>
                    <a:pt x="6416" y="481"/>
                    <a:pt x="5696" y="660"/>
                    <a:pt x="5037" y="900"/>
                  </a:cubicBezTo>
                  <a:cubicBezTo>
                    <a:pt x="3538" y="1260"/>
                    <a:pt x="2099" y="2039"/>
                    <a:pt x="960" y="3119"/>
                  </a:cubicBezTo>
                  <a:cubicBezTo>
                    <a:pt x="300" y="3778"/>
                    <a:pt x="1" y="4678"/>
                    <a:pt x="1" y="5577"/>
                  </a:cubicBezTo>
                  <a:cubicBezTo>
                    <a:pt x="1" y="6296"/>
                    <a:pt x="240" y="7016"/>
                    <a:pt x="600" y="7675"/>
                  </a:cubicBezTo>
                  <a:cubicBezTo>
                    <a:pt x="840" y="8095"/>
                    <a:pt x="1140" y="8515"/>
                    <a:pt x="1500" y="8875"/>
                  </a:cubicBezTo>
                  <a:cubicBezTo>
                    <a:pt x="1708" y="9083"/>
                    <a:pt x="1826" y="9246"/>
                    <a:pt x="1892" y="9246"/>
                  </a:cubicBezTo>
                  <a:cubicBezTo>
                    <a:pt x="1902" y="9246"/>
                    <a:pt x="1911" y="9242"/>
                    <a:pt x="1919" y="9234"/>
                  </a:cubicBezTo>
                  <a:cubicBezTo>
                    <a:pt x="1919" y="9234"/>
                    <a:pt x="1859" y="8994"/>
                    <a:pt x="1739" y="8695"/>
                  </a:cubicBezTo>
                  <a:cubicBezTo>
                    <a:pt x="1500" y="8275"/>
                    <a:pt x="1260" y="7855"/>
                    <a:pt x="1080" y="7436"/>
                  </a:cubicBezTo>
                  <a:cubicBezTo>
                    <a:pt x="840" y="6836"/>
                    <a:pt x="780" y="6236"/>
                    <a:pt x="780" y="5577"/>
                  </a:cubicBezTo>
                  <a:cubicBezTo>
                    <a:pt x="840" y="4917"/>
                    <a:pt x="1140" y="4258"/>
                    <a:pt x="1679" y="3838"/>
                  </a:cubicBezTo>
                  <a:cubicBezTo>
                    <a:pt x="2759" y="2939"/>
                    <a:pt x="4078" y="2399"/>
                    <a:pt x="5457" y="2159"/>
                  </a:cubicBezTo>
                  <a:cubicBezTo>
                    <a:pt x="6056" y="1979"/>
                    <a:pt x="6716" y="1860"/>
                    <a:pt x="7375" y="1800"/>
                  </a:cubicBezTo>
                  <a:cubicBezTo>
                    <a:pt x="7375" y="1800"/>
                    <a:pt x="8155" y="1620"/>
                    <a:pt x="9294" y="1440"/>
                  </a:cubicBezTo>
                  <a:cubicBezTo>
                    <a:pt x="10493" y="1260"/>
                    <a:pt x="12112" y="1140"/>
                    <a:pt x="13671" y="1020"/>
                  </a:cubicBezTo>
                  <a:cubicBezTo>
                    <a:pt x="16908" y="840"/>
                    <a:pt x="20146" y="960"/>
                    <a:pt x="20146" y="840"/>
                  </a:cubicBezTo>
                  <a:cubicBezTo>
                    <a:pt x="20206" y="600"/>
                    <a:pt x="16968" y="61"/>
                    <a:pt x="13611"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3"/>
            <p:cNvSpPr/>
            <p:nvPr/>
          </p:nvSpPr>
          <p:spPr>
            <a:xfrm>
              <a:off x="2483450" y="4922989"/>
              <a:ext cx="155900" cy="181575"/>
            </a:xfrm>
            <a:custGeom>
              <a:avLst/>
              <a:gdLst/>
              <a:ahLst/>
              <a:cxnLst/>
              <a:rect l="l" t="t" r="r" b="b"/>
              <a:pathLst>
                <a:path w="6236" h="7263" extrusionOk="0">
                  <a:moveTo>
                    <a:pt x="5336" y="1"/>
                  </a:moveTo>
                  <a:cubicBezTo>
                    <a:pt x="4737" y="61"/>
                    <a:pt x="4077" y="180"/>
                    <a:pt x="3538" y="420"/>
                  </a:cubicBezTo>
                  <a:cubicBezTo>
                    <a:pt x="2878" y="720"/>
                    <a:pt x="2339" y="1020"/>
                    <a:pt x="1859" y="1440"/>
                  </a:cubicBezTo>
                  <a:cubicBezTo>
                    <a:pt x="1679" y="1559"/>
                    <a:pt x="1499" y="1679"/>
                    <a:pt x="1379" y="1859"/>
                  </a:cubicBezTo>
                  <a:cubicBezTo>
                    <a:pt x="1259" y="1979"/>
                    <a:pt x="1199" y="2039"/>
                    <a:pt x="1199" y="2039"/>
                  </a:cubicBezTo>
                  <a:cubicBezTo>
                    <a:pt x="1139" y="2099"/>
                    <a:pt x="1079" y="2159"/>
                    <a:pt x="1020" y="2219"/>
                  </a:cubicBezTo>
                  <a:cubicBezTo>
                    <a:pt x="960" y="2339"/>
                    <a:pt x="840" y="2519"/>
                    <a:pt x="660" y="2759"/>
                  </a:cubicBezTo>
                  <a:cubicBezTo>
                    <a:pt x="360" y="3358"/>
                    <a:pt x="180" y="4018"/>
                    <a:pt x="120" y="4677"/>
                  </a:cubicBezTo>
                  <a:cubicBezTo>
                    <a:pt x="0" y="5337"/>
                    <a:pt x="120" y="5936"/>
                    <a:pt x="360" y="6536"/>
                  </a:cubicBezTo>
                  <a:cubicBezTo>
                    <a:pt x="579" y="6975"/>
                    <a:pt x="799" y="7263"/>
                    <a:pt x="881" y="7263"/>
                  </a:cubicBezTo>
                  <a:cubicBezTo>
                    <a:pt x="888" y="7263"/>
                    <a:pt x="895" y="7260"/>
                    <a:pt x="900" y="7255"/>
                  </a:cubicBezTo>
                  <a:cubicBezTo>
                    <a:pt x="960" y="7195"/>
                    <a:pt x="900" y="6896"/>
                    <a:pt x="900" y="6416"/>
                  </a:cubicBezTo>
                  <a:cubicBezTo>
                    <a:pt x="840" y="5876"/>
                    <a:pt x="900" y="5337"/>
                    <a:pt x="1079" y="4857"/>
                  </a:cubicBezTo>
                  <a:cubicBezTo>
                    <a:pt x="1259" y="4377"/>
                    <a:pt x="1499" y="3898"/>
                    <a:pt x="1799" y="3478"/>
                  </a:cubicBezTo>
                  <a:lnTo>
                    <a:pt x="2159" y="3058"/>
                  </a:lnTo>
                  <a:cubicBezTo>
                    <a:pt x="2219" y="2998"/>
                    <a:pt x="2279" y="2938"/>
                    <a:pt x="2279" y="2938"/>
                  </a:cubicBezTo>
                  <a:lnTo>
                    <a:pt x="2399" y="2759"/>
                  </a:lnTo>
                  <a:cubicBezTo>
                    <a:pt x="2518" y="2639"/>
                    <a:pt x="2638" y="2519"/>
                    <a:pt x="2758" y="2399"/>
                  </a:cubicBezTo>
                  <a:cubicBezTo>
                    <a:pt x="3118" y="1979"/>
                    <a:pt x="3538" y="1619"/>
                    <a:pt x="4017" y="1320"/>
                  </a:cubicBezTo>
                  <a:cubicBezTo>
                    <a:pt x="4437" y="1020"/>
                    <a:pt x="4977" y="780"/>
                    <a:pt x="5516" y="540"/>
                  </a:cubicBezTo>
                  <a:cubicBezTo>
                    <a:pt x="5936" y="360"/>
                    <a:pt x="6236" y="240"/>
                    <a:pt x="6236" y="120"/>
                  </a:cubicBezTo>
                  <a:cubicBezTo>
                    <a:pt x="6236" y="61"/>
                    <a:pt x="5876" y="1"/>
                    <a:pt x="5336"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3"/>
            <p:cNvSpPr/>
            <p:nvPr/>
          </p:nvSpPr>
          <p:spPr>
            <a:xfrm>
              <a:off x="2663279" y="4937922"/>
              <a:ext cx="157400" cy="171875"/>
            </a:xfrm>
            <a:custGeom>
              <a:avLst/>
              <a:gdLst/>
              <a:ahLst/>
              <a:cxnLst/>
              <a:rect l="l" t="t" r="r" b="b"/>
              <a:pathLst>
                <a:path w="6296" h="6875" extrusionOk="0">
                  <a:moveTo>
                    <a:pt x="5930" y="0"/>
                  </a:moveTo>
                  <a:cubicBezTo>
                    <a:pt x="5450" y="0"/>
                    <a:pt x="4570" y="146"/>
                    <a:pt x="3718" y="511"/>
                  </a:cubicBezTo>
                  <a:cubicBezTo>
                    <a:pt x="3118" y="751"/>
                    <a:pt x="2579" y="991"/>
                    <a:pt x="2099" y="1351"/>
                  </a:cubicBezTo>
                  <a:cubicBezTo>
                    <a:pt x="1919" y="1471"/>
                    <a:pt x="1739" y="1590"/>
                    <a:pt x="1619" y="1710"/>
                  </a:cubicBezTo>
                  <a:lnTo>
                    <a:pt x="1439" y="1890"/>
                  </a:lnTo>
                  <a:cubicBezTo>
                    <a:pt x="1439" y="1890"/>
                    <a:pt x="1200" y="2130"/>
                    <a:pt x="900" y="2550"/>
                  </a:cubicBezTo>
                  <a:cubicBezTo>
                    <a:pt x="540" y="3089"/>
                    <a:pt x="300" y="3689"/>
                    <a:pt x="120" y="4289"/>
                  </a:cubicBezTo>
                  <a:cubicBezTo>
                    <a:pt x="0" y="4888"/>
                    <a:pt x="0" y="5548"/>
                    <a:pt x="180" y="6147"/>
                  </a:cubicBezTo>
                  <a:cubicBezTo>
                    <a:pt x="290" y="6586"/>
                    <a:pt x="450" y="6874"/>
                    <a:pt x="568" y="6874"/>
                  </a:cubicBezTo>
                  <a:cubicBezTo>
                    <a:pt x="579" y="6874"/>
                    <a:pt x="590" y="6872"/>
                    <a:pt x="600" y="6867"/>
                  </a:cubicBezTo>
                  <a:cubicBezTo>
                    <a:pt x="720" y="6807"/>
                    <a:pt x="720" y="6507"/>
                    <a:pt x="720" y="6087"/>
                  </a:cubicBezTo>
                  <a:cubicBezTo>
                    <a:pt x="720" y="5548"/>
                    <a:pt x="840" y="5068"/>
                    <a:pt x="1080" y="4588"/>
                  </a:cubicBezTo>
                  <a:cubicBezTo>
                    <a:pt x="1319" y="4169"/>
                    <a:pt x="1619" y="3749"/>
                    <a:pt x="1919" y="3329"/>
                  </a:cubicBezTo>
                  <a:cubicBezTo>
                    <a:pt x="2219" y="3089"/>
                    <a:pt x="2459" y="2850"/>
                    <a:pt x="2459" y="2850"/>
                  </a:cubicBezTo>
                  <a:lnTo>
                    <a:pt x="2579" y="2730"/>
                  </a:lnTo>
                  <a:cubicBezTo>
                    <a:pt x="2639" y="2670"/>
                    <a:pt x="2758" y="2490"/>
                    <a:pt x="2938" y="2370"/>
                  </a:cubicBezTo>
                  <a:cubicBezTo>
                    <a:pt x="3298" y="2010"/>
                    <a:pt x="3718" y="1650"/>
                    <a:pt x="4197" y="1351"/>
                  </a:cubicBezTo>
                  <a:cubicBezTo>
                    <a:pt x="5157" y="691"/>
                    <a:pt x="6296" y="271"/>
                    <a:pt x="6296" y="92"/>
                  </a:cubicBezTo>
                  <a:cubicBezTo>
                    <a:pt x="6296" y="33"/>
                    <a:pt x="6158" y="0"/>
                    <a:pt x="593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3"/>
            <p:cNvSpPr/>
            <p:nvPr/>
          </p:nvSpPr>
          <p:spPr>
            <a:xfrm>
              <a:off x="2231625" y="3530125"/>
              <a:ext cx="854400" cy="1345700"/>
            </a:xfrm>
            <a:custGeom>
              <a:avLst/>
              <a:gdLst/>
              <a:ahLst/>
              <a:cxnLst/>
              <a:rect l="l" t="t" r="r" b="b"/>
              <a:pathLst>
                <a:path w="34176" h="53828" extrusionOk="0">
                  <a:moveTo>
                    <a:pt x="11512" y="1"/>
                  </a:moveTo>
                  <a:cubicBezTo>
                    <a:pt x="11152" y="1"/>
                    <a:pt x="10793" y="16"/>
                    <a:pt x="10433" y="46"/>
                  </a:cubicBezTo>
                  <a:cubicBezTo>
                    <a:pt x="7735" y="106"/>
                    <a:pt x="5157" y="1125"/>
                    <a:pt x="3118" y="2864"/>
                  </a:cubicBezTo>
                  <a:cubicBezTo>
                    <a:pt x="2339" y="3583"/>
                    <a:pt x="1679" y="4423"/>
                    <a:pt x="1140" y="5382"/>
                  </a:cubicBezTo>
                  <a:cubicBezTo>
                    <a:pt x="780" y="6161"/>
                    <a:pt x="540" y="6941"/>
                    <a:pt x="360" y="7720"/>
                  </a:cubicBezTo>
                  <a:cubicBezTo>
                    <a:pt x="180" y="8260"/>
                    <a:pt x="120" y="8739"/>
                    <a:pt x="60" y="9279"/>
                  </a:cubicBezTo>
                  <a:cubicBezTo>
                    <a:pt x="60" y="9639"/>
                    <a:pt x="60" y="9819"/>
                    <a:pt x="60" y="9819"/>
                  </a:cubicBezTo>
                  <a:cubicBezTo>
                    <a:pt x="60" y="9819"/>
                    <a:pt x="1" y="10598"/>
                    <a:pt x="1" y="11857"/>
                  </a:cubicBezTo>
                  <a:cubicBezTo>
                    <a:pt x="1" y="12637"/>
                    <a:pt x="1" y="13416"/>
                    <a:pt x="120" y="14196"/>
                  </a:cubicBezTo>
                  <a:cubicBezTo>
                    <a:pt x="120" y="14675"/>
                    <a:pt x="180" y="15155"/>
                    <a:pt x="180" y="15635"/>
                  </a:cubicBezTo>
                  <a:cubicBezTo>
                    <a:pt x="240" y="16174"/>
                    <a:pt x="360" y="16714"/>
                    <a:pt x="420" y="17253"/>
                  </a:cubicBezTo>
                  <a:cubicBezTo>
                    <a:pt x="540" y="17793"/>
                    <a:pt x="600" y="18333"/>
                    <a:pt x="720" y="18932"/>
                  </a:cubicBezTo>
                  <a:cubicBezTo>
                    <a:pt x="840" y="19532"/>
                    <a:pt x="960" y="20131"/>
                    <a:pt x="1080" y="20731"/>
                  </a:cubicBezTo>
                  <a:cubicBezTo>
                    <a:pt x="1380" y="21990"/>
                    <a:pt x="1799" y="23249"/>
                    <a:pt x="2099" y="24568"/>
                  </a:cubicBezTo>
                  <a:cubicBezTo>
                    <a:pt x="2938" y="27206"/>
                    <a:pt x="3898" y="29964"/>
                    <a:pt x="5097" y="32602"/>
                  </a:cubicBezTo>
                  <a:cubicBezTo>
                    <a:pt x="7255" y="37999"/>
                    <a:pt x="9234" y="43515"/>
                    <a:pt x="11212" y="47472"/>
                  </a:cubicBezTo>
                  <a:cubicBezTo>
                    <a:pt x="11632" y="48491"/>
                    <a:pt x="12172" y="49330"/>
                    <a:pt x="12532" y="50170"/>
                  </a:cubicBezTo>
                  <a:cubicBezTo>
                    <a:pt x="12951" y="50949"/>
                    <a:pt x="13311" y="51609"/>
                    <a:pt x="13671" y="52148"/>
                  </a:cubicBezTo>
                  <a:cubicBezTo>
                    <a:pt x="13970" y="52748"/>
                    <a:pt x="14390" y="53288"/>
                    <a:pt x="14810" y="53827"/>
                  </a:cubicBezTo>
                  <a:cubicBezTo>
                    <a:pt x="14570" y="53228"/>
                    <a:pt x="14270" y="52568"/>
                    <a:pt x="13911" y="52029"/>
                  </a:cubicBezTo>
                  <a:cubicBezTo>
                    <a:pt x="13611" y="51429"/>
                    <a:pt x="13311" y="50769"/>
                    <a:pt x="12891" y="49930"/>
                  </a:cubicBezTo>
                  <a:cubicBezTo>
                    <a:pt x="12532" y="49151"/>
                    <a:pt x="12112" y="48251"/>
                    <a:pt x="11692" y="47232"/>
                  </a:cubicBezTo>
                  <a:cubicBezTo>
                    <a:pt x="9953" y="43275"/>
                    <a:pt x="8095" y="37699"/>
                    <a:pt x="5996" y="32243"/>
                  </a:cubicBezTo>
                  <a:cubicBezTo>
                    <a:pt x="4917" y="29545"/>
                    <a:pt x="4018" y="26787"/>
                    <a:pt x="3238" y="24208"/>
                  </a:cubicBezTo>
                  <a:cubicBezTo>
                    <a:pt x="2938" y="22949"/>
                    <a:pt x="2519" y="21690"/>
                    <a:pt x="2339" y="20491"/>
                  </a:cubicBezTo>
                  <a:lnTo>
                    <a:pt x="2039" y="18692"/>
                  </a:lnTo>
                  <a:cubicBezTo>
                    <a:pt x="1919" y="18153"/>
                    <a:pt x="1859" y="17553"/>
                    <a:pt x="1799" y="17014"/>
                  </a:cubicBezTo>
                  <a:cubicBezTo>
                    <a:pt x="1739" y="16534"/>
                    <a:pt x="1619" y="16054"/>
                    <a:pt x="1619" y="15515"/>
                  </a:cubicBezTo>
                  <a:cubicBezTo>
                    <a:pt x="1559" y="15035"/>
                    <a:pt x="1499" y="14615"/>
                    <a:pt x="1499" y="14136"/>
                  </a:cubicBezTo>
                  <a:cubicBezTo>
                    <a:pt x="1440" y="13416"/>
                    <a:pt x="1440" y="12697"/>
                    <a:pt x="1440" y="11917"/>
                  </a:cubicBezTo>
                  <a:cubicBezTo>
                    <a:pt x="1499" y="10718"/>
                    <a:pt x="1499" y="9939"/>
                    <a:pt x="1499" y="9939"/>
                  </a:cubicBezTo>
                  <a:cubicBezTo>
                    <a:pt x="1499" y="9939"/>
                    <a:pt x="1559" y="9759"/>
                    <a:pt x="1559" y="9459"/>
                  </a:cubicBezTo>
                  <a:cubicBezTo>
                    <a:pt x="1559" y="8979"/>
                    <a:pt x="1679" y="8560"/>
                    <a:pt x="1739" y="8080"/>
                  </a:cubicBezTo>
                  <a:cubicBezTo>
                    <a:pt x="1919" y="7360"/>
                    <a:pt x="2099" y="6701"/>
                    <a:pt x="2459" y="6041"/>
                  </a:cubicBezTo>
                  <a:cubicBezTo>
                    <a:pt x="2819" y="5202"/>
                    <a:pt x="3418" y="4483"/>
                    <a:pt x="4078" y="3823"/>
                  </a:cubicBezTo>
                  <a:cubicBezTo>
                    <a:pt x="5876" y="2264"/>
                    <a:pt x="8155" y="1365"/>
                    <a:pt x="10553" y="1245"/>
                  </a:cubicBezTo>
                  <a:cubicBezTo>
                    <a:pt x="11212" y="1185"/>
                    <a:pt x="11932" y="1185"/>
                    <a:pt x="12591" y="1185"/>
                  </a:cubicBezTo>
                  <a:cubicBezTo>
                    <a:pt x="13251" y="1245"/>
                    <a:pt x="13911" y="1365"/>
                    <a:pt x="14570" y="1545"/>
                  </a:cubicBezTo>
                  <a:cubicBezTo>
                    <a:pt x="15889" y="2024"/>
                    <a:pt x="17148" y="2624"/>
                    <a:pt x="18347" y="3463"/>
                  </a:cubicBezTo>
                  <a:cubicBezTo>
                    <a:pt x="20626" y="5142"/>
                    <a:pt x="22724" y="7001"/>
                    <a:pt x="24643" y="9159"/>
                  </a:cubicBezTo>
                  <a:cubicBezTo>
                    <a:pt x="26501" y="11138"/>
                    <a:pt x="28120" y="13116"/>
                    <a:pt x="29499" y="14795"/>
                  </a:cubicBezTo>
                  <a:lnTo>
                    <a:pt x="32797" y="18992"/>
                  </a:lnTo>
                  <a:cubicBezTo>
                    <a:pt x="33217" y="19532"/>
                    <a:pt x="33636" y="20011"/>
                    <a:pt x="34176" y="20491"/>
                  </a:cubicBezTo>
                  <a:cubicBezTo>
                    <a:pt x="33816" y="19892"/>
                    <a:pt x="33456" y="19292"/>
                    <a:pt x="33037" y="18812"/>
                  </a:cubicBezTo>
                  <a:cubicBezTo>
                    <a:pt x="32317" y="17733"/>
                    <a:pt x="31238" y="16234"/>
                    <a:pt x="29919" y="14495"/>
                  </a:cubicBezTo>
                  <a:cubicBezTo>
                    <a:pt x="28600" y="12697"/>
                    <a:pt x="27041" y="10658"/>
                    <a:pt x="25182" y="8620"/>
                  </a:cubicBezTo>
                  <a:cubicBezTo>
                    <a:pt x="23324" y="6401"/>
                    <a:pt x="21165" y="4363"/>
                    <a:pt x="18827" y="2624"/>
                  </a:cubicBezTo>
                  <a:cubicBezTo>
                    <a:pt x="17628" y="1725"/>
                    <a:pt x="16249" y="1005"/>
                    <a:pt x="14870" y="525"/>
                  </a:cubicBezTo>
                  <a:cubicBezTo>
                    <a:pt x="14090" y="286"/>
                    <a:pt x="13371" y="106"/>
                    <a:pt x="12591" y="46"/>
                  </a:cubicBezTo>
                  <a:cubicBezTo>
                    <a:pt x="12232" y="16"/>
                    <a:pt x="11872" y="1"/>
                    <a:pt x="11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3"/>
            <p:cNvSpPr/>
            <p:nvPr/>
          </p:nvSpPr>
          <p:spPr>
            <a:xfrm>
              <a:off x="2754750" y="3739600"/>
              <a:ext cx="736000" cy="1617300"/>
            </a:xfrm>
            <a:custGeom>
              <a:avLst/>
              <a:gdLst/>
              <a:ahLst/>
              <a:cxnLst/>
              <a:rect l="l" t="t" r="r" b="b"/>
              <a:pathLst>
                <a:path w="29440" h="64692" extrusionOk="0">
                  <a:moveTo>
                    <a:pt x="4018" y="1"/>
                  </a:moveTo>
                  <a:lnTo>
                    <a:pt x="6836" y="53962"/>
                  </a:lnTo>
                  <a:cubicBezTo>
                    <a:pt x="6836" y="53962"/>
                    <a:pt x="0" y="60557"/>
                    <a:pt x="2459" y="63136"/>
                  </a:cubicBezTo>
                  <a:cubicBezTo>
                    <a:pt x="3398" y="64097"/>
                    <a:pt x="6890" y="64692"/>
                    <a:pt x="10982" y="64692"/>
                  </a:cubicBezTo>
                  <a:cubicBezTo>
                    <a:pt x="17605" y="64692"/>
                    <a:pt x="25798" y="63135"/>
                    <a:pt x="27281" y="59058"/>
                  </a:cubicBezTo>
                  <a:cubicBezTo>
                    <a:pt x="27281" y="59058"/>
                    <a:pt x="28960" y="34116"/>
                    <a:pt x="29439" y="23444"/>
                  </a:cubicBezTo>
                  <a:lnTo>
                    <a:pt x="40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3"/>
            <p:cNvSpPr/>
            <p:nvPr/>
          </p:nvSpPr>
          <p:spPr>
            <a:xfrm>
              <a:off x="2903150" y="5184575"/>
              <a:ext cx="142425" cy="143925"/>
            </a:xfrm>
            <a:custGeom>
              <a:avLst/>
              <a:gdLst/>
              <a:ahLst/>
              <a:cxnLst/>
              <a:rect l="l" t="t" r="r" b="b"/>
              <a:pathLst>
                <a:path w="5697" h="5757" extrusionOk="0">
                  <a:moveTo>
                    <a:pt x="5696" y="0"/>
                  </a:moveTo>
                  <a:lnTo>
                    <a:pt x="5696" y="0"/>
                  </a:lnTo>
                  <a:cubicBezTo>
                    <a:pt x="5696" y="0"/>
                    <a:pt x="5516" y="60"/>
                    <a:pt x="5096" y="180"/>
                  </a:cubicBezTo>
                  <a:cubicBezTo>
                    <a:pt x="4737" y="240"/>
                    <a:pt x="4197" y="360"/>
                    <a:pt x="3598" y="540"/>
                  </a:cubicBezTo>
                  <a:cubicBezTo>
                    <a:pt x="3118" y="660"/>
                    <a:pt x="2578" y="900"/>
                    <a:pt x="2099" y="1140"/>
                  </a:cubicBezTo>
                  <a:cubicBezTo>
                    <a:pt x="1979" y="1200"/>
                    <a:pt x="1799" y="1259"/>
                    <a:pt x="1679" y="1379"/>
                  </a:cubicBezTo>
                  <a:lnTo>
                    <a:pt x="1499" y="1499"/>
                  </a:lnTo>
                  <a:cubicBezTo>
                    <a:pt x="1439" y="1499"/>
                    <a:pt x="1379" y="1559"/>
                    <a:pt x="1319" y="1619"/>
                  </a:cubicBezTo>
                  <a:lnTo>
                    <a:pt x="959" y="1979"/>
                  </a:lnTo>
                  <a:cubicBezTo>
                    <a:pt x="780" y="2219"/>
                    <a:pt x="660" y="2399"/>
                    <a:pt x="540" y="2638"/>
                  </a:cubicBezTo>
                  <a:cubicBezTo>
                    <a:pt x="360" y="2878"/>
                    <a:pt x="240" y="3178"/>
                    <a:pt x="120" y="3478"/>
                  </a:cubicBezTo>
                  <a:cubicBezTo>
                    <a:pt x="60" y="3718"/>
                    <a:pt x="0" y="4018"/>
                    <a:pt x="0" y="4317"/>
                  </a:cubicBezTo>
                  <a:lnTo>
                    <a:pt x="0" y="4737"/>
                  </a:lnTo>
                  <a:lnTo>
                    <a:pt x="120" y="5097"/>
                  </a:lnTo>
                  <a:cubicBezTo>
                    <a:pt x="120" y="5277"/>
                    <a:pt x="240" y="5397"/>
                    <a:pt x="300" y="5576"/>
                  </a:cubicBezTo>
                  <a:cubicBezTo>
                    <a:pt x="360" y="5636"/>
                    <a:pt x="360" y="5696"/>
                    <a:pt x="360" y="5756"/>
                  </a:cubicBezTo>
                  <a:cubicBezTo>
                    <a:pt x="360" y="5696"/>
                    <a:pt x="360" y="5636"/>
                    <a:pt x="360" y="5516"/>
                  </a:cubicBezTo>
                  <a:cubicBezTo>
                    <a:pt x="300" y="5397"/>
                    <a:pt x="240" y="5217"/>
                    <a:pt x="300" y="5097"/>
                  </a:cubicBezTo>
                  <a:cubicBezTo>
                    <a:pt x="300" y="4977"/>
                    <a:pt x="240" y="4857"/>
                    <a:pt x="300" y="4737"/>
                  </a:cubicBezTo>
                  <a:cubicBezTo>
                    <a:pt x="300" y="4677"/>
                    <a:pt x="360" y="4557"/>
                    <a:pt x="360" y="4437"/>
                  </a:cubicBezTo>
                  <a:cubicBezTo>
                    <a:pt x="420" y="4317"/>
                    <a:pt x="480" y="4197"/>
                    <a:pt x="540" y="4137"/>
                  </a:cubicBezTo>
                  <a:cubicBezTo>
                    <a:pt x="600" y="4018"/>
                    <a:pt x="660" y="3898"/>
                    <a:pt x="780" y="3838"/>
                  </a:cubicBezTo>
                  <a:cubicBezTo>
                    <a:pt x="900" y="3658"/>
                    <a:pt x="1079" y="3478"/>
                    <a:pt x="1259" y="3358"/>
                  </a:cubicBezTo>
                  <a:lnTo>
                    <a:pt x="1799" y="2938"/>
                  </a:lnTo>
                  <a:lnTo>
                    <a:pt x="2159" y="2698"/>
                  </a:lnTo>
                  <a:lnTo>
                    <a:pt x="2338" y="2638"/>
                  </a:lnTo>
                  <a:cubicBezTo>
                    <a:pt x="2338" y="2638"/>
                    <a:pt x="3058" y="1919"/>
                    <a:pt x="3897" y="1259"/>
                  </a:cubicBezTo>
                  <a:cubicBezTo>
                    <a:pt x="4377" y="900"/>
                    <a:pt x="4737" y="540"/>
                    <a:pt x="5096" y="360"/>
                  </a:cubicBezTo>
                  <a:cubicBezTo>
                    <a:pt x="5276" y="180"/>
                    <a:pt x="5516" y="120"/>
                    <a:pt x="5696"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3"/>
            <p:cNvSpPr/>
            <p:nvPr/>
          </p:nvSpPr>
          <p:spPr>
            <a:xfrm>
              <a:off x="3062025" y="5212425"/>
              <a:ext cx="133425" cy="120575"/>
            </a:xfrm>
            <a:custGeom>
              <a:avLst/>
              <a:gdLst/>
              <a:ahLst/>
              <a:cxnLst/>
              <a:rect l="l" t="t" r="r" b="b"/>
              <a:pathLst>
                <a:path w="5337" h="4823" extrusionOk="0">
                  <a:moveTo>
                    <a:pt x="4314" y="1"/>
                  </a:moveTo>
                  <a:cubicBezTo>
                    <a:pt x="3971" y="1"/>
                    <a:pt x="3620" y="43"/>
                    <a:pt x="3238" y="86"/>
                  </a:cubicBezTo>
                  <a:cubicBezTo>
                    <a:pt x="2759" y="205"/>
                    <a:pt x="2279" y="385"/>
                    <a:pt x="1859" y="625"/>
                  </a:cubicBezTo>
                  <a:cubicBezTo>
                    <a:pt x="1619" y="745"/>
                    <a:pt x="1440" y="865"/>
                    <a:pt x="1260" y="985"/>
                  </a:cubicBezTo>
                  <a:cubicBezTo>
                    <a:pt x="1080" y="1165"/>
                    <a:pt x="960" y="1345"/>
                    <a:pt x="840" y="1524"/>
                  </a:cubicBezTo>
                  <a:cubicBezTo>
                    <a:pt x="660" y="1764"/>
                    <a:pt x="540" y="1944"/>
                    <a:pt x="420" y="2184"/>
                  </a:cubicBezTo>
                  <a:cubicBezTo>
                    <a:pt x="300" y="2424"/>
                    <a:pt x="240" y="2664"/>
                    <a:pt x="120" y="2904"/>
                  </a:cubicBezTo>
                  <a:cubicBezTo>
                    <a:pt x="61" y="3143"/>
                    <a:pt x="61" y="3443"/>
                    <a:pt x="1" y="3683"/>
                  </a:cubicBezTo>
                  <a:lnTo>
                    <a:pt x="1" y="4103"/>
                  </a:lnTo>
                  <a:cubicBezTo>
                    <a:pt x="61" y="4223"/>
                    <a:pt x="61" y="4283"/>
                    <a:pt x="61" y="4402"/>
                  </a:cubicBezTo>
                  <a:cubicBezTo>
                    <a:pt x="61" y="4522"/>
                    <a:pt x="120" y="4702"/>
                    <a:pt x="180" y="4822"/>
                  </a:cubicBezTo>
                  <a:cubicBezTo>
                    <a:pt x="180" y="4702"/>
                    <a:pt x="180" y="4522"/>
                    <a:pt x="240" y="4402"/>
                  </a:cubicBezTo>
                  <a:cubicBezTo>
                    <a:pt x="240" y="4283"/>
                    <a:pt x="300" y="4223"/>
                    <a:pt x="300" y="4103"/>
                  </a:cubicBezTo>
                  <a:lnTo>
                    <a:pt x="420" y="3803"/>
                  </a:lnTo>
                  <a:cubicBezTo>
                    <a:pt x="480" y="3743"/>
                    <a:pt x="540" y="3623"/>
                    <a:pt x="600" y="3503"/>
                  </a:cubicBezTo>
                  <a:cubicBezTo>
                    <a:pt x="660" y="3443"/>
                    <a:pt x="720" y="3323"/>
                    <a:pt x="840" y="3263"/>
                  </a:cubicBezTo>
                  <a:cubicBezTo>
                    <a:pt x="960" y="3083"/>
                    <a:pt x="1140" y="2904"/>
                    <a:pt x="1320" y="2784"/>
                  </a:cubicBezTo>
                  <a:cubicBezTo>
                    <a:pt x="1440" y="2604"/>
                    <a:pt x="1619" y="2484"/>
                    <a:pt x="1739" y="2364"/>
                  </a:cubicBezTo>
                  <a:lnTo>
                    <a:pt x="2159" y="2064"/>
                  </a:lnTo>
                  <a:lnTo>
                    <a:pt x="2579" y="1644"/>
                  </a:lnTo>
                  <a:cubicBezTo>
                    <a:pt x="2879" y="1345"/>
                    <a:pt x="3178" y="1045"/>
                    <a:pt x="3538" y="805"/>
                  </a:cubicBezTo>
                  <a:cubicBezTo>
                    <a:pt x="3718" y="685"/>
                    <a:pt x="3958" y="565"/>
                    <a:pt x="4138" y="445"/>
                  </a:cubicBezTo>
                  <a:cubicBezTo>
                    <a:pt x="4317" y="325"/>
                    <a:pt x="4497" y="205"/>
                    <a:pt x="4737" y="145"/>
                  </a:cubicBezTo>
                  <a:cubicBezTo>
                    <a:pt x="4857" y="145"/>
                    <a:pt x="5037" y="86"/>
                    <a:pt x="5157" y="86"/>
                  </a:cubicBezTo>
                  <a:lnTo>
                    <a:pt x="5337" y="86"/>
                  </a:lnTo>
                  <a:cubicBezTo>
                    <a:pt x="5337" y="86"/>
                    <a:pt x="5097" y="26"/>
                    <a:pt x="4737" y="26"/>
                  </a:cubicBezTo>
                  <a:cubicBezTo>
                    <a:pt x="4597" y="8"/>
                    <a:pt x="4456" y="1"/>
                    <a:pt x="4314"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3"/>
            <p:cNvSpPr/>
            <p:nvPr/>
          </p:nvSpPr>
          <p:spPr>
            <a:xfrm>
              <a:off x="2846185" y="3699123"/>
              <a:ext cx="295322" cy="901700"/>
            </a:xfrm>
            <a:custGeom>
              <a:avLst/>
              <a:gdLst/>
              <a:ahLst/>
              <a:cxnLst/>
              <a:rect l="l" t="t" r="r" b="b"/>
              <a:pathLst>
                <a:path w="11213" h="36068" extrusionOk="0">
                  <a:moveTo>
                    <a:pt x="0" y="1"/>
                  </a:moveTo>
                  <a:lnTo>
                    <a:pt x="840" y="16129"/>
                  </a:lnTo>
                  <a:lnTo>
                    <a:pt x="1499" y="28121"/>
                  </a:lnTo>
                  <a:cubicBezTo>
                    <a:pt x="1619" y="30039"/>
                    <a:pt x="900" y="33097"/>
                    <a:pt x="1919" y="34776"/>
                  </a:cubicBezTo>
                  <a:cubicBezTo>
                    <a:pt x="2099" y="35136"/>
                    <a:pt x="2339" y="35436"/>
                    <a:pt x="2698" y="35675"/>
                  </a:cubicBezTo>
                  <a:cubicBezTo>
                    <a:pt x="3083" y="35946"/>
                    <a:pt x="3516" y="36068"/>
                    <a:pt x="3962" y="36068"/>
                  </a:cubicBezTo>
                  <a:cubicBezTo>
                    <a:pt x="5391" y="36068"/>
                    <a:pt x="6961" y="34817"/>
                    <a:pt x="7555" y="33217"/>
                  </a:cubicBezTo>
                  <a:cubicBezTo>
                    <a:pt x="8334" y="31119"/>
                    <a:pt x="7555" y="27821"/>
                    <a:pt x="7315" y="25722"/>
                  </a:cubicBezTo>
                  <a:cubicBezTo>
                    <a:pt x="7075" y="24763"/>
                    <a:pt x="7015" y="23744"/>
                    <a:pt x="7075" y="22725"/>
                  </a:cubicBezTo>
                  <a:cubicBezTo>
                    <a:pt x="7315" y="21106"/>
                    <a:pt x="7915" y="21466"/>
                    <a:pt x="8814" y="20326"/>
                  </a:cubicBezTo>
                  <a:cubicBezTo>
                    <a:pt x="10133" y="18708"/>
                    <a:pt x="10913" y="16789"/>
                    <a:pt x="11092" y="14750"/>
                  </a:cubicBezTo>
                  <a:cubicBezTo>
                    <a:pt x="11212" y="12952"/>
                    <a:pt x="10793" y="11393"/>
                    <a:pt x="10673" y="9654"/>
                  </a:cubicBezTo>
                  <a:lnTo>
                    <a:pt x="0" y="1"/>
                  </a:lnTo>
                  <a:close/>
                </a:path>
              </a:pathLst>
            </a:custGeom>
            <a:solidFill>
              <a:srgbClr val="FFC3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3"/>
            <p:cNvSpPr/>
            <p:nvPr/>
          </p:nvSpPr>
          <p:spPr>
            <a:xfrm>
              <a:off x="2787725" y="4297200"/>
              <a:ext cx="700025" cy="1060775"/>
            </a:xfrm>
            <a:custGeom>
              <a:avLst/>
              <a:gdLst/>
              <a:ahLst/>
              <a:cxnLst/>
              <a:rect l="l" t="t" r="r" b="b"/>
              <a:pathLst>
                <a:path w="28001" h="42431" extrusionOk="0">
                  <a:moveTo>
                    <a:pt x="26921" y="1"/>
                  </a:moveTo>
                  <a:cubicBezTo>
                    <a:pt x="26322" y="5817"/>
                    <a:pt x="22724" y="36275"/>
                    <a:pt x="12771" y="37234"/>
                  </a:cubicBezTo>
                  <a:cubicBezTo>
                    <a:pt x="11272" y="37390"/>
                    <a:pt x="9980" y="37457"/>
                    <a:pt x="8865" y="37457"/>
                  </a:cubicBezTo>
                  <a:cubicBezTo>
                    <a:pt x="4404" y="37457"/>
                    <a:pt x="2782" y="36383"/>
                    <a:pt x="2159" y="35615"/>
                  </a:cubicBezTo>
                  <a:cubicBezTo>
                    <a:pt x="900" y="37474"/>
                    <a:pt x="0" y="39632"/>
                    <a:pt x="1140" y="40832"/>
                  </a:cubicBezTo>
                  <a:cubicBezTo>
                    <a:pt x="2083" y="41821"/>
                    <a:pt x="5602" y="42430"/>
                    <a:pt x="9718" y="42430"/>
                  </a:cubicBezTo>
                  <a:cubicBezTo>
                    <a:pt x="16331" y="42430"/>
                    <a:pt x="24484" y="40857"/>
                    <a:pt x="25962" y="36754"/>
                  </a:cubicBezTo>
                  <a:cubicBezTo>
                    <a:pt x="25962" y="36754"/>
                    <a:pt x="27401" y="15230"/>
                    <a:pt x="28000" y="3658"/>
                  </a:cubicBezTo>
                  <a:cubicBezTo>
                    <a:pt x="27701" y="2279"/>
                    <a:pt x="27521" y="1140"/>
                    <a:pt x="27341" y="361"/>
                  </a:cubicBezTo>
                  <a:lnTo>
                    <a:pt x="26921" y="1"/>
                  </a:ln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3"/>
            <p:cNvSpPr/>
            <p:nvPr/>
          </p:nvSpPr>
          <p:spPr>
            <a:xfrm>
              <a:off x="2783225" y="3739600"/>
              <a:ext cx="707525" cy="1635550"/>
            </a:xfrm>
            <a:custGeom>
              <a:avLst/>
              <a:gdLst/>
              <a:ahLst/>
              <a:cxnLst/>
              <a:rect l="l" t="t" r="r" b="b"/>
              <a:pathLst>
                <a:path w="28301" h="65422" extrusionOk="0">
                  <a:moveTo>
                    <a:pt x="2879" y="1"/>
                  </a:moveTo>
                  <a:lnTo>
                    <a:pt x="2879" y="1"/>
                  </a:lnTo>
                  <a:cubicBezTo>
                    <a:pt x="2998" y="4498"/>
                    <a:pt x="3118" y="9054"/>
                    <a:pt x="3298" y="13551"/>
                  </a:cubicBezTo>
                  <a:cubicBezTo>
                    <a:pt x="3418" y="18048"/>
                    <a:pt x="3598" y="22545"/>
                    <a:pt x="3778" y="27041"/>
                  </a:cubicBezTo>
                  <a:cubicBezTo>
                    <a:pt x="3958" y="31538"/>
                    <a:pt x="4078" y="36035"/>
                    <a:pt x="4318" y="40532"/>
                  </a:cubicBezTo>
                  <a:lnTo>
                    <a:pt x="4960" y="53683"/>
                  </a:lnTo>
                  <a:lnTo>
                    <a:pt x="4960" y="53683"/>
                  </a:lnTo>
                  <a:cubicBezTo>
                    <a:pt x="4461" y="54195"/>
                    <a:pt x="4000" y="54708"/>
                    <a:pt x="3538" y="55221"/>
                  </a:cubicBezTo>
                  <a:cubicBezTo>
                    <a:pt x="3058" y="55821"/>
                    <a:pt x="2519" y="56480"/>
                    <a:pt x="2039" y="57140"/>
                  </a:cubicBezTo>
                  <a:cubicBezTo>
                    <a:pt x="1560" y="57799"/>
                    <a:pt x="1140" y="58459"/>
                    <a:pt x="780" y="59238"/>
                  </a:cubicBezTo>
                  <a:cubicBezTo>
                    <a:pt x="300" y="60018"/>
                    <a:pt x="61" y="60917"/>
                    <a:pt x="1" y="61876"/>
                  </a:cubicBezTo>
                  <a:cubicBezTo>
                    <a:pt x="1" y="62416"/>
                    <a:pt x="180" y="62896"/>
                    <a:pt x="480" y="63375"/>
                  </a:cubicBezTo>
                  <a:cubicBezTo>
                    <a:pt x="600" y="63495"/>
                    <a:pt x="660" y="63615"/>
                    <a:pt x="780" y="63675"/>
                  </a:cubicBezTo>
                  <a:lnTo>
                    <a:pt x="900" y="63795"/>
                  </a:lnTo>
                  <a:lnTo>
                    <a:pt x="1080" y="63915"/>
                  </a:lnTo>
                  <a:cubicBezTo>
                    <a:pt x="1320" y="64095"/>
                    <a:pt x="1500" y="64215"/>
                    <a:pt x="1739" y="64335"/>
                  </a:cubicBezTo>
                  <a:cubicBezTo>
                    <a:pt x="2519" y="64634"/>
                    <a:pt x="3358" y="64874"/>
                    <a:pt x="4198" y="64994"/>
                  </a:cubicBezTo>
                  <a:cubicBezTo>
                    <a:pt x="5756" y="65294"/>
                    <a:pt x="7375" y="65414"/>
                    <a:pt x="8994" y="65414"/>
                  </a:cubicBezTo>
                  <a:cubicBezTo>
                    <a:pt x="9264" y="65419"/>
                    <a:pt x="9534" y="65421"/>
                    <a:pt x="9803" y="65421"/>
                  </a:cubicBezTo>
                  <a:cubicBezTo>
                    <a:pt x="12771" y="65421"/>
                    <a:pt x="15729" y="65119"/>
                    <a:pt x="18587" y="64515"/>
                  </a:cubicBezTo>
                  <a:cubicBezTo>
                    <a:pt x="20206" y="64155"/>
                    <a:pt x="21765" y="63615"/>
                    <a:pt x="23204" y="62896"/>
                  </a:cubicBezTo>
                  <a:cubicBezTo>
                    <a:pt x="23923" y="62536"/>
                    <a:pt x="24643" y="62056"/>
                    <a:pt x="25302" y="61517"/>
                  </a:cubicBezTo>
                  <a:cubicBezTo>
                    <a:pt x="25962" y="60917"/>
                    <a:pt x="26442" y="60138"/>
                    <a:pt x="26801" y="59298"/>
                  </a:cubicBezTo>
                  <a:lnTo>
                    <a:pt x="26801" y="59238"/>
                  </a:lnTo>
                  <a:lnTo>
                    <a:pt x="26801" y="59118"/>
                  </a:lnTo>
                  <a:cubicBezTo>
                    <a:pt x="27101" y="53183"/>
                    <a:pt x="27401" y="47247"/>
                    <a:pt x="27701" y="41311"/>
                  </a:cubicBezTo>
                  <a:cubicBezTo>
                    <a:pt x="27821" y="38313"/>
                    <a:pt x="27881" y="35375"/>
                    <a:pt x="28000" y="32378"/>
                  </a:cubicBezTo>
                  <a:cubicBezTo>
                    <a:pt x="28120" y="29440"/>
                    <a:pt x="28240" y="26442"/>
                    <a:pt x="28300" y="23444"/>
                  </a:cubicBezTo>
                  <a:lnTo>
                    <a:pt x="28300" y="23444"/>
                  </a:lnTo>
                  <a:cubicBezTo>
                    <a:pt x="28060" y="26442"/>
                    <a:pt x="27821" y="29380"/>
                    <a:pt x="27581" y="32378"/>
                  </a:cubicBezTo>
                  <a:cubicBezTo>
                    <a:pt x="27341" y="35315"/>
                    <a:pt x="27101" y="38253"/>
                    <a:pt x="26861" y="41251"/>
                  </a:cubicBezTo>
                  <a:cubicBezTo>
                    <a:pt x="26442" y="47187"/>
                    <a:pt x="25962" y="53123"/>
                    <a:pt x="25482" y="59058"/>
                  </a:cubicBezTo>
                  <a:lnTo>
                    <a:pt x="25482" y="58879"/>
                  </a:lnTo>
                  <a:cubicBezTo>
                    <a:pt x="24883" y="60138"/>
                    <a:pt x="23803" y="61157"/>
                    <a:pt x="22484" y="61697"/>
                  </a:cubicBezTo>
                  <a:cubicBezTo>
                    <a:pt x="21105" y="62356"/>
                    <a:pt x="19666" y="62896"/>
                    <a:pt x="18227" y="63196"/>
                  </a:cubicBezTo>
                  <a:cubicBezTo>
                    <a:pt x="15426" y="63745"/>
                    <a:pt x="12625" y="64042"/>
                    <a:pt x="9778" y="64042"/>
                  </a:cubicBezTo>
                  <a:cubicBezTo>
                    <a:pt x="9517" y="64042"/>
                    <a:pt x="9256" y="64040"/>
                    <a:pt x="8994" y="64035"/>
                  </a:cubicBezTo>
                  <a:cubicBezTo>
                    <a:pt x="7495" y="63975"/>
                    <a:pt x="5936" y="63855"/>
                    <a:pt x="4437" y="63555"/>
                  </a:cubicBezTo>
                  <a:cubicBezTo>
                    <a:pt x="3718" y="63435"/>
                    <a:pt x="2998" y="63255"/>
                    <a:pt x="2339" y="62956"/>
                  </a:cubicBezTo>
                  <a:cubicBezTo>
                    <a:pt x="2219" y="62896"/>
                    <a:pt x="2099" y="62836"/>
                    <a:pt x="1979" y="62776"/>
                  </a:cubicBezTo>
                  <a:lnTo>
                    <a:pt x="1919" y="62716"/>
                  </a:lnTo>
                  <a:lnTo>
                    <a:pt x="1799" y="62656"/>
                  </a:lnTo>
                  <a:cubicBezTo>
                    <a:pt x="1799" y="62596"/>
                    <a:pt x="1739" y="62536"/>
                    <a:pt x="1739" y="62536"/>
                  </a:cubicBezTo>
                  <a:cubicBezTo>
                    <a:pt x="1560" y="62296"/>
                    <a:pt x="1500" y="62056"/>
                    <a:pt x="1500" y="61817"/>
                  </a:cubicBezTo>
                  <a:cubicBezTo>
                    <a:pt x="1560" y="61157"/>
                    <a:pt x="1739" y="60497"/>
                    <a:pt x="2039" y="59898"/>
                  </a:cubicBezTo>
                  <a:cubicBezTo>
                    <a:pt x="2339" y="59238"/>
                    <a:pt x="2759" y="58639"/>
                    <a:pt x="3178" y="58039"/>
                  </a:cubicBezTo>
                  <a:cubicBezTo>
                    <a:pt x="4078" y="56780"/>
                    <a:pt x="5097" y="55581"/>
                    <a:pt x="6176" y="54502"/>
                  </a:cubicBezTo>
                  <a:lnTo>
                    <a:pt x="6416" y="54262"/>
                  </a:lnTo>
                  <a:lnTo>
                    <a:pt x="6416" y="53962"/>
                  </a:lnTo>
                  <a:lnTo>
                    <a:pt x="5637" y="40472"/>
                  </a:lnTo>
                  <a:cubicBezTo>
                    <a:pt x="5397" y="35975"/>
                    <a:pt x="5097" y="31478"/>
                    <a:pt x="4797" y="26981"/>
                  </a:cubicBezTo>
                  <a:cubicBezTo>
                    <a:pt x="4497" y="22485"/>
                    <a:pt x="4198" y="17988"/>
                    <a:pt x="3898" y="13491"/>
                  </a:cubicBezTo>
                  <a:cubicBezTo>
                    <a:pt x="3538" y="8994"/>
                    <a:pt x="3238" y="4498"/>
                    <a:pt x="2879"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3"/>
            <p:cNvSpPr/>
            <p:nvPr/>
          </p:nvSpPr>
          <p:spPr>
            <a:xfrm>
              <a:off x="3783528" y="3379766"/>
              <a:ext cx="659835" cy="2028856"/>
            </a:xfrm>
            <a:custGeom>
              <a:avLst/>
              <a:gdLst/>
              <a:ahLst/>
              <a:cxnLst/>
              <a:rect l="l" t="t" r="r" b="b"/>
              <a:pathLst>
                <a:path w="30819" h="63377" extrusionOk="0">
                  <a:moveTo>
                    <a:pt x="24643" y="1"/>
                  </a:moveTo>
                  <a:lnTo>
                    <a:pt x="1" y="22785"/>
                  </a:lnTo>
                  <a:cubicBezTo>
                    <a:pt x="900" y="33457"/>
                    <a:pt x="3478" y="58339"/>
                    <a:pt x="3478" y="58339"/>
                  </a:cubicBezTo>
                  <a:cubicBezTo>
                    <a:pt x="5012" y="62020"/>
                    <a:pt x="12107" y="63376"/>
                    <a:pt x="18374" y="63376"/>
                  </a:cubicBezTo>
                  <a:cubicBezTo>
                    <a:pt x="23131" y="63376"/>
                    <a:pt x="27411" y="62595"/>
                    <a:pt x="28420" y="61457"/>
                  </a:cubicBezTo>
                  <a:cubicBezTo>
                    <a:pt x="30818" y="58819"/>
                    <a:pt x="23743" y="52463"/>
                    <a:pt x="23743" y="52463"/>
                  </a:cubicBezTo>
                  <a:lnTo>
                    <a:pt x="246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3"/>
            <p:cNvSpPr/>
            <p:nvPr/>
          </p:nvSpPr>
          <p:spPr>
            <a:xfrm>
              <a:off x="4199700" y="5217550"/>
              <a:ext cx="146925" cy="137925"/>
            </a:xfrm>
            <a:custGeom>
              <a:avLst/>
              <a:gdLst/>
              <a:ahLst/>
              <a:cxnLst/>
              <a:rect l="l" t="t" r="r" b="b"/>
              <a:pathLst>
                <a:path w="5877" h="5517" extrusionOk="0">
                  <a:moveTo>
                    <a:pt x="1" y="0"/>
                  </a:moveTo>
                  <a:cubicBezTo>
                    <a:pt x="241" y="120"/>
                    <a:pt x="420" y="180"/>
                    <a:pt x="600" y="360"/>
                  </a:cubicBezTo>
                  <a:cubicBezTo>
                    <a:pt x="960" y="540"/>
                    <a:pt x="1440" y="840"/>
                    <a:pt x="1859" y="1200"/>
                  </a:cubicBezTo>
                  <a:cubicBezTo>
                    <a:pt x="2759" y="1859"/>
                    <a:pt x="3478" y="2519"/>
                    <a:pt x="3478" y="2519"/>
                  </a:cubicBezTo>
                  <a:lnTo>
                    <a:pt x="3658" y="2579"/>
                  </a:lnTo>
                  <a:lnTo>
                    <a:pt x="4018" y="2818"/>
                  </a:lnTo>
                  <a:lnTo>
                    <a:pt x="4557" y="3178"/>
                  </a:lnTo>
                  <a:cubicBezTo>
                    <a:pt x="4737" y="3358"/>
                    <a:pt x="4917" y="3478"/>
                    <a:pt x="5097" y="3658"/>
                  </a:cubicBezTo>
                  <a:cubicBezTo>
                    <a:pt x="5157" y="3718"/>
                    <a:pt x="5217" y="3838"/>
                    <a:pt x="5337" y="3958"/>
                  </a:cubicBezTo>
                  <a:cubicBezTo>
                    <a:pt x="5397" y="4018"/>
                    <a:pt x="5457" y="4137"/>
                    <a:pt x="5517" y="4257"/>
                  </a:cubicBezTo>
                  <a:cubicBezTo>
                    <a:pt x="5517" y="4377"/>
                    <a:pt x="5577" y="4497"/>
                    <a:pt x="5637" y="4557"/>
                  </a:cubicBezTo>
                  <a:cubicBezTo>
                    <a:pt x="5637" y="4677"/>
                    <a:pt x="5637" y="4797"/>
                    <a:pt x="5637" y="4857"/>
                  </a:cubicBezTo>
                  <a:cubicBezTo>
                    <a:pt x="5637" y="5037"/>
                    <a:pt x="5637" y="5217"/>
                    <a:pt x="5577" y="5337"/>
                  </a:cubicBezTo>
                  <a:cubicBezTo>
                    <a:pt x="5577" y="5397"/>
                    <a:pt x="5517" y="5457"/>
                    <a:pt x="5517" y="5516"/>
                  </a:cubicBezTo>
                  <a:lnTo>
                    <a:pt x="5517" y="5516"/>
                  </a:lnTo>
                  <a:cubicBezTo>
                    <a:pt x="5517" y="5516"/>
                    <a:pt x="5517" y="5456"/>
                    <a:pt x="5577" y="5397"/>
                  </a:cubicBezTo>
                  <a:cubicBezTo>
                    <a:pt x="5697" y="5217"/>
                    <a:pt x="5757" y="5037"/>
                    <a:pt x="5817" y="4917"/>
                  </a:cubicBezTo>
                  <a:cubicBezTo>
                    <a:pt x="5817" y="4797"/>
                    <a:pt x="5877" y="4677"/>
                    <a:pt x="5877" y="4557"/>
                  </a:cubicBezTo>
                  <a:cubicBezTo>
                    <a:pt x="5877" y="4437"/>
                    <a:pt x="5877" y="4257"/>
                    <a:pt x="5877" y="4137"/>
                  </a:cubicBezTo>
                  <a:cubicBezTo>
                    <a:pt x="5877" y="4018"/>
                    <a:pt x="5877" y="3838"/>
                    <a:pt x="5817" y="3718"/>
                  </a:cubicBezTo>
                  <a:cubicBezTo>
                    <a:pt x="5817" y="3538"/>
                    <a:pt x="5757" y="3418"/>
                    <a:pt x="5697" y="3298"/>
                  </a:cubicBezTo>
                  <a:cubicBezTo>
                    <a:pt x="5577" y="2998"/>
                    <a:pt x="5457" y="2699"/>
                    <a:pt x="5277" y="2459"/>
                  </a:cubicBezTo>
                  <a:cubicBezTo>
                    <a:pt x="5157" y="2219"/>
                    <a:pt x="4977" y="2039"/>
                    <a:pt x="4797" y="1859"/>
                  </a:cubicBezTo>
                  <a:lnTo>
                    <a:pt x="4438" y="1499"/>
                  </a:lnTo>
                  <a:lnTo>
                    <a:pt x="4258" y="1319"/>
                  </a:lnTo>
                  <a:lnTo>
                    <a:pt x="4138" y="1260"/>
                  </a:lnTo>
                  <a:cubicBezTo>
                    <a:pt x="3958" y="1140"/>
                    <a:pt x="3778" y="1080"/>
                    <a:pt x="3658" y="1020"/>
                  </a:cubicBezTo>
                  <a:cubicBezTo>
                    <a:pt x="3178" y="780"/>
                    <a:pt x="2639" y="600"/>
                    <a:pt x="2159" y="480"/>
                  </a:cubicBezTo>
                  <a:cubicBezTo>
                    <a:pt x="1620" y="360"/>
                    <a:pt x="1020" y="240"/>
                    <a:pt x="660" y="180"/>
                  </a:cubicBezTo>
                  <a:cubicBezTo>
                    <a:pt x="242" y="121"/>
                    <a:pt x="3" y="1"/>
                    <a:pt x="1"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3"/>
            <p:cNvSpPr/>
            <p:nvPr/>
          </p:nvSpPr>
          <p:spPr>
            <a:xfrm>
              <a:off x="4051325" y="5250900"/>
              <a:ext cx="136425" cy="118075"/>
            </a:xfrm>
            <a:custGeom>
              <a:avLst/>
              <a:gdLst/>
              <a:ahLst/>
              <a:cxnLst/>
              <a:rect l="l" t="t" r="r" b="b"/>
              <a:pathLst>
                <a:path w="5457" h="4723" extrusionOk="0">
                  <a:moveTo>
                    <a:pt x="1327" y="0"/>
                  </a:moveTo>
                  <a:cubicBezTo>
                    <a:pt x="1079" y="0"/>
                    <a:pt x="839" y="15"/>
                    <a:pt x="600" y="45"/>
                  </a:cubicBezTo>
                  <a:cubicBezTo>
                    <a:pt x="240" y="45"/>
                    <a:pt x="0" y="105"/>
                    <a:pt x="0" y="105"/>
                  </a:cubicBezTo>
                  <a:lnTo>
                    <a:pt x="180" y="105"/>
                  </a:lnTo>
                  <a:cubicBezTo>
                    <a:pt x="360" y="105"/>
                    <a:pt x="480" y="165"/>
                    <a:pt x="660" y="225"/>
                  </a:cubicBezTo>
                  <a:cubicBezTo>
                    <a:pt x="839" y="225"/>
                    <a:pt x="1019" y="345"/>
                    <a:pt x="1199" y="405"/>
                  </a:cubicBezTo>
                  <a:cubicBezTo>
                    <a:pt x="1439" y="525"/>
                    <a:pt x="1619" y="645"/>
                    <a:pt x="1859" y="825"/>
                  </a:cubicBezTo>
                  <a:cubicBezTo>
                    <a:pt x="2158" y="1065"/>
                    <a:pt x="2518" y="1305"/>
                    <a:pt x="2818" y="1604"/>
                  </a:cubicBezTo>
                  <a:lnTo>
                    <a:pt x="3238" y="1964"/>
                  </a:lnTo>
                  <a:lnTo>
                    <a:pt x="3717" y="2324"/>
                  </a:lnTo>
                  <a:cubicBezTo>
                    <a:pt x="3837" y="2444"/>
                    <a:pt x="4017" y="2504"/>
                    <a:pt x="4137" y="2684"/>
                  </a:cubicBezTo>
                  <a:cubicBezTo>
                    <a:pt x="4317" y="2803"/>
                    <a:pt x="4497" y="2983"/>
                    <a:pt x="4617" y="3163"/>
                  </a:cubicBezTo>
                  <a:cubicBezTo>
                    <a:pt x="4737" y="3223"/>
                    <a:pt x="4797" y="3283"/>
                    <a:pt x="4857" y="3403"/>
                  </a:cubicBezTo>
                  <a:cubicBezTo>
                    <a:pt x="4916" y="3463"/>
                    <a:pt x="4976" y="3583"/>
                    <a:pt x="5036" y="3703"/>
                  </a:cubicBezTo>
                  <a:cubicBezTo>
                    <a:pt x="5096" y="3763"/>
                    <a:pt x="5156" y="3883"/>
                    <a:pt x="5216" y="4003"/>
                  </a:cubicBezTo>
                  <a:cubicBezTo>
                    <a:pt x="5276" y="4063"/>
                    <a:pt x="5276" y="4182"/>
                    <a:pt x="5276" y="4242"/>
                  </a:cubicBezTo>
                  <a:cubicBezTo>
                    <a:pt x="5336" y="4422"/>
                    <a:pt x="5336" y="4542"/>
                    <a:pt x="5336" y="4722"/>
                  </a:cubicBezTo>
                  <a:cubicBezTo>
                    <a:pt x="5396" y="4542"/>
                    <a:pt x="5396" y="4422"/>
                    <a:pt x="5456" y="4242"/>
                  </a:cubicBezTo>
                  <a:lnTo>
                    <a:pt x="5456" y="3943"/>
                  </a:lnTo>
                  <a:lnTo>
                    <a:pt x="5456" y="3583"/>
                  </a:lnTo>
                  <a:cubicBezTo>
                    <a:pt x="5396" y="3283"/>
                    <a:pt x="5396" y="3043"/>
                    <a:pt x="5276" y="2744"/>
                  </a:cubicBezTo>
                  <a:cubicBezTo>
                    <a:pt x="5216" y="2504"/>
                    <a:pt x="5096" y="2264"/>
                    <a:pt x="4976" y="2024"/>
                  </a:cubicBezTo>
                  <a:cubicBezTo>
                    <a:pt x="4857" y="1784"/>
                    <a:pt x="4737" y="1604"/>
                    <a:pt x="4557" y="1424"/>
                  </a:cubicBezTo>
                  <a:cubicBezTo>
                    <a:pt x="4437" y="1245"/>
                    <a:pt x="4257" y="1065"/>
                    <a:pt x="4137" y="885"/>
                  </a:cubicBezTo>
                  <a:cubicBezTo>
                    <a:pt x="4137" y="885"/>
                    <a:pt x="3897" y="705"/>
                    <a:pt x="3537" y="525"/>
                  </a:cubicBezTo>
                  <a:cubicBezTo>
                    <a:pt x="3058" y="285"/>
                    <a:pt x="2578" y="165"/>
                    <a:pt x="2099" y="45"/>
                  </a:cubicBezTo>
                  <a:cubicBezTo>
                    <a:pt x="1829" y="15"/>
                    <a:pt x="1574" y="0"/>
                    <a:pt x="1327"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3"/>
            <p:cNvSpPr/>
            <p:nvPr/>
          </p:nvSpPr>
          <p:spPr>
            <a:xfrm>
              <a:off x="3765025" y="4820325"/>
              <a:ext cx="700025" cy="571025"/>
            </a:xfrm>
            <a:custGeom>
              <a:avLst/>
              <a:gdLst/>
              <a:ahLst/>
              <a:cxnLst/>
              <a:rect l="l" t="t" r="r" b="b"/>
              <a:pathLst>
                <a:path w="28001" h="22841" extrusionOk="0">
                  <a:moveTo>
                    <a:pt x="0" y="1"/>
                  </a:moveTo>
                  <a:cubicBezTo>
                    <a:pt x="900" y="9234"/>
                    <a:pt x="1799" y="17748"/>
                    <a:pt x="1799" y="17748"/>
                  </a:cubicBezTo>
                  <a:cubicBezTo>
                    <a:pt x="3336" y="21472"/>
                    <a:pt x="10481" y="22840"/>
                    <a:pt x="16775" y="22840"/>
                  </a:cubicBezTo>
                  <a:cubicBezTo>
                    <a:pt x="21527" y="22840"/>
                    <a:pt x="25795" y="22061"/>
                    <a:pt x="26801" y="20926"/>
                  </a:cubicBezTo>
                  <a:cubicBezTo>
                    <a:pt x="28000" y="19487"/>
                    <a:pt x="26621" y="17089"/>
                    <a:pt x="25062" y="15110"/>
                  </a:cubicBezTo>
                  <a:cubicBezTo>
                    <a:pt x="24583" y="15470"/>
                    <a:pt x="24283" y="16009"/>
                    <a:pt x="24163" y="16609"/>
                  </a:cubicBezTo>
                  <a:cubicBezTo>
                    <a:pt x="23955" y="18132"/>
                    <a:pt x="20871" y="18835"/>
                    <a:pt x="16940" y="18835"/>
                  </a:cubicBezTo>
                  <a:cubicBezTo>
                    <a:pt x="14060" y="18835"/>
                    <a:pt x="10726" y="18458"/>
                    <a:pt x="7735" y="17748"/>
                  </a:cubicBezTo>
                  <a:cubicBezTo>
                    <a:pt x="3897" y="16789"/>
                    <a:pt x="1439" y="7915"/>
                    <a:pt x="0"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3"/>
            <p:cNvSpPr/>
            <p:nvPr/>
          </p:nvSpPr>
          <p:spPr>
            <a:xfrm>
              <a:off x="3724550" y="3805550"/>
              <a:ext cx="742000" cy="1603125"/>
            </a:xfrm>
            <a:custGeom>
              <a:avLst/>
              <a:gdLst/>
              <a:ahLst/>
              <a:cxnLst/>
              <a:rect l="l" t="t" r="r" b="b"/>
              <a:pathLst>
                <a:path w="29680" h="64125" extrusionOk="0">
                  <a:moveTo>
                    <a:pt x="24583" y="1"/>
                  </a:moveTo>
                  <a:cubicBezTo>
                    <a:pt x="24343" y="4378"/>
                    <a:pt x="24223" y="8815"/>
                    <a:pt x="23983" y="13191"/>
                  </a:cubicBezTo>
                  <a:cubicBezTo>
                    <a:pt x="23803" y="17568"/>
                    <a:pt x="23683" y="21945"/>
                    <a:pt x="23563" y="26322"/>
                  </a:cubicBezTo>
                  <a:cubicBezTo>
                    <a:pt x="23444" y="30699"/>
                    <a:pt x="23324" y="35076"/>
                    <a:pt x="23204" y="39453"/>
                  </a:cubicBezTo>
                  <a:lnTo>
                    <a:pt x="22964" y="52583"/>
                  </a:lnTo>
                  <a:lnTo>
                    <a:pt x="22964" y="52883"/>
                  </a:lnTo>
                  <a:lnTo>
                    <a:pt x="23204" y="53123"/>
                  </a:lnTo>
                  <a:cubicBezTo>
                    <a:pt x="24283" y="54142"/>
                    <a:pt x="25362" y="55281"/>
                    <a:pt x="26262" y="56480"/>
                  </a:cubicBezTo>
                  <a:cubicBezTo>
                    <a:pt x="26741" y="57080"/>
                    <a:pt x="27161" y="57680"/>
                    <a:pt x="27521" y="58339"/>
                  </a:cubicBezTo>
                  <a:cubicBezTo>
                    <a:pt x="27820" y="58939"/>
                    <a:pt x="28060" y="59538"/>
                    <a:pt x="28060" y="60258"/>
                  </a:cubicBezTo>
                  <a:cubicBezTo>
                    <a:pt x="28120" y="60498"/>
                    <a:pt x="28060" y="60737"/>
                    <a:pt x="27880" y="60917"/>
                  </a:cubicBezTo>
                  <a:lnTo>
                    <a:pt x="27880" y="60977"/>
                  </a:lnTo>
                  <a:lnTo>
                    <a:pt x="27700" y="61157"/>
                  </a:lnTo>
                  <a:cubicBezTo>
                    <a:pt x="27521" y="61277"/>
                    <a:pt x="27521" y="61277"/>
                    <a:pt x="27341" y="61397"/>
                  </a:cubicBezTo>
                  <a:cubicBezTo>
                    <a:pt x="26681" y="61697"/>
                    <a:pt x="26022" y="61877"/>
                    <a:pt x="25302" y="62056"/>
                  </a:cubicBezTo>
                  <a:cubicBezTo>
                    <a:pt x="23803" y="62356"/>
                    <a:pt x="22304" y="62596"/>
                    <a:pt x="20746" y="62656"/>
                  </a:cubicBezTo>
                  <a:cubicBezTo>
                    <a:pt x="19966" y="62686"/>
                    <a:pt x="19187" y="62701"/>
                    <a:pt x="18415" y="62701"/>
                  </a:cubicBezTo>
                  <a:cubicBezTo>
                    <a:pt x="17643" y="62701"/>
                    <a:pt x="16878" y="62686"/>
                    <a:pt x="16129" y="62656"/>
                  </a:cubicBezTo>
                  <a:cubicBezTo>
                    <a:pt x="14570" y="62596"/>
                    <a:pt x="13011" y="62416"/>
                    <a:pt x="11512" y="62116"/>
                  </a:cubicBezTo>
                  <a:cubicBezTo>
                    <a:pt x="10013" y="61877"/>
                    <a:pt x="8574" y="61457"/>
                    <a:pt x="7195" y="60857"/>
                  </a:cubicBezTo>
                  <a:cubicBezTo>
                    <a:pt x="6476" y="60558"/>
                    <a:pt x="5876" y="60138"/>
                    <a:pt x="5337" y="59718"/>
                  </a:cubicBezTo>
                  <a:cubicBezTo>
                    <a:pt x="4797" y="59298"/>
                    <a:pt x="4377" y="58699"/>
                    <a:pt x="4078" y="58099"/>
                  </a:cubicBezTo>
                  <a:lnTo>
                    <a:pt x="4078" y="58279"/>
                  </a:lnTo>
                  <a:lnTo>
                    <a:pt x="2099" y="40532"/>
                  </a:lnTo>
                  <a:cubicBezTo>
                    <a:pt x="1799" y="37594"/>
                    <a:pt x="1439" y="34656"/>
                    <a:pt x="1080" y="31718"/>
                  </a:cubicBezTo>
                  <a:cubicBezTo>
                    <a:pt x="720" y="28720"/>
                    <a:pt x="360" y="25782"/>
                    <a:pt x="0" y="22845"/>
                  </a:cubicBezTo>
                  <a:lnTo>
                    <a:pt x="0" y="22845"/>
                  </a:lnTo>
                  <a:cubicBezTo>
                    <a:pt x="180" y="25782"/>
                    <a:pt x="360" y="28780"/>
                    <a:pt x="600" y="31718"/>
                  </a:cubicBezTo>
                  <a:cubicBezTo>
                    <a:pt x="840" y="34716"/>
                    <a:pt x="1080" y="37654"/>
                    <a:pt x="1320" y="40652"/>
                  </a:cubicBezTo>
                  <a:lnTo>
                    <a:pt x="2818" y="58399"/>
                  </a:lnTo>
                  <a:lnTo>
                    <a:pt x="2818" y="58519"/>
                  </a:lnTo>
                  <a:lnTo>
                    <a:pt x="2818" y="58579"/>
                  </a:lnTo>
                  <a:cubicBezTo>
                    <a:pt x="3178" y="59418"/>
                    <a:pt x="3718" y="60138"/>
                    <a:pt x="4437" y="60677"/>
                  </a:cubicBezTo>
                  <a:cubicBezTo>
                    <a:pt x="5097" y="61217"/>
                    <a:pt x="5816" y="61697"/>
                    <a:pt x="6596" y="62056"/>
                  </a:cubicBezTo>
                  <a:cubicBezTo>
                    <a:pt x="8095" y="62716"/>
                    <a:pt x="9654" y="63196"/>
                    <a:pt x="11272" y="63495"/>
                  </a:cubicBezTo>
                  <a:cubicBezTo>
                    <a:pt x="12891" y="63735"/>
                    <a:pt x="14450" y="63975"/>
                    <a:pt x="16069" y="64035"/>
                  </a:cubicBezTo>
                  <a:cubicBezTo>
                    <a:pt x="16878" y="64095"/>
                    <a:pt x="17673" y="64125"/>
                    <a:pt x="18467" y="64125"/>
                  </a:cubicBezTo>
                  <a:cubicBezTo>
                    <a:pt x="19262" y="64125"/>
                    <a:pt x="20056" y="64095"/>
                    <a:pt x="20865" y="64035"/>
                  </a:cubicBezTo>
                  <a:cubicBezTo>
                    <a:pt x="22484" y="63975"/>
                    <a:pt x="24103" y="63795"/>
                    <a:pt x="25662" y="63435"/>
                  </a:cubicBezTo>
                  <a:cubicBezTo>
                    <a:pt x="26501" y="63316"/>
                    <a:pt x="27281" y="63016"/>
                    <a:pt x="28060" y="62656"/>
                  </a:cubicBezTo>
                  <a:cubicBezTo>
                    <a:pt x="28300" y="62536"/>
                    <a:pt x="28540" y="62416"/>
                    <a:pt x="28720" y="62236"/>
                  </a:cubicBezTo>
                  <a:lnTo>
                    <a:pt x="28960" y="62056"/>
                  </a:lnTo>
                  <a:lnTo>
                    <a:pt x="29020" y="61996"/>
                  </a:lnTo>
                  <a:lnTo>
                    <a:pt x="29020" y="61937"/>
                  </a:lnTo>
                  <a:lnTo>
                    <a:pt x="29079" y="61877"/>
                  </a:lnTo>
                  <a:lnTo>
                    <a:pt x="29199" y="61697"/>
                  </a:lnTo>
                  <a:cubicBezTo>
                    <a:pt x="29499" y="61217"/>
                    <a:pt x="29679" y="60677"/>
                    <a:pt x="29619" y="60138"/>
                  </a:cubicBezTo>
                  <a:cubicBezTo>
                    <a:pt x="29559" y="59238"/>
                    <a:pt x="29319" y="58339"/>
                    <a:pt x="28840" y="57560"/>
                  </a:cubicBezTo>
                  <a:cubicBezTo>
                    <a:pt x="28420" y="56840"/>
                    <a:pt x="28000" y="56181"/>
                    <a:pt x="27461" y="55521"/>
                  </a:cubicBezTo>
                  <a:cubicBezTo>
                    <a:pt x="26981" y="54862"/>
                    <a:pt x="26441" y="54262"/>
                    <a:pt x="25902" y="53662"/>
                  </a:cubicBezTo>
                  <a:cubicBezTo>
                    <a:pt x="25435" y="53144"/>
                    <a:pt x="24924" y="52671"/>
                    <a:pt x="24407" y="52204"/>
                  </a:cubicBezTo>
                  <a:lnTo>
                    <a:pt x="24407" y="52204"/>
                  </a:lnTo>
                  <a:lnTo>
                    <a:pt x="24583" y="39393"/>
                  </a:lnTo>
                  <a:cubicBezTo>
                    <a:pt x="24643" y="35016"/>
                    <a:pt x="24643" y="30639"/>
                    <a:pt x="24643" y="26262"/>
                  </a:cubicBezTo>
                  <a:cubicBezTo>
                    <a:pt x="24643" y="21885"/>
                    <a:pt x="24703" y="17508"/>
                    <a:pt x="24643" y="13131"/>
                  </a:cubicBezTo>
                  <a:cubicBezTo>
                    <a:pt x="24643" y="8755"/>
                    <a:pt x="24643" y="4378"/>
                    <a:pt x="24583"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3"/>
            <p:cNvSpPr/>
            <p:nvPr/>
          </p:nvSpPr>
          <p:spPr>
            <a:xfrm>
              <a:off x="1982800" y="238550"/>
              <a:ext cx="2858475" cy="3939150"/>
            </a:xfrm>
            <a:custGeom>
              <a:avLst/>
              <a:gdLst/>
              <a:ahLst/>
              <a:cxnLst/>
              <a:rect l="l" t="t" r="r" b="b"/>
              <a:pathLst>
                <a:path w="114339" h="157566" extrusionOk="0">
                  <a:moveTo>
                    <a:pt x="93635" y="0"/>
                  </a:moveTo>
                  <a:cubicBezTo>
                    <a:pt x="85110" y="0"/>
                    <a:pt x="70270" y="36497"/>
                    <a:pt x="70270" y="36497"/>
                  </a:cubicBezTo>
                  <a:cubicBezTo>
                    <a:pt x="66501" y="34739"/>
                    <a:pt x="62492" y="34171"/>
                    <a:pt x="58883" y="34171"/>
                  </a:cubicBezTo>
                  <a:cubicBezTo>
                    <a:pt x="52274" y="34171"/>
                    <a:pt x="47007" y="36077"/>
                    <a:pt x="47007" y="36077"/>
                  </a:cubicBezTo>
                  <a:cubicBezTo>
                    <a:pt x="40944" y="24498"/>
                    <a:pt x="26572" y="3366"/>
                    <a:pt x="16855" y="3366"/>
                  </a:cubicBezTo>
                  <a:cubicBezTo>
                    <a:pt x="15905" y="3366"/>
                    <a:pt x="14999" y="3568"/>
                    <a:pt x="14151" y="4000"/>
                  </a:cubicBezTo>
                  <a:cubicBezTo>
                    <a:pt x="1" y="11255"/>
                    <a:pt x="21405" y="54604"/>
                    <a:pt x="20146" y="55563"/>
                  </a:cubicBezTo>
                  <a:cubicBezTo>
                    <a:pt x="14031" y="60120"/>
                    <a:pt x="7435" y="78946"/>
                    <a:pt x="6896" y="82544"/>
                  </a:cubicBezTo>
                  <a:cubicBezTo>
                    <a:pt x="6711" y="83919"/>
                    <a:pt x="7481" y="84326"/>
                    <a:pt x="8519" y="84326"/>
                  </a:cubicBezTo>
                  <a:cubicBezTo>
                    <a:pt x="9835" y="84326"/>
                    <a:pt x="11581" y="83671"/>
                    <a:pt x="12352" y="83503"/>
                  </a:cubicBezTo>
                  <a:lnTo>
                    <a:pt x="12352" y="83503"/>
                  </a:lnTo>
                  <a:cubicBezTo>
                    <a:pt x="7795" y="87400"/>
                    <a:pt x="6596" y="89499"/>
                    <a:pt x="10433" y="94775"/>
                  </a:cubicBezTo>
                  <a:cubicBezTo>
                    <a:pt x="16069" y="102390"/>
                    <a:pt x="25722" y="102869"/>
                    <a:pt x="25722" y="102869"/>
                  </a:cubicBezTo>
                  <a:cubicBezTo>
                    <a:pt x="25722" y="102869"/>
                    <a:pt x="19127" y="110004"/>
                    <a:pt x="20626" y="113602"/>
                  </a:cubicBezTo>
                  <a:cubicBezTo>
                    <a:pt x="21062" y="114591"/>
                    <a:pt x="21615" y="114947"/>
                    <a:pt x="22185" y="114947"/>
                  </a:cubicBezTo>
                  <a:cubicBezTo>
                    <a:pt x="23656" y="114947"/>
                    <a:pt x="25242" y="112583"/>
                    <a:pt x="25243" y="112582"/>
                  </a:cubicBezTo>
                  <a:lnTo>
                    <a:pt x="25243" y="112582"/>
                  </a:lnTo>
                  <a:cubicBezTo>
                    <a:pt x="25242" y="112583"/>
                    <a:pt x="23204" y="122715"/>
                    <a:pt x="25243" y="129370"/>
                  </a:cubicBezTo>
                  <a:cubicBezTo>
                    <a:pt x="26322" y="133208"/>
                    <a:pt x="29439" y="136146"/>
                    <a:pt x="33337" y="136985"/>
                  </a:cubicBezTo>
                  <a:cubicBezTo>
                    <a:pt x="39491" y="151195"/>
                    <a:pt x="47388" y="152937"/>
                    <a:pt x="50891" y="152937"/>
                  </a:cubicBezTo>
                  <a:cubicBezTo>
                    <a:pt x="52029" y="152937"/>
                    <a:pt x="52703" y="152754"/>
                    <a:pt x="52703" y="152754"/>
                  </a:cubicBezTo>
                  <a:cubicBezTo>
                    <a:pt x="54033" y="156078"/>
                    <a:pt x="56230" y="157566"/>
                    <a:pt x="59047" y="157566"/>
                  </a:cubicBezTo>
                  <a:cubicBezTo>
                    <a:pt x="64867" y="157566"/>
                    <a:pt x="73333" y="151217"/>
                    <a:pt x="82261" y="141602"/>
                  </a:cubicBezTo>
                  <a:cubicBezTo>
                    <a:pt x="95511" y="127392"/>
                    <a:pt x="95032" y="120737"/>
                    <a:pt x="95032" y="120737"/>
                  </a:cubicBezTo>
                  <a:lnTo>
                    <a:pt x="95032" y="120737"/>
                  </a:lnTo>
                  <a:cubicBezTo>
                    <a:pt x="95032" y="120737"/>
                    <a:pt x="96043" y="122313"/>
                    <a:pt x="98362" y="122313"/>
                  </a:cubicBezTo>
                  <a:cubicBezTo>
                    <a:pt x="98868" y="122313"/>
                    <a:pt x="99436" y="122238"/>
                    <a:pt x="100069" y="122056"/>
                  </a:cubicBezTo>
                  <a:cubicBezTo>
                    <a:pt x="103666" y="120976"/>
                    <a:pt x="100069" y="110064"/>
                    <a:pt x="100069" y="110064"/>
                  </a:cubicBezTo>
                  <a:lnTo>
                    <a:pt x="100069" y="110064"/>
                  </a:lnTo>
                  <a:cubicBezTo>
                    <a:pt x="100069" y="110064"/>
                    <a:pt x="101009" y="110137"/>
                    <a:pt x="102306" y="110137"/>
                  </a:cubicBezTo>
                  <a:cubicBezTo>
                    <a:pt x="104332" y="110137"/>
                    <a:pt x="107227" y="109959"/>
                    <a:pt x="108762" y="109045"/>
                  </a:cubicBezTo>
                  <a:cubicBezTo>
                    <a:pt x="111280" y="107486"/>
                    <a:pt x="100608" y="97293"/>
                    <a:pt x="100608" y="97293"/>
                  </a:cubicBezTo>
                  <a:lnTo>
                    <a:pt x="106184" y="92737"/>
                  </a:lnTo>
                  <a:cubicBezTo>
                    <a:pt x="114338" y="84043"/>
                    <a:pt x="107683" y="79966"/>
                    <a:pt x="107683" y="79966"/>
                  </a:cubicBezTo>
                  <a:cubicBezTo>
                    <a:pt x="107683" y="79966"/>
                    <a:pt x="111760" y="79486"/>
                    <a:pt x="112779" y="76428"/>
                  </a:cubicBezTo>
                  <a:cubicBezTo>
                    <a:pt x="113799" y="73370"/>
                    <a:pt x="101088" y="56043"/>
                    <a:pt x="101088" y="56043"/>
                  </a:cubicBezTo>
                  <a:cubicBezTo>
                    <a:pt x="103126" y="44891"/>
                    <a:pt x="106964" y="5439"/>
                    <a:pt x="94732" y="223"/>
                  </a:cubicBezTo>
                  <a:cubicBezTo>
                    <a:pt x="94380" y="72"/>
                    <a:pt x="94014" y="0"/>
                    <a:pt x="936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3"/>
            <p:cNvSpPr/>
            <p:nvPr/>
          </p:nvSpPr>
          <p:spPr>
            <a:xfrm>
              <a:off x="3059025" y="2296150"/>
              <a:ext cx="680550" cy="568950"/>
            </a:xfrm>
            <a:custGeom>
              <a:avLst/>
              <a:gdLst/>
              <a:ahLst/>
              <a:cxnLst/>
              <a:rect l="l" t="t" r="r" b="b"/>
              <a:pathLst>
                <a:path w="27222" h="22758" extrusionOk="0">
                  <a:moveTo>
                    <a:pt x="27221" y="0"/>
                  </a:moveTo>
                  <a:cubicBezTo>
                    <a:pt x="27221" y="0"/>
                    <a:pt x="23024" y="5816"/>
                    <a:pt x="22125" y="8394"/>
                  </a:cubicBezTo>
                  <a:cubicBezTo>
                    <a:pt x="21276" y="10772"/>
                    <a:pt x="18075" y="13096"/>
                    <a:pt x="14390" y="13096"/>
                  </a:cubicBezTo>
                  <a:cubicBezTo>
                    <a:pt x="14172" y="13096"/>
                    <a:pt x="13952" y="13087"/>
                    <a:pt x="13731" y="13071"/>
                  </a:cubicBezTo>
                  <a:cubicBezTo>
                    <a:pt x="11129" y="12915"/>
                    <a:pt x="7823" y="12056"/>
                    <a:pt x="5344" y="12056"/>
                  </a:cubicBezTo>
                  <a:cubicBezTo>
                    <a:pt x="3995" y="12056"/>
                    <a:pt x="2892" y="12310"/>
                    <a:pt x="2279" y="13071"/>
                  </a:cubicBezTo>
                  <a:cubicBezTo>
                    <a:pt x="2279" y="13071"/>
                    <a:pt x="1" y="21105"/>
                    <a:pt x="8395" y="22604"/>
                  </a:cubicBezTo>
                  <a:cubicBezTo>
                    <a:pt x="8973" y="22707"/>
                    <a:pt x="9556" y="22758"/>
                    <a:pt x="10141" y="22758"/>
                  </a:cubicBezTo>
                  <a:cubicBezTo>
                    <a:pt x="18046" y="22758"/>
                    <a:pt x="26272" y="13510"/>
                    <a:pt x="27221"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3"/>
            <p:cNvSpPr/>
            <p:nvPr/>
          </p:nvSpPr>
          <p:spPr>
            <a:xfrm>
              <a:off x="2828200" y="2266150"/>
              <a:ext cx="74975" cy="39000"/>
            </a:xfrm>
            <a:custGeom>
              <a:avLst/>
              <a:gdLst/>
              <a:ahLst/>
              <a:cxnLst/>
              <a:rect l="l" t="t" r="r" b="b"/>
              <a:pathLst>
                <a:path w="2999" h="1560" extrusionOk="0">
                  <a:moveTo>
                    <a:pt x="1319" y="1"/>
                  </a:moveTo>
                  <a:cubicBezTo>
                    <a:pt x="1199" y="1"/>
                    <a:pt x="1080" y="1"/>
                    <a:pt x="960" y="61"/>
                  </a:cubicBezTo>
                  <a:cubicBezTo>
                    <a:pt x="720" y="181"/>
                    <a:pt x="480" y="301"/>
                    <a:pt x="300" y="481"/>
                  </a:cubicBezTo>
                  <a:cubicBezTo>
                    <a:pt x="120" y="720"/>
                    <a:pt x="0" y="960"/>
                    <a:pt x="0" y="1200"/>
                  </a:cubicBezTo>
                  <a:cubicBezTo>
                    <a:pt x="0" y="1440"/>
                    <a:pt x="60" y="1560"/>
                    <a:pt x="180" y="1560"/>
                  </a:cubicBezTo>
                  <a:cubicBezTo>
                    <a:pt x="420" y="1500"/>
                    <a:pt x="660" y="1380"/>
                    <a:pt x="900" y="1320"/>
                  </a:cubicBezTo>
                  <a:lnTo>
                    <a:pt x="1259" y="1320"/>
                  </a:lnTo>
                  <a:cubicBezTo>
                    <a:pt x="1259" y="1380"/>
                    <a:pt x="1319" y="1380"/>
                    <a:pt x="1379" y="1380"/>
                  </a:cubicBezTo>
                  <a:lnTo>
                    <a:pt x="1499" y="1380"/>
                  </a:lnTo>
                  <a:lnTo>
                    <a:pt x="1979" y="1320"/>
                  </a:lnTo>
                  <a:cubicBezTo>
                    <a:pt x="2099" y="1320"/>
                    <a:pt x="2238" y="1330"/>
                    <a:pt x="2369" y="1330"/>
                  </a:cubicBezTo>
                  <a:cubicBezTo>
                    <a:pt x="2566" y="1330"/>
                    <a:pt x="2746" y="1308"/>
                    <a:pt x="2818" y="1200"/>
                  </a:cubicBezTo>
                  <a:cubicBezTo>
                    <a:pt x="2998" y="1020"/>
                    <a:pt x="2698" y="660"/>
                    <a:pt x="2279" y="361"/>
                  </a:cubicBezTo>
                  <a:cubicBezTo>
                    <a:pt x="2099" y="241"/>
                    <a:pt x="1859" y="121"/>
                    <a:pt x="1679" y="61"/>
                  </a:cubicBezTo>
                  <a:lnTo>
                    <a:pt x="1319" y="1"/>
                  </a:ln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3"/>
            <p:cNvSpPr/>
            <p:nvPr/>
          </p:nvSpPr>
          <p:spPr>
            <a:xfrm>
              <a:off x="2859675" y="2233175"/>
              <a:ext cx="957825" cy="404750"/>
            </a:xfrm>
            <a:custGeom>
              <a:avLst/>
              <a:gdLst/>
              <a:ahLst/>
              <a:cxnLst/>
              <a:rect l="l" t="t" r="r" b="b"/>
              <a:pathLst>
                <a:path w="38313" h="16190" extrusionOk="0">
                  <a:moveTo>
                    <a:pt x="36754" y="1"/>
                  </a:moveTo>
                  <a:cubicBezTo>
                    <a:pt x="36034" y="61"/>
                    <a:pt x="35735" y="600"/>
                    <a:pt x="35855" y="780"/>
                  </a:cubicBezTo>
                  <a:cubicBezTo>
                    <a:pt x="35915" y="960"/>
                    <a:pt x="36394" y="900"/>
                    <a:pt x="36634" y="1080"/>
                  </a:cubicBezTo>
                  <a:cubicBezTo>
                    <a:pt x="36694" y="1080"/>
                    <a:pt x="36754" y="1200"/>
                    <a:pt x="36814" y="1260"/>
                  </a:cubicBezTo>
                  <a:cubicBezTo>
                    <a:pt x="36694" y="1320"/>
                    <a:pt x="36514" y="1440"/>
                    <a:pt x="36394" y="1500"/>
                  </a:cubicBezTo>
                  <a:cubicBezTo>
                    <a:pt x="35495" y="2039"/>
                    <a:pt x="34715" y="2759"/>
                    <a:pt x="34116" y="3538"/>
                  </a:cubicBezTo>
                  <a:cubicBezTo>
                    <a:pt x="33276" y="4678"/>
                    <a:pt x="32497" y="5877"/>
                    <a:pt x="31837" y="7136"/>
                  </a:cubicBezTo>
                  <a:cubicBezTo>
                    <a:pt x="31178" y="8575"/>
                    <a:pt x="30398" y="9894"/>
                    <a:pt x="29439" y="11153"/>
                  </a:cubicBezTo>
                  <a:cubicBezTo>
                    <a:pt x="28480" y="12352"/>
                    <a:pt x="27281" y="13311"/>
                    <a:pt x="25962" y="14031"/>
                  </a:cubicBezTo>
                  <a:cubicBezTo>
                    <a:pt x="24823" y="14630"/>
                    <a:pt x="23503" y="14930"/>
                    <a:pt x="22184" y="14930"/>
                  </a:cubicBezTo>
                  <a:cubicBezTo>
                    <a:pt x="21285" y="14930"/>
                    <a:pt x="20386" y="14750"/>
                    <a:pt x="19486" y="14451"/>
                  </a:cubicBezTo>
                  <a:lnTo>
                    <a:pt x="18347" y="14211"/>
                  </a:lnTo>
                  <a:cubicBezTo>
                    <a:pt x="18347" y="14211"/>
                    <a:pt x="17987" y="14151"/>
                    <a:pt x="17268" y="14031"/>
                  </a:cubicBezTo>
                  <a:cubicBezTo>
                    <a:pt x="16429" y="13851"/>
                    <a:pt x="15649" y="13791"/>
                    <a:pt x="14810" y="13791"/>
                  </a:cubicBezTo>
                  <a:cubicBezTo>
                    <a:pt x="14870" y="13611"/>
                    <a:pt x="14930" y="13371"/>
                    <a:pt x="14930" y="13191"/>
                  </a:cubicBezTo>
                  <a:cubicBezTo>
                    <a:pt x="15050" y="12652"/>
                    <a:pt x="15050" y="12052"/>
                    <a:pt x="15050" y="12052"/>
                  </a:cubicBezTo>
                  <a:cubicBezTo>
                    <a:pt x="15050" y="12052"/>
                    <a:pt x="14930" y="11573"/>
                    <a:pt x="14750" y="11033"/>
                  </a:cubicBezTo>
                  <a:cubicBezTo>
                    <a:pt x="14570" y="10493"/>
                    <a:pt x="14450" y="9954"/>
                    <a:pt x="14270" y="9894"/>
                  </a:cubicBezTo>
                  <a:cubicBezTo>
                    <a:pt x="14030" y="9894"/>
                    <a:pt x="13850" y="10433"/>
                    <a:pt x="13731" y="11033"/>
                  </a:cubicBezTo>
                  <a:cubicBezTo>
                    <a:pt x="13611" y="11633"/>
                    <a:pt x="13611" y="12232"/>
                    <a:pt x="13611" y="12232"/>
                  </a:cubicBezTo>
                  <a:cubicBezTo>
                    <a:pt x="13611" y="12232"/>
                    <a:pt x="13731" y="12772"/>
                    <a:pt x="13970" y="13311"/>
                  </a:cubicBezTo>
                  <a:cubicBezTo>
                    <a:pt x="13970" y="13491"/>
                    <a:pt x="14030" y="13611"/>
                    <a:pt x="14090" y="13791"/>
                  </a:cubicBezTo>
                  <a:cubicBezTo>
                    <a:pt x="13790" y="13791"/>
                    <a:pt x="13491" y="13791"/>
                    <a:pt x="13191" y="13851"/>
                  </a:cubicBezTo>
                  <a:cubicBezTo>
                    <a:pt x="12831" y="13911"/>
                    <a:pt x="12471" y="13971"/>
                    <a:pt x="12112" y="14031"/>
                  </a:cubicBezTo>
                  <a:cubicBezTo>
                    <a:pt x="11392" y="14211"/>
                    <a:pt x="10733" y="14391"/>
                    <a:pt x="10013" y="14451"/>
                  </a:cubicBezTo>
                  <a:cubicBezTo>
                    <a:pt x="9593" y="14518"/>
                    <a:pt x="9173" y="14552"/>
                    <a:pt x="8758" y="14552"/>
                  </a:cubicBezTo>
                  <a:cubicBezTo>
                    <a:pt x="7689" y="14552"/>
                    <a:pt x="6646" y="14326"/>
                    <a:pt x="5696" y="13851"/>
                  </a:cubicBezTo>
                  <a:cubicBezTo>
                    <a:pt x="4377" y="13131"/>
                    <a:pt x="3358" y="11992"/>
                    <a:pt x="2758" y="10613"/>
                  </a:cubicBezTo>
                  <a:cubicBezTo>
                    <a:pt x="2159" y="9354"/>
                    <a:pt x="1679" y="8095"/>
                    <a:pt x="1319" y="6776"/>
                  </a:cubicBezTo>
                  <a:cubicBezTo>
                    <a:pt x="960" y="5637"/>
                    <a:pt x="660" y="4618"/>
                    <a:pt x="420" y="3958"/>
                  </a:cubicBezTo>
                  <a:cubicBezTo>
                    <a:pt x="360" y="3598"/>
                    <a:pt x="180" y="3239"/>
                    <a:pt x="0" y="2939"/>
                  </a:cubicBezTo>
                  <a:lnTo>
                    <a:pt x="0" y="2939"/>
                  </a:lnTo>
                  <a:cubicBezTo>
                    <a:pt x="0" y="3299"/>
                    <a:pt x="60" y="3658"/>
                    <a:pt x="180" y="4018"/>
                  </a:cubicBezTo>
                  <a:cubicBezTo>
                    <a:pt x="300" y="4737"/>
                    <a:pt x="480" y="5697"/>
                    <a:pt x="780" y="6896"/>
                  </a:cubicBezTo>
                  <a:cubicBezTo>
                    <a:pt x="1080" y="8275"/>
                    <a:pt x="1499" y="9594"/>
                    <a:pt x="2099" y="10913"/>
                  </a:cubicBezTo>
                  <a:cubicBezTo>
                    <a:pt x="2698" y="12472"/>
                    <a:pt x="3838" y="13791"/>
                    <a:pt x="5277" y="14690"/>
                  </a:cubicBezTo>
                  <a:cubicBezTo>
                    <a:pt x="6494" y="15324"/>
                    <a:pt x="7871" y="15640"/>
                    <a:pt x="9277" y="15640"/>
                  </a:cubicBezTo>
                  <a:cubicBezTo>
                    <a:pt x="9601" y="15640"/>
                    <a:pt x="9927" y="15623"/>
                    <a:pt x="10253" y="15590"/>
                  </a:cubicBezTo>
                  <a:cubicBezTo>
                    <a:pt x="11032" y="15470"/>
                    <a:pt x="11812" y="15290"/>
                    <a:pt x="12411" y="15230"/>
                  </a:cubicBezTo>
                  <a:cubicBezTo>
                    <a:pt x="12771" y="15110"/>
                    <a:pt x="13071" y="15110"/>
                    <a:pt x="13371" y="15110"/>
                  </a:cubicBezTo>
                  <a:cubicBezTo>
                    <a:pt x="13671" y="15050"/>
                    <a:pt x="13970" y="15050"/>
                    <a:pt x="14270" y="15050"/>
                  </a:cubicBezTo>
                  <a:cubicBezTo>
                    <a:pt x="15229" y="15050"/>
                    <a:pt x="16129" y="15110"/>
                    <a:pt x="17088" y="15290"/>
                  </a:cubicBezTo>
                  <a:cubicBezTo>
                    <a:pt x="17748" y="15470"/>
                    <a:pt x="18167" y="15530"/>
                    <a:pt x="18167" y="15530"/>
                  </a:cubicBezTo>
                  <a:lnTo>
                    <a:pt x="19247" y="15770"/>
                  </a:lnTo>
                  <a:cubicBezTo>
                    <a:pt x="20206" y="16069"/>
                    <a:pt x="21285" y="16189"/>
                    <a:pt x="22304" y="16189"/>
                  </a:cubicBezTo>
                  <a:cubicBezTo>
                    <a:pt x="23803" y="16129"/>
                    <a:pt x="25242" y="15710"/>
                    <a:pt x="26561" y="14990"/>
                  </a:cubicBezTo>
                  <a:cubicBezTo>
                    <a:pt x="28060" y="14151"/>
                    <a:pt x="29319" y="13072"/>
                    <a:pt x="30339" y="11693"/>
                  </a:cubicBezTo>
                  <a:cubicBezTo>
                    <a:pt x="31238" y="10373"/>
                    <a:pt x="32017" y="8934"/>
                    <a:pt x="32617" y="7436"/>
                  </a:cubicBezTo>
                  <a:cubicBezTo>
                    <a:pt x="33216" y="6176"/>
                    <a:pt x="33816" y="4977"/>
                    <a:pt x="34595" y="3778"/>
                  </a:cubicBezTo>
                  <a:cubicBezTo>
                    <a:pt x="35195" y="2879"/>
                    <a:pt x="35974" y="2039"/>
                    <a:pt x="36934" y="1380"/>
                  </a:cubicBezTo>
                  <a:lnTo>
                    <a:pt x="36994" y="1440"/>
                  </a:lnTo>
                  <a:cubicBezTo>
                    <a:pt x="37114" y="1560"/>
                    <a:pt x="37234" y="1680"/>
                    <a:pt x="37294" y="1800"/>
                  </a:cubicBezTo>
                  <a:cubicBezTo>
                    <a:pt x="37533" y="2159"/>
                    <a:pt x="37653" y="2579"/>
                    <a:pt x="37833" y="2579"/>
                  </a:cubicBezTo>
                  <a:cubicBezTo>
                    <a:pt x="38073" y="2579"/>
                    <a:pt x="38313" y="2099"/>
                    <a:pt x="38313" y="1560"/>
                  </a:cubicBezTo>
                  <a:cubicBezTo>
                    <a:pt x="38313" y="1320"/>
                    <a:pt x="38253" y="1080"/>
                    <a:pt x="38193" y="840"/>
                  </a:cubicBezTo>
                  <a:cubicBezTo>
                    <a:pt x="38133" y="720"/>
                    <a:pt x="38073" y="660"/>
                    <a:pt x="38073" y="600"/>
                  </a:cubicBezTo>
                  <a:lnTo>
                    <a:pt x="38013" y="481"/>
                  </a:lnTo>
                  <a:cubicBezTo>
                    <a:pt x="37893" y="361"/>
                    <a:pt x="37773" y="301"/>
                    <a:pt x="37653" y="241"/>
                  </a:cubicBezTo>
                  <a:cubicBezTo>
                    <a:pt x="37353" y="61"/>
                    <a:pt x="37054" y="1"/>
                    <a:pt x="36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3"/>
            <p:cNvSpPr/>
            <p:nvPr/>
          </p:nvSpPr>
          <p:spPr>
            <a:xfrm>
              <a:off x="2916300" y="2227525"/>
              <a:ext cx="535600" cy="268000"/>
            </a:xfrm>
            <a:custGeom>
              <a:avLst/>
              <a:gdLst/>
              <a:ahLst/>
              <a:cxnLst/>
              <a:rect l="l" t="t" r="r" b="b"/>
              <a:pathLst>
                <a:path w="21424" h="10720" extrusionOk="0">
                  <a:moveTo>
                    <a:pt x="11491" y="0"/>
                  </a:moveTo>
                  <a:cubicBezTo>
                    <a:pt x="5778" y="0"/>
                    <a:pt x="0" y="2661"/>
                    <a:pt x="6369" y="7781"/>
                  </a:cubicBezTo>
                  <a:cubicBezTo>
                    <a:pt x="7928" y="8981"/>
                    <a:pt x="9727" y="9940"/>
                    <a:pt x="11645" y="10599"/>
                  </a:cubicBezTo>
                  <a:cubicBezTo>
                    <a:pt x="11885" y="10659"/>
                    <a:pt x="12185" y="10719"/>
                    <a:pt x="12485" y="10719"/>
                  </a:cubicBezTo>
                  <a:cubicBezTo>
                    <a:pt x="13684" y="10539"/>
                    <a:pt x="15123" y="9101"/>
                    <a:pt x="15962" y="8321"/>
                  </a:cubicBezTo>
                  <a:cubicBezTo>
                    <a:pt x="16802" y="7662"/>
                    <a:pt x="17521" y="6942"/>
                    <a:pt x="18181" y="6223"/>
                  </a:cubicBezTo>
                  <a:cubicBezTo>
                    <a:pt x="21423" y="2030"/>
                    <a:pt x="16482" y="0"/>
                    <a:pt x="11491"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3"/>
            <p:cNvSpPr/>
            <p:nvPr/>
          </p:nvSpPr>
          <p:spPr>
            <a:xfrm>
              <a:off x="3039550" y="2241500"/>
              <a:ext cx="326775" cy="110125"/>
            </a:xfrm>
            <a:custGeom>
              <a:avLst/>
              <a:gdLst/>
              <a:ahLst/>
              <a:cxnLst/>
              <a:rect l="l" t="t" r="r" b="b"/>
              <a:pathLst>
                <a:path w="13071" h="4405" extrusionOk="0">
                  <a:moveTo>
                    <a:pt x="6670" y="0"/>
                  </a:moveTo>
                  <a:cubicBezTo>
                    <a:pt x="3466" y="0"/>
                    <a:pt x="257" y="981"/>
                    <a:pt x="0" y="2906"/>
                  </a:cubicBezTo>
                  <a:cubicBezTo>
                    <a:pt x="1139" y="3805"/>
                    <a:pt x="3478" y="4404"/>
                    <a:pt x="6236" y="4404"/>
                  </a:cubicBezTo>
                  <a:cubicBezTo>
                    <a:pt x="9653" y="4404"/>
                    <a:pt x="12531" y="3505"/>
                    <a:pt x="13071" y="2246"/>
                  </a:cubicBezTo>
                  <a:cubicBezTo>
                    <a:pt x="12234" y="741"/>
                    <a:pt x="9454" y="0"/>
                    <a:pt x="6670"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3"/>
            <p:cNvSpPr/>
            <p:nvPr/>
          </p:nvSpPr>
          <p:spPr>
            <a:xfrm>
              <a:off x="3008075" y="2296150"/>
              <a:ext cx="394225" cy="199375"/>
            </a:xfrm>
            <a:custGeom>
              <a:avLst/>
              <a:gdLst/>
              <a:ahLst/>
              <a:cxnLst/>
              <a:rect l="l" t="t" r="r" b="b"/>
              <a:pathLst>
                <a:path w="15769" h="7975" extrusionOk="0">
                  <a:moveTo>
                    <a:pt x="15349" y="0"/>
                  </a:moveTo>
                  <a:lnTo>
                    <a:pt x="15349" y="0"/>
                  </a:lnTo>
                  <a:cubicBezTo>
                    <a:pt x="14570" y="1679"/>
                    <a:pt x="12771" y="4017"/>
                    <a:pt x="8334" y="4257"/>
                  </a:cubicBezTo>
                  <a:cubicBezTo>
                    <a:pt x="8016" y="4282"/>
                    <a:pt x="7698" y="4295"/>
                    <a:pt x="7380" y="4295"/>
                  </a:cubicBezTo>
                  <a:cubicBezTo>
                    <a:pt x="4707" y="4295"/>
                    <a:pt x="2090" y="3400"/>
                    <a:pt x="0" y="1739"/>
                  </a:cubicBezTo>
                  <a:lnTo>
                    <a:pt x="0" y="1739"/>
                  </a:lnTo>
                  <a:cubicBezTo>
                    <a:pt x="300" y="2698"/>
                    <a:pt x="1139" y="3777"/>
                    <a:pt x="2698" y="5036"/>
                  </a:cubicBezTo>
                  <a:cubicBezTo>
                    <a:pt x="4257" y="6236"/>
                    <a:pt x="6056" y="7195"/>
                    <a:pt x="7974" y="7854"/>
                  </a:cubicBezTo>
                  <a:cubicBezTo>
                    <a:pt x="8214" y="7914"/>
                    <a:pt x="8514" y="7974"/>
                    <a:pt x="8754" y="7974"/>
                  </a:cubicBezTo>
                  <a:cubicBezTo>
                    <a:pt x="10013" y="7794"/>
                    <a:pt x="11452" y="6356"/>
                    <a:pt x="12291" y="5576"/>
                  </a:cubicBezTo>
                  <a:cubicBezTo>
                    <a:pt x="13071" y="4917"/>
                    <a:pt x="13850" y="4197"/>
                    <a:pt x="14510" y="3478"/>
                  </a:cubicBezTo>
                  <a:cubicBezTo>
                    <a:pt x="15589" y="2039"/>
                    <a:pt x="15769" y="899"/>
                    <a:pt x="15349"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3"/>
            <p:cNvSpPr/>
            <p:nvPr/>
          </p:nvSpPr>
          <p:spPr>
            <a:xfrm>
              <a:off x="3180450" y="2269150"/>
              <a:ext cx="104950" cy="52500"/>
            </a:xfrm>
            <a:custGeom>
              <a:avLst/>
              <a:gdLst/>
              <a:ahLst/>
              <a:cxnLst/>
              <a:rect l="l" t="t" r="r" b="b"/>
              <a:pathLst>
                <a:path w="4198" h="2100" extrusionOk="0">
                  <a:moveTo>
                    <a:pt x="2099" y="1"/>
                  </a:moveTo>
                  <a:cubicBezTo>
                    <a:pt x="959" y="1"/>
                    <a:pt x="0" y="481"/>
                    <a:pt x="0" y="1080"/>
                  </a:cubicBezTo>
                  <a:cubicBezTo>
                    <a:pt x="0" y="1620"/>
                    <a:pt x="959" y="2099"/>
                    <a:pt x="2099" y="2099"/>
                  </a:cubicBezTo>
                  <a:cubicBezTo>
                    <a:pt x="3298" y="2099"/>
                    <a:pt x="4197" y="1620"/>
                    <a:pt x="4197" y="1080"/>
                  </a:cubicBezTo>
                  <a:cubicBezTo>
                    <a:pt x="4197" y="481"/>
                    <a:pt x="3298" y="1"/>
                    <a:pt x="2099"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3"/>
            <p:cNvSpPr/>
            <p:nvPr/>
          </p:nvSpPr>
          <p:spPr>
            <a:xfrm>
              <a:off x="3110000" y="2637725"/>
              <a:ext cx="521650" cy="645325"/>
            </a:xfrm>
            <a:custGeom>
              <a:avLst/>
              <a:gdLst/>
              <a:ahLst/>
              <a:cxnLst/>
              <a:rect l="l" t="t" r="r" b="b"/>
              <a:pathLst>
                <a:path w="20866" h="25813" extrusionOk="0">
                  <a:moveTo>
                    <a:pt x="18940" y="0"/>
                  </a:moveTo>
                  <a:cubicBezTo>
                    <a:pt x="16495" y="0"/>
                    <a:pt x="12388" y="306"/>
                    <a:pt x="10673" y="2226"/>
                  </a:cubicBezTo>
                  <a:cubicBezTo>
                    <a:pt x="10673" y="2226"/>
                    <a:pt x="8523" y="1264"/>
                    <a:pt x="6593" y="1264"/>
                  </a:cubicBezTo>
                  <a:cubicBezTo>
                    <a:pt x="5714" y="1264"/>
                    <a:pt x="4880" y="1464"/>
                    <a:pt x="4317" y="2046"/>
                  </a:cubicBezTo>
                  <a:cubicBezTo>
                    <a:pt x="2518" y="3964"/>
                    <a:pt x="0" y="13138"/>
                    <a:pt x="360" y="19014"/>
                  </a:cubicBezTo>
                  <a:cubicBezTo>
                    <a:pt x="652" y="23739"/>
                    <a:pt x="2726" y="25813"/>
                    <a:pt x="6099" y="25813"/>
                  </a:cubicBezTo>
                  <a:cubicBezTo>
                    <a:pt x="6877" y="25813"/>
                    <a:pt x="7724" y="25703"/>
                    <a:pt x="8634" y="25489"/>
                  </a:cubicBezTo>
                  <a:cubicBezTo>
                    <a:pt x="13431" y="24350"/>
                    <a:pt x="14989" y="16316"/>
                    <a:pt x="16248" y="11639"/>
                  </a:cubicBezTo>
                  <a:cubicBezTo>
                    <a:pt x="17508" y="6902"/>
                    <a:pt x="20865" y="67"/>
                    <a:pt x="20865" y="67"/>
                  </a:cubicBezTo>
                  <a:cubicBezTo>
                    <a:pt x="20865" y="67"/>
                    <a:pt x="20085" y="0"/>
                    <a:pt x="18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3"/>
            <p:cNvSpPr/>
            <p:nvPr/>
          </p:nvSpPr>
          <p:spPr>
            <a:xfrm>
              <a:off x="3118975" y="2637725"/>
              <a:ext cx="511175" cy="645475"/>
            </a:xfrm>
            <a:custGeom>
              <a:avLst/>
              <a:gdLst/>
              <a:ahLst/>
              <a:cxnLst/>
              <a:rect l="l" t="t" r="r" b="b"/>
              <a:pathLst>
                <a:path w="20447" h="25819" extrusionOk="0">
                  <a:moveTo>
                    <a:pt x="18536" y="0"/>
                  </a:moveTo>
                  <a:cubicBezTo>
                    <a:pt x="16109" y="0"/>
                    <a:pt x="12029" y="306"/>
                    <a:pt x="10314" y="2226"/>
                  </a:cubicBezTo>
                  <a:cubicBezTo>
                    <a:pt x="10314" y="2226"/>
                    <a:pt x="8164" y="1264"/>
                    <a:pt x="6234" y="1264"/>
                  </a:cubicBezTo>
                  <a:cubicBezTo>
                    <a:pt x="5355" y="1264"/>
                    <a:pt x="4521" y="1464"/>
                    <a:pt x="3958" y="2046"/>
                  </a:cubicBezTo>
                  <a:cubicBezTo>
                    <a:pt x="3838" y="2226"/>
                    <a:pt x="3718" y="2406"/>
                    <a:pt x="3598" y="2525"/>
                  </a:cubicBezTo>
                  <a:cubicBezTo>
                    <a:pt x="3685" y="2535"/>
                    <a:pt x="3773" y="2539"/>
                    <a:pt x="3863" y="2539"/>
                  </a:cubicBezTo>
                  <a:cubicBezTo>
                    <a:pt x="4510" y="2539"/>
                    <a:pt x="5236" y="2321"/>
                    <a:pt x="5892" y="2321"/>
                  </a:cubicBezTo>
                  <a:cubicBezTo>
                    <a:pt x="6282" y="2321"/>
                    <a:pt x="6647" y="2398"/>
                    <a:pt x="6956" y="2645"/>
                  </a:cubicBezTo>
                  <a:cubicBezTo>
                    <a:pt x="8395" y="3845"/>
                    <a:pt x="7555" y="6423"/>
                    <a:pt x="7436" y="7922"/>
                  </a:cubicBezTo>
                  <a:cubicBezTo>
                    <a:pt x="7376" y="9361"/>
                    <a:pt x="7196" y="10800"/>
                    <a:pt x="6896" y="12179"/>
                  </a:cubicBezTo>
                  <a:cubicBezTo>
                    <a:pt x="6896" y="12179"/>
                    <a:pt x="7615" y="9421"/>
                    <a:pt x="8755" y="6123"/>
                  </a:cubicBezTo>
                  <a:cubicBezTo>
                    <a:pt x="9543" y="3954"/>
                    <a:pt x="12925" y="1889"/>
                    <a:pt x="14978" y="1889"/>
                  </a:cubicBezTo>
                  <a:cubicBezTo>
                    <a:pt x="16046" y="1889"/>
                    <a:pt x="16754" y="2449"/>
                    <a:pt x="16549" y="3845"/>
                  </a:cubicBezTo>
                  <a:cubicBezTo>
                    <a:pt x="15889" y="7922"/>
                    <a:pt x="14630" y="20213"/>
                    <a:pt x="7016" y="22311"/>
                  </a:cubicBezTo>
                  <a:cubicBezTo>
                    <a:pt x="6322" y="22511"/>
                    <a:pt x="5687" y="22602"/>
                    <a:pt x="5106" y="22602"/>
                  </a:cubicBezTo>
                  <a:cubicBezTo>
                    <a:pt x="2375" y="22602"/>
                    <a:pt x="841" y="20590"/>
                    <a:pt x="1" y="18414"/>
                  </a:cubicBezTo>
                  <a:lnTo>
                    <a:pt x="1" y="19014"/>
                  </a:lnTo>
                  <a:cubicBezTo>
                    <a:pt x="292" y="23773"/>
                    <a:pt x="2354" y="25818"/>
                    <a:pt x="5676" y="25818"/>
                  </a:cubicBezTo>
                  <a:cubicBezTo>
                    <a:pt x="6455" y="25818"/>
                    <a:pt x="7304" y="25706"/>
                    <a:pt x="8215" y="25489"/>
                  </a:cubicBezTo>
                  <a:cubicBezTo>
                    <a:pt x="13012" y="24350"/>
                    <a:pt x="14570" y="16376"/>
                    <a:pt x="15830" y="11639"/>
                  </a:cubicBezTo>
                  <a:cubicBezTo>
                    <a:pt x="17089" y="6962"/>
                    <a:pt x="20446" y="67"/>
                    <a:pt x="20446" y="67"/>
                  </a:cubicBezTo>
                  <a:cubicBezTo>
                    <a:pt x="20446" y="67"/>
                    <a:pt x="19672" y="0"/>
                    <a:pt x="18536" y="0"/>
                  </a:cubicBezTo>
                  <a:close/>
                </a:path>
              </a:pathLst>
            </a:custGeom>
            <a:solidFill>
              <a:srgbClr val="CF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3"/>
            <p:cNvSpPr/>
            <p:nvPr/>
          </p:nvSpPr>
          <p:spPr>
            <a:xfrm>
              <a:off x="3286875" y="2627200"/>
              <a:ext cx="344775" cy="361500"/>
            </a:xfrm>
            <a:custGeom>
              <a:avLst/>
              <a:gdLst/>
              <a:ahLst/>
              <a:cxnLst/>
              <a:rect l="l" t="t" r="r" b="b"/>
              <a:pathLst>
                <a:path w="13791" h="14460" extrusionOk="0">
                  <a:moveTo>
                    <a:pt x="10248" y="0"/>
                  </a:moveTo>
                  <a:cubicBezTo>
                    <a:pt x="9525" y="0"/>
                    <a:pt x="8801" y="60"/>
                    <a:pt x="8094" y="188"/>
                  </a:cubicBezTo>
                  <a:cubicBezTo>
                    <a:pt x="7375" y="308"/>
                    <a:pt x="6655" y="548"/>
                    <a:pt x="5996" y="848"/>
                  </a:cubicBezTo>
                  <a:cubicBezTo>
                    <a:pt x="5696" y="968"/>
                    <a:pt x="5396" y="1148"/>
                    <a:pt x="5096" y="1328"/>
                  </a:cubicBezTo>
                  <a:cubicBezTo>
                    <a:pt x="4797" y="1508"/>
                    <a:pt x="4557" y="1747"/>
                    <a:pt x="4377" y="1927"/>
                  </a:cubicBezTo>
                  <a:cubicBezTo>
                    <a:pt x="4017" y="2227"/>
                    <a:pt x="3717" y="2527"/>
                    <a:pt x="3418" y="2887"/>
                  </a:cubicBezTo>
                  <a:lnTo>
                    <a:pt x="3058" y="3306"/>
                  </a:lnTo>
                  <a:cubicBezTo>
                    <a:pt x="3058" y="3306"/>
                    <a:pt x="2998" y="3426"/>
                    <a:pt x="2818" y="3726"/>
                  </a:cubicBezTo>
                  <a:lnTo>
                    <a:pt x="2518" y="4206"/>
                  </a:lnTo>
                  <a:cubicBezTo>
                    <a:pt x="2398" y="4385"/>
                    <a:pt x="2278" y="4625"/>
                    <a:pt x="2159" y="4865"/>
                  </a:cubicBezTo>
                  <a:cubicBezTo>
                    <a:pt x="1559" y="6124"/>
                    <a:pt x="1139" y="7383"/>
                    <a:pt x="839" y="8702"/>
                  </a:cubicBezTo>
                  <a:cubicBezTo>
                    <a:pt x="540" y="10021"/>
                    <a:pt x="300" y="11340"/>
                    <a:pt x="180" y="12660"/>
                  </a:cubicBezTo>
                  <a:cubicBezTo>
                    <a:pt x="60" y="13259"/>
                    <a:pt x="0" y="13859"/>
                    <a:pt x="60" y="14458"/>
                  </a:cubicBezTo>
                  <a:cubicBezTo>
                    <a:pt x="61" y="14459"/>
                    <a:pt x="63" y="14459"/>
                    <a:pt x="64" y="14459"/>
                  </a:cubicBezTo>
                  <a:cubicBezTo>
                    <a:pt x="187" y="14459"/>
                    <a:pt x="548" y="11611"/>
                    <a:pt x="1379" y="8822"/>
                  </a:cubicBezTo>
                  <a:cubicBezTo>
                    <a:pt x="1739" y="7563"/>
                    <a:pt x="2218" y="6364"/>
                    <a:pt x="2818" y="5165"/>
                  </a:cubicBezTo>
                  <a:lnTo>
                    <a:pt x="3118" y="4565"/>
                  </a:lnTo>
                  <a:lnTo>
                    <a:pt x="3478" y="4086"/>
                  </a:lnTo>
                  <a:cubicBezTo>
                    <a:pt x="3538" y="3966"/>
                    <a:pt x="3598" y="3846"/>
                    <a:pt x="3717" y="3726"/>
                  </a:cubicBezTo>
                  <a:lnTo>
                    <a:pt x="4017" y="3306"/>
                  </a:lnTo>
                  <a:cubicBezTo>
                    <a:pt x="4257" y="3006"/>
                    <a:pt x="4557" y="2647"/>
                    <a:pt x="4857" y="2407"/>
                  </a:cubicBezTo>
                  <a:cubicBezTo>
                    <a:pt x="5036" y="2227"/>
                    <a:pt x="5276" y="1987"/>
                    <a:pt x="5516" y="1867"/>
                  </a:cubicBezTo>
                  <a:cubicBezTo>
                    <a:pt x="5696" y="1687"/>
                    <a:pt x="5996" y="1508"/>
                    <a:pt x="6236" y="1328"/>
                  </a:cubicBezTo>
                  <a:cubicBezTo>
                    <a:pt x="6895" y="1088"/>
                    <a:pt x="7495" y="848"/>
                    <a:pt x="8214" y="728"/>
                  </a:cubicBezTo>
                  <a:cubicBezTo>
                    <a:pt x="9148" y="506"/>
                    <a:pt x="10115" y="382"/>
                    <a:pt x="11090" y="382"/>
                  </a:cubicBezTo>
                  <a:cubicBezTo>
                    <a:pt x="11430" y="382"/>
                    <a:pt x="11771" y="397"/>
                    <a:pt x="12111" y="428"/>
                  </a:cubicBezTo>
                  <a:cubicBezTo>
                    <a:pt x="12651" y="488"/>
                    <a:pt x="13251" y="668"/>
                    <a:pt x="13790" y="848"/>
                  </a:cubicBezTo>
                  <a:cubicBezTo>
                    <a:pt x="13670" y="728"/>
                    <a:pt x="13550" y="608"/>
                    <a:pt x="13370" y="548"/>
                  </a:cubicBezTo>
                  <a:cubicBezTo>
                    <a:pt x="13011" y="368"/>
                    <a:pt x="12591" y="248"/>
                    <a:pt x="12111" y="129"/>
                  </a:cubicBezTo>
                  <a:cubicBezTo>
                    <a:pt x="11499" y="45"/>
                    <a:pt x="10874" y="0"/>
                    <a:pt x="10248" y="0"/>
                  </a:cubicBezTo>
                  <a:close/>
                </a:path>
              </a:pathLst>
            </a:custGeom>
            <a:solidFill>
              <a:srgbClr val="7D0A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3"/>
            <p:cNvSpPr/>
            <p:nvPr/>
          </p:nvSpPr>
          <p:spPr>
            <a:xfrm>
              <a:off x="3114500" y="2660925"/>
              <a:ext cx="268325" cy="426675"/>
            </a:xfrm>
            <a:custGeom>
              <a:avLst/>
              <a:gdLst/>
              <a:ahLst/>
              <a:cxnLst/>
              <a:rect l="l" t="t" r="r" b="b"/>
              <a:pathLst>
                <a:path w="10733" h="17067" extrusionOk="0">
                  <a:moveTo>
                    <a:pt x="6361" y="0"/>
                  </a:moveTo>
                  <a:cubicBezTo>
                    <a:pt x="5871" y="0"/>
                    <a:pt x="5399" y="108"/>
                    <a:pt x="4976" y="338"/>
                  </a:cubicBezTo>
                  <a:cubicBezTo>
                    <a:pt x="4797" y="398"/>
                    <a:pt x="4617" y="518"/>
                    <a:pt x="4437" y="638"/>
                  </a:cubicBezTo>
                  <a:lnTo>
                    <a:pt x="4017" y="998"/>
                  </a:lnTo>
                  <a:cubicBezTo>
                    <a:pt x="3717" y="1298"/>
                    <a:pt x="3538" y="1597"/>
                    <a:pt x="3358" y="1897"/>
                  </a:cubicBezTo>
                  <a:cubicBezTo>
                    <a:pt x="2998" y="2437"/>
                    <a:pt x="2698" y="3036"/>
                    <a:pt x="2458" y="3636"/>
                  </a:cubicBezTo>
                  <a:cubicBezTo>
                    <a:pt x="2039" y="4655"/>
                    <a:pt x="1799" y="5375"/>
                    <a:pt x="1799" y="5375"/>
                  </a:cubicBezTo>
                  <a:cubicBezTo>
                    <a:pt x="1799" y="5375"/>
                    <a:pt x="1739" y="5555"/>
                    <a:pt x="1679" y="5854"/>
                  </a:cubicBezTo>
                  <a:cubicBezTo>
                    <a:pt x="1559" y="6214"/>
                    <a:pt x="1439" y="6634"/>
                    <a:pt x="1319" y="7173"/>
                  </a:cubicBezTo>
                  <a:cubicBezTo>
                    <a:pt x="1019" y="8253"/>
                    <a:pt x="720" y="9692"/>
                    <a:pt x="480" y="11191"/>
                  </a:cubicBezTo>
                  <a:cubicBezTo>
                    <a:pt x="240" y="12510"/>
                    <a:pt x="120" y="13889"/>
                    <a:pt x="60" y="15208"/>
                  </a:cubicBezTo>
                  <a:cubicBezTo>
                    <a:pt x="0" y="15867"/>
                    <a:pt x="0" y="16467"/>
                    <a:pt x="180" y="17066"/>
                  </a:cubicBezTo>
                  <a:cubicBezTo>
                    <a:pt x="240" y="17066"/>
                    <a:pt x="240" y="16347"/>
                    <a:pt x="360" y="15268"/>
                  </a:cubicBezTo>
                  <a:cubicBezTo>
                    <a:pt x="480" y="14129"/>
                    <a:pt x="660" y="12690"/>
                    <a:pt x="959" y="11251"/>
                  </a:cubicBezTo>
                  <a:cubicBezTo>
                    <a:pt x="1259" y="9812"/>
                    <a:pt x="1619" y="8373"/>
                    <a:pt x="1979" y="7353"/>
                  </a:cubicBezTo>
                  <a:cubicBezTo>
                    <a:pt x="2099" y="6814"/>
                    <a:pt x="2218" y="6394"/>
                    <a:pt x="2338" y="6094"/>
                  </a:cubicBezTo>
                  <a:lnTo>
                    <a:pt x="2518" y="5615"/>
                  </a:lnTo>
                  <a:cubicBezTo>
                    <a:pt x="2518" y="5615"/>
                    <a:pt x="2698" y="4895"/>
                    <a:pt x="3118" y="3876"/>
                  </a:cubicBezTo>
                  <a:cubicBezTo>
                    <a:pt x="3298" y="3336"/>
                    <a:pt x="3538" y="2737"/>
                    <a:pt x="3837" y="2197"/>
                  </a:cubicBezTo>
                  <a:cubicBezTo>
                    <a:pt x="4017" y="1897"/>
                    <a:pt x="4197" y="1657"/>
                    <a:pt x="4377" y="1358"/>
                  </a:cubicBezTo>
                  <a:lnTo>
                    <a:pt x="4737" y="1058"/>
                  </a:lnTo>
                  <a:cubicBezTo>
                    <a:pt x="4857" y="938"/>
                    <a:pt x="5036" y="818"/>
                    <a:pt x="5156" y="758"/>
                  </a:cubicBezTo>
                  <a:cubicBezTo>
                    <a:pt x="5601" y="536"/>
                    <a:pt x="6112" y="412"/>
                    <a:pt x="6615" y="412"/>
                  </a:cubicBezTo>
                  <a:cubicBezTo>
                    <a:pt x="6790" y="412"/>
                    <a:pt x="6965" y="427"/>
                    <a:pt x="7135" y="458"/>
                  </a:cubicBezTo>
                  <a:cubicBezTo>
                    <a:pt x="7734" y="578"/>
                    <a:pt x="8334" y="698"/>
                    <a:pt x="8934" y="938"/>
                  </a:cubicBezTo>
                  <a:cubicBezTo>
                    <a:pt x="9533" y="1118"/>
                    <a:pt x="10133" y="1238"/>
                    <a:pt x="10732" y="1298"/>
                  </a:cubicBezTo>
                  <a:cubicBezTo>
                    <a:pt x="10732" y="1238"/>
                    <a:pt x="10073" y="1058"/>
                    <a:pt x="9054" y="638"/>
                  </a:cubicBezTo>
                  <a:cubicBezTo>
                    <a:pt x="8454" y="398"/>
                    <a:pt x="7794" y="218"/>
                    <a:pt x="7195" y="99"/>
                  </a:cubicBezTo>
                  <a:cubicBezTo>
                    <a:pt x="6915" y="34"/>
                    <a:pt x="6635" y="0"/>
                    <a:pt x="6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3"/>
            <p:cNvSpPr/>
            <p:nvPr/>
          </p:nvSpPr>
          <p:spPr>
            <a:xfrm>
              <a:off x="3220900" y="2789275"/>
              <a:ext cx="340300" cy="499175"/>
            </a:xfrm>
            <a:custGeom>
              <a:avLst/>
              <a:gdLst/>
              <a:ahLst/>
              <a:cxnLst/>
              <a:rect l="l" t="t" r="r" b="b"/>
              <a:pathLst>
                <a:path w="13612" h="19967" extrusionOk="0">
                  <a:moveTo>
                    <a:pt x="13611" y="1"/>
                  </a:moveTo>
                  <a:lnTo>
                    <a:pt x="13611" y="1"/>
                  </a:lnTo>
                  <a:cubicBezTo>
                    <a:pt x="13251" y="601"/>
                    <a:pt x="12952" y="1260"/>
                    <a:pt x="12772" y="1920"/>
                  </a:cubicBezTo>
                  <a:cubicBezTo>
                    <a:pt x="12172" y="3359"/>
                    <a:pt x="11693" y="4798"/>
                    <a:pt x="11273" y="6296"/>
                  </a:cubicBezTo>
                  <a:cubicBezTo>
                    <a:pt x="10793" y="7855"/>
                    <a:pt x="10433" y="9414"/>
                    <a:pt x="10074" y="10673"/>
                  </a:cubicBezTo>
                  <a:cubicBezTo>
                    <a:pt x="9714" y="11872"/>
                    <a:pt x="9474" y="12652"/>
                    <a:pt x="9474" y="12652"/>
                  </a:cubicBezTo>
                  <a:cubicBezTo>
                    <a:pt x="9474" y="12652"/>
                    <a:pt x="9474" y="12712"/>
                    <a:pt x="9414" y="12772"/>
                  </a:cubicBezTo>
                  <a:lnTo>
                    <a:pt x="9294" y="13192"/>
                  </a:lnTo>
                  <a:cubicBezTo>
                    <a:pt x="9114" y="13551"/>
                    <a:pt x="8935" y="14091"/>
                    <a:pt x="8635" y="14690"/>
                  </a:cubicBezTo>
                  <a:cubicBezTo>
                    <a:pt x="8335" y="15410"/>
                    <a:pt x="7975" y="16009"/>
                    <a:pt x="7496" y="16669"/>
                  </a:cubicBezTo>
                  <a:cubicBezTo>
                    <a:pt x="7016" y="17329"/>
                    <a:pt x="6416" y="17928"/>
                    <a:pt x="5757" y="18348"/>
                  </a:cubicBezTo>
                  <a:cubicBezTo>
                    <a:pt x="5097" y="18768"/>
                    <a:pt x="4378" y="19067"/>
                    <a:pt x="3718" y="19247"/>
                  </a:cubicBezTo>
                  <a:cubicBezTo>
                    <a:pt x="3059" y="19427"/>
                    <a:pt x="2459" y="19547"/>
                    <a:pt x="1800" y="19667"/>
                  </a:cubicBezTo>
                  <a:cubicBezTo>
                    <a:pt x="1590" y="19697"/>
                    <a:pt x="1380" y="19712"/>
                    <a:pt x="1163" y="19712"/>
                  </a:cubicBezTo>
                  <a:cubicBezTo>
                    <a:pt x="945" y="19712"/>
                    <a:pt x="720" y="19697"/>
                    <a:pt x="481" y="19667"/>
                  </a:cubicBezTo>
                  <a:cubicBezTo>
                    <a:pt x="181" y="19607"/>
                    <a:pt x="1" y="19547"/>
                    <a:pt x="1" y="19547"/>
                  </a:cubicBezTo>
                  <a:lnTo>
                    <a:pt x="1" y="19547"/>
                  </a:lnTo>
                  <a:cubicBezTo>
                    <a:pt x="121" y="19727"/>
                    <a:pt x="241" y="19787"/>
                    <a:pt x="421" y="19847"/>
                  </a:cubicBezTo>
                  <a:cubicBezTo>
                    <a:pt x="900" y="19967"/>
                    <a:pt x="1320" y="19967"/>
                    <a:pt x="1800" y="19967"/>
                  </a:cubicBezTo>
                  <a:cubicBezTo>
                    <a:pt x="2459" y="19907"/>
                    <a:pt x="3119" y="19787"/>
                    <a:pt x="3778" y="19667"/>
                  </a:cubicBezTo>
                  <a:cubicBezTo>
                    <a:pt x="4498" y="19487"/>
                    <a:pt x="5277" y="19187"/>
                    <a:pt x="5937" y="18827"/>
                  </a:cubicBezTo>
                  <a:cubicBezTo>
                    <a:pt x="6716" y="18348"/>
                    <a:pt x="7376" y="17748"/>
                    <a:pt x="7975" y="17029"/>
                  </a:cubicBezTo>
                  <a:cubicBezTo>
                    <a:pt x="8455" y="16429"/>
                    <a:pt x="8875" y="15710"/>
                    <a:pt x="9234" y="14990"/>
                  </a:cubicBezTo>
                  <a:cubicBezTo>
                    <a:pt x="9534" y="14391"/>
                    <a:pt x="9774" y="13851"/>
                    <a:pt x="9894" y="13491"/>
                  </a:cubicBezTo>
                  <a:cubicBezTo>
                    <a:pt x="10014" y="13251"/>
                    <a:pt x="10074" y="13132"/>
                    <a:pt x="10074" y="13012"/>
                  </a:cubicBezTo>
                  <a:cubicBezTo>
                    <a:pt x="10134" y="12892"/>
                    <a:pt x="10134" y="12832"/>
                    <a:pt x="10134" y="12832"/>
                  </a:cubicBezTo>
                  <a:cubicBezTo>
                    <a:pt x="10134" y="12832"/>
                    <a:pt x="11033" y="9654"/>
                    <a:pt x="11812" y="6416"/>
                  </a:cubicBezTo>
                  <a:cubicBezTo>
                    <a:pt x="12232" y="4798"/>
                    <a:pt x="12592" y="3179"/>
                    <a:pt x="13012" y="2039"/>
                  </a:cubicBezTo>
                  <a:cubicBezTo>
                    <a:pt x="13251" y="1380"/>
                    <a:pt x="13431" y="720"/>
                    <a:pt x="13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3"/>
            <p:cNvSpPr/>
            <p:nvPr/>
          </p:nvSpPr>
          <p:spPr>
            <a:xfrm>
              <a:off x="3370800" y="2468525"/>
              <a:ext cx="43500" cy="37000"/>
            </a:xfrm>
            <a:custGeom>
              <a:avLst/>
              <a:gdLst/>
              <a:ahLst/>
              <a:cxnLst/>
              <a:rect l="l" t="t" r="r" b="b"/>
              <a:pathLst>
                <a:path w="1740" h="1480" extrusionOk="0">
                  <a:moveTo>
                    <a:pt x="1020" y="0"/>
                  </a:moveTo>
                  <a:cubicBezTo>
                    <a:pt x="360" y="0"/>
                    <a:pt x="1" y="780"/>
                    <a:pt x="480" y="1259"/>
                  </a:cubicBezTo>
                  <a:cubicBezTo>
                    <a:pt x="633" y="1412"/>
                    <a:pt x="816" y="1480"/>
                    <a:pt x="995" y="1480"/>
                  </a:cubicBezTo>
                  <a:cubicBezTo>
                    <a:pt x="1377" y="1480"/>
                    <a:pt x="1739" y="1169"/>
                    <a:pt x="1739" y="720"/>
                  </a:cubicBezTo>
                  <a:cubicBezTo>
                    <a:pt x="1739" y="300"/>
                    <a:pt x="1440" y="0"/>
                    <a:pt x="1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3"/>
            <p:cNvSpPr/>
            <p:nvPr/>
          </p:nvSpPr>
          <p:spPr>
            <a:xfrm>
              <a:off x="3460450" y="2434050"/>
              <a:ext cx="16800" cy="10800"/>
            </a:xfrm>
            <a:custGeom>
              <a:avLst/>
              <a:gdLst/>
              <a:ahLst/>
              <a:cxnLst/>
              <a:rect l="l" t="t" r="r" b="b"/>
              <a:pathLst>
                <a:path w="672" h="432" extrusionOk="0">
                  <a:moveTo>
                    <a:pt x="372" y="0"/>
                  </a:moveTo>
                  <a:cubicBezTo>
                    <a:pt x="0" y="0"/>
                    <a:pt x="384" y="431"/>
                    <a:pt x="576" y="431"/>
                  </a:cubicBezTo>
                  <a:cubicBezTo>
                    <a:pt x="632" y="431"/>
                    <a:pt x="672" y="395"/>
                    <a:pt x="672" y="300"/>
                  </a:cubicBezTo>
                  <a:cubicBezTo>
                    <a:pt x="672" y="120"/>
                    <a:pt x="492" y="0"/>
                    <a:pt x="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3"/>
            <p:cNvSpPr/>
            <p:nvPr/>
          </p:nvSpPr>
          <p:spPr>
            <a:xfrm>
              <a:off x="3470300" y="2510475"/>
              <a:ext cx="20450" cy="13950"/>
            </a:xfrm>
            <a:custGeom>
              <a:avLst/>
              <a:gdLst/>
              <a:ahLst/>
              <a:cxnLst/>
              <a:rect l="l" t="t" r="r" b="b"/>
              <a:pathLst>
                <a:path w="818" h="558" extrusionOk="0">
                  <a:moveTo>
                    <a:pt x="457" y="1"/>
                  </a:moveTo>
                  <a:cubicBezTo>
                    <a:pt x="1" y="1"/>
                    <a:pt x="449" y="558"/>
                    <a:pt x="688" y="558"/>
                  </a:cubicBezTo>
                  <a:cubicBezTo>
                    <a:pt x="763" y="558"/>
                    <a:pt x="817" y="503"/>
                    <a:pt x="817" y="361"/>
                  </a:cubicBezTo>
                  <a:cubicBezTo>
                    <a:pt x="817" y="181"/>
                    <a:pt x="697" y="1"/>
                    <a:pt x="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3"/>
            <p:cNvSpPr/>
            <p:nvPr/>
          </p:nvSpPr>
          <p:spPr>
            <a:xfrm>
              <a:off x="2985575" y="2491000"/>
              <a:ext cx="33000" cy="28350"/>
            </a:xfrm>
            <a:custGeom>
              <a:avLst/>
              <a:gdLst/>
              <a:ahLst/>
              <a:cxnLst/>
              <a:rect l="l" t="t" r="r" b="b"/>
              <a:pathLst>
                <a:path w="1320" h="1134" extrusionOk="0">
                  <a:moveTo>
                    <a:pt x="780" y="0"/>
                  </a:moveTo>
                  <a:cubicBezTo>
                    <a:pt x="241" y="0"/>
                    <a:pt x="1" y="600"/>
                    <a:pt x="361" y="960"/>
                  </a:cubicBezTo>
                  <a:cubicBezTo>
                    <a:pt x="480" y="1080"/>
                    <a:pt x="627" y="1133"/>
                    <a:pt x="769" y="1133"/>
                  </a:cubicBezTo>
                  <a:cubicBezTo>
                    <a:pt x="1053" y="1133"/>
                    <a:pt x="1320" y="920"/>
                    <a:pt x="1320" y="600"/>
                  </a:cubicBezTo>
                  <a:cubicBezTo>
                    <a:pt x="1320" y="240"/>
                    <a:pt x="1080" y="0"/>
                    <a:pt x="7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3"/>
            <p:cNvSpPr/>
            <p:nvPr/>
          </p:nvSpPr>
          <p:spPr>
            <a:xfrm>
              <a:off x="3036550" y="2451650"/>
              <a:ext cx="31500" cy="29250"/>
            </a:xfrm>
            <a:custGeom>
              <a:avLst/>
              <a:gdLst/>
              <a:ahLst/>
              <a:cxnLst/>
              <a:rect l="l" t="t" r="r" b="b"/>
              <a:pathLst>
                <a:path w="1260" h="1170" extrusionOk="0">
                  <a:moveTo>
                    <a:pt x="630" y="1"/>
                  </a:moveTo>
                  <a:cubicBezTo>
                    <a:pt x="315" y="1"/>
                    <a:pt x="0" y="225"/>
                    <a:pt x="60" y="675"/>
                  </a:cubicBezTo>
                  <a:cubicBezTo>
                    <a:pt x="90" y="1005"/>
                    <a:pt x="360" y="1170"/>
                    <a:pt x="630" y="1170"/>
                  </a:cubicBezTo>
                  <a:cubicBezTo>
                    <a:pt x="900" y="1170"/>
                    <a:pt x="1169" y="1005"/>
                    <a:pt x="1199" y="675"/>
                  </a:cubicBezTo>
                  <a:cubicBezTo>
                    <a:pt x="1259" y="225"/>
                    <a:pt x="94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3"/>
            <p:cNvSpPr/>
            <p:nvPr/>
          </p:nvSpPr>
          <p:spPr>
            <a:xfrm>
              <a:off x="3089000" y="2529975"/>
              <a:ext cx="16525" cy="10150"/>
            </a:xfrm>
            <a:custGeom>
              <a:avLst/>
              <a:gdLst/>
              <a:ahLst/>
              <a:cxnLst/>
              <a:rect l="l" t="t" r="r" b="b"/>
              <a:pathLst>
                <a:path w="661" h="406" extrusionOk="0">
                  <a:moveTo>
                    <a:pt x="361" y="0"/>
                  </a:moveTo>
                  <a:cubicBezTo>
                    <a:pt x="1" y="0"/>
                    <a:pt x="349" y="405"/>
                    <a:pt x="546" y="405"/>
                  </a:cubicBezTo>
                  <a:cubicBezTo>
                    <a:pt x="612" y="405"/>
                    <a:pt x="660" y="360"/>
                    <a:pt x="660" y="240"/>
                  </a:cubicBezTo>
                  <a:cubicBezTo>
                    <a:pt x="660" y="120"/>
                    <a:pt x="480"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3"/>
            <p:cNvSpPr/>
            <p:nvPr/>
          </p:nvSpPr>
          <p:spPr>
            <a:xfrm>
              <a:off x="2480450" y="1639600"/>
              <a:ext cx="2359325" cy="2538100"/>
            </a:xfrm>
            <a:custGeom>
              <a:avLst/>
              <a:gdLst/>
              <a:ahLst/>
              <a:cxnLst/>
              <a:rect l="l" t="t" r="r" b="b"/>
              <a:pathLst>
                <a:path w="94373" h="101524" extrusionOk="0">
                  <a:moveTo>
                    <a:pt x="81182" y="1"/>
                  </a:moveTo>
                  <a:lnTo>
                    <a:pt x="81182" y="1"/>
                  </a:lnTo>
                  <a:cubicBezTo>
                    <a:pt x="81183" y="2"/>
                    <a:pt x="88796" y="12532"/>
                    <a:pt x="88556" y="16249"/>
                  </a:cubicBezTo>
                  <a:cubicBezTo>
                    <a:pt x="88454" y="17496"/>
                    <a:pt x="87224" y="17906"/>
                    <a:pt x="85647" y="17906"/>
                  </a:cubicBezTo>
                  <a:cubicBezTo>
                    <a:pt x="82595" y="17906"/>
                    <a:pt x="78244" y="16369"/>
                    <a:pt x="78244" y="16369"/>
                  </a:cubicBezTo>
                  <a:lnTo>
                    <a:pt x="78244" y="16369"/>
                  </a:lnTo>
                  <a:cubicBezTo>
                    <a:pt x="78244" y="16369"/>
                    <a:pt x="83940" y="22065"/>
                    <a:pt x="83040" y="24283"/>
                  </a:cubicBezTo>
                  <a:cubicBezTo>
                    <a:pt x="82663" y="25255"/>
                    <a:pt x="81156" y="25522"/>
                    <a:pt x="79613" y="25522"/>
                  </a:cubicBezTo>
                  <a:cubicBezTo>
                    <a:pt x="77726" y="25522"/>
                    <a:pt x="75786" y="25123"/>
                    <a:pt x="75786" y="25123"/>
                  </a:cubicBezTo>
                  <a:lnTo>
                    <a:pt x="75786" y="25123"/>
                  </a:lnTo>
                  <a:cubicBezTo>
                    <a:pt x="76925" y="26802"/>
                    <a:pt x="77165" y="28900"/>
                    <a:pt x="76445" y="30759"/>
                  </a:cubicBezTo>
                  <a:cubicBezTo>
                    <a:pt x="75186" y="33817"/>
                    <a:pt x="68411" y="33817"/>
                    <a:pt x="68411" y="33817"/>
                  </a:cubicBezTo>
                  <a:cubicBezTo>
                    <a:pt x="68411" y="33817"/>
                    <a:pt x="70210" y="36755"/>
                    <a:pt x="68291" y="38134"/>
                  </a:cubicBezTo>
                  <a:cubicBezTo>
                    <a:pt x="67894" y="38419"/>
                    <a:pt x="67393" y="38533"/>
                    <a:pt x="66849" y="38533"/>
                  </a:cubicBezTo>
                  <a:cubicBezTo>
                    <a:pt x="64769" y="38533"/>
                    <a:pt x="62056" y="36875"/>
                    <a:pt x="62056" y="36874"/>
                  </a:cubicBezTo>
                  <a:lnTo>
                    <a:pt x="62056" y="36874"/>
                  </a:lnTo>
                  <a:lnTo>
                    <a:pt x="62955" y="41551"/>
                  </a:lnTo>
                  <a:cubicBezTo>
                    <a:pt x="62955" y="41551"/>
                    <a:pt x="56060" y="49046"/>
                    <a:pt x="51143" y="49825"/>
                  </a:cubicBezTo>
                  <a:cubicBezTo>
                    <a:pt x="50350" y="49932"/>
                    <a:pt x="49552" y="49985"/>
                    <a:pt x="48756" y="49985"/>
                  </a:cubicBezTo>
                  <a:cubicBezTo>
                    <a:pt x="46427" y="49985"/>
                    <a:pt x="44115" y="49535"/>
                    <a:pt x="41970" y="48686"/>
                  </a:cubicBezTo>
                  <a:lnTo>
                    <a:pt x="41850" y="50185"/>
                  </a:lnTo>
                  <a:cubicBezTo>
                    <a:pt x="44742" y="52194"/>
                    <a:pt x="48051" y="52689"/>
                    <a:pt x="50608" y="52689"/>
                  </a:cubicBezTo>
                  <a:cubicBezTo>
                    <a:pt x="53088" y="52689"/>
                    <a:pt x="54861" y="52224"/>
                    <a:pt x="54861" y="52223"/>
                  </a:cubicBezTo>
                  <a:lnTo>
                    <a:pt x="54861" y="52223"/>
                  </a:lnTo>
                  <a:cubicBezTo>
                    <a:pt x="54861" y="52224"/>
                    <a:pt x="54441" y="57380"/>
                    <a:pt x="50244" y="65054"/>
                  </a:cubicBezTo>
                  <a:cubicBezTo>
                    <a:pt x="46374" y="72076"/>
                    <a:pt x="37710" y="78996"/>
                    <a:pt x="32248" y="78996"/>
                  </a:cubicBezTo>
                  <a:cubicBezTo>
                    <a:pt x="31787" y="78996"/>
                    <a:pt x="31349" y="78947"/>
                    <a:pt x="30938" y="78844"/>
                  </a:cubicBezTo>
                  <a:cubicBezTo>
                    <a:pt x="25602" y="77585"/>
                    <a:pt x="26681" y="69851"/>
                    <a:pt x="26681" y="69851"/>
                  </a:cubicBezTo>
                  <a:lnTo>
                    <a:pt x="26681" y="69851"/>
                  </a:lnTo>
                  <a:cubicBezTo>
                    <a:pt x="25575" y="70925"/>
                    <a:pt x="24681" y="71321"/>
                    <a:pt x="23965" y="71321"/>
                  </a:cubicBezTo>
                  <a:cubicBezTo>
                    <a:pt x="21963" y="71321"/>
                    <a:pt x="21345" y="68232"/>
                    <a:pt x="21345" y="68232"/>
                  </a:cubicBezTo>
                  <a:lnTo>
                    <a:pt x="21345" y="68232"/>
                  </a:lnTo>
                  <a:cubicBezTo>
                    <a:pt x="21027" y="73562"/>
                    <a:pt x="22978" y="74459"/>
                    <a:pt x="24327" y="74459"/>
                  </a:cubicBezTo>
                  <a:cubicBezTo>
                    <a:pt x="25012" y="74459"/>
                    <a:pt x="25542" y="74228"/>
                    <a:pt x="25542" y="74228"/>
                  </a:cubicBezTo>
                  <a:lnTo>
                    <a:pt x="25542" y="74228"/>
                  </a:lnTo>
                  <a:cubicBezTo>
                    <a:pt x="25542" y="74228"/>
                    <a:pt x="29717" y="87093"/>
                    <a:pt x="25399" y="87093"/>
                  </a:cubicBezTo>
                  <a:cubicBezTo>
                    <a:pt x="24918" y="87093"/>
                    <a:pt x="24332" y="86933"/>
                    <a:pt x="23623" y="86579"/>
                  </a:cubicBezTo>
                  <a:cubicBezTo>
                    <a:pt x="16608" y="82981"/>
                    <a:pt x="13191" y="67453"/>
                    <a:pt x="13191" y="67453"/>
                  </a:cubicBezTo>
                  <a:cubicBezTo>
                    <a:pt x="13191" y="67453"/>
                    <a:pt x="11417" y="71766"/>
                    <a:pt x="9424" y="71766"/>
                  </a:cubicBezTo>
                  <a:cubicBezTo>
                    <a:pt x="8986" y="71766"/>
                    <a:pt x="8537" y="71557"/>
                    <a:pt x="8095" y="71050"/>
                  </a:cubicBezTo>
                  <a:cubicBezTo>
                    <a:pt x="5696" y="68232"/>
                    <a:pt x="7615" y="51025"/>
                    <a:pt x="7615" y="51024"/>
                  </a:cubicBezTo>
                  <a:lnTo>
                    <a:pt x="7615" y="51024"/>
                  </a:lnTo>
                  <a:cubicBezTo>
                    <a:pt x="7615" y="51025"/>
                    <a:pt x="5662" y="53303"/>
                    <a:pt x="4130" y="53303"/>
                  </a:cubicBezTo>
                  <a:cubicBezTo>
                    <a:pt x="3583" y="53303"/>
                    <a:pt x="3090" y="53012"/>
                    <a:pt x="2758" y="52223"/>
                  </a:cubicBezTo>
                  <a:cubicBezTo>
                    <a:pt x="2579" y="51684"/>
                    <a:pt x="2638" y="51084"/>
                    <a:pt x="2878" y="50605"/>
                  </a:cubicBezTo>
                  <a:lnTo>
                    <a:pt x="2878" y="50605"/>
                  </a:lnTo>
                  <a:cubicBezTo>
                    <a:pt x="1319" y="52883"/>
                    <a:pt x="0" y="55701"/>
                    <a:pt x="720" y="57560"/>
                  </a:cubicBezTo>
                  <a:cubicBezTo>
                    <a:pt x="1156" y="58549"/>
                    <a:pt x="1709" y="58905"/>
                    <a:pt x="2279" y="58905"/>
                  </a:cubicBezTo>
                  <a:cubicBezTo>
                    <a:pt x="3750" y="58905"/>
                    <a:pt x="5336" y="56541"/>
                    <a:pt x="5337" y="56540"/>
                  </a:cubicBezTo>
                  <a:lnTo>
                    <a:pt x="5337" y="56540"/>
                  </a:lnTo>
                  <a:cubicBezTo>
                    <a:pt x="5336" y="56541"/>
                    <a:pt x="3298" y="66673"/>
                    <a:pt x="5337" y="73328"/>
                  </a:cubicBezTo>
                  <a:cubicBezTo>
                    <a:pt x="6416" y="77166"/>
                    <a:pt x="9533" y="80104"/>
                    <a:pt x="13431" y="80943"/>
                  </a:cubicBezTo>
                  <a:cubicBezTo>
                    <a:pt x="19585" y="95153"/>
                    <a:pt x="27482" y="96895"/>
                    <a:pt x="30985" y="96895"/>
                  </a:cubicBezTo>
                  <a:cubicBezTo>
                    <a:pt x="32123" y="96895"/>
                    <a:pt x="32797" y="96712"/>
                    <a:pt x="32797" y="96712"/>
                  </a:cubicBezTo>
                  <a:cubicBezTo>
                    <a:pt x="34127" y="100036"/>
                    <a:pt x="36324" y="101524"/>
                    <a:pt x="39141" y="101524"/>
                  </a:cubicBezTo>
                  <a:cubicBezTo>
                    <a:pt x="44961" y="101524"/>
                    <a:pt x="53427" y="95175"/>
                    <a:pt x="62355" y="85560"/>
                  </a:cubicBezTo>
                  <a:cubicBezTo>
                    <a:pt x="75605" y="71350"/>
                    <a:pt x="75066" y="64695"/>
                    <a:pt x="75066" y="64695"/>
                  </a:cubicBezTo>
                  <a:lnTo>
                    <a:pt x="75066" y="64695"/>
                  </a:lnTo>
                  <a:cubicBezTo>
                    <a:pt x="75066" y="64695"/>
                    <a:pt x="76117" y="66271"/>
                    <a:pt x="78451" y="66271"/>
                  </a:cubicBezTo>
                  <a:cubicBezTo>
                    <a:pt x="78960" y="66271"/>
                    <a:pt x="79530" y="66196"/>
                    <a:pt x="80163" y="66014"/>
                  </a:cubicBezTo>
                  <a:cubicBezTo>
                    <a:pt x="83700" y="64934"/>
                    <a:pt x="80163" y="54022"/>
                    <a:pt x="80163" y="54022"/>
                  </a:cubicBezTo>
                  <a:lnTo>
                    <a:pt x="80163" y="54022"/>
                  </a:lnTo>
                  <a:cubicBezTo>
                    <a:pt x="80163" y="54022"/>
                    <a:pt x="81094" y="54095"/>
                    <a:pt x="82379" y="54095"/>
                  </a:cubicBezTo>
                  <a:cubicBezTo>
                    <a:pt x="84388" y="54095"/>
                    <a:pt x="87261" y="53917"/>
                    <a:pt x="88796" y="53003"/>
                  </a:cubicBezTo>
                  <a:cubicBezTo>
                    <a:pt x="91374" y="51444"/>
                    <a:pt x="80702" y="41251"/>
                    <a:pt x="80702" y="41251"/>
                  </a:cubicBezTo>
                  <a:lnTo>
                    <a:pt x="86278" y="36695"/>
                  </a:lnTo>
                  <a:cubicBezTo>
                    <a:pt x="94372" y="28001"/>
                    <a:pt x="87777" y="23924"/>
                    <a:pt x="87777" y="23924"/>
                  </a:cubicBezTo>
                  <a:cubicBezTo>
                    <a:pt x="87777" y="23924"/>
                    <a:pt x="91854" y="23444"/>
                    <a:pt x="92873" y="20386"/>
                  </a:cubicBezTo>
                  <a:cubicBezTo>
                    <a:pt x="93893" y="17329"/>
                    <a:pt x="81183" y="3"/>
                    <a:pt x="81182" y="1"/>
                  </a:cubicBezTo>
                  <a:close/>
                </a:path>
              </a:pathLst>
            </a:custGeom>
            <a:solidFill>
              <a:srgbClr val="FFB469">
                <a:alpha val="44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3"/>
            <p:cNvSpPr/>
            <p:nvPr/>
          </p:nvSpPr>
          <p:spPr>
            <a:xfrm>
              <a:off x="2147675" y="2179225"/>
              <a:ext cx="795950" cy="645950"/>
            </a:xfrm>
            <a:custGeom>
              <a:avLst/>
              <a:gdLst/>
              <a:ahLst/>
              <a:cxnLst/>
              <a:rect l="l" t="t" r="r" b="b"/>
              <a:pathLst>
                <a:path w="31838" h="25838" extrusionOk="0">
                  <a:moveTo>
                    <a:pt x="1680" y="0"/>
                  </a:moveTo>
                  <a:cubicBezTo>
                    <a:pt x="1140" y="1619"/>
                    <a:pt x="660" y="3238"/>
                    <a:pt x="301" y="4917"/>
                  </a:cubicBezTo>
                  <a:cubicBezTo>
                    <a:pt x="115" y="6273"/>
                    <a:pt x="907" y="6674"/>
                    <a:pt x="1968" y="6674"/>
                  </a:cubicBezTo>
                  <a:cubicBezTo>
                    <a:pt x="3298" y="6674"/>
                    <a:pt x="5049" y="6043"/>
                    <a:pt x="5817" y="5876"/>
                  </a:cubicBezTo>
                  <a:lnTo>
                    <a:pt x="5817" y="5876"/>
                  </a:lnTo>
                  <a:cubicBezTo>
                    <a:pt x="1200" y="9773"/>
                    <a:pt x="1" y="11872"/>
                    <a:pt x="3898" y="17088"/>
                  </a:cubicBezTo>
                  <a:cubicBezTo>
                    <a:pt x="8875" y="23923"/>
                    <a:pt x="20986" y="25602"/>
                    <a:pt x="22725" y="25782"/>
                  </a:cubicBezTo>
                  <a:cubicBezTo>
                    <a:pt x="23089" y="25820"/>
                    <a:pt x="23454" y="25838"/>
                    <a:pt x="23816" y="25838"/>
                  </a:cubicBezTo>
                  <a:cubicBezTo>
                    <a:pt x="27981" y="25838"/>
                    <a:pt x="31838" y="23504"/>
                    <a:pt x="31838" y="23504"/>
                  </a:cubicBezTo>
                  <a:cubicBezTo>
                    <a:pt x="31838" y="23504"/>
                    <a:pt x="16609" y="22005"/>
                    <a:pt x="10134" y="15349"/>
                  </a:cubicBezTo>
                  <a:cubicBezTo>
                    <a:pt x="5097" y="10253"/>
                    <a:pt x="12951" y="8454"/>
                    <a:pt x="12952" y="8454"/>
                  </a:cubicBezTo>
                  <a:lnTo>
                    <a:pt x="12952" y="8454"/>
                  </a:lnTo>
                  <a:cubicBezTo>
                    <a:pt x="12951" y="8454"/>
                    <a:pt x="9412" y="8731"/>
                    <a:pt x="6865" y="8731"/>
                  </a:cubicBezTo>
                  <a:cubicBezTo>
                    <a:pt x="5475" y="8731"/>
                    <a:pt x="4381" y="8648"/>
                    <a:pt x="4318" y="8394"/>
                  </a:cubicBezTo>
                  <a:cubicBezTo>
                    <a:pt x="4078" y="7735"/>
                    <a:pt x="7556" y="5816"/>
                    <a:pt x="9714" y="5037"/>
                  </a:cubicBezTo>
                  <a:cubicBezTo>
                    <a:pt x="11932" y="4257"/>
                    <a:pt x="14091" y="1380"/>
                    <a:pt x="14091" y="1379"/>
                  </a:cubicBezTo>
                  <a:lnTo>
                    <a:pt x="14091" y="1379"/>
                  </a:lnTo>
                  <a:cubicBezTo>
                    <a:pt x="11894" y="1726"/>
                    <a:pt x="9697" y="1900"/>
                    <a:pt x="7516" y="1900"/>
                  </a:cubicBezTo>
                  <a:cubicBezTo>
                    <a:pt x="6304" y="1900"/>
                    <a:pt x="5097" y="1846"/>
                    <a:pt x="3898" y="1739"/>
                  </a:cubicBezTo>
                  <a:cubicBezTo>
                    <a:pt x="2879" y="1619"/>
                    <a:pt x="2039" y="960"/>
                    <a:pt x="1680" y="0"/>
                  </a:cubicBezTo>
                  <a:close/>
                </a:path>
              </a:pathLst>
            </a:custGeom>
            <a:solidFill>
              <a:srgbClr val="FFB469">
                <a:alpha val="44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3"/>
            <p:cNvSpPr/>
            <p:nvPr/>
          </p:nvSpPr>
          <p:spPr>
            <a:xfrm>
              <a:off x="2564375" y="2913784"/>
              <a:ext cx="230875" cy="734775"/>
            </a:xfrm>
            <a:custGeom>
              <a:avLst/>
              <a:gdLst/>
              <a:ahLst/>
              <a:cxnLst/>
              <a:rect l="l" t="t" r="r" b="b"/>
              <a:pathLst>
                <a:path w="9235" h="29391" extrusionOk="0">
                  <a:moveTo>
                    <a:pt x="4258" y="0"/>
                  </a:moveTo>
                  <a:cubicBezTo>
                    <a:pt x="3598" y="660"/>
                    <a:pt x="3119" y="1379"/>
                    <a:pt x="2819" y="2219"/>
                  </a:cubicBezTo>
                  <a:cubicBezTo>
                    <a:pt x="1980" y="4017"/>
                    <a:pt x="1380" y="5876"/>
                    <a:pt x="960" y="7795"/>
                  </a:cubicBezTo>
                  <a:cubicBezTo>
                    <a:pt x="481" y="9773"/>
                    <a:pt x="181" y="11692"/>
                    <a:pt x="61" y="13671"/>
                  </a:cubicBezTo>
                  <a:cubicBezTo>
                    <a:pt x="1" y="15289"/>
                    <a:pt x="1" y="16369"/>
                    <a:pt x="1" y="16369"/>
                  </a:cubicBezTo>
                  <a:cubicBezTo>
                    <a:pt x="61" y="17268"/>
                    <a:pt x="121" y="18167"/>
                    <a:pt x="301" y="19067"/>
                  </a:cubicBezTo>
                  <a:cubicBezTo>
                    <a:pt x="541" y="21105"/>
                    <a:pt x="1200" y="23024"/>
                    <a:pt x="2159" y="24823"/>
                  </a:cubicBezTo>
                  <a:cubicBezTo>
                    <a:pt x="3119" y="26621"/>
                    <a:pt x="4678" y="28060"/>
                    <a:pt x="6536" y="28840"/>
                  </a:cubicBezTo>
                  <a:cubicBezTo>
                    <a:pt x="7271" y="29207"/>
                    <a:pt x="8051" y="29391"/>
                    <a:pt x="8877" y="29391"/>
                  </a:cubicBezTo>
                  <a:cubicBezTo>
                    <a:pt x="8995" y="29391"/>
                    <a:pt x="9114" y="29387"/>
                    <a:pt x="9234" y="29379"/>
                  </a:cubicBezTo>
                  <a:cubicBezTo>
                    <a:pt x="9234" y="29259"/>
                    <a:pt x="8155" y="29079"/>
                    <a:pt x="6836" y="28360"/>
                  </a:cubicBezTo>
                  <a:cubicBezTo>
                    <a:pt x="5157" y="27461"/>
                    <a:pt x="3838" y="26082"/>
                    <a:pt x="3059" y="24343"/>
                  </a:cubicBezTo>
                  <a:cubicBezTo>
                    <a:pt x="2279" y="22664"/>
                    <a:pt x="1800" y="20805"/>
                    <a:pt x="1560" y="18947"/>
                  </a:cubicBezTo>
                  <a:cubicBezTo>
                    <a:pt x="1500" y="18047"/>
                    <a:pt x="1440" y="17208"/>
                    <a:pt x="1440" y="16369"/>
                  </a:cubicBezTo>
                  <a:cubicBezTo>
                    <a:pt x="1440" y="16369"/>
                    <a:pt x="1320" y="15349"/>
                    <a:pt x="1380" y="13730"/>
                  </a:cubicBezTo>
                  <a:cubicBezTo>
                    <a:pt x="1440" y="11812"/>
                    <a:pt x="1620" y="9953"/>
                    <a:pt x="1920" y="8035"/>
                  </a:cubicBezTo>
                  <a:cubicBezTo>
                    <a:pt x="2279" y="6176"/>
                    <a:pt x="2699" y="4317"/>
                    <a:pt x="3359" y="2459"/>
                  </a:cubicBezTo>
                  <a:cubicBezTo>
                    <a:pt x="3658" y="1679"/>
                    <a:pt x="3958" y="840"/>
                    <a:pt x="4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3"/>
            <p:cNvSpPr/>
            <p:nvPr/>
          </p:nvSpPr>
          <p:spPr>
            <a:xfrm>
              <a:off x="2777225" y="3483300"/>
              <a:ext cx="724000" cy="589100"/>
            </a:xfrm>
            <a:custGeom>
              <a:avLst/>
              <a:gdLst/>
              <a:ahLst/>
              <a:cxnLst/>
              <a:rect l="l" t="t" r="r" b="b"/>
              <a:pathLst>
                <a:path w="28960" h="23564" extrusionOk="0">
                  <a:moveTo>
                    <a:pt x="301" y="0"/>
                  </a:moveTo>
                  <a:cubicBezTo>
                    <a:pt x="61" y="1139"/>
                    <a:pt x="1" y="2278"/>
                    <a:pt x="241" y="3358"/>
                  </a:cubicBezTo>
                  <a:cubicBezTo>
                    <a:pt x="600" y="5816"/>
                    <a:pt x="1380" y="8214"/>
                    <a:pt x="2579" y="10433"/>
                  </a:cubicBezTo>
                  <a:cubicBezTo>
                    <a:pt x="4318" y="13610"/>
                    <a:pt x="6536" y="16488"/>
                    <a:pt x="9114" y="19006"/>
                  </a:cubicBezTo>
                  <a:lnTo>
                    <a:pt x="9774" y="19666"/>
                  </a:lnTo>
                  <a:cubicBezTo>
                    <a:pt x="10014" y="19846"/>
                    <a:pt x="10313" y="20086"/>
                    <a:pt x="10613" y="20326"/>
                  </a:cubicBezTo>
                  <a:cubicBezTo>
                    <a:pt x="10973" y="20565"/>
                    <a:pt x="11333" y="20925"/>
                    <a:pt x="11752" y="21165"/>
                  </a:cubicBezTo>
                  <a:cubicBezTo>
                    <a:pt x="12232" y="21465"/>
                    <a:pt x="12712" y="21765"/>
                    <a:pt x="13191" y="22064"/>
                  </a:cubicBezTo>
                  <a:lnTo>
                    <a:pt x="14031" y="22484"/>
                  </a:lnTo>
                  <a:lnTo>
                    <a:pt x="14870" y="22844"/>
                  </a:lnTo>
                  <a:cubicBezTo>
                    <a:pt x="16189" y="23323"/>
                    <a:pt x="17568" y="23563"/>
                    <a:pt x="18887" y="23563"/>
                  </a:cubicBezTo>
                  <a:cubicBezTo>
                    <a:pt x="19607" y="23563"/>
                    <a:pt x="20326" y="23503"/>
                    <a:pt x="20986" y="23443"/>
                  </a:cubicBezTo>
                  <a:cubicBezTo>
                    <a:pt x="21645" y="23323"/>
                    <a:pt x="22305" y="23144"/>
                    <a:pt x="22904" y="22964"/>
                  </a:cubicBezTo>
                  <a:cubicBezTo>
                    <a:pt x="23504" y="22724"/>
                    <a:pt x="24043" y="22544"/>
                    <a:pt x="24643" y="22304"/>
                  </a:cubicBezTo>
                  <a:cubicBezTo>
                    <a:pt x="25123" y="22064"/>
                    <a:pt x="25662" y="21824"/>
                    <a:pt x="26142" y="21525"/>
                  </a:cubicBezTo>
                  <a:lnTo>
                    <a:pt x="27341" y="20865"/>
                  </a:lnTo>
                  <a:lnTo>
                    <a:pt x="28180" y="20266"/>
                  </a:lnTo>
                  <a:cubicBezTo>
                    <a:pt x="28720" y="19906"/>
                    <a:pt x="28960" y="19666"/>
                    <a:pt x="28960" y="19666"/>
                  </a:cubicBezTo>
                  <a:cubicBezTo>
                    <a:pt x="28900" y="19666"/>
                    <a:pt x="28600" y="19786"/>
                    <a:pt x="28121" y="20026"/>
                  </a:cubicBezTo>
                  <a:lnTo>
                    <a:pt x="27161" y="20505"/>
                  </a:lnTo>
                  <a:lnTo>
                    <a:pt x="25902" y="21045"/>
                  </a:lnTo>
                  <a:cubicBezTo>
                    <a:pt x="25482" y="21285"/>
                    <a:pt x="24943" y="21465"/>
                    <a:pt x="24403" y="21645"/>
                  </a:cubicBezTo>
                  <a:cubicBezTo>
                    <a:pt x="23864" y="21824"/>
                    <a:pt x="23324" y="22004"/>
                    <a:pt x="22724" y="22184"/>
                  </a:cubicBezTo>
                  <a:cubicBezTo>
                    <a:pt x="22125" y="22304"/>
                    <a:pt x="21525" y="22424"/>
                    <a:pt x="20926" y="22544"/>
                  </a:cubicBezTo>
                  <a:cubicBezTo>
                    <a:pt x="20596" y="22574"/>
                    <a:pt x="20266" y="22589"/>
                    <a:pt x="19944" y="22589"/>
                  </a:cubicBezTo>
                  <a:cubicBezTo>
                    <a:pt x="19622" y="22589"/>
                    <a:pt x="19307" y="22574"/>
                    <a:pt x="19007" y="22544"/>
                  </a:cubicBezTo>
                  <a:cubicBezTo>
                    <a:pt x="16669" y="22424"/>
                    <a:pt x="14390" y="21525"/>
                    <a:pt x="12592" y="20086"/>
                  </a:cubicBezTo>
                  <a:cubicBezTo>
                    <a:pt x="12232" y="19846"/>
                    <a:pt x="11872" y="19546"/>
                    <a:pt x="11512" y="19246"/>
                  </a:cubicBezTo>
                  <a:cubicBezTo>
                    <a:pt x="11213" y="19006"/>
                    <a:pt x="10973" y="18767"/>
                    <a:pt x="10793" y="18587"/>
                  </a:cubicBezTo>
                  <a:lnTo>
                    <a:pt x="10133" y="17987"/>
                  </a:lnTo>
                  <a:cubicBezTo>
                    <a:pt x="10133" y="17987"/>
                    <a:pt x="9174" y="17088"/>
                    <a:pt x="7855" y="15649"/>
                  </a:cubicBezTo>
                  <a:cubicBezTo>
                    <a:pt x="6176" y="13910"/>
                    <a:pt x="4737" y="11932"/>
                    <a:pt x="3538" y="9893"/>
                  </a:cubicBezTo>
                  <a:cubicBezTo>
                    <a:pt x="2279" y="7854"/>
                    <a:pt x="1320" y="5636"/>
                    <a:pt x="780" y="3298"/>
                  </a:cubicBezTo>
                  <a:cubicBezTo>
                    <a:pt x="301" y="1379"/>
                    <a:pt x="420" y="0"/>
                    <a:pt x="301"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3"/>
            <p:cNvSpPr/>
            <p:nvPr/>
          </p:nvSpPr>
          <p:spPr>
            <a:xfrm rot="234287">
              <a:off x="3003589" y="3170233"/>
              <a:ext cx="364208" cy="446735"/>
            </a:xfrm>
            <a:custGeom>
              <a:avLst/>
              <a:gdLst/>
              <a:ahLst/>
              <a:cxnLst/>
              <a:rect l="l" t="t" r="r" b="b"/>
              <a:pathLst>
                <a:path w="14568" h="17869" extrusionOk="0">
                  <a:moveTo>
                    <a:pt x="2030" y="0"/>
                  </a:moveTo>
                  <a:cubicBezTo>
                    <a:pt x="1767" y="0"/>
                    <a:pt x="0" y="3512"/>
                    <a:pt x="238" y="7496"/>
                  </a:cubicBezTo>
                  <a:cubicBezTo>
                    <a:pt x="238" y="8035"/>
                    <a:pt x="358" y="8515"/>
                    <a:pt x="478" y="8995"/>
                  </a:cubicBezTo>
                  <a:cubicBezTo>
                    <a:pt x="658" y="9534"/>
                    <a:pt x="958" y="10014"/>
                    <a:pt x="1377" y="10434"/>
                  </a:cubicBezTo>
                  <a:cubicBezTo>
                    <a:pt x="1797" y="10793"/>
                    <a:pt x="2397" y="10973"/>
                    <a:pt x="2996" y="10973"/>
                  </a:cubicBezTo>
                  <a:cubicBezTo>
                    <a:pt x="3416" y="10913"/>
                    <a:pt x="3895" y="10793"/>
                    <a:pt x="4315" y="10614"/>
                  </a:cubicBezTo>
                  <a:cubicBezTo>
                    <a:pt x="4615" y="10494"/>
                    <a:pt x="4975" y="10314"/>
                    <a:pt x="5274" y="10134"/>
                  </a:cubicBezTo>
                  <a:lnTo>
                    <a:pt x="5394" y="10074"/>
                  </a:lnTo>
                  <a:lnTo>
                    <a:pt x="5454" y="10074"/>
                  </a:lnTo>
                  <a:lnTo>
                    <a:pt x="5454" y="10194"/>
                  </a:lnTo>
                  <a:cubicBezTo>
                    <a:pt x="5454" y="10554"/>
                    <a:pt x="5454" y="10853"/>
                    <a:pt x="5514" y="11213"/>
                  </a:cubicBezTo>
                  <a:cubicBezTo>
                    <a:pt x="5574" y="12052"/>
                    <a:pt x="5754" y="12892"/>
                    <a:pt x="6054" y="13671"/>
                  </a:cubicBezTo>
                  <a:cubicBezTo>
                    <a:pt x="6414" y="14571"/>
                    <a:pt x="6893" y="15410"/>
                    <a:pt x="7493" y="16190"/>
                  </a:cubicBezTo>
                  <a:cubicBezTo>
                    <a:pt x="8152" y="16969"/>
                    <a:pt x="8992" y="17509"/>
                    <a:pt x="10011" y="17748"/>
                  </a:cubicBezTo>
                  <a:cubicBezTo>
                    <a:pt x="10431" y="17868"/>
                    <a:pt x="10850" y="17868"/>
                    <a:pt x="11330" y="17868"/>
                  </a:cubicBezTo>
                  <a:cubicBezTo>
                    <a:pt x="11690" y="17808"/>
                    <a:pt x="12110" y="17748"/>
                    <a:pt x="12469" y="17688"/>
                  </a:cubicBezTo>
                  <a:lnTo>
                    <a:pt x="13369" y="17389"/>
                  </a:lnTo>
                  <a:cubicBezTo>
                    <a:pt x="13608" y="17269"/>
                    <a:pt x="13848" y="17149"/>
                    <a:pt x="14028" y="17029"/>
                  </a:cubicBezTo>
                  <a:cubicBezTo>
                    <a:pt x="14388" y="16789"/>
                    <a:pt x="14568" y="16669"/>
                    <a:pt x="14568" y="16609"/>
                  </a:cubicBezTo>
                  <a:cubicBezTo>
                    <a:pt x="14508" y="16609"/>
                    <a:pt x="14268" y="16609"/>
                    <a:pt x="13968" y="16789"/>
                  </a:cubicBezTo>
                  <a:cubicBezTo>
                    <a:pt x="13788" y="16789"/>
                    <a:pt x="13548" y="16909"/>
                    <a:pt x="13309" y="16969"/>
                  </a:cubicBezTo>
                  <a:lnTo>
                    <a:pt x="12409" y="17149"/>
                  </a:lnTo>
                  <a:cubicBezTo>
                    <a:pt x="12110" y="17209"/>
                    <a:pt x="11750" y="17209"/>
                    <a:pt x="11390" y="17209"/>
                  </a:cubicBezTo>
                  <a:cubicBezTo>
                    <a:pt x="10131" y="17149"/>
                    <a:pt x="9052" y="16549"/>
                    <a:pt x="8332" y="15590"/>
                  </a:cubicBezTo>
                  <a:cubicBezTo>
                    <a:pt x="7853" y="14870"/>
                    <a:pt x="7433" y="14151"/>
                    <a:pt x="7193" y="13312"/>
                  </a:cubicBezTo>
                  <a:cubicBezTo>
                    <a:pt x="7013" y="12592"/>
                    <a:pt x="6893" y="11813"/>
                    <a:pt x="6833" y="11093"/>
                  </a:cubicBezTo>
                  <a:cubicBezTo>
                    <a:pt x="6833" y="10793"/>
                    <a:pt x="6833" y="10434"/>
                    <a:pt x="6833" y="10134"/>
                  </a:cubicBezTo>
                  <a:cubicBezTo>
                    <a:pt x="6833" y="9894"/>
                    <a:pt x="6833" y="9654"/>
                    <a:pt x="6833" y="9414"/>
                  </a:cubicBezTo>
                  <a:cubicBezTo>
                    <a:pt x="6833" y="9115"/>
                    <a:pt x="6893" y="8875"/>
                    <a:pt x="6893" y="8635"/>
                  </a:cubicBezTo>
                  <a:cubicBezTo>
                    <a:pt x="6953" y="7736"/>
                    <a:pt x="7013" y="7136"/>
                    <a:pt x="7013" y="7016"/>
                  </a:cubicBezTo>
                  <a:lnTo>
                    <a:pt x="7013" y="7016"/>
                  </a:lnTo>
                  <a:lnTo>
                    <a:pt x="6653" y="7316"/>
                  </a:lnTo>
                  <a:lnTo>
                    <a:pt x="5634" y="8155"/>
                  </a:lnTo>
                  <a:lnTo>
                    <a:pt x="5095" y="8575"/>
                  </a:lnTo>
                  <a:lnTo>
                    <a:pt x="4795" y="8815"/>
                  </a:lnTo>
                  <a:lnTo>
                    <a:pt x="4615" y="8935"/>
                  </a:lnTo>
                  <a:lnTo>
                    <a:pt x="4555" y="8995"/>
                  </a:lnTo>
                  <a:cubicBezTo>
                    <a:pt x="4315" y="9115"/>
                    <a:pt x="4015" y="9294"/>
                    <a:pt x="3776" y="9414"/>
                  </a:cubicBezTo>
                  <a:cubicBezTo>
                    <a:pt x="3512" y="9579"/>
                    <a:pt x="3194" y="9671"/>
                    <a:pt x="2872" y="9671"/>
                  </a:cubicBezTo>
                  <a:cubicBezTo>
                    <a:pt x="2607" y="9671"/>
                    <a:pt x="2340" y="9609"/>
                    <a:pt x="2097" y="9474"/>
                  </a:cubicBezTo>
                  <a:cubicBezTo>
                    <a:pt x="1557" y="8935"/>
                    <a:pt x="1257" y="8155"/>
                    <a:pt x="1257" y="7376"/>
                  </a:cubicBezTo>
                  <a:cubicBezTo>
                    <a:pt x="1077" y="5697"/>
                    <a:pt x="1137" y="3958"/>
                    <a:pt x="1497" y="2339"/>
                  </a:cubicBezTo>
                  <a:cubicBezTo>
                    <a:pt x="1737" y="1560"/>
                    <a:pt x="1857" y="781"/>
                    <a:pt x="2037" y="1"/>
                  </a:cubicBezTo>
                  <a:cubicBezTo>
                    <a:pt x="2035" y="1"/>
                    <a:pt x="2033" y="0"/>
                    <a:pt x="20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3"/>
            <p:cNvSpPr/>
            <p:nvPr/>
          </p:nvSpPr>
          <p:spPr>
            <a:xfrm>
              <a:off x="3556675" y="2767875"/>
              <a:ext cx="439200" cy="138925"/>
            </a:xfrm>
            <a:custGeom>
              <a:avLst/>
              <a:gdLst/>
              <a:ahLst/>
              <a:cxnLst/>
              <a:rect l="l" t="t" r="r" b="b"/>
              <a:pathLst>
                <a:path w="17568" h="5557" extrusionOk="0">
                  <a:moveTo>
                    <a:pt x="17404" y="1"/>
                  </a:moveTo>
                  <a:cubicBezTo>
                    <a:pt x="17080" y="1"/>
                    <a:pt x="15218" y="1217"/>
                    <a:pt x="13251" y="2116"/>
                  </a:cubicBezTo>
                  <a:cubicBezTo>
                    <a:pt x="12291" y="2536"/>
                    <a:pt x="11332" y="2955"/>
                    <a:pt x="10313" y="3255"/>
                  </a:cubicBezTo>
                  <a:cubicBezTo>
                    <a:pt x="9953" y="3435"/>
                    <a:pt x="9593" y="3495"/>
                    <a:pt x="9354" y="3555"/>
                  </a:cubicBezTo>
                  <a:lnTo>
                    <a:pt x="8994" y="3675"/>
                  </a:lnTo>
                  <a:cubicBezTo>
                    <a:pt x="8814" y="3735"/>
                    <a:pt x="8694" y="3795"/>
                    <a:pt x="8574" y="3795"/>
                  </a:cubicBezTo>
                  <a:cubicBezTo>
                    <a:pt x="8394" y="3855"/>
                    <a:pt x="8035" y="3975"/>
                    <a:pt x="7615" y="4095"/>
                  </a:cubicBezTo>
                  <a:cubicBezTo>
                    <a:pt x="6596" y="4334"/>
                    <a:pt x="5576" y="4514"/>
                    <a:pt x="4557" y="4574"/>
                  </a:cubicBezTo>
                  <a:cubicBezTo>
                    <a:pt x="3538" y="4574"/>
                    <a:pt x="2518" y="4514"/>
                    <a:pt x="1499" y="4275"/>
                  </a:cubicBezTo>
                  <a:cubicBezTo>
                    <a:pt x="772" y="4119"/>
                    <a:pt x="225" y="3963"/>
                    <a:pt x="92" y="3963"/>
                  </a:cubicBezTo>
                  <a:cubicBezTo>
                    <a:pt x="71" y="3963"/>
                    <a:pt x="60" y="3967"/>
                    <a:pt x="60" y="3975"/>
                  </a:cubicBezTo>
                  <a:cubicBezTo>
                    <a:pt x="0" y="4035"/>
                    <a:pt x="480" y="4394"/>
                    <a:pt x="1319" y="4814"/>
                  </a:cubicBezTo>
                  <a:cubicBezTo>
                    <a:pt x="2339" y="5234"/>
                    <a:pt x="3418" y="5474"/>
                    <a:pt x="4557" y="5534"/>
                  </a:cubicBezTo>
                  <a:cubicBezTo>
                    <a:pt x="4842" y="5549"/>
                    <a:pt x="5123" y="5556"/>
                    <a:pt x="5402" y="5556"/>
                  </a:cubicBezTo>
                  <a:cubicBezTo>
                    <a:pt x="6240" y="5556"/>
                    <a:pt x="7060" y="5489"/>
                    <a:pt x="7915" y="5354"/>
                  </a:cubicBezTo>
                  <a:cubicBezTo>
                    <a:pt x="8814" y="5174"/>
                    <a:pt x="9414" y="5054"/>
                    <a:pt x="9414" y="5054"/>
                  </a:cubicBezTo>
                  <a:lnTo>
                    <a:pt x="9773" y="4874"/>
                  </a:lnTo>
                  <a:cubicBezTo>
                    <a:pt x="10073" y="4814"/>
                    <a:pt x="10373" y="4694"/>
                    <a:pt x="10793" y="4514"/>
                  </a:cubicBezTo>
                  <a:cubicBezTo>
                    <a:pt x="11812" y="4035"/>
                    <a:pt x="12831" y="3555"/>
                    <a:pt x="13730" y="3015"/>
                  </a:cubicBezTo>
                  <a:cubicBezTo>
                    <a:pt x="15829" y="1756"/>
                    <a:pt x="17568" y="137"/>
                    <a:pt x="17448" y="18"/>
                  </a:cubicBezTo>
                  <a:cubicBezTo>
                    <a:pt x="17440" y="6"/>
                    <a:pt x="17426" y="1"/>
                    <a:pt x="174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3"/>
            <p:cNvSpPr/>
            <p:nvPr/>
          </p:nvSpPr>
          <p:spPr>
            <a:xfrm>
              <a:off x="2147675" y="2018850"/>
              <a:ext cx="295325" cy="342150"/>
            </a:xfrm>
            <a:custGeom>
              <a:avLst/>
              <a:gdLst/>
              <a:ahLst/>
              <a:cxnLst/>
              <a:rect l="l" t="t" r="r" b="b"/>
              <a:pathLst>
                <a:path w="11813" h="13686" extrusionOk="0">
                  <a:moveTo>
                    <a:pt x="3958" y="0"/>
                  </a:moveTo>
                  <a:cubicBezTo>
                    <a:pt x="3538" y="480"/>
                    <a:pt x="3179" y="1019"/>
                    <a:pt x="2939" y="1619"/>
                  </a:cubicBezTo>
                  <a:cubicBezTo>
                    <a:pt x="2279" y="2878"/>
                    <a:pt x="1740" y="4197"/>
                    <a:pt x="1200" y="5516"/>
                  </a:cubicBezTo>
                  <a:cubicBezTo>
                    <a:pt x="900" y="6296"/>
                    <a:pt x="660" y="7015"/>
                    <a:pt x="481" y="7794"/>
                  </a:cubicBezTo>
                  <a:cubicBezTo>
                    <a:pt x="301" y="8454"/>
                    <a:pt x="181" y="9113"/>
                    <a:pt x="121" y="9833"/>
                  </a:cubicBezTo>
                  <a:cubicBezTo>
                    <a:pt x="61" y="10433"/>
                    <a:pt x="1" y="10912"/>
                    <a:pt x="1" y="11272"/>
                  </a:cubicBezTo>
                  <a:lnTo>
                    <a:pt x="1" y="11692"/>
                  </a:lnTo>
                  <a:lnTo>
                    <a:pt x="1" y="11872"/>
                  </a:lnTo>
                  <a:cubicBezTo>
                    <a:pt x="1" y="11931"/>
                    <a:pt x="1" y="11931"/>
                    <a:pt x="1" y="11991"/>
                  </a:cubicBezTo>
                  <a:cubicBezTo>
                    <a:pt x="1" y="12171"/>
                    <a:pt x="61" y="12351"/>
                    <a:pt x="121" y="12531"/>
                  </a:cubicBezTo>
                  <a:cubicBezTo>
                    <a:pt x="181" y="12831"/>
                    <a:pt x="361" y="13131"/>
                    <a:pt x="660" y="13370"/>
                  </a:cubicBezTo>
                  <a:cubicBezTo>
                    <a:pt x="959" y="13569"/>
                    <a:pt x="1298" y="13686"/>
                    <a:pt x="1610" y="13686"/>
                  </a:cubicBezTo>
                  <a:cubicBezTo>
                    <a:pt x="1674" y="13686"/>
                    <a:pt x="1738" y="13681"/>
                    <a:pt x="1800" y="13670"/>
                  </a:cubicBezTo>
                  <a:cubicBezTo>
                    <a:pt x="2519" y="13610"/>
                    <a:pt x="3239" y="13550"/>
                    <a:pt x="3898" y="13430"/>
                  </a:cubicBezTo>
                  <a:cubicBezTo>
                    <a:pt x="4558" y="13310"/>
                    <a:pt x="5397" y="13131"/>
                    <a:pt x="6117" y="12951"/>
                  </a:cubicBezTo>
                  <a:cubicBezTo>
                    <a:pt x="6896" y="12711"/>
                    <a:pt x="7675" y="12531"/>
                    <a:pt x="8335" y="12171"/>
                  </a:cubicBezTo>
                  <a:cubicBezTo>
                    <a:pt x="8994" y="11872"/>
                    <a:pt x="9654" y="11572"/>
                    <a:pt x="10134" y="11272"/>
                  </a:cubicBezTo>
                  <a:cubicBezTo>
                    <a:pt x="11153" y="10672"/>
                    <a:pt x="11812" y="10193"/>
                    <a:pt x="11752" y="10133"/>
                  </a:cubicBezTo>
                  <a:cubicBezTo>
                    <a:pt x="11744" y="10116"/>
                    <a:pt x="11723" y="10108"/>
                    <a:pt x="11689" y="10108"/>
                  </a:cubicBezTo>
                  <a:cubicBezTo>
                    <a:pt x="11250" y="10108"/>
                    <a:pt x="8723" y="11486"/>
                    <a:pt x="5937" y="11931"/>
                  </a:cubicBezTo>
                  <a:cubicBezTo>
                    <a:pt x="5157" y="12051"/>
                    <a:pt x="4438" y="12171"/>
                    <a:pt x="3718" y="12231"/>
                  </a:cubicBezTo>
                  <a:cubicBezTo>
                    <a:pt x="3059" y="12291"/>
                    <a:pt x="2459" y="12351"/>
                    <a:pt x="1800" y="12351"/>
                  </a:cubicBezTo>
                  <a:cubicBezTo>
                    <a:pt x="1560" y="12351"/>
                    <a:pt x="1500" y="12291"/>
                    <a:pt x="1500" y="12291"/>
                  </a:cubicBezTo>
                  <a:cubicBezTo>
                    <a:pt x="1440" y="12231"/>
                    <a:pt x="1440" y="12171"/>
                    <a:pt x="1440" y="12111"/>
                  </a:cubicBezTo>
                  <a:cubicBezTo>
                    <a:pt x="1380" y="12051"/>
                    <a:pt x="1380" y="11931"/>
                    <a:pt x="1380" y="11872"/>
                  </a:cubicBezTo>
                  <a:cubicBezTo>
                    <a:pt x="1380" y="11812"/>
                    <a:pt x="1380" y="11752"/>
                    <a:pt x="1380" y="11752"/>
                  </a:cubicBezTo>
                  <a:lnTo>
                    <a:pt x="1380" y="11632"/>
                  </a:lnTo>
                  <a:lnTo>
                    <a:pt x="1380" y="11272"/>
                  </a:lnTo>
                  <a:lnTo>
                    <a:pt x="1380" y="9893"/>
                  </a:lnTo>
                  <a:cubicBezTo>
                    <a:pt x="1380" y="9293"/>
                    <a:pt x="1440" y="8634"/>
                    <a:pt x="1560" y="8034"/>
                  </a:cubicBezTo>
                  <a:cubicBezTo>
                    <a:pt x="1740" y="7375"/>
                    <a:pt x="1860" y="6595"/>
                    <a:pt x="2099" y="5876"/>
                  </a:cubicBezTo>
                  <a:cubicBezTo>
                    <a:pt x="2939" y="2998"/>
                    <a:pt x="4138" y="60"/>
                    <a:pt x="39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3"/>
            <p:cNvSpPr/>
            <p:nvPr/>
          </p:nvSpPr>
          <p:spPr>
            <a:xfrm>
              <a:off x="2234625" y="2333625"/>
              <a:ext cx="221875" cy="258650"/>
            </a:xfrm>
            <a:custGeom>
              <a:avLst/>
              <a:gdLst/>
              <a:ahLst/>
              <a:cxnLst/>
              <a:rect l="l" t="t" r="r" b="b"/>
              <a:pathLst>
                <a:path w="8875" h="10346" extrusionOk="0">
                  <a:moveTo>
                    <a:pt x="1799" y="0"/>
                  </a:moveTo>
                  <a:cubicBezTo>
                    <a:pt x="1739" y="0"/>
                    <a:pt x="1619" y="60"/>
                    <a:pt x="1379" y="180"/>
                  </a:cubicBezTo>
                  <a:lnTo>
                    <a:pt x="1020" y="420"/>
                  </a:lnTo>
                  <a:lnTo>
                    <a:pt x="600" y="839"/>
                  </a:lnTo>
                  <a:cubicBezTo>
                    <a:pt x="480" y="1019"/>
                    <a:pt x="300" y="1199"/>
                    <a:pt x="240" y="1439"/>
                  </a:cubicBezTo>
                  <a:cubicBezTo>
                    <a:pt x="60" y="1679"/>
                    <a:pt x="0" y="2039"/>
                    <a:pt x="0" y="2338"/>
                  </a:cubicBezTo>
                  <a:cubicBezTo>
                    <a:pt x="60" y="2998"/>
                    <a:pt x="420" y="3657"/>
                    <a:pt x="1020" y="4017"/>
                  </a:cubicBezTo>
                  <a:cubicBezTo>
                    <a:pt x="1499" y="4317"/>
                    <a:pt x="2099" y="4617"/>
                    <a:pt x="2699" y="4737"/>
                  </a:cubicBezTo>
                  <a:cubicBezTo>
                    <a:pt x="2938" y="4797"/>
                    <a:pt x="3238" y="4857"/>
                    <a:pt x="3478" y="4916"/>
                  </a:cubicBezTo>
                  <a:lnTo>
                    <a:pt x="3838" y="4976"/>
                  </a:lnTo>
                  <a:lnTo>
                    <a:pt x="3898" y="4976"/>
                  </a:lnTo>
                  <a:cubicBezTo>
                    <a:pt x="4018" y="5036"/>
                    <a:pt x="3898" y="5036"/>
                    <a:pt x="3898" y="5036"/>
                  </a:cubicBezTo>
                  <a:lnTo>
                    <a:pt x="3958" y="5036"/>
                  </a:lnTo>
                  <a:lnTo>
                    <a:pt x="3898" y="5096"/>
                  </a:lnTo>
                  <a:cubicBezTo>
                    <a:pt x="3538" y="5636"/>
                    <a:pt x="3418" y="6295"/>
                    <a:pt x="3418" y="6895"/>
                  </a:cubicBezTo>
                  <a:cubicBezTo>
                    <a:pt x="3478" y="7615"/>
                    <a:pt x="3778" y="8274"/>
                    <a:pt x="4257" y="8754"/>
                  </a:cubicBezTo>
                  <a:cubicBezTo>
                    <a:pt x="5037" y="9653"/>
                    <a:pt x="6176" y="10193"/>
                    <a:pt x="7375" y="10313"/>
                  </a:cubicBezTo>
                  <a:cubicBezTo>
                    <a:pt x="7551" y="10336"/>
                    <a:pt x="7715" y="10346"/>
                    <a:pt x="7865" y="10346"/>
                  </a:cubicBezTo>
                  <a:cubicBezTo>
                    <a:pt x="8486" y="10346"/>
                    <a:pt x="8874" y="10181"/>
                    <a:pt x="8874" y="10133"/>
                  </a:cubicBezTo>
                  <a:cubicBezTo>
                    <a:pt x="8814" y="10013"/>
                    <a:pt x="8215" y="10013"/>
                    <a:pt x="7435" y="9773"/>
                  </a:cubicBezTo>
                  <a:cubicBezTo>
                    <a:pt x="6476" y="9473"/>
                    <a:pt x="5636" y="8934"/>
                    <a:pt x="5037" y="8154"/>
                  </a:cubicBezTo>
                  <a:cubicBezTo>
                    <a:pt x="4737" y="7734"/>
                    <a:pt x="4557" y="7315"/>
                    <a:pt x="4557" y="6835"/>
                  </a:cubicBezTo>
                  <a:cubicBezTo>
                    <a:pt x="4617" y="6475"/>
                    <a:pt x="4737" y="6116"/>
                    <a:pt x="4977" y="5816"/>
                  </a:cubicBezTo>
                  <a:cubicBezTo>
                    <a:pt x="5037" y="5816"/>
                    <a:pt x="5037" y="5756"/>
                    <a:pt x="5037" y="5756"/>
                  </a:cubicBezTo>
                  <a:lnTo>
                    <a:pt x="5157" y="5636"/>
                  </a:lnTo>
                  <a:cubicBezTo>
                    <a:pt x="5217" y="5516"/>
                    <a:pt x="5157" y="5576"/>
                    <a:pt x="5337" y="5396"/>
                  </a:cubicBezTo>
                  <a:cubicBezTo>
                    <a:pt x="5516" y="5216"/>
                    <a:pt x="5756" y="5036"/>
                    <a:pt x="5996" y="4916"/>
                  </a:cubicBezTo>
                  <a:lnTo>
                    <a:pt x="7015" y="4137"/>
                  </a:lnTo>
                  <a:lnTo>
                    <a:pt x="7915" y="3537"/>
                  </a:lnTo>
                  <a:lnTo>
                    <a:pt x="8454" y="3178"/>
                  </a:lnTo>
                  <a:lnTo>
                    <a:pt x="8454" y="3178"/>
                  </a:lnTo>
                  <a:lnTo>
                    <a:pt x="7195" y="3358"/>
                  </a:lnTo>
                  <a:lnTo>
                    <a:pt x="5996" y="3478"/>
                  </a:lnTo>
                  <a:cubicBezTo>
                    <a:pt x="5516" y="3597"/>
                    <a:pt x="5097" y="3657"/>
                    <a:pt x="4617" y="3657"/>
                  </a:cubicBezTo>
                  <a:lnTo>
                    <a:pt x="3598" y="3657"/>
                  </a:lnTo>
                  <a:cubicBezTo>
                    <a:pt x="3358" y="3657"/>
                    <a:pt x="3118" y="3597"/>
                    <a:pt x="2878" y="3597"/>
                  </a:cubicBezTo>
                  <a:cubicBezTo>
                    <a:pt x="2399" y="3537"/>
                    <a:pt x="1979" y="3358"/>
                    <a:pt x="1499" y="3118"/>
                  </a:cubicBezTo>
                  <a:cubicBezTo>
                    <a:pt x="1140" y="2998"/>
                    <a:pt x="840" y="2638"/>
                    <a:pt x="780" y="2218"/>
                  </a:cubicBezTo>
                  <a:cubicBezTo>
                    <a:pt x="720" y="2039"/>
                    <a:pt x="780" y="1859"/>
                    <a:pt x="840" y="1679"/>
                  </a:cubicBezTo>
                  <a:cubicBezTo>
                    <a:pt x="900" y="1499"/>
                    <a:pt x="960" y="1319"/>
                    <a:pt x="1080" y="1139"/>
                  </a:cubicBezTo>
                  <a:lnTo>
                    <a:pt x="1320" y="719"/>
                  </a:lnTo>
                  <a:cubicBezTo>
                    <a:pt x="1439" y="600"/>
                    <a:pt x="1499" y="480"/>
                    <a:pt x="1619" y="360"/>
                  </a:cubicBezTo>
                  <a:cubicBezTo>
                    <a:pt x="1799" y="180"/>
                    <a:pt x="1799" y="60"/>
                    <a:pt x="1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3"/>
            <p:cNvSpPr/>
            <p:nvPr/>
          </p:nvSpPr>
          <p:spPr>
            <a:xfrm>
              <a:off x="4036300" y="2305151"/>
              <a:ext cx="416259" cy="322186"/>
            </a:xfrm>
            <a:custGeom>
              <a:avLst/>
              <a:gdLst/>
              <a:ahLst/>
              <a:cxnLst/>
              <a:rect l="l" t="t" r="r" b="b"/>
              <a:pathLst>
                <a:path w="15470" h="11819" extrusionOk="0">
                  <a:moveTo>
                    <a:pt x="14330" y="1"/>
                  </a:moveTo>
                  <a:cubicBezTo>
                    <a:pt x="14270" y="1"/>
                    <a:pt x="14330" y="241"/>
                    <a:pt x="14510" y="480"/>
                  </a:cubicBezTo>
                  <a:cubicBezTo>
                    <a:pt x="14570" y="600"/>
                    <a:pt x="14630" y="780"/>
                    <a:pt x="14690" y="1020"/>
                  </a:cubicBezTo>
                  <a:cubicBezTo>
                    <a:pt x="14750" y="1260"/>
                    <a:pt x="14810" y="1500"/>
                    <a:pt x="14870" y="1800"/>
                  </a:cubicBezTo>
                  <a:cubicBezTo>
                    <a:pt x="15110" y="3059"/>
                    <a:pt x="14510" y="4318"/>
                    <a:pt x="13431" y="4977"/>
                  </a:cubicBezTo>
                  <a:cubicBezTo>
                    <a:pt x="12292" y="5697"/>
                    <a:pt x="11093" y="6116"/>
                    <a:pt x="9774" y="6356"/>
                  </a:cubicBezTo>
                  <a:cubicBezTo>
                    <a:pt x="9234" y="6416"/>
                    <a:pt x="8754" y="6476"/>
                    <a:pt x="8455" y="6536"/>
                  </a:cubicBezTo>
                  <a:lnTo>
                    <a:pt x="7735" y="6596"/>
                  </a:lnTo>
                  <a:lnTo>
                    <a:pt x="5876" y="6836"/>
                  </a:lnTo>
                  <a:lnTo>
                    <a:pt x="6476" y="7615"/>
                  </a:lnTo>
                  <a:lnTo>
                    <a:pt x="6836" y="8095"/>
                  </a:lnTo>
                  <a:cubicBezTo>
                    <a:pt x="6896" y="8155"/>
                    <a:pt x="6956" y="8275"/>
                    <a:pt x="7016" y="8335"/>
                  </a:cubicBezTo>
                  <a:lnTo>
                    <a:pt x="7076" y="8515"/>
                  </a:lnTo>
                  <a:cubicBezTo>
                    <a:pt x="7195" y="8815"/>
                    <a:pt x="7195" y="9174"/>
                    <a:pt x="7016" y="9474"/>
                  </a:cubicBezTo>
                  <a:cubicBezTo>
                    <a:pt x="6776" y="9894"/>
                    <a:pt x="6356" y="10194"/>
                    <a:pt x="5936" y="10373"/>
                  </a:cubicBezTo>
                  <a:cubicBezTo>
                    <a:pt x="5397" y="10673"/>
                    <a:pt x="4857" y="10793"/>
                    <a:pt x="4258" y="10913"/>
                  </a:cubicBezTo>
                  <a:cubicBezTo>
                    <a:pt x="4009" y="10941"/>
                    <a:pt x="3761" y="10955"/>
                    <a:pt x="3515" y="10955"/>
                  </a:cubicBezTo>
                  <a:cubicBezTo>
                    <a:pt x="2691" y="10955"/>
                    <a:pt x="1892" y="10789"/>
                    <a:pt x="1200" y="10373"/>
                  </a:cubicBezTo>
                  <a:cubicBezTo>
                    <a:pt x="480" y="9954"/>
                    <a:pt x="181" y="9474"/>
                    <a:pt x="121" y="9474"/>
                  </a:cubicBezTo>
                  <a:cubicBezTo>
                    <a:pt x="1" y="9474"/>
                    <a:pt x="121" y="10134"/>
                    <a:pt x="900" y="10793"/>
                  </a:cubicBezTo>
                  <a:cubicBezTo>
                    <a:pt x="1790" y="11461"/>
                    <a:pt x="2939" y="11819"/>
                    <a:pt x="4058" y="11819"/>
                  </a:cubicBezTo>
                  <a:cubicBezTo>
                    <a:pt x="4145" y="11819"/>
                    <a:pt x="4231" y="11817"/>
                    <a:pt x="4318" y="11812"/>
                  </a:cubicBezTo>
                  <a:cubicBezTo>
                    <a:pt x="5037" y="11752"/>
                    <a:pt x="5697" y="11632"/>
                    <a:pt x="6356" y="11393"/>
                  </a:cubicBezTo>
                  <a:cubicBezTo>
                    <a:pt x="7076" y="11153"/>
                    <a:pt x="7675" y="10673"/>
                    <a:pt x="8095" y="10074"/>
                  </a:cubicBezTo>
                  <a:cubicBezTo>
                    <a:pt x="8455" y="9534"/>
                    <a:pt x="8574" y="8755"/>
                    <a:pt x="8335" y="8095"/>
                  </a:cubicBezTo>
                  <a:cubicBezTo>
                    <a:pt x="8311" y="8023"/>
                    <a:pt x="8296" y="7990"/>
                    <a:pt x="8288" y="7975"/>
                  </a:cubicBezTo>
                  <a:lnTo>
                    <a:pt x="8634" y="7975"/>
                  </a:lnTo>
                  <a:cubicBezTo>
                    <a:pt x="8934" y="7915"/>
                    <a:pt x="9414" y="7795"/>
                    <a:pt x="10013" y="7675"/>
                  </a:cubicBezTo>
                  <a:cubicBezTo>
                    <a:pt x="10673" y="7495"/>
                    <a:pt x="11273" y="7256"/>
                    <a:pt x="11932" y="7016"/>
                  </a:cubicBezTo>
                  <a:cubicBezTo>
                    <a:pt x="12652" y="6716"/>
                    <a:pt x="13371" y="6356"/>
                    <a:pt x="13971" y="5817"/>
                  </a:cubicBezTo>
                  <a:cubicBezTo>
                    <a:pt x="14630" y="5337"/>
                    <a:pt x="15170" y="4618"/>
                    <a:pt x="15410" y="3778"/>
                  </a:cubicBezTo>
                  <a:cubicBezTo>
                    <a:pt x="15410" y="3718"/>
                    <a:pt x="15469" y="3598"/>
                    <a:pt x="15469" y="3478"/>
                  </a:cubicBezTo>
                  <a:lnTo>
                    <a:pt x="15469" y="3239"/>
                  </a:lnTo>
                  <a:lnTo>
                    <a:pt x="15469" y="2639"/>
                  </a:lnTo>
                  <a:cubicBezTo>
                    <a:pt x="15410" y="2339"/>
                    <a:pt x="15350" y="2039"/>
                    <a:pt x="15290" y="1680"/>
                  </a:cubicBezTo>
                  <a:cubicBezTo>
                    <a:pt x="15170" y="1440"/>
                    <a:pt x="15110" y="1140"/>
                    <a:pt x="14990" y="960"/>
                  </a:cubicBezTo>
                  <a:cubicBezTo>
                    <a:pt x="14870" y="720"/>
                    <a:pt x="14750" y="540"/>
                    <a:pt x="14690" y="421"/>
                  </a:cubicBezTo>
                  <a:cubicBezTo>
                    <a:pt x="14510" y="121"/>
                    <a:pt x="14330" y="1"/>
                    <a:pt x="143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3"/>
            <p:cNvSpPr/>
            <p:nvPr/>
          </p:nvSpPr>
          <p:spPr>
            <a:xfrm>
              <a:off x="4364600" y="2171725"/>
              <a:ext cx="389725" cy="536250"/>
            </a:xfrm>
            <a:custGeom>
              <a:avLst/>
              <a:gdLst/>
              <a:ahLst/>
              <a:cxnLst/>
              <a:rect l="l" t="t" r="r" b="b"/>
              <a:pathLst>
                <a:path w="15589" h="21450" extrusionOk="0">
                  <a:moveTo>
                    <a:pt x="9173" y="1"/>
                  </a:moveTo>
                  <a:lnTo>
                    <a:pt x="9173" y="1"/>
                  </a:lnTo>
                  <a:cubicBezTo>
                    <a:pt x="9773" y="540"/>
                    <a:pt x="10432" y="1080"/>
                    <a:pt x="11092" y="1560"/>
                  </a:cubicBezTo>
                  <a:cubicBezTo>
                    <a:pt x="12411" y="2639"/>
                    <a:pt x="13490" y="4018"/>
                    <a:pt x="14090" y="5637"/>
                  </a:cubicBezTo>
                  <a:cubicBezTo>
                    <a:pt x="14390" y="6476"/>
                    <a:pt x="14390" y="7375"/>
                    <a:pt x="14210" y="8215"/>
                  </a:cubicBezTo>
                  <a:cubicBezTo>
                    <a:pt x="14030" y="8994"/>
                    <a:pt x="13730" y="9714"/>
                    <a:pt x="13370" y="10373"/>
                  </a:cubicBezTo>
                  <a:cubicBezTo>
                    <a:pt x="12951" y="11093"/>
                    <a:pt x="12531" y="11752"/>
                    <a:pt x="12051" y="12412"/>
                  </a:cubicBezTo>
                  <a:cubicBezTo>
                    <a:pt x="11632" y="13071"/>
                    <a:pt x="11152" y="13731"/>
                    <a:pt x="10672" y="14330"/>
                  </a:cubicBezTo>
                  <a:cubicBezTo>
                    <a:pt x="9593" y="15709"/>
                    <a:pt x="8334" y="16968"/>
                    <a:pt x="6955" y="18108"/>
                  </a:cubicBezTo>
                  <a:cubicBezTo>
                    <a:pt x="5516" y="19187"/>
                    <a:pt x="4017" y="20086"/>
                    <a:pt x="2338" y="20686"/>
                  </a:cubicBezTo>
                  <a:cubicBezTo>
                    <a:pt x="959" y="21165"/>
                    <a:pt x="0" y="21225"/>
                    <a:pt x="0" y="21345"/>
                  </a:cubicBezTo>
                  <a:cubicBezTo>
                    <a:pt x="331" y="21416"/>
                    <a:pt x="672" y="21450"/>
                    <a:pt x="1010" y="21450"/>
                  </a:cubicBezTo>
                  <a:cubicBezTo>
                    <a:pt x="1530" y="21450"/>
                    <a:pt x="2046" y="21371"/>
                    <a:pt x="2518" y="21225"/>
                  </a:cubicBezTo>
                  <a:cubicBezTo>
                    <a:pt x="4317" y="20746"/>
                    <a:pt x="6056" y="19966"/>
                    <a:pt x="7555" y="18947"/>
                  </a:cubicBezTo>
                  <a:cubicBezTo>
                    <a:pt x="9113" y="17868"/>
                    <a:pt x="10492" y="16609"/>
                    <a:pt x="11692" y="15170"/>
                  </a:cubicBezTo>
                  <a:cubicBezTo>
                    <a:pt x="12291" y="14510"/>
                    <a:pt x="12771" y="13851"/>
                    <a:pt x="13250" y="13191"/>
                  </a:cubicBezTo>
                  <a:cubicBezTo>
                    <a:pt x="13730" y="12472"/>
                    <a:pt x="14150" y="11752"/>
                    <a:pt x="14510" y="10973"/>
                  </a:cubicBezTo>
                  <a:cubicBezTo>
                    <a:pt x="14989" y="10193"/>
                    <a:pt x="15289" y="9354"/>
                    <a:pt x="15409" y="8455"/>
                  </a:cubicBezTo>
                  <a:cubicBezTo>
                    <a:pt x="15589" y="7375"/>
                    <a:pt x="15469" y="6296"/>
                    <a:pt x="15049" y="5337"/>
                  </a:cubicBezTo>
                  <a:cubicBezTo>
                    <a:pt x="14330" y="3598"/>
                    <a:pt x="13011" y="2099"/>
                    <a:pt x="11452" y="1080"/>
                  </a:cubicBezTo>
                  <a:cubicBezTo>
                    <a:pt x="10792" y="600"/>
                    <a:pt x="10013" y="181"/>
                    <a:pt x="9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3"/>
            <p:cNvSpPr/>
            <p:nvPr/>
          </p:nvSpPr>
          <p:spPr>
            <a:xfrm>
              <a:off x="2171650" y="2331850"/>
              <a:ext cx="539650" cy="482075"/>
            </a:xfrm>
            <a:custGeom>
              <a:avLst/>
              <a:gdLst/>
              <a:ahLst/>
              <a:cxnLst/>
              <a:rect l="l" t="t" r="r" b="b"/>
              <a:pathLst>
                <a:path w="21586" h="19283" extrusionOk="0">
                  <a:moveTo>
                    <a:pt x="3838" y="1"/>
                  </a:moveTo>
                  <a:lnTo>
                    <a:pt x="3838" y="1"/>
                  </a:lnTo>
                  <a:cubicBezTo>
                    <a:pt x="3118" y="540"/>
                    <a:pt x="2519" y="1200"/>
                    <a:pt x="2039" y="1920"/>
                  </a:cubicBezTo>
                  <a:cubicBezTo>
                    <a:pt x="1440" y="2639"/>
                    <a:pt x="960" y="3418"/>
                    <a:pt x="540" y="4258"/>
                  </a:cubicBezTo>
                  <a:cubicBezTo>
                    <a:pt x="121" y="5277"/>
                    <a:pt x="1" y="6416"/>
                    <a:pt x="300" y="7555"/>
                  </a:cubicBezTo>
                  <a:cubicBezTo>
                    <a:pt x="540" y="8575"/>
                    <a:pt x="1080" y="9594"/>
                    <a:pt x="1799" y="10433"/>
                  </a:cubicBezTo>
                  <a:cubicBezTo>
                    <a:pt x="2339" y="11153"/>
                    <a:pt x="2998" y="11872"/>
                    <a:pt x="3658" y="12472"/>
                  </a:cubicBezTo>
                  <a:cubicBezTo>
                    <a:pt x="4258" y="13012"/>
                    <a:pt x="4737" y="13491"/>
                    <a:pt x="5097" y="13731"/>
                  </a:cubicBezTo>
                  <a:lnTo>
                    <a:pt x="5637" y="14211"/>
                  </a:lnTo>
                  <a:lnTo>
                    <a:pt x="6236" y="14690"/>
                  </a:lnTo>
                  <a:lnTo>
                    <a:pt x="6896" y="15170"/>
                  </a:lnTo>
                  <a:lnTo>
                    <a:pt x="7855" y="15770"/>
                  </a:lnTo>
                  <a:cubicBezTo>
                    <a:pt x="9534" y="16789"/>
                    <a:pt x="11332" y="17628"/>
                    <a:pt x="13191" y="18168"/>
                  </a:cubicBezTo>
                  <a:lnTo>
                    <a:pt x="14750" y="18588"/>
                  </a:lnTo>
                  <a:cubicBezTo>
                    <a:pt x="15230" y="18767"/>
                    <a:pt x="15769" y="18827"/>
                    <a:pt x="16249" y="18887"/>
                  </a:cubicBezTo>
                  <a:cubicBezTo>
                    <a:pt x="17148" y="19067"/>
                    <a:pt x="18048" y="19187"/>
                    <a:pt x="18947" y="19247"/>
                  </a:cubicBezTo>
                  <a:cubicBezTo>
                    <a:pt x="19276" y="19269"/>
                    <a:pt x="19597" y="19283"/>
                    <a:pt x="19916" y="19283"/>
                  </a:cubicBezTo>
                  <a:cubicBezTo>
                    <a:pt x="20469" y="19283"/>
                    <a:pt x="21015" y="19241"/>
                    <a:pt x="21585" y="19127"/>
                  </a:cubicBezTo>
                  <a:cubicBezTo>
                    <a:pt x="20746" y="18887"/>
                    <a:pt x="19906" y="18707"/>
                    <a:pt x="19067" y="18648"/>
                  </a:cubicBezTo>
                  <a:cubicBezTo>
                    <a:pt x="18168" y="18528"/>
                    <a:pt x="17328" y="18348"/>
                    <a:pt x="16429" y="18108"/>
                  </a:cubicBezTo>
                  <a:cubicBezTo>
                    <a:pt x="16009" y="17988"/>
                    <a:pt x="15469" y="17868"/>
                    <a:pt x="14990" y="17688"/>
                  </a:cubicBezTo>
                  <a:lnTo>
                    <a:pt x="13551" y="17209"/>
                  </a:lnTo>
                  <a:cubicBezTo>
                    <a:pt x="11812" y="16549"/>
                    <a:pt x="10133" y="15710"/>
                    <a:pt x="8574" y="14630"/>
                  </a:cubicBezTo>
                  <a:lnTo>
                    <a:pt x="7735" y="14091"/>
                  </a:lnTo>
                  <a:lnTo>
                    <a:pt x="7135" y="13551"/>
                  </a:lnTo>
                  <a:lnTo>
                    <a:pt x="6596" y="13072"/>
                  </a:lnTo>
                  <a:lnTo>
                    <a:pt x="6056" y="12652"/>
                  </a:lnTo>
                  <a:cubicBezTo>
                    <a:pt x="5637" y="12352"/>
                    <a:pt x="5097" y="11992"/>
                    <a:pt x="4557" y="11453"/>
                  </a:cubicBezTo>
                  <a:cubicBezTo>
                    <a:pt x="3898" y="10913"/>
                    <a:pt x="3238" y="10313"/>
                    <a:pt x="2699" y="9714"/>
                  </a:cubicBezTo>
                  <a:cubicBezTo>
                    <a:pt x="2039" y="8994"/>
                    <a:pt x="1559" y="8155"/>
                    <a:pt x="1260" y="7256"/>
                  </a:cubicBezTo>
                  <a:cubicBezTo>
                    <a:pt x="960" y="6356"/>
                    <a:pt x="960" y="5397"/>
                    <a:pt x="1320" y="4558"/>
                  </a:cubicBezTo>
                  <a:cubicBezTo>
                    <a:pt x="1619" y="3718"/>
                    <a:pt x="1979" y="2939"/>
                    <a:pt x="2459" y="2219"/>
                  </a:cubicBezTo>
                  <a:cubicBezTo>
                    <a:pt x="2998" y="1560"/>
                    <a:pt x="3478" y="780"/>
                    <a:pt x="38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3"/>
            <p:cNvSpPr/>
            <p:nvPr/>
          </p:nvSpPr>
          <p:spPr>
            <a:xfrm>
              <a:off x="3880900" y="2803358"/>
              <a:ext cx="529121" cy="664567"/>
            </a:xfrm>
            <a:custGeom>
              <a:avLst/>
              <a:gdLst/>
              <a:ahLst/>
              <a:cxnLst/>
              <a:rect l="l" t="t" r="r" b="b"/>
              <a:pathLst>
                <a:path w="10134" h="15602" extrusionOk="0">
                  <a:moveTo>
                    <a:pt x="7562" y="0"/>
                  </a:moveTo>
                  <a:cubicBezTo>
                    <a:pt x="7560" y="0"/>
                    <a:pt x="7557" y="1"/>
                    <a:pt x="7556" y="1"/>
                  </a:cubicBezTo>
                  <a:cubicBezTo>
                    <a:pt x="7316" y="121"/>
                    <a:pt x="8155" y="2939"/>
                    <a:pt x="8635" y="5757"/>
                  </a:cubicBezTo>
                  <a:cubicBezTo>
                    <a:pt x="8815" y="7076"/>
                    <a:pt x="8935" y="8335"/>
                    <a:pt x="8875" y="9654"/>
                  </a:cubicBezTo>
                  <a:cubicBezTo>
                    <a:pt x="8875" y="10074"/>
                    <a:pt x="8815" y="10494"/>
                    <a:pt x="8755" y="10914"/>
                  </a:cubicBezTo>
                  <a:lnTo>
                    <a:pt x="8695" y="11393"/>
                  </a:lnTo>
                  <a:cubicBezTo>
                    <a:pt x="8695" y="11393"/>
                    <a:pt x="8695" y="11393"/>
                    <a:pt x="8695" y="11513"/>
                  </a:cubicBezTo>
                  <a:cubicBezTo>
                    <a:pt x="8635" y="11573"/>
                    <a:pt x="8635" y="11693"/>
                    <a:pt x="8635" y="11813"/>
                  </a:cubicBezTo>
                  <a:cubicBezTo>
                    <a:pt x="8515" y="12173"/>
                    <a:pt x="8395" y="12532"/>
                    <a:pt x="8275" y="12892"/>
                  </a:cubicBezTo>
                  <a:cubicBezTo>
                    <a:pt x="8035" y="13372"/>
                    <a:pt x="7735" y="13791"/>
                    <a:pt x="7316" y="14091"/>
                  </a:cubicBezTo>
                  <a:cubicBezTo>
                    <a:pt x="6776" y="14391"/>
                    <a:pt x="6177" y="14571"/>
                    <a:pt x="5517" y="14571"/>
                  </a:cubicBezTo>
                  <a:cubicBezTo>
                    <a:pt x="4258" y="14571"/>
                    <a:pt x="2939" y="14331"/>
                    <a:pt x="1800" y="13791"/>
                  </a:cubicBezTo>
                  <a:cubicBezTo>
                    <a:pt x="847" y="13455"/>
                    <a:pt x="313" y="13066"/>
                    <a:pt x="150" y="13066"/>
                  </a:cubicBezTo>
                  <a:cubicBezTo>
                    <a:pt x="138" y="13066"/>
                    <a:pt x="129" y="13068"/>
                    <a:pt x="121" y="13072"/>
                  </a:cubicBezTo>
                  <a:cubicBezTo>
                    <a:pt x="1" y="13132"/>
                    <a:pt x="541" y="13732"/>
                    <a:pt x="1500" y="14331"/>
                  </a:cubicBezTo>
                  <a:cubicBezTo>
                    <a:pt x="2759" y="15051"/>
                    <a:pt x="4078" y="15470"/>
                    <a:pt x="5517" y="15590"/>
                  </a:cubicBezTo>
                  <a:cubicBezTo>
                    <a:pt x="5616" y="15598"/>
                    <a:pt x="5716" y="15602"/>
                    <a:pt x="5817" y="15602"/>
                  </a:cubicBezTo>
                  <a:cubicBezTo>
                    <a:pt x="6508" y="15602"/>
                    <a:pt x="7227" y="15425"/>
                    <a:pt x="7855" y="15111"/>
                  </a:cubicBezTo>
                  <a:cubicBezTo>
                    <a:pt x="8515" y="14751"/>
                    <a:pt x="8995" y="14211"/>
                    <a:pt x="9354" y="13552"/>
                  </a:cubicBezTo>
                  <a:cubicBezTo>
                    <a:pt x="9594" y="13072"/>
                    <a:pt x="9774" y="12652"/>
                    <a:pt x="9894" y="12173"/>
                  </a:cubicBezTo>
                  <a:cubicBezTo>
                    <a:pt x="9954" y="11993"/>
                    <a:pt x="10014" y="11873"/>
                    <a:pt x="10014" y="11753"/>
                  </a:cubicBezTo>
                  <a:lnTo>
                    <a:pt x="10014" y="11633"/>
                  </a:lnTo>
                  <a:lnTo>
                    <a:pt x="10074" y="11093"/>
                  </a:lnTo>
                  <a:cubicBezTo>
                    <a:pt x="10134" y="10614"/>
                    <a:pt x="10134" y="10134"/>
                    <a:pt x="10134" y="9654"/>
                  </a:cubicBezTo>
                  <a:cubicBezTo>
                    <a:pt x="10074" y="8275"/>
                    <a:pt x="9894" y="6956"/>
                    <a:pt x="9534" y="5577"/>
                  </a:cubicBezTo>
                  <a:cubicBezTo>
                    <a:pt x="8882" y="2730"/>
                    <a:pt x="7760" y="0"/>
                    <a:pt x="75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3"/>
            <p:cNvSpPr/>
            <p:nvPr/>
          </p:nvSpPr>
          <p:spPr>
            <a:xfrm>
              <a:off x="4508850" y="2912413"/>
              <a:ext cx="191900" cy="95950"/>
            </a:xfrm>
            <a:custGeom>
              <a:avLst/>
              <a:gdLst/>
              <a:ahLst/>
              <a:cxnLst/>
              <a:rect l="l" t="t" r="r" b="b"/>
              <a:pathLst>
                <a:path w="7676" h="3838" extrusionOk="0">
                  <a:moveTo>
                    <a:pt x="7495" y="0"/>
                  </a:moveTo>
                  <a:cubicBezTo>
                    <a:pt x="7375" y="0"/>
                    <a:pt x="7255" y="240"/>
                    <a:pt x="7076" y="660"/>
                  </a:cubicBezTo>
                  <a:cubicBezTo>
                    <a:pt x="6896" y="1079"/>
                    <a:pt x="6656" y="1499"/>
                    <a:pt x="6296" y="1859"/>
                  </a:cubicBezTo>
                  <a:cubicBezTo>
                    <a:pt x="5996" y="2099"/>
                    <a:pt x="5577" y="2338"/>
                    <a:pt x="5157" y="2398"/>
                  </a:cubicBezTo>
                  <a:cubicBezTo>
                    <a:pt x="4917" y="2458"/>
                    <a:pt x="4737" y="2458"/>
                    <a:pt x="4557" y="2458"/>
                  </a:cubicBezTo>
                  <a:lnTo>
                    <a:pt x="4377" y="2458"/>
                  </a:lnTo>
                  <a:cubicBezTo>
                    <a:pt x="4198" y="2518"/>
                    <a:pt x="4078" y="2518"/>
                    <a:pt x="3898" y="2518"/>
                  </a:cubicBezTo>
                  <a:cubicBezTo>
                    <a:pt x="3658" y="2548"/>
                    <a:pt x="3403" y="2563"/>
                    <a:pt x="3148" y="2563"/>
                  </a:cubicBezTo>
                  <a:cubicBezTo>
                    <a:pt x="2894" y="2563"/>
                    <a:pt x="2639" y="2548"/>
                    <a:pt x="2399" y="2518"/>
                  </a:cubicBezTo>
                  <a:cubicBezTo>
                    <a:pt x="1621" y="2477"/>
                    <a:pt x="843" y="2380"/>
                    <a:pt x="409" y="2380"/>
                  </a:cubicBezTo>
                  <a:cubicBezTo>
                    <a:pt x="207" y="2380"/>
                    <a:pt x="80" y="2401"/>
                    <a:pt x="61" y="2458"/>
                  </a:cubicBezTo>
                  <a:cubicBezTo>
                    <a:pt x="1" y="2638"/>
                    <a:pt x="1020" y="3178"/>
                    <a:pt x="2219" y="3538"/>
                  </a:cubicBezTo>
                  <a:cubicBezTo>
                    <a:pt x="2759" y="3717"/>
                    <a:pt x="3358" y="3777"/>
                    <a:pt x="3898" y="3837"/>
                  </a:cubicBezTo>
                  <a:lnTo>
                    <a:pt x="4737" y="3837"/>
                  </a:lnTo>
                  <a:cubicBezTo>
                    <a:pt x="5037" y="3777"/>
                    <a:pt x="5277" y="3717"/>
                    <a:pt x="5577" y="3597"/>
                  </a:cubicBezTo>
                  <a:cubicBezTo>
                    <a:pt x="6776" y="3178"/>
                    <a:pt x="7615" y="2039"/>
                    <a:pt x="7675" y="720"/>
                  </a:cubicBezTo>
                  <a:cubicBezTo>
                    <a:pt x="7615" y="300"/>
                    <a:pt x="7615" y="0"/>
                    <a:pt x="7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3"/>
            <p:cNvSpPr/>
            <p:nvPr/>
          </p:nvSpPr>
          <p:spPr>
            <a:xfrm>
              <a:off x="3483225" y="238550"/>
              <a:ext cx="1343050" cy="1997650"/>
            </a:xfrm>
            <a:custGeom>
              <a:avLst/>
              <a:gdLst/>
              <a:ahLst/>
              <a:cxnLst/>
              <a:rect l="l" t="t" r="r" b="b"/>
              <a:pathLst>
                <a:path w="53722" h="79906" extrusionOk="0">
                  <a:moveTo>
                    <a:pt x="33559" y="0"/>
                  </a:moveTo>
                  <a:cubicBezTo>
                    <a:pt x="25038" y="0"/>
                    <a:pt x="10253" y="36497"/>
                    <a:pt x="10253" y="36497"/>
                  </a:cubicBezTo>
                  <a:cubicBezTo>
                    <a:pt x="7375" y="35178"/>
                    <a:pt x="4257" y="34398"/>
                    <a:pt x="1140" y="34218"/>
                  </a:cubicBezTo>
                  <a:lnTo>
                    <a:pt x="1140" y="34218"/>
                  </a:lnTo>
                  <a:cubicBezTo>
                    <a:pt x="1439" y="43812"/>
                    <a:pt x="0" y="53465"/>
                    <a:pt x="1020" y="63058"/>
                  </a:cubicBezTo>
                  <a:cubicBezTo>
                    <a:pt x="1716" y="69561"/>
                    <a:pt x="4824" y="76172"/>
                    <a:pt x="10706" y="76172"/>
                  </a:cubicBezTo>
                  <a:cubicBezTo>
                    <a:pt x="12416" y="76172"/>
                    <a:pt x="14360" y="75613"/>
                    <a:pt x="16548" y="74330"/>
                  </a:cubicBezTo>
                  <a:cubicBezTo>
                    <a:pt x="19096" y="72833"/>
                    <a:pt x="20696" y="72013"/>
                    <a:pt x="22329" y="72013"/>
                  </a:cubicBezTo>
                  <a:cubicBezTo>
                    <a:pt x="23770" y="72013"/>
                    <a:pt x="25236" y="72652"/>
                    <a:pt x="27401" y="74030"/>
                  </a:cubicBezTo>
                  <a:cubicBezTo>
                    <a:pt x="28691" y="74824"/>
                    <a:pt x="33640" y="79441"/>
                    <a:pt x="36359" y="79441"/>
                  </a:cubicBezTo>
                  <a:cubicBezTo>
                    <a:pt x="36924" y="79441"/>
                    <a:pt x="37393" y="79241"/>
                    <a:pt x="37713" y="78767"/>
                  </a:cubicBezTo>
                  <a:cubicBezTo>
                    <a:pt x="38964" y="76816"/>
                    <a:pt x="37586" y="74031"/>
                    <a:pt x="38869" y="74031"/>
                  </a:cubicBezTo>
                  <a:cubicBezTo>
                    <a:pt x="39124" y="74031"/>
                    <a:pt x="39485" y="74141"/>
                    <a:pt x="39992" y="74390"/>
                  </a:cubicBezTo>
                  <a:cubicBezTo>
                    <a:pt x="41970" y="75409"/>
                    <a:pt x="45148" y="78587"/>
                    <a:pt x="48026" y="79906"/>
                  </a:cubicBezTo>
                  <a:cubicBezTo>
                    <a:pt x="49105" y="79726"/>
                    <a:pt x="51923" y="78887"/>
                    <a:pt x="52702" y="76428"/>
                  </a:cubicBezTo>
                  <a:cubicBezTo>
                    <a:pt x="53722" y="73370"/>
                    <a:pt x="41011" y="56103"/>
                    <a:pt x="41011" y="56103"/>
                  </a:cubicBezTo>
                  <a:cubicBezTo>
                    <a:pt x="43109" y="44891"/>
                    <a:pt x="46887" y="5439"/>
                    <a:pt x="34655" y="223"/>
                  </a:cubicBezTo>
                  <a:cubicBezTo>
                    <a:pt x="34303" y="72"/>
                    <a:pt x="33937" y="0"/>
                    <a:pt x="33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3"/>
            <p:cNvSpPr/>
            <p:nvPr/>
          </p:nvSpPr>
          <p:spPr>
            <a:xfrm>
              <a:off x="1984300" y="322675"/>
              <a:ext cx="1355050" cy="1889575"/>
            </a:xfrm>
            <a:custGeom>
              <a:avLst/>
              <a:gdLst/>
              <a:ahLst/>
              <a:cxnLst/>
              <a:rect l="l" t="t" r="r" b="b"/>
              <a:pathLst>
                <a:path w="54202" h="75583" extrusionOk="0">
                  <a:moveTo>
                    <a:pt x="16796" y="1"/>
                  </a:moveTo>
                  <a:cubicBezTo>
                    <a:pt x="15845" y="1"/>
                    <a:pt x="14939" y="203"/>
                    <a:pt x="14091" y="635"/>
                  </a:cubicBezTo>
                  <a:cubicBezTo>
                    <a:pt x="1" y="7890"/>
                    <a:pt x="21405" y="51239"/>
                    <a:pt x="20086" y="52198"/>
                  </a:cubicBezTo>
                  <a:cubicBezTo>
                    <a:pt x="16609" y="54836"/>
                    <a:pt x="13011" y="62031"/>
                    <a:pt x="10373" y="68447"/>
                  </a:cubicBezTo>
                  <a:cubicBezTo>
                    <a:pt x="11021" y="68743"/>
                    <a:pt x="11704" y="68894"/>
                    <a:pt x="12381" y="68894"/>
                  </a:cubicBezTo>
                  <a:cubicBezTo>
                    <a:pt x="13208" y="68894"/>
                    <a:pt x="14024" y="68669"/>
                    <a:pt x="14750" y="68207"/>
                  </a:cubicBezTo>
                  <a:cubicBezTo>
                    <a:pt x="17131" y="66706"/>
                    <a:pt x="20316" y="63641"/>
                    <a:pt x="21953" y="63641"/>
                  </a:cubicBezTo>
                  <a:cubicBezTo>
                    <a:pt x="22212" y="63641"/>
                    <a:pt x="22432" y="63718"/>
                    <a:pt x="22604" y="63890"/>
                  </a:cubicBezTo>
                  <a:cubicBezTo>
                    <a:pt x="23863" y="65209"/>
                    <a:pt x="23384" y="73603"/>
                    <a:pt x="29979" y="75342"/>
                  </a:cubicBezTo>
                  <a:cubicBezTo>
                    <a:pt x="30583" y="75505"/>
                    <a:pt x="31189" y="75582"/>
                    <a:pt x="31794" y="75582"/>
                  </a:cubicBezTo>
                  <a:cubicBezTo>
                    <a:pt x="37849" y="75582"/>
                    <a:pt x="43796" y="67831"/>
                    <a:pt x="47067" y="61072"/>
                  </a:cubicBezTo>
                  <a:cubicBezTo>
                    <a:pt x="50364" y="54237"/>
                    <a:pt x="51264" y="36609"/>
                    <a:pt x="54202" y="31093"/>
                  </a:cubicBezTo>
                  <a:lnTo>
                    <a:pt x="54202" y="31093"/>
                  </a:lnTo>
                  <a:cubicBezTo>
                    <a:pt x="51743" y="31393"/>
                    <a:pt x="49285" y="31933"/>
                    <a:pt x="46947" y="32712"/>
                  </a:cubicBezTo>
                  <a:cubicBezTo>
                    <a:pt x="40939" y="21133"/>
                    <a:pt x="26522" y="1"/>
                    <a:pt x="16796"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3"/>
            <p:cNvSpPr/>
            <p:nvPr/>
          </p:nvSpPr>
          <p:spPr>
            <a:xfrm>
              <a:off x="2766750" y="1610000"/>
              <a:ext cx="133425" cy="79400"/>
            </a:xfrm>
            <a:custGeom>
              <a:avLst/>
              <a:gdLst/>
              <a:ahLst/>
              <a:cxnLst/>
              <a:rect l="l" t="t" r="r" b="b"/>
              <a:pathLst>
                <a:path w="5337" h="3176" extrusionOk="0">
                  <a:moveTo>
                    <a:pt x="2428" y="1"/>
                  </a:moveTo>
                  <a:cubicBezTo>
                    <a:pt x="2353" y="1"/>
                    <a:pt x="2278" y="16"/>
                    <a:pt x="2219" y="46"/>
                  </a:cubicBezTo>
                  <a:lnTo>
                    <a:pt x="2039" y="46"/>
                  </a:lnTo>
                  <a:cubicBezTo>
                    <a:pt x="1799" y="106"/>
                    <a:pt x="1619" y="166"/>
                    <a:pt x="1439" y="286"/>
                  </a:cubicBezTo>
                  <a:cubicBezTo>
                    <a:pt x="959" y="525"/>
                    <a:pt x="660" y="885"/>
                    <a:pt x="360" y="1305"/>
                  </a:cubicBezTo>
                  <a:cubicBezTo>
                    <a:pt x="120" y="1665"/>
                    <a:pt x="0" y="2144"/>
                    <a:pt x="60" y="2624"/>
                  </a:cubicBezTo>
                  <a:cubicBezTo>
                    <a:pt x="120" y="2984"/>
                    <a:pt x="240" y="3163"/>
                    <a:pt x="360" y="3163"/>
                  </a:cubicBezTo>
                  <a:cubicBezTo>
                    <a:pt x="383" y="3171"/>
                    <a:pt x="407" y="3175"/>
                    <a:pt x="431" y="3175"/>
                  </a:cubicBezTo>
                  <a:cubicBezTo>
                    <a:pt x="587" y="3175"/>
                    <a:pt x="743" y="3012"/>
                    <a:pt x="899" y="2804"/>
                  </a:cubicBezTo>
                  <a:cubicBezTo>
                    <a:pt x="1079" y="2624"/>
                    <a:pt x="1259" y="2444"/>
                    <a:pt x="1499" y="2324"/>
                  </a:cubicBezTo>
                  <a:cubicBezTo>
                    <a:pt x="1739" y="2204"/>
                    <a:pt x="1919" y="2144"/>
                    <a:pt x="2159" y="2144"/>
                  </a:cubicBezTo>
                  <a:lnTo>
                    <a:pt x="2398" y="2144"/>
                  </a:lnTo>
                  <a:cubicBezTo>
                    <a:pt x="2518" y="2084"/>
                    <a:pt x="2638" y="2024"/>
                    <a:pt x="2698" y="2024"/>
                  </a:cubicBezTo>
                  <a:cubicBezTo>
                    <a:pt x="2998" y="1964"/>
                    <a:pt x="3298" y="1904"/>
                    <a:pt x="3598" y="1844"/>
                  </a:cubicBezTo>
                  <a:cubicBezTo>
                    <a:pt x="3817" y="1824"/>
                    <a:pt x="4044" y="1824"/>
                    <a:pt x="4255" y="1824"/>
                  </a:cubicBezTo>
                  <a:lnTo>
                    <a:pt x="4255" y="1824"/>
                  </a:lnTo>
                  <a:cubicBezTo>
                    <a:pt x="4677" y="1824"/>
                    <a:pt x="5036" y="1824"/>
                    <a:pt x="5156" y="1665"/>
                  </a:cubicBezTo>
                  <a:cubicBezTo>
                    <a:pt x="5336" y="1425"/>
                    <a:pt x="4737" y="765"/>
                    <a:pt x="3897" y="345"/>
                  </a:cubicBezTo>
                  <a:cubicBezTo>
                    <a:pt x="3478" y="166"/>
                    <a:pt x="3058" y="46"/>
                    <a:pt x="2638" y="46"/>
                  </a:cubicBezTo>
                  <a:cubicBezTo>
                    <a:pt x="2578" y="16"/>
                    <a:pt x="2503" y="1"/>
                    <a:pt x="2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3"/>
            <p:cNvSpPr/>
            <p:nvPr/>
          </p:nvSpPr>
          <p:spPr>
            <a:xfrm>
              <a:off x="3763525" y="1643550"/>
              <a:ext cx="133425" cy="77500"/>
            </a:xfrm>
            <a:custGeom>
              <a:avLst/>
              <a:gdLst/>
              <a:ahLst/>
              <a:cxnLst/>
              <a:rect l="l" t="t" r="r" b="b"/>
              <a:pathLst>
                <a:path w="5337" h="3100" extrusionOk="0">
                  <a:moveTo>
                    <a:pt x="2209" y="0"/>
                  </a:moveTo>
                  <a:cubicBezTo>
                    <a:pt x="1833" y="0"/>
                    <a:pt x="1439" y="68"/>
                    <a:pt x="1080" y="203"/>
                  </a:cubicBezTo>
                  <a:cubicBezTo>
                    <a:pt x="660" y="382"/>
                    <a:pt x="300" y="742"/>
                    <a:pt x="120" y="1162"/>
                  </a:cubicBezTo>
                  <a:cubicBezTo>
                    <a:pt x="0" y="1522"/>
                    <a:pt x="0" y="1762"/>
                    <a:pt x="120" y="1821"/>
                  </a:cubicBezTo>
                  <a:cubicBezTo>
                    <a:pt x="166" y="1867"/>
                    <a:pt x="229" y="1887"/>
                    <a:pt x="303" y="1887"/>
                  </a:cubicBezTo>
                  <a:cubicBezTo>
                    <a:pt x="423" y="1887"/>
                    <a:pt x="572" y="1836"/>
                    <a:pt x="720" y="1762"/>
                  </a:cubicBezTo>
                  <a:cubicBezTo>
                    <a:pt x="960" y="1702"/>
                    <a:pt x="1259" y="1642"/>
                    <a:pt x="1499" y="1642"/>
                  </a:cubicBezTo>
                  <a:cubicBezTo>
                    <a:pt x="1739" y="1702"/>
                    <a:pt x="1919" y="1762"/>
                    <a:pt x="2159" y="1881"/>
                  </a:cubicBezTo>
                  <a:lnTo>
                    <a:pt x="2399" y="2061"/>
                  </a:lnTo>
                  <a:cubicBezTo>
                    <a:pt x="2399" y="2061"/>
                    <a:pt x="2519" y="2061"/>
                    <a:pt x="2758" y="2121"/>
                  </a:cubicBezTo>
                  <a:cubicBezTo>
                    <a:pt x="3058" y="2241"/>
                    <a:pt x="3358" y="2301"/>
                    <a:pt x="3598" y="2481"/>
                  </a:cubicBezTo>
                  <a:cubicBezTo>
                    <a:pt x="4132" y="2695"/>
                    <a:pt x="4667" y="3099"/>
                    <a:pt x="4947" y="3099"/>
                  </a:cubicBezTo>
                  <a:cubicBezTo>
                    <a:pt x="4981" y="3099"/>
                    <a:pt x="5011" y="3094"/>
                    <a:pt x="5037" y="3081"/>
                  </a:cubicBezTo>
                  <a:cubicBezTo>
                    <a:pt x="5336" y="3021"/>
                    <a:pt x="5157" y="2061"/>
                    <a:pt x="4617" y="1402"/>
                  </a:cubicBezTo>
                  <a:cubicBezTo>
                    <a:pt x="4377" y="1042"/>
                    <a:pt x="4077" y="682"/>
                    <a:pt x="3718" y="442"/>
                  </a:cubicBezTo>
                  <a:cubicBezTo>
                    <a:pt x="3598" y="323"/>
                    <a:pt x="3478" y="263"/>
                    <a:pt x="3358" y="203"/>
                  </a:cubicBezTo>
                  <a:lnTo>
                    <a:pt x="3238" y="83"/>
                  </a:lnTo>
                  <a:cubicBezTo>
                    <a:pt x="2998" y="23"/>
                    <a:pt x="2818" y="23"/>
                    <a:pt x="2578" y="23"/>
                  </a:cubicBezTo>
                  <a:cubicBezTo>
                    <a:pt x="2459" y="8"/>
                    <a:pt x="2335" y="0"/>
                    <a:pt x="2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3"/>
            <p:cNvSpPr/>
            <p:nvPr/>
          </p:nvSpPr>
          <p:spPr>
            <a:xfrm>
              <a:off x="2107225" y="453175"/>
              <a:ext cx="887375" cy="1107025"/>
            </a:xfrm>
            <a:custGeom>
              <a:avLst/>
              <a:gdLst/>
              <a:ahLst/>
              <a:cxnLst/>
              <a:rect l="l" t="t" r="r" b="b"/>
              <a:pathLst>
                <a:path w="35495" h="44281" extrusionOk="0">
                  <a:moveTo>
                    <a:pt x="9418" y="1"/>
                  </a:moveTo>
                  <a:cubicBezTo>
                    <a:pt x="8762" y="1"/>
                    <a:pt x="8157" y="182"/>
                    <a:pt x="7615" y="571"/>
                  </a:cubicBezTo>
                  <a:cubicBezTo>
                    <a:pt x="0" y="6147"/>
                    <a:pt x="16248" y="44280"/>
                    <a:pt x="16248" y="44280"/>
                  </a:cubicBezTo>
                  <a:cubicBezTo>
                    <a:pt x="16428" y="43141"/>
                    <a:pt x="21405" y="41282"/>
                    <a:pt x="21405" y="41282"/>
                  </a:cubicBezTo>
                  <a:cubicBezTo>
                    <a:pt x="20445" y="39663"/>
                    <a:pt x="19666" y="37925"/>
                    <a:pt x="19126" y="36126"/>
                  </a:cubicBezTo>
                  <a:cubicBezTo>
                    <a:pt x="18906" y="35362"/>
                    <a:pt x="19218" y="35089"/>
                    <a:pt x="19780" y="35089"/>
                  </a:cubicBezTo>
                  <a:cubicBezTo>
                    <a:pt x="21202" y="35089"/>
                    <a:pt x="24223" y="36845"/>
                    <a:pt x="24223" y="36845"/>
                  </a:cubicBezTo>
                  <a:cubicBezTo>
                    <a:pt x="24223" y="36845"/>
                    <a:pt x="21704" y="33368"/>
                    <a:pt x="21525" y="30550"/>
                  </a:cubicBezTo>
                  <a:cubicBezTo>
                    <a:pt x="21464" y="29572"/>
                    <a:pt x="21778" y="29206"/>
                    <a:pt x="22282" y="29206"/>
                  </a:cubicBezTo>
                  <a:cubicBezTo>
                    <a:pt x="23785" y="29206"/>
                    <a:pt x="26981" y="32469"/>
                    <a:pt x="26981" y="32469"/>
                  </a:cubicBezTo>
                  <a:cubicBezTo>
                    <a:pt x="26981" y="32469"/>
                    <a:pt x="25662" y="30610"/>
                    <a:pt x="25482" y="27013"/>
                  </a:cubicBezTo>
                  <a:cubicBezTo>
                    <a:pt x="25437" y="26330"/>
                    <a:pt x="25757" y="26053"/>
                    <a:pt x="26308" y="26053"/>
                  </a:cubicBezTo>
                  <a:cubicBezTo>
                    <a:pt x="28710" y="26053"/>
                    <a:pt x="35495" y="31329"/>
                    <a:pt x="35495" y="31329"/>
                  </a:cubicBezTo>
                  <a:cubicBezTo>
                    <a:pt x="35495" y="31329"/>
                    <a:pt x="18044" y="1"/>
                    <a:pt x="9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3"/>
            <p:cNvSpPr/>
            <p:nvPr/>
          </p:nvSpPr>
          <p:spPr>
            <a:xfrm>
              <a:off x="2107225" y="453525"/>
              <a:ext cx="535125" cy="1106675"/>
            </a:xfrm>
            <a:custGeom>
              <a:avLst/>
              <a:gdLst/>
              <a:ahLst/>
              <a:cxnLst/>
              <a:rect l="l" t="t" r="r" b="b"/>
              <a:pathLst>
                <a:path w="21405" h="44267" extrusionOk="0">
                  <a:moveTo>
                    <a:pt x="9394" y="1"/>
                  </a:moveTo>
                  <a:cubicBezTo>
                    <a:pt x="8747" y="1"/>
                    <a:pt x="8151" y="177"/>
                    <a:pt x="7615" y="557"/>
                  </a:cubicBezTo>
                  <a:cubicBezTo>
                    <a:pt x="0" y="6133"/>
                    <a:pt x="16248" y="44266"/>
                    <a:pt x="16248" y="44266"/>
                  </a:cubicBezTo>
                  <a:cubicBezTo>
                    <a:pt x="16428" y="43127"/>
                    <a:pt x="21405" y="41268"/>
                    <a:pt x="21405" y="41268"/>
                  </a:cubicBezTo>
                  <a:cubicBezTo>
                    <a:pt x="20445" y="39589"/>
                    <a:pt x="19666" y="37911"/>
                    <a:pt x="19126" y="36112"/>
                  </a:cubicBezTo>
                  <a:cubicBezTo>
                    <a:pt x="18899" y="35339"/>
                    <a:pt x="19189" y="35083"/>
                    <a:pt x="19735" y="35083"/>
                  </a:cubicBezTo>
                  <a:cubicBezTo>
                    <a:pt x="19908" y="35083"/>
                    <a:pt x="20108" y="35109"/>
                    <a:pt x="20325" y="35153"/>
                  </a:cubicBezTo>
                  <a:cubicBezTo>
                    <a:pt x="16428" y="24181"/>
                    <a:pt x="11452" y="7872"/>
                    <a:pt x="14929" y="2776"/>
                  </a:cubicBezTo>
                  <a:cubicBezTo>
                    <a:pt x="12882" y="1070"/>
                    <a:pt x="10986" y="1"/>
                    <a:pt x="9394" y="1"/>
                  </a:cubicBezTo>
                  <a:close/>
                </a:path>
              </a:pathLst>
            </a:custGeom>
            <a:solidFill>
              <a:srgbClr val="CF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3"/>
            <p:cNvSpPr/>
            <p:nvPr/>
          </p:nvSpPr>
          <p:spPr>
            <a:xfrm>
              <a:off x="3862450" y="430500"/>
              <a:ext cx="747975" cy="1120700"/>
            </a:xfrm>
            <a:custGeom>
              <a:avLst/>
              <a:gdLst/>
              <a:ahLst/>
              <a:cxnLst/>
              <a:rect l="l" t="t" r="r" b="b"/>
              <a:pathLst>
                <a:path w="29919" h="44828" extrusionOk="0">
                  <a:moveTo>
                    <a:pt x="20092" y="1"/>
                  </a:moveTo>
                  <a:cubicBezTo>
                    <a:pt x="11582" y="1"/>
                    <a:pt x="0" y="35834"/>
                    <a:pt x="0" y="35834"/>
                  </a:cubicBezTo>
                  <a:cubicBezTo>
                    <a:pt x="0" y="35834"/>
                    <a:pt x="6357" y="28526"/>
                    <a:pt x="8567" y="28526"/>
                  </a:cubicBezTo>
                  <a:cubicBezTo>
                    <a:pt x="8960" y="28526"/>
                    <a:pt x="9221" y="28756"/>
                    <a:pt x="9294" y="29299"/>
                  </a:cubicBezTo>
                  <a:cubicBezTo>
                    <a:pt x="9654" y="31337"/>
                    <a:pt x="9414" y="33376"/>
                    <a:pt x="8634" y="35294"/>
                  </a:cubicBezTo>
                  <a:cubicBezTo>
                    <a:pt x="8634" y="35294"/>
                    <a:pt x="11508" y="30860"/>
                    <a:pt x="12943" y="30860"/>
                  </a:cubicBezTo>
                  <a:cubicBezTo>
                    <a:pt x="13374" y="30860"/>
                    <a:pt x="13675" y="31259"/>
                    <a:pt x="13731" y="32296"/>
                  </a:cubicBezTo>
                  <a:cubicBezTo>
                    <a:pt x="13851" y="35114"/>
                    <a:pt x="12112" y="39072"/>
                    <a:pt x="12112" y="39072"/>
                  </a:cubicBezTo>
                  <a:cubicBezTo>
                    <a:pt x="12112" y="39072"/>
                    <a:pt x="15127" y="36411"/>
                    <a:pt x="16410" y="36411"/>
                  </a:cubicBezTo>
                  <a:cubicBezTo>
                    <a:pt x="16795" y="36411"/>
                    <a:pt x="17024" y="36650"/>
                    <a:pt x="16968" y="37273"/>
                  </a:cubicBezTo>
                  <a:cubicBezTo>
                    <a:pt x="16788" y="39191"/>
                    <a:pt x="16369" y="40990"/>
                    <a:pt x="15769" y="42789"/>
                  </a:cubicBezTo>
                  <a:cubicBezTo>
                    <a:pt x="15769" y="42789"/>
                    <a:pt x="20985" y="43748"/>
                    <a:pt x="21405" y="44827"/>
                  </a:cubicBezTo>
                  <a:cubicBezTo>
                    <a:pt x="21405" y="44827"/>
                    <a:pt x="29919" y="4236"/>
                    <a:pt x="21345" y="279"/>
                  </a:cubicBezTo>
                  <a:cubicBezTo>
                    <a:pt x="20936" y="91"/>
                    <a:pt x="20518" y="1"/>
                    <a:pt x="200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3"/>
            <p:cNvSpPr/>
            <p:nvPr/>
          </p:nvSpPr>
          <p:spPr>
            <a:xfrm>
              <a:off x="4288150" y="432550"/>
              <a:ext cx="329775" cy="1120150"/>
            </a:xfrm>
            <a:custGeom>
              <a:avLst/>
              <a:gdLst/>
              <a:ahLst/>
              <a:cxnLst/>
              <a:rect l="l" t="t" r="r" b="b"/>
              <a:pathLst>
                <a:path w="13191" h="44806" extrusionOk="0">
                  <a:moveTo>
                    <a:pt x="3392" y="1"/>
                  </a:moveTo>
                  <a:cubicBezTo>
                    <a:pt x="2370" y="1"/>
                    <a:pt x="1305" y="502"/>
                    <a:pt x="240" y="1396"/>
                  </a:cubicBezTo>
                  <a:cubicBezTo>
                    <a:pt x="6356" y="6553"/>
                    <a:pt x="1559" y="34613"/>
                    <a:pt x="0" y="43007"/>
                  </a:cubicBezTo>
                  <a:cubicBezTo>
                    <a:pt x="1499" y="43366"/>
                    <a:pt x="4377" y="44026"/>
                    <a:pt x="4677" y="44805"/>
                  </a:cubicBezTo>
                  <a:cubicBezTo>
                    <a:pt x="4677" y="44805"/>
                    <a:pt x="13191" y="4214"/>
                    <a:pt x="4617" y="257"/>
                  </a:cubicBezTo>
                  <a:cubicBezTo>
                    <a:pt x="4218" y="84"/>
                    <a:pt x="3809" y="1"/>
                    <a:pt x="33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3"/>
            <p:cNvSpPr/>
            <p:nvPr/>
          </p:nvSpPr>
          <p:spPr>
            <a:xfrm>
              <a:off x="3857950" y="1134475"/>
              <a:ext cx="259350" cy="266825"/>
            </a:xfrm>
            <a:custGeom>
              <a:avLst/>
              <a:gdLst/>
              <a:ahLst/>
              <a:cxnLst/>
              <a:rect l="l" t="t" r="r" b="b"/>
              <a:pathLst>
                <a:path w="10374" h="10673" extrusionOk="0">
                  <a:moveTo>
                    <a:pt x="8095" y="0"/>
                  </a:moveTo>
                  <a:cubicBezTo>
                    <a:pt x="7915" y="60"/>
                    <a:pt x="7735" y="120"/>
                    <a:pt x="7555" y="180"/>
                  </a:cubicBezTo>
                  <a:cubicBezTo>
                    <a:pt x="7135" y="420"/>
                    <a:pt x="6716" y="660"/>
                    <a:pt x="6356" y="960"/>
                  </a:cubicBezTo>
                  <a:cubicBezTo>
                    <a:pt x="5337" y="1799"/>
                    <a:pt x="4318" y="2758"/>
                    <a:pt x="3418" y="3778"/>
                  </a:cubicBezTo>
                  <a:cubicBezTo>
                    <a:pt x="1500" y="5936"/>
                    <a:pt x="1" y="8514"/>
                    <a:pt x="61" y="8514"/>
                  </a:cubicBezTo>
                  <a:cubicBezTo>
                    <a:pt x="63" y="8517"/>
                    <a:pt x="67" y="8518"/>
                    <a:pt x="71" y="8518"/>
                  </a:cubicBezTo>
                  <a:cubicBezTo>
                    <a:pt x="154" y="8518"/>
                    <a:pt x="513" y="7936"/>
                    <a:pt x="1200" y="7135"/>
                  </a:cubicBezTo>
                  <a:cubicBezTo>
                    <a:pt x="1859" y="6236"/>
                    <a:pt x="2819" y="5157"/>
                    <a:pt x="3838" y="4137"/>
                  </a:cubicBezTo>
                  <a:cubicBezTo>
                    <a:pt x="4737" y="3118"/>
                    <a:pt x="5697" y="2279"/>
                    <a:pt x="6776" y="1499"/>
                  </a:cubicBezTo>
                  <a:cubicBezTo>
                    <a:pt x="7076" y="1259"/>
                    <a:pt x="7435" y="1020"/>
                    <a:pt x="7855" y="900"/>
                  </a:cubicBezTo>
                  <a:cubicBezTo>
                    <a:pt x="7975" y="780"/>
                    <a:pt x="8095" y="780"/>
                    <a:pt x="8215" y="720"/>
                  </a:cubicBezTo>
                  <a:lnTo>
                    <a:pt x="8574" y="720"/>
                  </a:lnTo>
                  <a:cubicBezTo>
                    <a:pt x="8934" y="780"/>
                    <a:pt x="9234" y="1020"/>
                    <a:pt x="9354" y="1379"/>
                  </a:cubicBezTo>
                  <a:cubicBezTo>
                    <a:pt x="9714" y="2219"/>
                    <a:pt x="9534" y="3718"/>
                    <a:pt x="9234" y="5097"/>
                  </a:cubicBezTo>
                  <a:cubicBezTo>
                    <a:pt x="8934" y="6416"/>
                    <a:pt x="8574" y="7675"/>
                    <a:pt x="8155" y="8934"/>
                  </a:cubicBezTo>
                  <a:cubicBezTo>
                    <a:pt x="7915" y="9534"/>
                    <a:pt x="7735" y="10073"/>
                    <a:pt x="7615" y="10673"/>
                  </a:cubicBezTo>
                  <a:cubicBezTo>
                    <a:pt x="7915" y="10193"/>
                    <a:pt x="8215" y="9653"/>
                    <a:pt x="8395" y="9054"/>
                  </a:cubicBezTo>
                  <a:cubicBezTo>
                    <a:pt x="8934" y="7795"/>
                    <a:pt x="9354" y="6536"/>
                    <a:pt x="9714" y="5217"/>
                  </a:cubicBezTo>
                  <a:cubicBezTo>
                    <a:pt x="10073" y="3838"/>
                    <a:pt x="10373" y="2339"/>
                    <a:pt x="9953" y="1080"/>
                  </a:cubicBezTo>
                  <a:cubicBezTo>
                    <a:pt x="9834" y="780"/>
                    <a:pt x="9654" y="540"/>
                    <a:pt x="9414" y="360"/>
                  </a:cubicBezTo>
                  <a:cubicBezTo>
                    <a:pt x="9234" y="180"/>
                    <a:pt x="8994" y="60"/>
                    <a:pt x="8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3"/>
            <p:cNvSpPr/>
            <p:nvPr/>
          </p:nvSpPr>
          <p:spPr>
            <a:xfrm>
              <a:off x="4076800" y="1198925"/>
              <a:ext cx="143925" cy="257850"/>
            </a:xfrm>
            <a:custGeom>
              <a:avLst/>
              <a:gdLst/>
              <a:ahLst/>
              <a:cxnLst/>
              <a:rect l="l" t="t" r="r" b="b"/>
              <a:pathLst>
                <a:path w="5757" h="10314" extrusionOk="0">
                  <a:moveTo>
                    <a:pt x="4557" y="0"/>
                  </a:moveTo>
                  <a:cubicBezTo>
                    <a:pt x="4257" y="60"/>
                    <a:pt x="3957" y="180"/>
                    <a:pt x="3718" y="360"/>
                  </a:cubicBezTo>
                  <a:cubicBezTo>
                    <a:pt x="3238" y="660"/>
                    <a:pt x="2818" y="1020"/>
                    <a:pt x="2459" y="1499"/>
                  </a:cubicBezTo>
                  <a:cubicBezTo>
                    <a:pt x="1499" y="2579"/>
                    <a:pt x="660" y="3778"/>
                    <a:pt x="0" y="5097"/>
                  </a:cubicBezTo>
                  <a:cubicBezTo>
                    <a:pt x="1" y="5098"/>
                    <a:pt x="3" y="5098"/>
                    <a:pt x="4" y="5098"/>
                  </a:cubicBezTo>
                  <a:cubicBezTo>
                    <a:pt x="101" y="5098"/>
                    <a:pt x="1344" y="3334"/>
                    <a:pt x="2818" y="1859"/>
                  </a:cubicBezTo>
                  <a:cubicBezTo>
                    <a:pt x="3178" y="1439"/>
                    <a:pt x="3598" y="1140"/>
                    <a:pt x="4017" y="900"/>
                  </a:cubicBezTo>
                  <a:cubicBezTo>
                    <a:pt x="4197" y="780"/>
                    <a:pt x="4377" y="720"/>
                    <a:pt x="4557" y="660"/>
                  </a:cubicBezTo>
                  <a:cubicBezTo>
                    <a:pt x="4677" y="660"/>
                    <a:pt x="4797" y="720"/>
                    <a:pt x="4797" y="840"/>
                  </a:cubicBezTo>
                  <a:cubicBezTo>
                    <a:pt x="4917" y="1080"/>
                    <a:pt x="4977" y="1320"/>
                    <a:pt x="5037" y="1559"/>
                  </a:cubicBezTo>
                  <a:lnTo>
                    <a:pt x="5037" y="1919"/>
                  </a:lnTo>
                  <a:lnTo>
                    <a:pt x="5037" y="2279"/>
                  </a:lnTo>
                  <a:cubicBezTo>
                    <a:pt x="5037" y="2579"/>
                    <a:pt x="4977" y="2938"/>
                    <a:pt x="4977" y="3238"/>
                  </a:cubicBezTo>
                  <a:cubicBezTo>
                    <a:pt x="4857" y="4197"/>
                    <a:pt x="4677" y="5157"/>
                    <a:pt x="4377" y="6116"/>
                  </a:cubicBezTo>
                  <a:cubicBezTo>
                    <a:pt x="4077" y="7135"/>
                    <a:pt x="3718" y="8215"/>
                    <a:pt x="3478" y="8934"/>
                  </a:cubicBezTo>
                  <a:cubicBezTo>
                    <a:pt x="3298" y="9354"/>
                    <a:pt x="3238" y="9833"/>
                    <a:pt x="3178" y="10313"/>
                  </a:cubicBezTo>
                  <a:cubicBezTo>
                    <a:pt x="3418" y="9893"/>
                    <a:pt x="3598" y="9474"/>
                    <a:pt x="3778" y="9054"/>
                  </a:cubicBezTo>
                  <a:cubicBezTo>
                    <a:pt x="4077" y="8275"/>
                    <a:pt x="4497" y="7315"/>
                    <a:pt x="4857" y="6236"/>
                  </a:cubicBezTo>
                  <a:cubicBezTo>
                    <a:pt x="5217" y="5277"/>
                    <a:pt x="5516" y="4317"/>
                    <a:pt x="5636" y="3298"/>
                  </a:cubicBezTo>
                  <a:cubicBezTo>
                    <a:pt x="5696" y="2938"/>
                    <a:pt x="5696" y="2639"/>
                    <a:pt x="5756" y="2279"/>
                  </a:cubicBezTo>
                  <a:lnTo>
                    <a:pt x="5756" y="1919"/>
                  </a:lnTo>
                  <a:lnTo>
                    <a:pt x="5756" y="1499"/>
                  </a:lnTo>
                  <a:cubicBezTo>
                    <a:pt x="5696" y="1140"/>
                    <a:pt x="5576" y="720"/>
                    <a:pt x="5396" y="420"/>
                  </a:cubicBezTo>
                  <a:cubicBezTo>
                    <a:pt x="5217" y="120"/>
                    <a:pt x="4857" y="0"/>
                    <a:pt x="4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3"/>
            <p:cNvSpPr/>
            <p:nvPr/>
          </p:nvSpPr>
          <p:spPr>
            <a:xfrm>
              <a:off x="4171225" y="1331225"/>
              <a:ext cx="242850" cy="276925"/>
            </a:xfrm>
            <a:custGeom>
              <a:avLst/>
              <a:gdLst/>
              <a:ahLst/>
              <a:cxnLst/>
              <a:rect l="l" t="t" r="r" b="b"/>
              <a:pathLst>
                <a:path w="9714" h="11077" extrusionOk="0">
                  <a:moveTo>
                    <a:pt x="3932" y="0"/>
                  </a:moveTo>
                  <a:cubicBezTo>
                    <a:pt x="3759" y="0"/>
                    <a:pt x="3584" y="34"/>
                    <a:pt x="3418" y="105"/>
                  </a:cubicBezTo>
                  <a:cubicBezTo>
                    <a:pt x="3118" y="225"/>
                    <a:pt x="2759" y="404"/>
                    <a:pt x="2459" y="584"/>
                  </a:cubicBezTo>
                  <a:cubicBezTo>
                    <a:pt x="1979" y="944"/>
                    <a:pt x="1500" y="1364"/>
                    <a:pt x="1080" y="1843"/>
                  </a:cubicBezTo>
                  <a:cubicBezTo>
                    <a:pt x="600" y="2263"/>
                    <a:pt x="240" y="2743"/>
                    <a:pt x="1" y="3342"/>
                  </a:cubicBezTo>
                  <a:cubicBezTo>
                    <a:pt x="420" y="2863"/>
                    <a:pt x="840" y="2443"/>
                    <a:pt x="1260" y="2023"/>
                  </a:cubicBezTo>
                  <a:cubicBezTo>
                    <a:pt x="1739" y="1664"/>
                    <a:pt x="2219" y="1244"/>
                    <a:pt x="2699" y="944"/>
                  </a:cubicBezTo>
                  <a:cubicBezTo>
                    <a:pt x="2998" y="764"/>
                    <a:pt x="3238" y="644"/>
                    <a:pt x="3598" y="584"/>
                  </a:cubicBezTo>
                  <a:cubicBezTo>
                    <a:pt x="3718" y="524"/>
                    <a:pt x="3838" y="494"/>
                    <a:pt x="3958" y="494"/>
                  </a:cubicBezTo>
                  <a:cubicBezTo>
                    <a:pt x="4078" y="494"/>
                    <a:pt x="4198" y="524"/>
                    <a:pt x="4317" y="584"/>
                  </a:cubicBezTo>
                  <a:cubicBezTo>
                    <a:pt x="4617" y="1004"/>
                    <a:pt x="4677" y="1544"/>
                    <a:pt x="4557" y="2023"/>
                  </a:cubicBezTo>
                  <a:cubicBezTo>
                    <a:pt x="4497" y="2563"/>
                    <a:pt x="4437" y="3043"/>
                    <a:pt x="4317" y="3522"/>
                  </a:cubicBezTo>
                  <a:cubicBezTo>
                    <a:pt x="4078" y="4302"/>
                    <a:pt x="3898" y="4841"/>
                    <a:pt x="3898" y="4841"/>
                  </a:cubicBezTo>
                  <a:lnTo>
                    <a:pt x="3658" y="5501"/>
                  </a:lnTo>
                  <a:cubicBezTo>
                    <a:pt x="3598" y="5741"/>
                    <a:pt x="3538" y="5980"/>
                    <a:pt x="3418" y="6220"/>
                  </a:cubicBezTo>
                  <a:cubicBezTo>
                    <a:pt x="3418" y="6340"/>
                    <a:pt x="3358" y="6400"/>
                    <a:pt x="3358" y="6460"/>
                  </a:cubicBezTo>
                  <a:cubicBezTo>
                    <a:pt x="3298" y="6520"/>
                    <a:pt x="3298" y="6580"/>
                    <a:pt x="3238" y="6700"/>
                  </a:cubicBezTo>
                  <a:lnTo>
                    <a:pt x="2819" y="7599"/>
                  </a:lnTo>
                  <a:lnTo>
                    <a:pt x="3898" y="7599"/>
                  </a:lnTo>
                  <a:lnTo>
                    <a:pt x="4497" y="7659"/>
                  </a:lnTo>
                  <a:cubicBezTo>
                    <a:pt x="4917" y="7659"/>
                    <a:pt x="5337" y="7719"/>
                    <a:pt x="5756" y="7839"/>
                  </a:cubicBezTo>
                  <a:cubicBezTo>
                    <a:pt x="6596" y="8019"/>
                    <a:pt x="7375" y="8379"/>
                    <a:pt x="8035" y="8858"/>
                  </a:cubicBezTo>
                  <a:cubicBezTo>
                    <a:pt x="8634" y="9218"/>
                    <a:pt x="9054" y="9758"/>
                    <a:pt x="9354" y="10357"/>
                  </a:cubicBezTo>
                  <a:cubicBezTo>
                    <a:pt x="9594" y="10777"/>
                    <a:pt x="9654" y="11077"/>
                    <a:pt x="9714" y="11077"/>
                  </a:cubicBezTo>
                  <a:cubicBezTo>
                    <a:pt x="9714" y="11077"/>
                    <a:pt x="9714" y="11017"/>
                    <a:pt x="9714" y="10837"/>
                  </a:cubicBezTo>
                  <a:cubicBezTo>
                    <a:pt x="9654" y="10657"/>
                    <a:pt x="9654" y="10417"/>
                    <a:pt x="9534" y="10237"/>
                  </a:cubicBezTo>
                  <a:cubicBezTo>
                    <a:pt x="9294" y="9578"/>
                    <a:pt x="8874" y="9038"/>
                    <a:pt x="8275" y="8559"/>
                  </a:cubicBezTo>
                  <a:cubicBezTo>
                    <a:pt x="7555" y="8019"/>
                    <a:pt x="6776" y="7599"/>
                    <a:pt x="5876" y="7359"/>
                  </a:cubicBezTo>
                  <a:cubicBezTo>
                    <a:pt x="5457" y="7240"/>
                    <a:pt x="4977" y="7180"/>
                    <a:pt x="4557" y="7120"/>
                  </a:cubicBezTo>
                  <a:cubicBezTo>
                    <a:pt x="4317" y="7000"/>
                    <a:pt x="4018" y="7000"/>
                    <a:pt x="3898" y="7000"/>
                  </a:cubicBezTo>
                  <a:lnTo>
                    <a:pt x="3838" y="7000"/>
                  </a:lnTo>
                  <a:lnTo>
                    <a:pt x="3898" y="6940"/>
                  </a:lnTo>
                  <a:cubicBezTo>
                    <a:pt x="3958" y="6760"/>
                    <a:pt x="3958" y="6640"/>
                    <a:pt x="4018" y="6520"/>
                  </a:cubicBezTo>
                  <a:lnTo>
                    <a:pt x="4317" y="5741"/>
                  </a:lnTo>
                  <a:cubicBezTo>
                    <a:pt x="4497" y="5381"/>
                    <a:pt x="4557" y="5141"/>
                    <a:pt x="4557" y="5141"/>
                  </a:cubicBezTo>
                  <a:cubicBezTo>
                    <a:pt x="4557" y="5141"/>
                    <a:pt x="4737" y="4541"/>
                    <a:pt x="4917" y="3702"/>
                  </a:cubicBezTo>
                  <a:cubicBezTo>
                    <a:pt x="5037" y="3162"/>
                    <a:pt x="5157" y="2683"/>
                    <a:pt x="5157" y="2143"/>
                  </a:cubicBezTo>
                  <a:cubicBezTo>
                    <a:pt x="5217" y="1843"/>
                    <a:pt x="5217" y="1484"/>
                    <a:pt x="5157" y="1184"/>
                  </a:cubicBezTo>
                  <a:cubicBezTo>
                    <a:pt x="5157" y="824"/>
                    <a:pt x="4977" y="464"/>
                    <a:pt x="4677" y="225"/>
                  </a:cubicBezTo>
                  <a:cubicBezTo>
                    <a:pt x="4459" y="79"/>
                    <a:pt x="4198" y="0"/>
                    <a:pt x="3932" y="0"/>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3"/>
            <p:cNvSpPr/>
            <p:nvPr/>
          </p:nvSpPr>
          <p:spPr>
            <a:xfrm>
              <a:off x="2730775" y="1095500"/>
              <a:ext cx="280325" cy="260825"/>
            </a:xfrm>
            <a:custGeom>
              <a:avLst/>
              <a:gdLst/>
              <a:ahLst/>
              <a:cxnLst/>
              <a:rect l="l" t="t" r="r" b="b"/>
              <a:pathLst>
                <a:path w="11213" h="10433" extrusionOk="0">
                  <a:moveTo>
                    <a:pt x="1799" y="0"/>
                  </a:moveTo>
                  <a:cubicBezTo>
                    <a:pt x="1619" y="0"/>
                    <a:pt x="1439" y="0"/>
                    <a:pt x="1319" y="60"/>
                  </a:cubicBezTo>
                  <a:cubicBezTo>
                    <a:pt x="1079" y="180"/>
                    <a:pt x="840" y="300"/>
                    <a:pt x="720" y="480"/>
                  </a:cubicBezTo>
                  <a:cubicBezTo>
                    <a:pt x="480" y="720"/>
                    <a:pt x="360" y="1020"/>
                    <a:pt x="300" y="1320"/>
                  </a:cubicBezTo>
                  <a:cubicBezTo>
                    <a:pt x="0" y="2579"/>
                    <a:pt x="540" y="4018"/>
                    <a:pt x="1079" y="5337"/>
                  </a:cubicBezTo>
                  <a:cubicBezTo>
                    <a:pt x="1679" y="6596"/>
                    <a:pt x="2278" y="7795"/>
                    <a:pt x="2998" y="8934"/>
                  </a:cubicBezTo>
                  <a:cubicBezTo>
                    <a:pt x="3298" y="9474"/>
                    <a:pt x="3658" y="9953"/>
                    <a:pt x="4077" y="10433"/>
                  </a:cubicBezTo>
                  <a:cubicBezTo>
                    <a:pt x="3837" y="9893"/>
                    <a:pt x="3538" y="9354"/>
                    <a:pt x="3238" y="8814"/>
                  </a:cubicBezTo>
                  <a:cubicBezTo>
                    <a:pt x="2638" y="7615"/>
                    <a:pt x="2039" y="6416"/>
                    <a:pt x="1559" y="5157"/>
                  </a:cubicBezTo>
                  <a:cubicBezTo>
                    <a:pt x="1079" y="3838"/>
                    <a:pt x="660" y="2399"/>
                    <a:pt x="899" y="1439"/>
                  </a:cubicBezTo>
                  <a:cubicBezTo>
                    <a:pt x="959" y="1140"/>
                    <a:pt x="1199" y="840"/>
                    <a:pt x="1559" y="720"/>
                  </a:cubicBezTo>
                  <a:cubicBezTo>
                    <a:pt x="1619" y="690"/>
                    <a:pt x="1679" y="675"/>
                    <a:pt x="1739" y="675"/>
                  </a:cubicBezTo>
                  <a:cubicBezTo>
                    <a:pt x="1799" y="675"/>
                    <a:pt x="1859" y="690"/>
                    <a:pt x="1919" y="720"/>
                  </a:cubicBezTo>
                  <a:cubicBezTo>
                    <a:pt x="2039" y="720"/>
                    <a:pt x="2159" y="720"/>
                    <a:pt x="2338" y="780"/>
                  </a:cubicBezTo>
                  <a:cubicBezTo>
                    <a:pt x="2698" y="900"/>
                    <a:pt x="3118" y="1020"/>
                    <a:pt x="3478" y="1200"/>
                  </a:cubicBezTo>
                  <a:cubicBezTo>
                    <a:pt x="4617" y="1859"/>
                    <a:pt x="5756" y="2579"/>
                    <a:pt x="6775" y="3358"/>
                  </a:cubicBezTo>
                  <a:cubicBezTo>
                    <a:pt x="7914" y="4257"/>
                    <a:pt x="8994" y="5217"/>
                    <a:pt x="9833" y="5936"/>
                  </a:cubicBezTo>
                  <a:cubicBezTo>
                    <a:pt x="10612" y="6656"/>
                    <a:pt x="11092" y="7195"/>
                    <a:pt x="11152" y="7195"/>
                  </a:cubicBezTo>
                  <a:cubicBezTo>
                    <a:pt x="11212" y="7135"/>
                    <a:pt x="9353" y="4857"/>
                    <a:pt x="7075" y="2998"/>
                  </a:cubicBezTo>
                  <a:cubicBezTo>
                    <a:pt x="6056" y="2099"/>
                    <a:pt x="4977" y="1320"/>
                    <a:pt x="3777" y="600"/>
                  </a:cubicBezTo>
                  <a:cubicBezTo>
                    <a:pt x="3358" y="420"/>
                    <a:pt x="2938" y="240"/>
                    <a:pt x="2518" y="120"/>
                  </a:cubicBezTo>
                  <a:cubicBezTo>
                    <a:pt x="2338" y="60"/>
                    <a:pt x="2099" y="0"/>
                    <a:pt x="1919" y="0"/>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3"/>
            <p:cNvSpPr/>
            <p:nvPr/>
          </p:nvSpPr>
          <p:spPr>
            <a:xfrm>
              <a:off x="2636325" y="1176450"/>
              <a:ext cx="155925" cy="250325"/>
            </a:xfrm>
            <a:custGeom>
              <a:avLst/>
              <a:gdLst/>
              <a:ahLst/>
              <a:cxnLst/>
              <a:rect l="l" t="t" r="r" b="b"/>
              <a:pathLst>
                <a:path w="6237" h="10013" extrusionOk="0">
                  <a:moveTo>
                    <a:pt x="1020" y="0"/>
                  </a:moveTo>
                  <a:cubicBezTo>
                    <a:pt x="660" y="0"/>
                    <a:pt x="361" y="240"/>
                    <a:pt x="241" y="540"/>
                  </a:cubicBezTo>
                  <a:cubicBezTo>
                    <a:pt x="61" y="899"/>
                    <a:pt x="1" y="1259"/>
                    <a:pt x="61" y="1619"/>
                  </a:cubicBezTo>
                  <a:lnTo>
                    <a:pt x="61" y="2039"/>
                  </a:lnTo>
                  <a:cubicBezTo>
                    <a:pt x="61" y="2039"/>
                    <a:pt x="61" y="2159"/>
                    <a:pt x="121" y="2398"/>
                  </a:cubicBezTo>
                  <a:cubicBezTo>
                    <a:pt x="181" y="2758"/>
                    <a:pt x="241" y="3118"/>
                    <a:pt x="361" y="3418"/>
                  </a:cubicBezTo>
                  <a:cubicBezTo>
                    <a:pt x="660" y="4377"/>
                    <a:pt x="1080" y="5336"/>
                    <a:pt x="1560" y="6236"/>
                  </a:cubicBezTo>
                  <a:cubicBezTo>
                    <a:pt x="2039" y="7195"/>
                    <a:pt x="2639" y="8094"/>
                    <a:pt x="3059" y="8814"/>
                  </a:cubicBezTo>
                  <a:cubicBezTo>
                    <a:pt x="3239" y="9234"/>
                    <a:pt x="3538" y="9653"/>
                    <a:pt x="3898" y="10013"/>
                  </a:cubicBezTo>
                  <a:cubicBezTo>
                    <a:pt x="3778" y="9533"/>
                    <a:pt x="3598" y="9114"/>
                    <a:pt x="3358" y="8694"/>
                  </a:cubicBezTo>
                  <a:cubicBezTo>
                    <a:pt x="2999" y="7974"/>
                    <a:pt x="2519" y="7015"/>
                    <a:pt x="2039" y="6056"/>
                  </a:cubicBezTo>
                  <a:cubicBezTo>
                    <a:pt x="1620" y="5156"/>
                    <a:pt x="1320" y="4197"/>
                    <a:pt x="1020" y="3298"/>
                  </a:cubicBezTo>
                  <a:cubicBezTo>
                    <a:pt x="960" y="2938"/>
                    <a:pt x="900" y="2638"/>
                    <a:pt x="840" y="2338"/>
                  </a:cubicBezTo>
                  <a:cubicBezTo>
                    <a:pt x="840" y="2099"/>
                    <a:pt x="780" y="1979"/>
                    <a:pt x="780" y="1979"/>
                  </a:cubicBezTo>
                  <a:cubicBezTo>
                    <a:pt x="780" y="1979"/>
                    <a:pt x="780" y="1859"/>
                    <a:pt x="780" y="1619"/>
                  </a:cubicBezTo>
                  <a:cubicBezTo>
                    <a:pt x="720" y="1379"/>
                    <a:pt x="720" y="1079"/>
                    <a:pt x="840" y="840"/>
                  </a:cubicBezTo>
                  <a:cubicBezTo>
                    <a:pt x="840" y="720"/>
                    <a:pt x="960" y="660"/>
                    <a:pt x="1080" y="660"/>
                  </a:cubicBezTo>
                  <a:cubicBezTo>
                    <a:pt x="1260" y="660"/>
                    <a:pt x="1440" y="720"/>
                    <a:pt x="1620" y="780"/>
                  </a:cubicBezTo>
                  <a:cubicBezTo>
                    <a:pt x="2099" y="959"/>
                    <a:pt x="2519" y="1199"/>
                    <a:pt x="2939" y="1499"/>
                  </a:cubicBezTo>
                  <a:cubicBezTo>
                    <a:pt x="4645" y="2793"/>
                    <a:pt x="6120" y="4319"/>
                    <a:pt x="6231" y="4319"/>
                  </a:cubicBezTo>
                  <a:cubicBezTo>
                    <a:pt x="6234" y="4319"/>
                    <a:pt x="6235" y="4318"/>
                    <a:pt x="6236" y="4317"/>
                  </a:cubicBezTo>
                  <a:cubicBezTo>
                    <a:pt x="5397" y="3118"/>
                    <a:pt x="4378" y="2039"/>
                    <a:pt x="3239" y="1139"/>
                  </a:cubicBezTo>
                  <a:cubicBezTo>
                    <a:pt x="2819" y="780"/>
                    <a:pt x="2339" y="480"/>
                    <a:pt x="1860" y="180"/>
                  </a:cubicBezTo>
                  <a:cubicBezTo>
                    <a:pt x="1620" y="60"/>
                    <a:pt x="1320" y="0"/>
                    <a:pt x="1020" y="0"/>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3"/>
            <p:cNvSpPr/>
            <p:nvPr/>
          </p:nvSpPr>
          <p:spPr>
            <a:xfrm>
              <a:off x="2499925" y="1319200"/>
              <a:ext cx="211375" cy="296450"/>
            </a:xfrm>
            <a:custGeom>
              <a:avLst/>
              <a:gdLst/>
              <a:ahLst/>
              <a:cxnLst/>
              <a:rect l="l" t="t" r="r" b="b"/>
              <a:pathLst>
                <a:path w="8455" h="11858" extrusionOk="0">
                  <a:moveTo>
                    <a:pt x="4259" y="0"/>
                  </a:moveTo>
                  <a:cubicBezTo>
                    <a:pt x="3929" y="0"/>
                    <a:pt x="3641" y="123"/>
                    <a:pt x="3418" y="346"/>
                  </a:cubicBezTo>
                  <a:cubicBezTo>
                    <a:pt x="3179" y="646"/>
                    <a:pt x="3059" y="1005"/>
                    <a:pt x="3119" y="1365"/>
                  </a:cubicBezTo>
                  <a:cubicBezTo>
                    <a:pt x="3119" y="1665"/>
                    <a:pt x="3119" y="1965"/>
                    <a:pt x="3179" y="2264"/>
                  </a:cubicBezTo>
                  <a:cubicBezTo>
                    <a:pt x="3298" y="2804"/>
                    <a:pt x="3478" y="3284"/>
                    <a:pt x="3658" y="3763"/>
                  </a:cubicBezTo>
                  <a:cubicBezTo>
                    <a:pt x="4018" y="4603"/>
                    <a:pt x="4258" y="5142"/>
                    <a:pt x="4258" y="5142"/>
                  </a:cubicBezTo>
                  <a:lnTo>
                    <a:pt x="4617" y="5742"/>
                  </a:lnTo>
                  <a:lnTo>
                    <a:pt x="4977" y="6461"/>
                  </a:lnTo>
                  <a:lnTo>
                    <a:pt x="5217" y="6821"/>
                  </a:lnTo>
                  <a:lnTo>
                    <a:pt x="5277" y="6881"/>
                  </a:lnTo>
                  <a:lnTo>
                    <a:pt x="5157" y="6881"/>
                  </a:lnTo>
                  <a:cubicBezTo>
                    <a:pt x="4977" y="6941"/>
                    <a:pt x="4737" y="7001"/>
                    <a:pt x="4558" y="7061"/>
                  </a:cubicBezTo>
                  <a:cubicBezTo>
                    <a:pt x="4138" y="7181"/>
                    <a:pt x="3718" y="7361"/>
                    <a:pt x="3298" y="7541"/>
                  </a:cubicBezTo>
                  <a:cubicBezTo>
                    <a:pt x="2459" y="7900"/>
                    <a:pt x="1680" y="8440"/>
                    <a:pt x="1080" y="9100"/>
                  </a:cubicBezTo>
                  <a:cubicBezTo>
                    <a:pt x="600" y="9639"/>
                    <a:pt x="241" y="10239"/>
                    <a:pt x="121" y="10958"/>
                  </a:cubicBezTo>
                  <a:cubicBezTo>
                    <a:pt x="61" y="11138"/>
                    <a:pt x="61" y="11378"/>
                    <a:pt x="61" y="11558"/>
                  </a:cubicBezTo>
                  <a:cubicBezTo>
                    <a:pt x="1" y="11798"/>
                    <a:pt x="1" y="11858"/>
                    <a:pt x="61" y="11858"/>
                  </a:cubicBezTo>
                  <a:cubicBezTo>
                    <a:pt x="121" y="11858"/>
                    <a:pt x="121" y="11558"/>
                    <a:pt x="241" y="11078"/>
                  </a:cubicBezTo>
                  <a:cubicBezTo>
                    <a:pt x="480" y="10419"/>
                    <a:pt x="840" y="9819"/>
                    <a:pt x="1320" y="9399"/>
                  </a:cubicBezTo>
                  <a:cubicBezTo>
                    <a:pt x="1919" y="8800"/>
                    <a:pt x="2639" y="8380"/>
                    <a:pt x="3478" y="8080"/>
                  </a:cubicBezTo>
                  <a:cubicBezTo>
                    <a:pt x="3838" y="7900"/>
                    <a:pt x="4258" y="7780"/>
                    <a:pt x="4677" y="7661"/>
                  </a:cubicBezTo>
                  <a:cubicBezTo>
                    <a:pt x="4857" y="7601"/>
                    <a:pt x="5037" y="7541"/>
                    <a:pt x="5277" y="7541"/>
                  </a:cubicBezTo>
                  <a:lnTo>
                    <a:pt x="6296" y="7361"/>
                  </a:lnTo>
                  <a:lnTo>
                    <a:pt x="5817" y="6581"/>
                  </a:lnTo>
                  <a:cubicBezTo>
                    <a:pt x="5697" y="6401"/>
                    <a:pt x="5697" y="6401"/>
                    <a:pt x="5637" y="6282"/>
                  </a:cubicBezTo>
                  <a:lnTo>
                    <a:pt x="5517" y="6102"/>
                  </a:lnTo>
                  <a:cubicBezTo>
                    <a:pt x="5397" y="5862"/>
                    <a:pt x="5277" y="5622"/>
                    <a:pt x="5157" y="5442"/>
                  </a:cubicBezTo>
                  <a:lnTo>
                    <a:pt x="4857" y="4843"/>
                  </a:lnTo>
                  <a:cubicBezTo>
                    <a:pt x="4857" y="4843"/>
                    <a:pt x="4617" y="4303"/>
                    <a:pt x="4258" y="3524"/>
                  </a:cubicBezTo>
                  <a:cubicBezTo>
                    <a:pt x="4018" y="3104"/>
                    <a:pt x="3898" y="2624"/>
                    <a:pt x="3778" y="2145"/>
                  </a:cubicBezTo>
                  <a:cubicBezTo>
                    <a:pt x="3538" y="1665"/>
                    <a:pt x="3598" y="1125"/>
                    <a:pt x="3778" y="706"/>
                  </a:cubicBezTo>
                  <a:cubicBezTo>
                    <a:pt x="3958" y="571"/>
                    <a:pt x="4138" y="503"/>
                    <a:pt x="4343" y="503"/>
                  </a:cubicBezTo>
                  <a:cubicBezTo>
                    <a:pt x="4411" y="503"/>
                    <a:pt x="4483" y="511"/>
                    <a:pt x="4558" y="526"/>
                  </a:cubicBezTo>
                  <a:cubicBezTo>
                    <a:pt x="4857" y="586"/>
                    <a:pt x="5157" y="646"/>
                    <a:pt x="5457" y="825"/>
                  </a:cubicBezTo>
                  <a:cubicBezTo>
                    <a:pt x="5996" y="1065"/>
                    <a:pt x="6536" y="1305"/>
                    <a:pt x="7016" y="1665"/>
                  </a:cubicBezTo>
                  <a:cubicBezTo>
                    <a:pt x="7555" y="2025"/>
                    <a:pt x="7975" y="2384"/>
                    <a:pt x="8455" y="2744"/>
                  </a:cubicBezTo>
                  <a:cubicBezTo>
                    <a:pt x="8155" y="2204"/>
                    <a:pt x="7735" y="1725"/>
                    <a:pt x="7196" y="1425"/>
                  </a:cubicBezTo>
                  <a:cubicBezTo>
                    <a:pt x="6716" y="1005"/>
                    <a:pt x="6176" y="706"/>
                    <a:pt x="5637" y="406"/>
                  </a:cubicBezTo>
                  <a:cubicBezTo>
                    <a:pt x="5277" y="226"/>
                    <a:pt x="4977" y="106"/>
                    <a:pt x="4617" y="46"/>
                  </a:cubicBezTo>
                  <a:cubicBezTo>
                    <a:pt x="4494" y="15"/>
                    <a:pt x="4374" y="0"/>
                    <a:pt x="4259" y="0"/>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3"/>
            <p:cNvSpPr/>
            <p:nvPr/>
          </p:nvSpPr>
          <p:spPr>
            <a:xfrm>
              <a:off x="2658825" y="1776000"/>
              <a:ext cx="529125" cy="436250"/>
            </a:xfrm>
            <a:custGeom>
              <a:avLst/>
              <a:gdLst/>
              <a:ahLst/>
              <a:cxnLst/>
              <a:rect l="l" t="t" r="r" b="b"/>
              <a:pathLst>
                <a:path w="21165" h="17450" extrusionOk="0">
                  <a:moveTo>
                    <a:pt x="21165" y="1"/>
                  </a:moveTo>
                  <a:lnTo>
                    <a:pt x="21165" y="1"/>
                  </a:lnTo>
                  <a:cubicBezTo>
                    <a:pt x="18124" y="4621"/>
                    <a:pt x="9835" y="15972"/>
                    <a:pt x="2308" y="15972"/>
                  </a:cubicBezTo>
                  <a:cubicBezTo>
                    <a:pt x="2118" y="15972"/>
                    <a:pt x="1928" y="15964"/>
                    <a:pt x="1739" y="15950"/>
                  </a:cubicBezTo>
                  <a:cubicBezTo>
                    <a:pt x="1139" y="15890"/>
                    <a:pt x="540" y="15770"/>
                    <a:pt x="0" y="15650"/>
                  </a:cubicBezTo>
                  <a:lnTo>
                    <a:pt x="0" y="15650"/>
                  </a:lnTo>
                  <a:cubicBezTo>
                    <a:pt x="840" y="16369"/>
                    <a:pt x="1859" y="16909"/>
                    <a:pt x="2998" y="17209"/>
                  </a:cubicBezTo>
                  <a:cubicBezTo>
                    <a:pt x="3597" y="17372"/>
                    <a:pt x="4199" y="17449"/>
                    <a:pt x="4800" y="17449"/>
                  </a:cubicBezTo>
                  <a:cubicBezTo>
                    <a:pt x="10818" y="17449"/>
                    <a:pt x="16810" y="9704"/>
                    <a:pt x="20026" y="2999"/>
                  </a:cubicBezTo>
                  <a:cubicBezTo>
                    <a:pt x="20505" y="2040"/>
                    <a:pt x="20865" y="1020"/>
                    <a:pt x="21165"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3"/>
            <p:cNvSpPr/>
            <p:nvPr/>
          </p:nvSpPr>
          <p:spPr>
            <a:xfrm>
              <a:off x="4048325" y="1389300"/>
              <a:ext cx="3025" cy="12000"/>
            </a:xfrm>
            <a:custGeom>
              <a:avLst/>
              <a:gdLst/>
              <a:ahLst/>
              <a:cxnLst/>
              <a:rect l="l" t="t" r="r" b="b"/>
              <a:pathLst>
                <a:path w="121" h="480" extrusionOk="0">
                  <a:moveTo>
                    <a:pt x="120" y="0"/>
                  </a:moveTo>
                  <a:lnTo>
                    <a:pt x="120" y="0"/>
                  </a:lnTo>
                  <a:cubicBezTo>
                    <a:pt x="60" y="120"/>
                    <a:pt x="0" y="300"/>
                    <a:pt x="0" y="480"/>
                  </a:cubicBezTo>
                  <a:cubicBezTo>
                    <a:pt x="60" y="300"/>
                    <a:pt x="60" y="180"/>
                    <a:pt x="120" y="0"/>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3"/>
            <p:cNvSpPr/>
            <p:nvPr/>
          </p:nvSpPr>
          <p:spPr>
            <a:xfrm>
              <a:off x="4169725" y="1203250"/>
              <a:ext cx="39000" cy="193550"/>
            </a:xfrm>
            <a:custGeom>
              <a:avLst/>
              <a:gdLst/>
              <a:ahLst/>
              <a:cxnLst/>
              <a:rect l="l" t="t" r="r" b="b"/>
              <a:pathLst>
                <a:path w="1560" h="7742" extrusionOk="0">
                  <a:moveTo>
                    <a:pt x="664" y="0"/>
                  </a:moveTo>
                  <a:cubicBezTo>
                    <a:pt x="624" y="0"/>
                    <a:pt x="583" y="3"/>
                    <a:pt x="540" y="7"/>
                  </a:cubicBezTo>
                  <a:cubicBezTo>
                    <a:pt x="1080" y="1626"/>
                    <a:pt x="540" y="5284"/>
                    <a:pt x="1" y="7742"/>
                  </a:cubicBezTo>
                  <a:cubicBezTo>
                    <a:pt x="420" y="6663"/>
                    <a:pt x="1560" y="3725"/>
                    <a:pt x="1500" y="1446"/>
                  </a:cubicBezTo>
                  <a:cubicBezTo>
                    <a:pt x="1444" y="342"/>
                    <a:pt x="1135" y="0"/>
                    <a:pt x="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3"/>
            <p:cNvSpPr/>
            <p:nvPr/>
          </p:nvSpPr>
          <p:spPr>
            <a:xfrm>
              <a:off x="4043825" y="1143375"/>
              <a:ext cx="56975" cy="245950"/>
            </a:xfrm>
            <a:custGeom>
              <a:avLst/>
              <a:gdLst/>
              <a:ahLst/>
              <a:cxnLst/>
              <a:rect l="l" t="t" r="r" b="b"/>
              <a:pathLst>
                <a:path w="2279" h="9838" extrusionOk="0">
                  <a:moveTo>
                    <a:pt x="1306" y="1"/>
                  </a:moveTo>
                  <a:cubicBezTo>
                    <a:pt x="950" y="1"/>
                    <a:pt x="501" y="178"/>
                    <a:pt x="0" y="484"/>
                  </a:cubicBezTo>
                  <a:cubicBezTo>
                    <a:pt x="1679" y="1323"/>
                    <a:pt x="660" y="7918"/>
                    <a:pt x="300" y="9837"/>
                  </a:cubicBezTo>
                  <a:cubicBezTo>
                    <a:pt x="720" y="8338"/>
                    <a:pt x="1259" y="6959"/>
                    <a:pt x="1799" y="5580"/>
                  </a:cubicBezTo>
                  <a:cubicBezTo>
                    <a:pt x="2219" y="4021"/>
                    <a:pt x="2279" y="2402"/>
                    <a:pt x="2099" y="784"/>
                  </a:cubicBezTo>
                  <a:cubicBezTo>
                    <a:pt x="2002" y="237"/>
                    <a:pt x="1716" y="1"/>
                    <a:pt x="1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3"/>
            <p:cNvSpPr/>
            <p:nvPr/>
          </p:nvSpPr>
          <p:spPr>
            <a:xfrm>
              <a:off x="3532700" y="1103000"/>
              <a:ext cx="1295075" cy="1133200"/>
            </a:xfrm>
            <a:custGeom>
              <a:avLst/>
              <a:gdLst/>
              <a:ahLst/>
              <a:cxnLst/>
              <a:rect l="l" t="t" r="r" b="b"/>
              <a:pathLst>
                <a:path w="51803" h="45328" extrusionOk="0">
                  <a:moveTo>
                    <a:pt x="37473" y="0"/>
                  </a:moveTo>
                  <a:cubicBezTo>
                    <a:pt x="36394" y="9533"/>
                    <a:pt x="34595" y="17927"/>
                    <a:pt x="34595" y="17927"/>
                  </a:cubicBezTo>
                  <a:cubicBezTo>
                    <a:pt x="34175" y="16848"/>
                    <a:pt x="28959" y="15949"/>
                    <a:pt x="28959" y="15949"/>
                  </a:cubicBezTo>
                  <a:cubicBezTo>
                    <a:pt x="29619" y="14150"/>
                    <a:pt x="30038" y="12291"/>
                    <a:pt x="30218" y="10433"/>
                  </a:cubicBezTo>
                  <a:cubicBezTo>
                    <a:pt x="30272" y="9783"/>
                    <a:pt x="30033" y="9525"/>
                    <a:pt x="29589" y="9525"/>
                  </a:cubicBezTo>
                  <a:cubicBezTo>
                    <a:pt x="29541" y="9525"/>
                    <a:pt x="29491" y="9528"/>
                    <a:pt x="29439" y="9533"/>
                  </a:cubicBezTo>
                  <a:cubicBezTo>
                    <a:pt x="29679" y="12711"/>
                    <a:pt x="26801" y="17688"/>
                    <a:pt x="26801" y="17688"/>
                  </a:cubicBezTo>
                  <a:cubicBezTo>
                    <a:pt x="26801" y="17688"/>
                    <a:pt x="33756" y="19966"/>
                    <a:pt x="34715" y="21225"/>
                  </a:cubicBezTo>
                  <a:cubicBezTo>
                    <a:pt x="35734" y="22544"/>
                    <a:pt x="42869" y="33456"/>
                    <a:pt x="41610" y="37294"/>
                  </a:cubicBezTo>
                  <a:cubicBezTo>
                    <a:pt x="41379" y="37987"/>
                    <a:pt x="40967" y="38271"/>
                    <a:pt x="40450" y="38271"/>
                  </a:cubicBezTo>
                  <a:cubicBezTo>
                    <a:pt x="38151" y="38271"/>
                    <a:pt x="33756" y="32677"/>
                    <a:pt x="33756" y="32677"/>
                  </a:cubicBezTo>
                  <a:lnTo>
                    <a:pt x="33756" y="32677"/>
                  </a:lnTo>
                  <a:cubicBezTo>
                    <a:pt x="33756" y="32677"/>
                    <a:pt x="35254" y="38553"/>
                    <a:pt x="32736" y="40351"/>
                  </a:cubicBezTo>
                  <a:cubicBezTo>
                    <a:pt x="32436" y="40559"/>
                    <a:pt x="32061" y="40651"/>
                    <a:pt x="31632" y="40651"/>
                  </a:cubicBezTo>
                  <a:cubicBezTo>
                    <a:pt x="28469" y="40651"/>
                    <a:pt x="22329" y="35642"/>
                    <a:pt x="20745" y="34955"/>
                  </a:cubicBezTo>
                  <a:cubicBezTo>
                    <a:pt x="20597" y="34898"/>
                    <a:pt x="20442" y="34871"/>
                    <a:pt x="20281" y="34871"/>
                  </a:cubicBezTo>
                  <a:cubicBezTo>
                    <a:pt x="18421" y="34871"/>
                    <a:pt x="15601" y="38433"/>
                    <a:pt x="9533" y="39812"/>
                  </a:cubicBezTo>
                  <a:cubicBezTo>
                    <a:pt x="9082" y="39919"/>
                    <a:pt x="8642" y="39969"/>
                    <a:pt x="8214" y="39969"/>
                  </a:cubicBezTo>
                  <a:cubicBezTo>
                    <a:pt x="4328" y="39969"/>
                    <a:pt x="1458" y="35851"/>
                    <a:pt x="0" y="33097"/>
                  </a:cubicBezTo>
                  <a:lnTo>
                    <a:pt x="0" y="33097"/>
                  </a:lnTo>
                  <a:cubicBezTo>
                    <a:pt x="1384" y="37766"/>
                    <a:pt x="4233" y="41563"/>
                    <a:pt x="8705" y="41563"/>
                  </a:cubicBezTo>
                  <a:cubicBezTo>
                    <a:pt x="10434" y="41563"/>
                    <a:pt x="12406" y="40996"/>
                    <a:pt x="14629" y="39692"/>
                  </a:cubicBezTo>
                  <a:cubicBezTo>
                    <a:pt x="17145" y="38195"/>
                    <a:pt x="18730" y="37375"/>
                    <a:pt x="20356" y="37375"/>
                  </a:cubicBezTo>
                  <a:cubicBezTo>
                    <a:pt x="21791" y="37375"/>
                    <a:pt x="23257" y="38014"/>
                    <a:pt x="25422" y="39392"/>
                  </a:cubicBezTo>
                  <a:cubicBezTo>
                    <a:pt x="26712" y="40186"/>
                    <a:pt x="31661" y="44803"/>
                    <a:pt x="34380" y="44803"/>
                  </a:cubicBezTo>
                  <a:cubicBezTo>
                    <a:pt x="34945" y="44803"/>
                    <a:pt x="35414" y="44603"/>
                    <a:pt x="35734" y="44129"/>
                  </a:cubicBezTo>
                  <a:cubicBezTo>
                    <a:pt x="36980" y="42236"/>
                    <a:pt x="35617" y="39432"/>
                    <a:pt x="36875" y="39432"/>
                  </a:cubicBezTo>
                  <a:cubicBezTo>
                    <a:pt x="37131" y="39432"/>
                    <a:pt x="37495" y="39548"/>
                    <a:pt x="38013" y="39812"/>
                  </a:cubicBezTo>
                  <a:cubicBezTo>
                    <a:pt x="39991" y="40771"/>
                    <a:pt x="43169" y="43949"/>
                    <a:pt x="46107" y="45328"/>
                  </a:cubicBezTo>
                  <a:cubicBezTo>
                    <a:pt x="47126" y="45088"/>
                    <a:pt x="49944" y="44309"/>
                    <a:pt x="50723" y="41850"/>
                  </a:cubicBezTo>
                  <a:cubicBezTo>
                    <a:pt x="51803" y="38792"/>
                    <a:pt x="39092" y="21465"/>
                    <a:pt x="39092" y="21465"/>
                  </a:cubicBezTo>
                  <a:cubicBezTo>
                    <a:pt x="39571" y="18707"/>
                    <a:pt x="40171" y="14090"/>
                    <a:pt x="40651" y="8694"/>
                  </a:cubicBezTo>
                  <a:lnTo>
                    <a:pt x="40651" y="8694"/>
                  </a:lnTo>
                  <a:lnTo>
                    <a:pt x="40351" y="8754"/>
                  </a:lnTo>
                  <a:cubicBezTo>
                    <a:pt x="40304" y="8761"/>
                    <a:pt x="40258" y="8765"/>
                    <a:pt x="40212" y="8765"/>
                  </a:cubicBezTo>
                  <a:cubicBezTo>
                    <a:pt x="38745" y="8765"/>
                    <a:pt x="37996" y="5059"/>
                    <a:pt x="37473"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3"/>
            <p:cNvSpPr/>
            <p:nvPr/>
          </p:nvSpPr>
          <p:spPr>
            <a:xfrm>
              <a:off x="4155175" y="1396775"/>
              <a:ext cx="23575" cy="61575"/>
            </a:xfrm>
            <a:custGeom>
              <a:avLst/>
              <a:gdLst/>
              <a:ahLst/>
              <a:cxnLst/>
              <a:rect l="l" t="t" r="r" b="b"/>
              <a:pathLst>
                <a:path w="943" h="2463" extrusionOk="0">
                  <a:moveTo>
                    <a:pt x="942" y="1"/>
                  </a:moveTo>
                  <a:lnTo>
                    <a:pt x="523" y="361"/>
                  </a:lnTo>
                  <a:cubicBezTo>
                    <a:pt x="343" y="1318"/>
                    <a:pt x="104" y="2037"/>
                    <a:pt x="43" y="2337"/>
                  </a:cubicBezTo>
                  <a:lnTo>
                    <a:pt x="43" y="2337"/>
                  </a:lnTo>
                  <a:cubicBezTo>
                    <a:pt x="158" y="2007"/>
                    <a:pt x="495" y="1059"/>
                    <a:pt x="942" y="1"/>
                  </a:cubicBezTo>
                  <a:close/>
                  <a:moveTo>
                    <a:pt x="43" y="2337"/>
                  </a:moveTo>
                  <a:cubicBezTo>
                    <a:pt x="16" y="2418"/>
                    <a:pt x="1" y="2462"/>
                    <a:pt x="1" y="2462"/>
                  </a:cubicBezTo>
                  <a:cubicBezTo>
                    <a:pt x="2" y="2462"/>
                    <a:pt x="15" y="2423"/>
                    <a:pt x="43" y="2339"/>
                  </a:cubicBezTo>
                  <a:cubicBezTo>
                    <a:pt x="43" y="2339"/>
                    <a:pt x="43" y="2338"/>
                    <a:pt x="43" y="2337"/>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3"/>
            <p:cNvSpPr/>
            <p:nvPr/>
          </p:nvSpPr>
          <p:spPr>
            <a:xfrm>
              <a:off x="2592875" y="1330675"/>
              <a:ext cx="134925" cy="129100"/>
            </a:xfrm>
            <a:custGeom>
              <a:avLst/>
              <a:gdLst/>
              <a:ahLst/>
              <a:cxnLst/>
              <a:rect l="l" t="t" r="r" b="b"/>
              <a:pathLst>
                <a:path w="5397" h="5164" extrusionOk="0">
                  <a:moveTo>
                    <a:pt x="407" y="1"/>
                  </a:moveTo>
                  <a:cubicBezTo>
                    <a:pt x="252" y="1"/>
                    <a:pt x="114" y="21"/>
                    <a:pt x="0" y="67"/>
                  </a:cubicBezTo>
                  <a:lnTo>
                    <a:pt x="5396" y="5163"/>
                  </a:lnTo>
                  <a:cubicBezTo>
                    <a:pt x="5396" y="5163"/>
                    <a:pt x="4977" y="3544"/>
                    <a:pt x="4317" y="1506"/>
                  </a:cubicBezTo>
                  <a:cubicBezTo>
                    <a:pt x="3427" y="982"/>
                    <a:pt x="1484" y="1"/>
                    <a:pt x="407" y="1"/>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3"/>
            <p:cNvSpPr/>
            <p:nvPr/>
          </p:nvSpPr>
          <p:spPr>
            <a:xfrm>
              <a:off x="2416000" y="1309850"/>
              <a:ext cx="89950" cy="295300"/>
            </a:xfrm>
            <a:custGeom>
              <a:avLst/>
              <a:gdLst/>
              <a:ahLst/>
              <a:cxnLst/>
              <a:rect l="l" t="t" r="r" b="b"/>
              <a:pathLst>
                <a:path w="3598" h="11812" extrusionOk="0">
                  <a:moveTo>
                    <a:pt x="0" y="0"/>
                  </a:moveTo>
                  <a:lnTo>
                    <a:pt x="0" y="0"/>
                  </a:lnTo>
                  <a:cubicBezTo>
                    <a:pt x="120" y="1679"/>
                    <a:pt x="240" y="3418"/>
                    <a:pt x="360" y="5037"/>
                  </a:cubicBezTo>
                  <a:cubicBezTo>
                    <a:pt x="1499" y="8154"/>
                    <a:pt x="2398" y="10553"/>
                    <a:pt x="2758" y="11812"/>
                  </a:cubicBezTo>
                  <a:cubicBezTo>
                    <a:pt x="3058" y="10972"/>
                    <a:pt x="3358" y="10133"/>
                    <a:pt x="3598" y="9294"/>
                  </a:cubicBezTo>
                  <a:cubicBezTo>
                    <a:pt x="2998" y="7855"/>
                    <a:pt x="1559" y="4377"/>
                    <a:pt x="0" y="0"/>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3"/>
            <p:cNvSpPr/>
            <p:nvPr/>
          </p:nvSpPr>
          <p:spPr>
            <a:xfrm>
              <a:off x="2743425" y="857175"/>
              <a:ext cx="438550" cy="436200"/>
            </a:xfrm>
            <a:custGeom>
              <a:avLst/>
              <a:gdLst/>
              <a:ahLst/>
              <a:cxnLst/>
              <a:rect l="l" t="t" r="r" b="b"/>
              <a:pathLst>
                <a:path w="17542" h="17448" extrusionOk="0">
                  <a:moveTo>
                    <a:pt x="9747" y="0"/>
                  </a:moveTo>
                  <a:lnTo>
                    <a:pt x="9747" y="0"/>
                  </a:lnTo>
                  <a:cubicBezTo>
                    <a:pt x="10166" y="2758"/>
                    <a:pt x="9807" y="4677"/>
                    <a:pt x="8128" y="4677"/>
                  </a:cubicBezTo>
                  <a:cubicBezTo>
                    <a:pt x="6569" y="4677"/>
                    <a:pt x="5010" y="4557"/>
                    <a:pt x="3511" y="4317"/>
                  </a:cubicBezTo>
                  <a:lnTo>
                    <a:pt x="3511" y="4317"/>
                  </a:lnTo>
                  <a:cubicBezTo>
                    <a:pt x="7348" y="10253"/>
                    <a:pt x="10047" y="15169"/>
                    <a:pt x="10047" y="15169"/>
                  </a:cubicBezTo>
                  <a:cubicBezTo>
                    <a:pt x="10047" y="15169"/>
                    <a:pt x="3237" y="9882"/>
                    <a:pt x="848" y="9882"/>
                  </a:cubicBezTo>
                  <a:cubicBezTo>
                    <a:pt x="314" y="9882"/>
                    <a:pt x="1" y="10146"/>
                    <a:pt x="34" y="10793"/>
                  </a:cubicBezTo>
                  <a:lnTo>
                    <a:pt x="10646" y="17448"/>
                  </a:lnTo>
                  <a:cubicBezTo>
                    <a:pt x="10646" y="17448"/>
                    <a:pt x="15143" y="14090"/>
                    <a:pt x="17541" y="11032"/>
                  </a:cubicBezTo>
                  <a:lnTo>
                    <a:pt x="17541" y="11032"/>
                  </a:lnTo>
                  <a:cubicBezTo>
                    <a:pt x="16942" y="11212"/>
                    <a:pt x="16582" y="11332"/>
                    <a:pt x="16582" y="11332"/>
                  </a:cubicBezTo>
                  <a:cubicBezTo>
                    <a:pt x="14483" y="7435"/>
                    <a:pt x="12205" y="3658"/>
                    <a:pt x="9747"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3"/>
            <p:cNvSpPr/>
            <p:nvPr/>
          </p:nvSpPr>
          <p:spPr>
            <a:xfrm>
              <a:off x="2643825" y="1183300"/>
              <a:ext cx="188900" cy="173025"/>
            </a:xfrm>
            <a:custGeom>
              <a:avLst/>
              <a:gdLst/>
              <a:ahLst/>
              <a:cxnLst/>
              <a:rect l="l" t="t" r="r" b="b"/>
              <a:pathLst>
                <a:path w="7556" h="6921" extrusionOk="0">
                  <a:moveTo>
                    <a:pt x="808" y="1"/>
                  </a:moveTo>
                  <a:cubicBezTo>
                    <a:pt x="310" y="1"/>
                    <a:pt x="0" y="367"/>
                    <a:pt x="61" y="1345"/>
                  </a:cubicBezTo>
                  <a:cubicBezTo>
                    <a:pt x="61" y="1465"/>
                    <a:pt x="61" y="1585"/>
                    <a:pt x="121" y="1705"/>
                  </a:cubicBezTo>
                  <a:cubicBezTo>
                    <a:pt x="1859" y="2544"/>
                    <a:pt x="7555" y="6921"/>
                    <a:pt x="7555" y="6921"/>
                  </a:cubicBezTo>
                  <a:lnTo>
                    <a:pt x="4497" y="925"/>
                  </a:lnTo>
                  <a:lnTo>
                    <a:pt x="4497" y="925"/>
                  </a:lnTo>
                  <a:cubicBezTo>
                    <a:pt x="4677" y="1765"/>
                    <a:pt x="5037" y="2544"/>
                    <a:pt x="5457" y="3264"/>
                  </a:cubicBezTo>
                  <a:cubicBezTo>
                    <a:pt x="5457" y="3264"/>
                    <a:pt x="2295" y="1"/>
                    <a:pt x="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3"/>
            <p:cNvSpPr/>
            <p:nvPr/>
          </p:nvSpPr>
          <p:spPr>
            <a:xfrm>
              <a:off x="2652825" y="1255875"/>
              <a:ext cx="39000" cy="85475"/>
            </a:xfrm>
            <a:custGeom>
              <a:avLst/>
              <a:gdLst/>
              <a:ahLst/>
              <a:cxnLst/>
              <a:rect l="l" t="t" r="r" b="b"/>
              <a:pathLst>
                <a:path w="1560" h="3419" extrusionOk="0">
                  <a:moveTo>
                    <a:pt x="0" y="1"/>
                  </a:moveTo>
                  <a:lnTo>
                    <a:pt x="0" y="1"/>
                  </a:lnTo>
                  <a:cubicBezTo>
                    <a:pt x="360" y="1200"/>
                    <a:pt x="900" y="2339"/>
                    <a:pt x="1559" y="3418"/>
                  </a:cubicBezTo>
                  <a:cubicBezTo>
                    <a:pt x="1140" y="2219"/>
                    <a:pt x="600" y="1080"/>
                    <a:pt x="0" y="1"/>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3"/>
            <p:cNvSpPr/>
            <p:nvPr/>
          </p:nvSpPr>
          <p:spPr>
            <a:xfrm>
              <a:off x="2810200" y="1819475"/>
              <a:ext cx="154425" cy="235350"/>
            </a:xfrm>
            <a:custGeom>
              <a:avLst/>
              <a:gdLst/>
              <a:ahLst/>
              <a:cxnLst/>
              <a:rect l="l" t="t" r="r" b="b"/>
              <a:pathLst>
                <a:path w="6177" h="9414" extrusionOk="0">
                  <a:moveTo>
                    <a:pt x="3059" y="1"/>
                  </a:moveTo>
                  <a:cubicBezTo>
                    <a:pt x="1380" y="1"/>
                    <a:pt x="1" y="2399"/>
                    <a:pt x="1" y="5397"/>
                  </a:cubicBezTo>
                  <a:cubicBezTo>
                    <a:pt x="1" y="5936"/>
                    <a:pt x="61" y="6536"/>
                    <a:pt x="181" y="7136"/>
                  </a:cubicBezTo>
                  <a:cubicBezTo>
                    <a:pt x="2099" y="7136"/>
                    <a:pt x="3838" y="7975"/>
                    <a:pt x="5097" y="9414"/>
                  </a:cubicBezTo>
                  <a:cubicBezTo>
                    <a:pt x="5817" y="8155"/>
                    <a:pt x="6176" y="6776"/>
                    <a:pt x="6116" y="5397"/>
                  </a:cubicBezTo>
                  <a:cubicBezTo>
                    <a:pt x="6116" y="2399"/>
                    <a:pt x="4737" y="1"/>
                    <a:pt x="3059"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3"/>
            <p:cNvSpPr/>
            <p:nvPr/>
          </p:nvSpPr>
          <p:spPr>
            <a:xfrm>
              <a:off x="2889650" y="1891425"/>
              <a:ext cx="51000" cy="98950"/>
            </a:xfrm>
            <a:custGeom>
              <a:avLst/>
              <a:gdLst/>
              <a:ahLst/>
              <a:cxnLst/>
              <a:rect l="l" t="t" r="r" b="b"/>
              <a:pathLst>
                <a:path w="2040" h="3958" extrusionOk="0">
                  <a:moveTo>
                    <a:pt x="1020" y="1"/>
                  </a:moveTo>
                  <a:cubicBezTo>
                    <a:pt x="480" y="1"/>
                    <a:pt x="1" y="900"/>
                    <a:pt x="1" y="1979"/>
                  </a:cubicBezTo>
                  <a:cubicBezTo>
                    <a:pt x="1" y="3058"/>
                    <a:pt x="480" y="3958"/>
                    <a:pt x="1020" y="3958"/>
                  </a:cubicBezTo>
                  <a:cubicBezTo>
                    <a:pt x="1619" y="3958"/>
                    <a:pt x="2039" y="3058"/>
                    <a:pt x="2039" y="1979"/>
                  </a:cubicBezTo>
                  <a:cubicBezTo>
                    <a:pt x="2039" y="900"/>
                    <a:pt x="1619" y="1"/>
                    <a:pt x="1020"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3"/>
            <p:cNvSpPr/>
            <p:nvPr/>
          </p:nvSpPr>
          <p:spPr>
            <a:xfrm>
              <a:off x="3703575" y="1820975"/>
              <a:ext cx="152900" cy="227875"/>
            </a:xfrm>
            <a:custGeom>
              <a:avLst/>
              <a:gdLst/>
              <a:ahLst/>
              <a:cxnLst/>
              <a:rect l="l" t="t" r="r" b="b"/>
              <a:pathLst>
                <a:path w="6116" h="9115" extrusionOk="0">
                  <a:moveTo>
                    <a:pt x="3058" y="1"/>
                  </a:moveTo>
                  <a:cubicBezTo>
                    <a:pt x="1379" y="1"/>
                    <a:pt x="0" y="2399"/>
                    <a:pt x="0" y="5337"/>
                  </a:cubicBezTo>
                  <a:cubicBezTo>
                    <a:pt x="0" y="6656"/>
                    <a:pt x="300" y="7975"/>
                    <a:pt x="959" y="9114"/>
                  </a:cubicBezTo>
                  <a:cubicBezTo>
                    <a:pt x="1019" y="8994"/>
                    <a:pt x="1079" y="8934"/>
                    <a:pt x="1199" y="8814"/>
                  </a:cubicBezTo>
                  <a:cubicBezTo>
                    <a:pt x="2458" y="7555"/>
                    <a:pt x="4197" y="6836"/>
                    <a:pt x="5996" y="6836"/>
                  </a:cubicBezTo>
                  <a:cubicBezTo>
                    <a:pt x="6116" y="6356"/>
                    <a:pt x="6116" y="5876"/>
                    <a:pt x="6116" y="5337"/>
                  </a:cubicBezTo>
                  <a:cubicBezTo>
                    <a:pt x="6116" y="2399"/>
                    <a:pt x="4797" y="1"/>
                    <a:pt x="3058"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3"/>
            <p:cNvSpPr/>
            <p:nvPr/>
          </p:nvSpPr>
          <p:spPr>
            <a:xfrm>
              <a:off x="3784500" y="1874950"/>
              <a:ext cx="51000" cy="98950"/>
            </a:xfrm>
            <a:custGeom>
              <a:avLst/>
              <a:gdLst/>
              <a:ahLst/>
              <a:cxnLst/>
              <a:rect l="l" t="t" r="r" b="b"/>
              <a:pathLst>
                <a:path w="2040" h="3958" extrusionOk="0">
                  <a:moveTo>
                    <a:pt x="1020" y="0"/>
                  </a:moveTo>
                  <a:cubicBezTo>
                    <a:pt x="420" y="0"/>
                    <a:pt x="1" y="959"/>
                    <a:pt x="1" y="1979"/>
                  </a:cubicBezTo>
                  <a:cubicBezTo>
                    <a:pt x="1" y="3058"/>
                    <a:pt x="420" y="3957"/>
                    <a:pt x="1020" y="3957"/>
                  </a:cubicBezTo>
                  <a:cubicBezTo>
                    <a:pt x="1560" y="3957"/>
                    <a:pt x="2039" y="3058"/>
                    <a:pt x="2039" y="1979"/>
                  </a:cubicBezTo>
                  <a:cubicBezTo>
                    <a:pt x="2039" y="840"/>
                    <a:pt x="1560" y="0"/>
                    <a:pt x="1020"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3"/>
            <p:cNvSpPr/>
            <p:nvPr/>
          </p:nvSpPr>
          <p:spPr>
            <a:xfrm>
              <a:off x="3307850" y="4069375"/>
              <a:ext cx="431725" cy="450075"/>
            </a:xfrm>
            <a:custGeom>
              <a:avLst/>
              <a:gdLst/>
              <a:ahLst/>
              <a:cxnLst/>
              <a:rect l="l" t="t" r="r" b="b"/>
              <a:pathLst>
                <a:path w="17269" h="18003" extrusionOk="0">
                  <a:moveTo>
                    <a:pt x="840" y="0"/>
                  </a:moveTo>
                  <a:cubicBezTo>
                    <a:pt x="720" y="840"/>
                    <a:pt x="720" y="1679"/>
                    <a:pt x="840" y="2519"/>
                  </a:cubicBezTo>
                  <a:cubicBezTo>
                    <a:pt x="900" y="3358"/>
                    <a:pt x="840" y="4197"/>
                    <a:pt x="720" y="5037"/>
                  </a:cubicBezTo>
                  <a:cubicBezTo>
                    <a:pt x="720" y="5277"/>
                    <a:pt x="660" y="5516"/>
                    <a:pt x="660" y="5756"/>
                  </a:cubicBezTo>
                  <a:lnTo>
                    <a:pt x="540" y="6236"/>
                  </a:lnTo>
                  <a:cubicBezTo>
                    <a:pt x="480" y="6416"/>
                    <a:pt x="420" y="6656"/>
                    <a:pt x="360" y="6835"/>
                  </a:cubicBezTo>
                  <a:lnTo>
                    <a:pt x="60" y="8035"/>
                  </a:lnTo>
                  <a:lnTo>
                    <a:pt x="0" y="8214"/>
                  </a:lnTo>
                  <a:lnTo>
                    <a:pt x="60" y="8214"/>
                  </a:lnTo>
                  <a:lnTo>
                    <a:pt x="300" y="8035"/>
                  </a:lnTo>
                  <a:lnTo>
                    <a:pt x="840" y="7735"/>
                  </a:lnTo>
                  <a:lnTo>
                    <a:pt x="1979" y="7075"/>
                  </a:lnTo>
                  <a:lnTo>
                    <a:pt x="2699" y="6656"/>
                  </a:lnTo>
                  <a:cubicBezTo>
                    <a:pt x="3118" y="6356"/>
                    <a:pt x="3538" y="6116"/>
                    <a:pt x="3958" y="5876"/>
                  </a:cubicBezTo>
                  <a:cubicBezTo>
                    <a:pt x="4078" y="5816"/>
                    <a:pt x="4138" y="5756"/>
                    <a:pt x="4257" y="5696"/>
                  </a:cubicBezTo>
                  <a:lnTo>
                    <a:pt x="4437" y="5636"/>
                  </a:lnTo>
                  <a:lnTo>
                    <a:pt x="4497" y="5636"/>
                  </a:lnTo>
                  <a:lnTo>
                    <a:pt x="4497" y="5996"/>
                  </a:lnTo>
                  <a:cubicBezTo>
                    <a:pt x="4557" y="6656"/>
                    <a:pt x="4677" y="7255"/>
                    <a:pt x="4857" y="7855"/>
                  </a:cubicBezTo>
                  <a:cubicBezTo>
                    <a:pt x="4977" y="8334"/>
                    <a:pt x="5037" y="8574"/>
                    <a:pt x="5037" y="8574"/>
                  </a:cubicBezTo>
                  <a:cubicBezTo>
                    <a:pt x="5337" y="9414"/>
                    <a:pt x="5696" y="10193"/>
                    <a:pt x="6116" y="10972"/>
                  </a:cubicBezTo>
                  <a:cubicBezTo>
                    <a:pt x="7015" y="12651"/>
                    <a:pt x="8155" y="14210"/>
                    <a:pt x="9534" y="15529"/>
                  </a:cubicBezTo>
                  <a:cubicBezTo>
                    <a:pt x="10313" y="16249"/>
                    <a:pt x="11152" y="16848"/>
                    <a:pt x="12112" y="17328"/>
                  </a:cubicBezTo>
                  <a:cubicBezTo>
                    <a:pt x="12891" y="17748"/>
                    <a:pt x="13791" y="17987"/>
                    <a:pt x="14750" y="17987"/>
                  </a:cubicBezTo>
                  <a:cubicBezTo>
                    <a:pt x="14853" y="17998"/>
                    <a:pt x="14957" y="18003"/>
                    <a:pt x="15063" y="18003"/>
                  </a:cubicBezTo>
                  <a:cubicBezTo>
                    <a:pt x="15574" y="18003"/>
                    <a:pt x="16112" y="17886"/>
                    <a:pt x="16609" y="17688"/>
                  </a:cubicBezTo>
                  <a:cubicBezTo>
                    <a:pt x="17028" y="17508"/>
                    <a:pt x="17268" y="17388"/>
                    <a:pt x="17268" y="17388"/>
                  </a:cubicBezTo>
                  <a:lnTo>
                    <a:pt x="17268" y="17388"/>
                  </a:lnTo>
                  <a:cubicBezTo>
                    <a:pt x="16654" y="17476"/>
                    <a:pt x="16039" y="17531"/>
                    <a:pt x="15425" y="17531"/>
                  </a:cubicBezTo>
                  <a:cubicBezTo>
                    <a:pt x="15200" y="17531"/>
                    <a:pt x="14975" y="17524"/>
                    <a:pt x="14750" y="17508"/>
                  </a:cubicBezTo>
                  <a:cubicBezTo>
                    <a:pt x="13910" y="17388"/>
                    <a:pt x="13131" y="17148"/>
                    <a:pt x="12412" y="16728"/>
                  </a:cubicBezTo>
                  <a:cubicBezTo>
                    <a:pt x="11572" y="16249"/>
                    <a:pt x="10793" y="15649"/>
                    <a:pt x="10133" y="14930"/>
                  </a:cubicBezTo>
                  <a:cubicBezTo>
                    <a:pt x="8934" y="13611"/>
                    <a:pt x="7915" y="12112"/>
                    <a:pt x="7135" y="10433"/>
                  </a:cubicBezTo>
                  <a:cubicBezTo>
                    <a:pt x="6776" y="9713"/>
                    <a:pt x="6476" y="8934"/>
                    <a:pt x="6236" y="8214"/>
                  </a:cubicBezTo>
                  <a:cubicBezTo>
                    <a:pt x="6236" y="8214"/>
                    <a:pt x="6176" y="7975"/>
                    <a:pt x="6056" y="7555"/>
                  </a:cubicBezTo>
                  <a:cubicBezTo>
                    <a:pt x="5876" y="7015"/>
                    <a:pt x="5696" y="6416"/>
                    <a:pt x="5636" y="5876"/>
                  </a:cubicBezTo>
                  <a:cubicBezTo>
                    <a:pt x="5636" y="5756"/>
                    <a:pt x="5636" y="5576"/>
                    <a:pt x="5636" y="5456"/>
                  </a:cubicBezTo>
                  <a:lnTo>
                    <a:pt x="5576" y="4977"/>
                  </a:lnTo>
                  <a:cubicBezTo>
                    <a:pt x="5517" y="4737"/>
                    <a:pt x="5517" y="4557"/>
                    <a:pt x="5517" y="4377"/>
                  </a:cubicBezTo>
                  <a:lnTo>
                    <a:pt x="5517" y="4077"/>
                  </a:lnTo>
                  <a:cubicBezTo>
                    <a:pt x="5517" y="4077"/>
                    <a:pt x="5517" y="4017"/>
                    <a:pt x="5517" y="3957"/>
                  </a:cubicBezTo>
                  <a:lnTo>
                    <a:pt x="5397" y="4017"/>
                  </a:lnTo>
                  <a:lnTo>
                    <a:pt x="4257" y="4617"/>
                  </a:lnTo>
                  <a:lnTo>
                    <a:pt x="3838" y="4857"/>
                  </a:lnTo>
                  <a:cubicBezTo>
                    <a:pt x="3718" y="4917"/>
                    <a:pt x="3598" y="4977"/>
                    <a:pt x="3478" y="5037"/>
                  </a:cubicBezTo>
                  <a:cubicBezTo>
                    <a:pt x="3118" y="5277"/>
                    <a:pt x="2639" y="5576"/>
                    <a:pt x="2219" y="5876"/>
                  </a:cubicBezTo>
                  <a:lnTo>
                    <a:pt x="1679" y="6236"/>
                  </a:lnTo>
                  <a:lnTo>
                    <a:pt x="1499" y="6356"/>
                  </a:lnTo>
                  <a:lnTo>
                    <a:pt x="1379" y="6476"/>
                  </a:lnTo>
                  <a:cubicBezTo>
                    <a:pt x="1379" y="6476"/>
                    <a:pt x="1353" y="6502"/>
                    <a:pt x="1335" y="6502"/>
                  </a:cubicBezTo>
                  <a:cubicBezTo>
                    <a:pt x="1326" y="6502"/>
                    <a:pt x="1320" y="6496"/>
                    <a:pt x="1320" y="6476"/>
                  </a:cubicBezTo>
                  <a:lnTo>
                    <a:pt x="1379" y="6236"/>
                  </a:lnTo>
                  <a:lnTo>
                    <a:pt x="1379" y="6116"/>
                  </a:lnTo>
                  <a:lnTo>
                    <a:pt x="1379" y="6056"/>
                  </a:lnTo>
                  <a:lnTo>
                    <a:pt x="1379" y="5876"/>
                  </a:lnTo>
                  <a:cubicBezTo>
                    <a:pt x="1379" y="5636"/>
                    <a:pt x="1439" y="5396"/>
                    <a:pt x="1439" y="5097"/>
                  </a:cubicBezTo>
                  <a:cubicBezTo>
                    <a:pt x="1499" y="4257"/>
                    <a:pt x="1439" y="3358"/>
                    <a:pt x="1320" y="2519"/>
                  </a:cubicBezTo>
                  <a:cubicBezTo>
                    <a:pt x="1260" y="1619"/>
                    <a:pt x="1080" y="780"/>
                    <a:pt x="84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8" name="Google Shape;1788;p33"/>
          <p:cNvSpPr txBox="1">
            <a:spLocks noGrp="1"/>
          </p:cNvSpPr>
          <p:nvPr>
            <p:ph type="ctrTitle"/>
          </p:nvPr>
        </p:nvSpPr>
        <p:spPr>
          <a:xfrm>
            <a:off x="2958873" y="911683"/>
            <a:ext cx="3230700" cy="155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How to Train Your Puppy</a:t>
            </a:r>
            <a:endParaRPr/>
          </a:p>
        </p:txBody>
      </p:sp>
      <p:sp>
        <p:nvSpPr>
          <p:cNvPr id="1789" name="Google Shape;1789;p33"/>
          <p:cNvSpPr txBox="1">
            <a:spLocks noGrp="1"/>
          </p:cNvSpPr>
          <p:nvPr>
            <p:ph type="subTitle" idx="1"/>
          </p:nvPr>
        </p:nvSpPr>
        <p:spPr>
          <a:xfrm>
            <a:off x="2958873" y="2561405"/>
            <a:ext cx="3175227" cy="79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700" dirty="0"/>
              <a:t>Here is where your lesson begins</a:t>
            </a:r>
            <a:endParaRPr sz="1700"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424"/>
        <p:cNvGrpSpPr/>
        <p:nvPr/>
      </p:nvGrpSpPr>
      <p:grpSpPr>
        <a:xfrm>
          <a:off x="0" y="0"/>
          <a:ext cx="0" cy="0"/>
          <a:chOff x="0" y="0"/>
          <a:chExt cx="0" cy="0"/>
        </a:xfrm>
      </p:grpSpPr>
      <p:sp>
        <p:nvSpPr>
          <p:cNvPr id="2425" name="Google Shape;2425;p43"/>
          <p:cNvSpPr txBox="1">
            <a:spLocks noGrp="1"/>
          </p:cNvSpPr>
          <p:nvPr>
            <p:ph type="title"/>
          </p:nvPr>
        </p:nvSpPr>
        <p:spPr>
          <a:xfrm>
            <a:off x="722700" y="519025"/>
            <a:ext cx="7698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DOG’S BODY LANGUAGE</a:t>
            </a:r>
            <a:endParaRPr/>
          </a:p>
        </p:txBody>
      </p:sp>
      <p:grpSp>
        <p:nvGrpSpPr>
          <p:cNvPr id="2426" name="Google Shape;2426;p43"/>
          <p:cNvGrpSpPr/>
          <p:nvPr/>
        </p:nvGrpSpPr>
        <p:grpSpPr>
          <a:xfrm>
            <a:off x="4547848" y="1847108"/>
            <a:ext cx="1801150" cy="2761200"/>
            <a:chOff x="7208462" y="2595144"/>
            <a:chExt cx="1335174" cy="2046850"/>
          </a:xfrm>
        </p:grpSpPr>
        <p:sp>
          <p:nvSpPr>
            <p:cNvPr id="2427" name="Google Shape;2427;p43"/>
            <p:cNvSpPr/>
            <p:nvPr/>
          </p:nvSpPr>
          <p:spPr>
            <a:xfrm rot="-558">
              <a:off x="7231100" y="4474579"/>
              <a:ext cx="1312536" cy="167308"/>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8" name="Google Shape;2428;p43"/>
            <p:cNvGrpSpPr/>
            <p:nvPr/>
          </p:nvGrpSpPr>
          <p:grpSpPr>
            <a:xfrm>
              <a:off x="7208462" y="2595144"/>
              <a:ext cx="1192910" cy="1996007"/>
              <a:chOff x="2177365" y="237650"/>
              <a:chExt cx="3122800" cy="5225150"/>
            </a:xfrm>
          </p:grpSpPr>
          <p:sp>
            <p:nvSpPr>
              <p:cNvPr id="2429" name="Google Shape;2429;p43"/>
              <p:cNvSpPr/>
              <p:nvPr/>
            </p:nvSpPr>
            <p:spPr>
              <a:xfrm>
                <a:off x="2177365" y="2561625"/>
                <a:ext cx="3122800" cy="2809875"/>
              </a:xfrm>
              <a:custGeom>
                <a:avLst/>
                <a:gdLst/>
                <a:ahLst/>
                <a:cxnLst/>
                <a:rect l="l" t="t" r="r" b="b"/>
                <a:pathLst>
                  <a:path w="124912" h="112395" extrusionOk="0">
                    <a:moveTo>
                      <a:pt x="20476" y="1"/>
                    </a:moveTo>
                    <a:cubicBezTo>
                      <a:pt x="19557" y="1"/>
                      <a:pt x="18942" y="165"/>
                      <a:pt x="18702" y="527"/>
                    </a:cubicBezTo>
                    <a:cubicBezTo>
                      <a:pt x="18702" y="527"/>
                      <a:pt x="8568" y="15836"/>
                      <a:pt x="11178" y="16097"/>
                    </a:cubicBezTo>
                    <a:cubicBezTo>
                      <a:pt x="13787" y="16358"/>
                      <a:pt x="13831" y="14575"/>
                      <a:pt x="7785" y="31668"/>
                    </a:cubicBezTo>
                    <a:cubicBezTo>
                      <a:pt x="6220" y="36104"/>
                      <a:pt x="0" y="57372"/>
                      <a:pt x="9612" y="77118"/>
                    </a:cubicBezTo>
                    <a:cubicBezTo>
                      <a:pt x="19224" y="96864"/>
                      <a:pt x="24139" y="108042"/>
                      <a:pt x="23095" y="108303"/>
                    </a:cubicBezTo>
                    <a:cubicBezTo>
                      <a:pt x="22095" y="108564"/>
                      <a:pt x="15049" y="110651"/>
                      <a:pt x="17658" y="111956"/>
                    </a:cubicBezTo>
                    <a:cubicBezTo>
                      <a:pt x="18316" y="112269"/>
                      <a:pt x="19640" y="112395"/>
                      <a:pt x="21287" y="112395"/>
                    </a:cubicBezTo>
                    <a:cubicBezTo>
                      <a:pt x="26282" y="112395"/>
                      <a:pt x="34247" y="111240"/>
                      <a:pt x="35621" y="110651"/>
                    </a:cubicBezTo>
                    <a:cubicBezTo>
                      <a:pt x="37448" y="109869"/>
                      <a:pt x="46451" y="99691"/>
                      <a:pt x="46451" y="99691"/>
                    </a:cubicBezTo>
                    <a:lnTo>
                      <a:pt x="47016" y="99822"/>
                    </a:lnTo>
                    <a:cubicBezTo>
                      <a:pt x="50756" y="100648"/>
                      <a:pt x="54584" y="101213"/>
                      <a:pt x="58411" y="101474"/>
                    </a:cubicBezTo>
                    <a:cubicBezTo>
                      <a:pt x="59042" y="101518"/>
                      <a:pt x="60738" y="101540"/>
                      <a:pt x="62434" y="101540"/>
                    </a:cubicBezTo>
                    <a:cubicBezTo>
                      <a:pt x="64131" y="101540"/>
                      <a:pt x="65827" y="101518"/>
                      <a:pt x="66457" y="101474"/>
                    </a:cubicBezTo>
                    <a:cubicBezTo>
                      <a:pt x="70459" y="101213"/>
                      <a:pt x="74460" y="100605"/>
                      <a:pt x="78375" y="99735"/>
                    </a:cubicBezTo>
                    <a:lnTo>
                      <a:pt x="79114" y="100518"/>
                    </a:lnTo>
                    <a:cubicBezTo>
                      <a:pt x="81289" y="102910"/>
                      <a:pt x="87769" y="109999"/>
                      <a:pt x="89291" y="110651"/>
                    </a:cubicBezTo>
                    <a:cubicBezTo>
                      <a:pt x="90665" y="111240"/>
                      <a:pt x="98630" y="112395"/>
                      <a:pt x="103606" y="112395"/>
                    </a:cubicBezTo>
                    <a:cubicBezTo>
                      <a:pt x="105247" y="112395"/>
                      <a:pt x="106563" y="112269"/>
                      <a:pt x="107210" y="111956"/>
                    </a:cubicBezTo>
                    <a:cubicBezTo>
                      <a:pt x="109863" y="110651"/>
                      <a:pt x="102818" y="108564"/>
                      <a:pt x="101774" y="108303"/>
                    </a:cubicBezTo>
                    <a:cubicBezTo>
                      <a:pt x="100773" y="108042"/>
                      <a:pt x="105688" y="96864"/>
                      <a:pt x="115300" y="77118"/>
                    </a:cubicBezTo>
                    <a:cubicBezTo>
                      <a:pt x="124912" y="57416"/>
                      <a:pt x="118649" y="36104"/>
                      <a:pt x="117083" y="31668"/>
                    </a:cubicBezTo>
                    <a:cubicBezTo>
                      <a:pt x="111038" y="14575"/>
                      <a:pt x="111081" y="16358"/>
                      <a:pt x="113691" y="16097"/>
                    </a:cubicBezTo>
                    <a:cubicBezTo>
                      <a:pt x="116300" y="15836"/>
                      <a:pt x="106166" y="527"/>
                      <a:pt x="106166" y="527"/>
                    </a:cubicBezTo>
                    <a:cubicBezTo>
                      <a:pt x="105928" y="166"/>
                      <a:pt x="105316" y="2"/>
                      <a:pt x="104401" y="2"/>
                    </a:cubicBezTo>
                    <a:cubicBezTo>
                      <a:pt x="97487" y="2"/>
                      <a:pt x="73283" y="9360"/>
                      <a:pt x="62413" y="13662"/>
                    </a:cubicBezTo>
                    <a:cubicBezTo>
                      <a:pt x="51585" y="9323"/>
                      <a:pt x="27401" y="1"/>
                      <a:pt x="20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3"/>
              <p:cNvSpPr/>
              <p:nvPr/>
            </p:nvSpPr>
            <p:spPr>
              <a:xfrm>
                <a:off x="2970550" y="3642900"/>
                <a:ext cx="1375775" cy="1457225"/>
              </a:xfrm>
              <a:custGeom>
                <a:avLst/>
                <a:gdLst/>
                <a:ahLst/>
                <a:cxnLst/>
                <a:rect l="l" t="t" r="r" b="b"/>
                <a:pathLst>
                  <a:path w="55031" h="58289" extrusionOk="0">
                    <a:moveTo>
                      <a:pt x="32357" y="0"/>
                    </a:moveTo>
                    <a:cubicBezTo>
                      <a:pt x="31168" y="0"/>
                      <a:pt x="29909" y="109"/>
                      <a:pt x="28576" y="334"/>
                    </a:cubicBezTo>
                    <a:cubicBezTo>
                      <a:pt x="1" y="5162"/>
                      <a:pt x="12657" y="43871"/>
                      <a:pt x="17703" y="56571"/>
                    </a:cubicBezTo>
                    <a:cubicBezTo>
                      <a:pt x="21443" y="57397"/>
                      <a:pt x="25270" y="57962"/>
                      <a:pt x="29098" y="58223"/>
                    </a:cubicBezTo>
                    <a:cubicBezTo>
                      <a:pt x="29728" y="58267"/>
                      <a:pt x="31425" y="58289"/>
                      <a:pt x="33115" y="58289"/>
                    </a:cubicBezTo>
                    <a:cubicBezTo>
                      <a:pt x="34806" y="58289"/>
                      <a:pt x="36492" y="58267"/>
                      <a:pt x="37100" y="58223"/>
                    </a:cubicBezTo>
                    <a:cubicBezTo>
                      <a:pt x="41145" y="57962"/>
                      <a:pt x="45103" y="57354"/>
                      <a:pt x="49061" y="56484"/>
                    </a:cubicBezTo>
                    <a:lnTo>
                      <a:pt x="49757" y="57267"/>
                    </a:lnTo>
                    <a:cubicBezTo>
                      <a:pt x="52236" y="39373"/>
                      <a:pt x="55030" y="0"/>
                      <a:pt x="32357"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3"/>
              <p:cNvSpPr/>
              <p:nvPr/>
            </p:nvSpPr>
            <p:spPr>
              <a:xfrm>
                <a:off x="2406790" y="243725"/>
                <a:ext cx="2493250" cy="2791750"/>
              </a:xfrm>
              <a:custGeom>
                <a:avLst/>
                <a:gdLst/>
                <a:ahLst/>
                <a:cxnLst/>
                <a:rect l="l" t="t" r="r" b="b"/>
                <a:pathLst>
                  <a:path w="99730" h="111670" extrusionOk="0">
                    <a:moveTo>
                      <a:pt x="63471" y="0"/>
                    </a:moveTo>
                    <a:cubicBezTo>
                      <a:pt x="63258" y="0"/>
                      <a:pt x="63064" y="26"/>
                      <a:pt x="62891" y="80"/>
                    </a:cubicBezTo>
                    <a:cubicBezTo>
                      <a:pt x="59238" y="1255"/>
                      <a:pt x="61108" y="4517"/>
                      <a:pt x="60629" y="5517"/>
                    </a:cubicBezTo>
                    <a:cubicBezTo>
                      <a:pt x="60620" y="5534"/>
                      <a:pt x="60601" y="5542"/>
                      <a:pt x="60573" y="5542"/>
                    </a:cubicBezTo>
                    <a:cubicBezTo>
                      <a:pt x="59890" y="5542"/>
                      <a:pt x="53680" y="752"/>
                      <a:pt x="44495" y="752"/>
                    </a:cubicBezTo>
                    <a:cubicBezTo>
                      <a:pt x="43351" y="752"/>
                      <a:pt x="42159" y="826"/>
                      <a:pt x="40927" y="994"/>
                    </a:cubicBezTo>
                    <a:cubicBezTo>
                      <a:pt x="32837" y="2125"/>
                      <a:pt x="36839" y="4691"/>
                      <a:pt x="37535" y="6909"/>
                    </a:cubicBezTo>
                    <a:cubicBezTo>
                      <a:pt x="37654" y="7290"/>
                      <a:pt x="37506" y="7405"/>
                      <a:pt x="37113" y="7405"/>
                    </a:cubicBezTo>
                    <a:cubicBezTo>
                      <a:pt x="36507" y="7405"/>
                      <a:pt x="35320" y="7131"/>
                      <a:pt x="33638" y="7131"/>
                    </a:cubicBezTo>
                    <a:cubicBezTo>
                      <a:pt x="30054" y="7131"/>
                      <a:pt x="24220" y="8376"/>
                      <a:pt x="16962" y="16173"/>
                    </a:cubicBezTo>
                    <a:cubicBezTo>
                      <a:pt x="4089" y="29960"/>
                      <a:pt x="479" y="73801"/>
                      <a:pt x="218" y="77194"/>
                    </a:cubicBezTo>
                    <a:cubicBezTo>
                      <a:pt x="0" y="80586"/>
                      <a:pt x="1827" y="87806"/>
                      <a:pt x="3175" y="90546"/>
                    </a:cubicBezTo>
                    <a:cubicBezTo>
                      <a:pt x="3513" y="91222"/>
                      <a:pt x="3783" y="91445"/>
                      <a:pt x="4019" y="91445"/>
                    </a:cubicBezTo>
                    <a:cubicBezTo>
                      <a:pt x="4470" y="91445"/>
                      <a:pt x="4797" y="90628"/>
                      <a:pt x="5240" y="90628"/>
                    </a:cubicBezTo>
                    <a:cubicBezTo>
                      <a:pt x="5487" y="90628"/>
                      <a:pt x="5771" y="90883"/>
                      <a:pt x="6133" y="91677"/>
                    </a:cubicBezTo>
                    <a:cubicBezTo>
                      <a:pt x="7481" y="94591"/>
                      <a:pt x="18528" y="105160"/>
                      <a:pt x="24226" y="106813"/>
                    </a:cubicBezTo>
                    <a:cubicBezTo>
                      <a:pt x="36875" y="110429"/>
                      <a:pt x="47999" y="111670"/>
                      <a:pt x="57179" y="111670"/>
                    </a:cubicBezTo>
                    <a:cubicBezTo>
                      <a:pt x="70631" y="111670"/>
                      <a:pt x="79906" y="109005"/>
                      <a:pt x="83681" y="107248"/>
                    </a:cubicBezTo>
                    <a:cubicBezTo>
                      <a:pt x="89987" y="104334"/>
                      <a:pt x="92727" y="97070"/>
                      <a:pt x="93162" y="95722"/>
                    </a:cubicBezTo>
                    <a:cubicBezTo>
                      <a:pt x="93254" y="95464"/>
                      <a:pt x="93336" y="95364"/>
                      <a:pt x="93429" y="95364"/>
                    </a:cubicBezTo>
                    <a:cubicBezTo>
                      <a:pt x="93755" y="95364"/>
                      <a:pt x="94219" y="96596"/>
                      <a:pt x="95711" y="96596"/>
                    </a:cubicBezTo>
                    <a:cubicBezTo>
                      <a:pt x="96018" y="96596"/>
                      <a:pt x="96370" y="96544"/>
                      <a:pt x="96772" y="96418"/>
                    </a:cubicBezTo>
                    <a:cubicBezTo>
                      <a:pt x="99730" y="95504"/>
                      <a:pt x="88204" y="20870"/>
                      <a:pt x="83681" y="15477"/>
                    </a:cubicBezTo>
                    <a:cubicBezTo>
                      <a:pt x="79374" y="10301"/>
                      <a:pt x="67696" y="0"/>
                      <a:pt x="634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3"/>
              <p:cNvSpPr/>
              <p:nvPr/>
            </p:nvSpPr>
            <p:spPr>
              <a:xfrm>
                <a:off x="4526090" y="658225"/>
                <a:ext cx="440275" cy="1766225"/>
              </a:xfrm>
              <a:custGeom>
                <a:avLst/>
                <a:gdLst/>
                <a:ahLst/>
                <a:cxnLst/>
                <a:rect l="l" t="t" r="r" b="b"/>
                <a:pathLst>
                  <a:path w="17611" h="70649" extrusionOk="0">
                    <a:moveTo>
                      <a:pt x="729" y="1"/>
                    </a:moveTo>
                    <a:cubicBezTo>
                      <a:pt x="480" y="1"/>
                      <a:pt x="316" y="154"/>
                      <a:pt x="257" y="463"/>
                    </a:cubicBezTo>
                    <a:cubicBezTo>
                      <a:pt x="1" y="1871"/>
                      <a:pt x="6783" y="70648"/>
                      <a:pt x="12586" y="70648"/>
                    </a:cubicBezTo>
                    <a:cubicBezTo>
                      <a:pt x="12695" y="70648"/>
                      <a:pt x="12805" y="70624"/>
                      <a:pt x="12913" y="70574"/>
                    </a:cubicBezTo>
                    <a:cubicBezTo>
                      <a:pt x="14305" y="69921"/>
                      <a:pt x="15219" y="67790"/>
                      <a:pt x="15784" y="64615"/>
                    </a:cubicBezTo>
                    <a:cubicBezTo>
                      <a:pt x="17611" y="54307"/>
                      <a:pt x="15523" y="33431"/>
                      <a:pt x="12261" y="21253"/>
                    </a:cubicBezTo>
                    <a:cubicBezTo>
                      <a:pt x="9956" y="12728"/>
                      <a:pt x="6737" y="6595"/>
                      <a:pt x="4215" y="3203"/>
                    </a:cubicBezTo>
                    <a:cubicBezTo>
                      <a:pt x="2666" y="1085"/>
                      <a:pt x="1393"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3"/>
              <p:cNvSpPr/>
              <p:nvPr/>
            </p:nvSpPr>
            <p:spPr>
              <a:xfrm>
                <a:off x="2313265" y="671200"/>
                <a:ext cx="513150" cy="1746150"/>
              </a:xfrm>
              <a:custGeom>
                <a:avLst/>
                <a:gdLst/>
                <a:ahLst/>
                <a:cxnLst/>
                <a:rect l="l" t="t" r="r" b="b"/>
                <a:pathLst>
                  <a:path w="20526" h="69846" extrusionOk="0">
                    <a:moveTo>
                      <a:pt x="19871" y="0"/>
                    </a:moveTo>
                    <a:cubicBezTo>
                      <a:pt x="19190" y="0"/>
                      <a:pt x="17861" y="1012"/>
                      <a:pt x="16224" y="2988"/>
                    </a:cubicBezTo>
                    <a:cubicBezTo>
                      <a:pt x="13571" y="6250"/>
                      <a:pt x="10004" y="12165"/>
                      <a:pt x="7221" y="20603"/>
                    </a:cubicBezTo>
                    <a:cubicBezTo>
                      <a:pt x="3263" y="32477"/>
                      <a:pt x="1" y="53266"/>
                      <a:pt x="1262" y="63705"/>
                    </a:cubicBezTo>
                    <a:cubicBezTo>
                      <a:pt x="1654" y="66836"/>
                      <a:pt x="2436" y="69054"/>
                      <a:pt x="3785" y="69750"/>
                    </a:cubicBezTo>
                    <a:cubicBezTo>
                      <a:pt x="3905" y="69814"/>
                      <a:pt x="4027" y="69846"/>
                      <a:pt x="4151" y="69846"/>
                    </a:cubicBezTo>
                    <a:cubicBezTo>
                      <a:pt x="9942" y="69846"/>
                      <a:pt x="20526" y="1914"/>
                      <a:pt x="20356" y="509"/>
                    </a:cubicBezTo>
                    <a:cubicBezTo>
                      <a:pt x="20318" y="169"/>
                      <a:pt x="20148" y="0"/>
                      <a:pt x="198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3"/>
              <p:cNvSpPr/>
              <p:nvPr/>
            </p:nvSpPr>
            <p:spPr>
              <a:xfrm>
                <a:off x="2789415" y="904425"/>
                <a:ext cx="1737675" cy="1773600"/>
              </a:xfrm>
              <a:custGeom>
                <a:avLst/>
                <a:gdLst/>
                <a:ahLst/>
                <a:cxnLst/>
                <a:rect l="l" t="t" r="r" b="b"/>
                <a:pathLst>
                  <a:path w="69507" h="70944" extrusionOk="0">
                    <a:moveTo>
                      <a:pt x="31182" y="1"/>
                    </a:moveTo>
                    <a:cubicBezTo>
                      <a:pt x="29290" y="1"/>
                      <a:pt x="27392" y="286"/>
                      <a:pt x="25579" y="879"/>
                    </a:cubicBezTo>
                    <a:cubicBezTo>
                      <a:pt x="12879" y="4663"/>
                      <a:pt x="2397" y="20582"/>
                      <a:pt x="1266" y="36761"/>
                    </a:cubicBezTo>
                    <a:cubicBezTo>
                      <a:pt x="0" y="54561"/>
                      <a:pt x="9312" y="70943"/>
                      <a:pt x="19307" y="70943"/>
                    </a:cubicBezTo>
                    <a:cubicBezTo>
                      <a:pt x="19961" y="70943"/>
                      <a:pt x="20617" y="70873"/>
                      <a:pt x="21273" y="70729"/>
                    </a:cubicBezTo>
                    <a:cubicBezTo>
                      <a:pt x="25318" y="69859"/>
                      <a:pt x="27579" y="67902"/>
                      <a:pt x="29102" y="65901"/>
                    </a:cubicBezTo>
                    <a:cubicBezTo>
                      <a:pt x="31478" y="62719"/>
                      <a:pt x="32074" y="59371"/>
                      <a:pt x="34767" y="59371"/>
                    </a:cubicBezTo>
                    <a:cubicBezTo>
                      <a:pt x="34834" y="59371"/>
                      <a:pt x="34903" y="59373"/>
                      <a:pt x="34973" y="59377"/>
                    </a:cubicBezTo>
                    <a:lnTo>
                      <a:pt x="35234" y="59377"/>
                    </a:lnTo>
                    <a:cubicBezTo>
                      <a:pt x="39915" y="59988"/>
                      <a:pt x="38920" y="67799"/>
                      <a:pt x="51218" y="67799"/>
                    </a:cubicBezTo>
                    <a:cubicBezTo>
                      <a:pt x="52059" y="67799"/>
                      <a:pt x="52963" y="67763"/>
                      <a:pt x="53936" y="67685"/>
                    </a:cubicBezTo>
                    <a:cubicBezTo>
                      <a:pt x="57111" y="67424"/>
                      <a:pt x="59721" y="64901"/>
                      <a:pt x="61634" y="60900"/>
                    </a:cubicBezTo>
                    <a:cubicBezTo>
                      <a:pt x="69506" y="44155"/>
                      <a:pt x="64113" y="2184"/>
                      <a:pt x="32581" y="53"/>
                    </a:cubicBezTo>
                    <a:cubicBezTo>
                      <a:pt x="32116" y="18"/>
                      <a:pt x="31649" y="1"/>
                      <a:pt x="31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3"/>
              <p:cNvSpPr/>
              <p:nvPr/>
            </p:nvSpPr>
            <p:spPr>
              <a:xfrm>
                <a:off x="3987740" y="638075"/>
                <a:ext cx="153175" cy="139375"/>
              </a:xfrm>
              <a:custGeom>
                <a:avLst/>
                <a:gdLst/>
                <a:ahLst/>
                <a:cxnLst/>
                <a:rect l="l" t="t" r="r" b="b"/>
                <a:pathLst>
                  <a:path w="6127" h="5575" extrusionOk="0">
                    <a:moveTo>
                      <a:pt x="415" y="1"/>
                    </a:moveTo>
                    <a:cubicBezTo>
                      <a:pt x="394" y="1"/>
                      <a:pt x="372" y="3"/>
                      <a:pt x="349" y="7"/>
                    </a:cubicBezTo>
                    <a:cubicBezTo>
                      <a:pt x="131" y="7"/>
                      <a:pt x="1" y="181"/>
                      <a:pt x="1" y="399"/>
                    </a:cubicBezTo>
                    <a:cubicBezTo>
                      <a:pt x="1" y="877"/>
                      <a:pt x="262" y="5096"/>
                      <a:pt x="2045" y="5531"/>
                    </a:cubicBezTo>
                    <a:cubicBezTo>
                      <a:pt x="2132" y="5575"/>
                      <a:pt x="2263" y="5575"/>
                      <a:pt x="2350" y="5575"/>
                    </a:cubicBezTo>
                    <a:cubicBezTo>
                      <a:pt x="3350" y="5575"/>
                      <a:pt x="4524" y="4400"/>
                      <a:pt x="5916" y="2052"/>
                    </a:cubicBezTo>
                    <a:cubicBezTo>
                      <a:pt x="6126" y="1752"/>
                      <a:pt x="5839" y="1451"/>
                      <a:pt x="5570" y="1451"/>
                    </a:cubicBezTo>
                    <a:cubicBezTo>
                      <a:pt x="5449" y="1451"/>
                      <a:pt x="5331" y="1512"/>
                      <a:pt x="5264" y="1660"/>
                    </a:cubicBezTo>
                    <a:cubicBezTo>
                      <a:pt x="3687" y="4391"/>
                      <a:pt x="2756" y="4809"/>
                      <a:pt x="2351" y="4809"/>
                    </a:cubicBezTo>
                    <a:cubicBezTo>
                      <a:pt x="2298" y="4809"/>
                      <a:pt x="2254" y="4802"/>
                      <a:pt x="2219" y="4792"/>
                    </a:cubicBezTo>
                    <a:cubicBezTo>
                      <a:pt x="1306" y="4574"/>
                      <a:pt x="827" y="2095"/>
                      <a:pt x="740" y="355"/>
                    </a:cubicBezTo>
                    <a:cubicBezTo>
                      <a:pt x="740" y="161"/>
                      <a:pt x="601" y="1"/>
                      <a:pt x="415"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3"/>
              <p:cNvSpPr/>
              <p:nvPr/>
            </p:nvSpPr>
            <p:spPr>
              <a:xfrm>
                <a:off x="3977440" y="509850"/>
                <a:ext cx="190825" cy="116050"/>
              </a:xfrm>
              <a:custGeom>
                <a:avLst/>
                <a:gdLst/>
                <a:ahLst/>
                <a:cxnLst/>
                <a:rect l="l" t="t" r="r" b="b"/>
                <a:pathLst>
                  <a:path w="7633" h="4642" extrusionOk="0">
                    <a:moveTo>
                      <a:pt x="1803" y="0"/>
                    </a:moveTo>
                    <a:cubicBezTo>
                      <a:pt x="396" y="0"/>
                      <a:pt x="0" y="3005"/>
                      <a:pt x="1065" y="3005"/>
                    </a:cubicBezTo>
                    <a:cubicBezTo>
                      <a:pt x="4015" y="3005"/>
                      <a:pt x="6132" y="4642"/>
                      <a:pt x="7046" y="4642"/>
                    </a:cubicBezTo>
                    <a:cubicBezTo>
                      <a:pt x="7237" y="4642"/>
                      <a:pt x="7376" y="4570"/>
                      <a:pt x="7459" y="4397"/>
                    </a:cubicBezTo>
                    <a:cubicBezTo>
                      <a:pt x="7633" y="4049"/>
                      <a:pt x="5371" y="265"/>
                      <a:pt x="1892" y="4"/>
                    </a:cubicBezTo>
                    <a:cubicBezTo>
                      <a:pt x="1862" y="2"/>
                      <a:pt x="1832" y="0"/>
                      <a:pt x="1803"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3"/>
              <p:cNvSpPr/>
              <p:nvPr/>
            </p:nvSpPr>
            <p:spPr>
              <a:xfrm>
                <a:off x="3128765" y="638075"/>
                <a:ext cx="150075" cy="139375"/>
              </a:xfrm>
              <a:custGeom>
                <a:avLst/>
                <a:gdLst/>
                <a:ahLst/>
                <a:cxnLst/>
                <a:rect l="l" t="t" r="r" b="b"/>
                <a:pathLst>
                  <a:path w="6003" h="5575" extrusionOk="0">
                    <a:moveTo>
                      <a:pt x="5588" y="1"/>
                    </a:moveTo>
                    <a:cubicBezTo>
                      <a:pt x="5403" y="1"/>
                      <a:pt x="5263" y="161"/>
                      <a:pt x="5263" y="355"/>
                    </a:cubicBezTo>
                    <a:cubicBezTo>
                      <a:pt x="5176" y="2095"/>
                      <a:pt x="4654" y="4574"/>
                      <a:pt x="3784" y="4792"/>
                    </a:cubicBezTo>
                    <a:cubicBezTo>
                      <a:pt x="3744" y="4802"/>
                      <a:pt x="3696" y="4809"/>
                      <a:pt x="3641" y="4809"/>
                    </a:cubicBezTo>
                    <a:cubicBezTo>
                      <a:pt x="3214" y="4809"/>
                      <a:pt x="2317" y="4391"/>
                      <a:pt x="740" y="1660"/>
                    </a:cubicBezTo>
                    <a:cubicBezTo>
                      <a:pt x="653" y="1544"/>
                      <a:pt x="527" y="1486"/>
                      <a:pt x="402" y="1486"/>
                    </a:cubicBezTo>
                    <a:cubicBezTo>
                      <a:pt x="339" y="1486"/>
                      <a:pt x="276" y="1501"/>
                      <a:pt x="218" y="1530"/>
                    </a:cubicBezTo>
                    <a:cubicBezTo>
                      <a:pt x="44" y="1660"/>
                      <a:pt x="1" y="1878"/>
                      <a:pt x="88" y="2052"/>
                    </a:cubicBezTo>
                    <a:cubicBezTo>
                      <a:pt x="1436" y="4400"/>
                      <a:pt x="2610" y="5575"/>
                      <a:pt x="3610" y="5575"/>
                    </a:cubicBezTo>
                    <a:cubicBezTo>
                      <a:pt x="3741" y="5575"/>
                      <a:pt x="3828" y="5575"/>
                      <a:pt x="3958" y="5531"/>
                    </a:cubicBezTo>
                    <a:cubicBezTo>
                      <a:pt x="5742" y="5096"/>
                      <a:pt x="5959" y="877"/>
                      <a:pt x="6003" y="399"/>
                    </a:cubicBezTo>
                    <a:cubicBezTo>
                      <a:pt x="6003" y="181"/>
                      <a:pt x="5829" y="7"/>
                      <a:pt x="5655" y="7"/>
                    </a:cubicBezTo>
                    <a:cubicBezTo>
                      <a:pt x="5632" y="3"/>
                      <a:pt x="5610" y="1"/>
                      <a:pt x="5588"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3"/>
              <p:cNvSpPr/>
              <p:nvPr/>
            </p:nvSpPr>
            <p:spPr>
              <a:xfrm>
                <a:off x="3097240" y="509850"/>
                <a:ext cx="192975" cy="116050"/>
              </a:xfrm>
              <a:custGeom>
                <a:avLst/>
                <a:gdLst/>
                <a:ahLst/>
                <a:cxnLst/>
                <a:rect l="l" t="t" r="r" b="b"/>
                <a:pathLst>
                  <a:path w="7719" h="4642" extrusionOk="0">
                    <a:moveTo>
                      <a:pt x="5874" y="0"/>
                    </a:moveTo>
                    <a:cubicBezTo>
                      <a:pt x="5845" y="0"/>
                      <a:pt x="5815" y="2"/>
                      <a:pt x="5785" y="4"/>
                    </a:cubicBezTo>
                    <a:cubicBezTo>
                      <a:pt x="2305" y="265"/>
                      <a:pt x="0" y="4049"/>
                      <a:pt x="218" y="4397"/>
                    </a:cubicBezTo>
                    <a:cubicBezTo>
                      <a:pt x="308" y="4570"/>
                      <a:pt x="452" y="4642"/>
                      <a:pt x="646" y="4642"/>
                    </a:cubicBezTo>
                    <a:cubicBezTo>
                      <a:pt x="1575" y="4642"/>
                      <a:pt x="3662" y="3005"/>
                      <a:pt x="6611" y="3005"/>
                    </a:cubicBezTo>
                    <a:cubicBezTo>
                      <a:pt x="7719" y="3005"/>
                      <a:pt x="7282" y="0"/>
                      <a:pt x="5874"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3"/>
              <p:cNvSpPr/>
              <p:nvPr/>
            </p:nvSpPr>
            <p:spPr>
              <a:xfrm>
                <a:off x="3237690" y="725975"/>
                <a:ext cx="850125" cy="521825"/>
              </a:xfrm>
              <a:custGeom>
                <a:avLst/>
                <a:gdLst/>
                <a:ahLst/>
                <a:cxnLst/>
                <a:rect l="l" t="t" r="r" b="b"/>
                <a:pathLst>
                  <a:path w="34005" h="20873" extrusionOk="0">
                    <a:moveTo>
                      <a:pt x="13892" y="0"/>
                    </a:moveTo>
                    <a:cubicBezTo>
                      <a:pt x="6644" y="0"/>
                      <a:pt x="607" y="1317"/>
                      <a:pt x="297" y="4842"/>
                    </a:cubicBezTo>
                    <a:cubicBezTo>
                      <a:pt x="1" y="9080"/>
                      <a:pt x="13328" y="20873"/>
                      <a:pt x="18559" y="20873"/>
                    </a:cubicBezTo>
                    <a:cubicBezTo>
                      <a:pt x="18697" y="20873"/>
                      <a:pt x="18829" y="20864"/>
                      <a:pt x="18956" y="20848"/>
                    </a:cubicBezTo>
                    <a:cubicBezTo>
                      <a:pt x="21130" y="20543"/>
                      <a:pt x="24001" y="18412"/>
                      <a:pt x="26567" y="15759"/>
                    </a:cubicBezTo>
                    <a:cubicBezTo>
                      <a:pt x="29959" y="12279"/>
                      <a:pt x="32960" y="7930"/>
                      <a:pt x="33308" y="5843"/>
                    </a:cubicBezTo>
                    <a:cubicBezTo>
                      <a:pt x="34004" y="2189"/>
                      <a:pt x="28307" y="841"/>
                      <a:pt x="18956" y="188"/>
                    </a:cubicBezTo>
                    <a:cubicBezTo>
                      <a:pt x="18173" y="101"/>
                      <a:pt x="17390" y="58"/>
                      <a:pt x="16607" y="58"/>
                    </a:cubicBezTo>
                    <a:cubicBezTo>
                      <a:pt x="15689" y="20"/>
                      <a:pt x="14782" y="0"/>
                      <a:pt x="13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3"/>
              <p:cNvSpPr/>
              <p:nvPr/>
            </p:nvSpPr>
            <p:spPr>
              <a:xfrm>
                <a:off x="2703075" y="3273975"/>
                <a:ext cx="901625" cy="2188825"/>
              </a:xfrm>
              <a:custGeom>
                <a:avLst/>
                <a:gdLst/>
                <a:ahLst/>
                <a:cxnLst/>
                <a:rect l="l" t="t" r="r" b="b"/>
                <a:pathLst>
                  <a:path w="36065" h="87553" extrusionOk="0">
                    <a:moveTo>
                      <a:pt x="6280" y="0"/>
                    </a:moveTo>
                    <a:cubicBezTo>
                      <a:pt x="2694" y="0"/>
                      <a:pt x="212" y="553"/>
                      <a:pt x="44" y="1652"/>
                    </a:cubicBezTo>
                    <a:cubicBezTo>
                      <a:pt x="1" y="2217"/>
                      <a:pt x="305" y="13656"/>
                      <a:pt x="914" y="25051"/>
                    </a:cubicBezTo>
                    <a:cubicBezTo>
                      <a:pt x="1563" y="36642"/>
                      <a:pt x="2470" y="48147"/>
                      <a:pt x="3720" y="48147"/>
                    </a:cubicBezTo>
                    <a:cubicBezTo>
                      <a:pt x="3727" y="48147"/>
                      <a:pt x="3734" y="48147"/>
                      <a:pt x="3741" y="48146"/>
                    </a:cubicBezTo>
                    <a:cubicBezTo>
                      <a:pt x="5886" y="47839"/>
                      <a:pt x="4489" y="45205"/>
                      <a:pt x="5165" y="45205"/>
                    </a:cubicBezTo>
                    <a:cubicBezTo>
                      <a:pt x="5257" y="45205"/>
                      <a:pt x="5386" y="45253"/>
                      <a:pt x="5568" y="45362"/>
                    </a:cubicBezTo>
                    <a:cubicBezTo>
                      <a:pt x="7090" y="46276"/>
                      <a:pt x="21486" y="81766"/>
                      <a:pt x="20529" y="83593"/>
                    </a:cubicBezTo>
                    <a:cubicBezTo>
                      <a:pt x="19616" y="85419"/>
                      <a:pt x="14136" y="86333"/>
                      <a:pt x="15963" y="87246"/>
                    </a:cubicBezTo>
                    <a:cubicBezTo>
                      <a:pt x="16381" y="87456"/>
                      <a:pt x="17525" y="87553"/>
                      <a:pt x="19054" y="87553"/>
                    </a:cubicBezTo>
                    <a:cubicBezTo>
                      <a:pt x="24193" y="87553"/>
                      <a:pt x="33683" y="86453"/>
                      <a:pt x="34621" y="84811"/>
                    </a:cubicBezTo>
                    <a:cubicBezTo>
                      <a:pt x="35491" y="83245"/>
                      <a:pt x="35665" y="50712"/>
                      <a:pt x="35708" y="30053"/>
                    </a:cubicBezTo>
                    <a:cubicBezTo>
                      <a:pt x="35752" y="22050"/>
                      <a:pt x="35795" y="15787"/>
                      <a:pt x="35839" y="13873"/>
                    </a:cubicBezTo>
                    <a:cubicBezTo>
                      <a:pt x="36065" y="4577"/>
                      <a:pt x="16600" y="0"/>
                      <a:pt x="6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3"/>
              <p:cNvSpPr/>
              <p:nvPr/>
            </p:nvSpPr>
            <p:spPr>
              <a:xfrm>
                <a:off x="2703075" y="3273975"/>
                <a:ext cx="901625" cy="782275"/>
              </a:xfrm>
              <a:custGeom>
                <a:avLst/>
                <a:gdLst/>
                <a:ahLst/>
                <a:cxnLst/>
                <a:rect l="l" t="t" r="r" b="b"/>
                <a:pathLst>
                  <a:path w="36065" h="31291" extrusionOk="0">
                    <a:moveTo>
                      <a:pt x="6297" y="0"/>
                    </a:moveTo>
                    <a:cubicBezTo>
                      <a:pt x="2718" y="0"/>
                      <a:pt x="245" y="553"/>
                      <a:pt x="88" y="1652"/>
                    </a:cubicBezTo>
                    <a:cubicBezTo>
                      <a:pt x="1" y="2217"/>
                      <a:pt x="305" y="13656"/>
                      <a:pt x="914" y="25094"/>
                    </a:cubicBezTo>
                    <a:cubicBezTo>
                      <a:pt x="2404" y="26407"/>
                      <a:pt x="4502" y="27488"/>
                      <a:pt x="7348" y="27488"/>
                    </a:cubicBezTo>
                    <a:cubicBezTo>
                      <a:pt x="7992" y="27488"/>
                      <a:pt x="8674" y="27433"/>
                      <a:pt x="9395" y="27313"/>
                    </a:cubicBezTo>
                    <a:cubicBezTo>
                      <a:pt x="17265" y="25944"/>
                      <a:pt x="17092" y="20089"/>
                      <a:pt x="18144" y="20089"/>
                    </a:cubicBezTo>
                    <a:cubicBezTo>
                      <a:pt x="18296" y="20089"/>
                      <a:pt x="18473" y="20210"/>
                      <a:pt x="18703" y="20484"/>
                    </a:cubicBezTo>
                    <a:cubicBezTo>
                      <a:pt x="20286" y="22325"/>
                      <a:pt x="21214" y="25475"/>
                      <a:pt x="23336" y="25475"/>
                    </a:cubicBezTo>
                    <a:cubicBezTo>
                      <a:pt x="23720" y="25475"/>
                      <a:pt x="24144" y="25372"/>
                      <a:pt x="24618" y="25138"/>
                    </a:cubicBezTo>
                    <a:cubicBezTo>
                      <a:pt x="27323" y="23766"/>
                      <a:pt x="27458" y="19558"/>
                      <a:pt x="28268" y="19558"/>
                    </a:cubicBezTo>
                    <a:cubicBezTo>
                      <a:pt x="28383" y="19558"/>
                      <a:pt x="28511" y="19643"/>
                      <a:pt x="28663" y="19832"/>
                    </a:cubicBezTo>
                    <a:cubicBezTo>
                      <a:pt x="29686" y="21111"/>
                      <a:pt x="28806" y="31291"/>
                      <a:pt x="32830" y="31291"/>
                    </a:cubicBezTo>
                    <a:cubicBezTo>
                      <a:pt x="33596" y="31291"/>
                      <a:pt x="34540" y="30922"/>
                      <a:pt x="35708" y="30053"/>
                    </a:cubicBezTo>
                    <a:cubicBezTo>
                      <a:pt x="35752" y="22050"/>
                      <a:pt x="35795" y="15787"/>
                      <a:pt x="35839" y="13873"/>
                    </a:cubicBezTo>
                    <a:cubicBezTo>
                      <a:pt x="36065" y="4577"/>
                      <a:pt x="16600" y="0"/>
                      <a:pt x="6297"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3"/>
              <p:cNvSpPr/>
              <p:nvPr/>
            </p:nvSpPr>
            <p:spPr>
              <a:xfrm>
                <a:off x="3894575" y="3228325"/>
                <a:ext cx="899450" cy="2189775"/>
              </a:xfrm>
              <a:custGeom>
                <a:avLst/>
                <a:gdLst/>
                <a:ahLst/>
                <a:cxnLst/>
                <a:rect l="l" t="t" r="r" b="b"/>
                <a:pathLst>
                  <a:path w="35978" h="87591" extrusionOk="0">
                    <a:moveTo>
                      <a:pt x="29775" y="0"/>
                    </a:moveTo>
                    <a:cubicBezTo>
                      <a:pt x="19475" y="0"/>
                      <a:pt x="0" y="4585"/>
                      <a:pt x="226" y="13916"/>
                    </a:cubicBezTo>
                    <a:cubicBezTo>
                      <a:pt x="270" y="15786"/>
                      <a:pt x="270" y="22049"/>
                      <a:pt x="313" y="30095"/>
                    </a:cubicBezTo>
                    <a:lnTo>
                      <a:pt x="313" y="34271"/>
                    </a:lnTo>
                    <a:cubicBezTo>
                      <a:pt x="400" y="54843"/>
                      <a:pt x="574" y="83375"/>
                      <a:pt x="1401" y="84810"/>
                    </a:cubicBezTo>
                    <a:cubicBezTo>
                      <a:pt x="2378" y="86461"/>
                      <a:pt x="11945" y="87590"/>
                      <a:pt x="17054" y="87590"/>
                    </a:cubicBezTo>
                    <a:cubicBezTo>
                      <a:pt x="18539" y="87590"/>
                      <a:pt x="19648" y="87495"/>
                      <a:pt x="20059" y="87289"/>
                    </a:cubicBezTo>
                    <a:cubicBezTo>
                      <a:pt x="21886" y="86332"/>
                      <a:pt x="16406" y="85419"/>
                      <a:pt x="15449" y="83592"/>
                    </a:cubicBezTo>
                    <a:cubicBezTo>
                      <a:pt x="14536" y="81765"/>
                      <a:pt x="28888" y="46275"/>
                      <a:pt x="30454" y="45362"/>
                    </a:cubicBezTo>
                    <a:cubicBezTo>
                      <a:pt x="30628" y="45262"/>
                      <a:pt x="30754" y="45218"/>
                      <a:pt x="30845" y="45218"/>
                    </a:cubicBezTo>
                    <a:cubicBezTo>
                      <a:pt x="31549" y="45218"/>
                      <a:pt x="30124" y="47875"/>
                      <a:pt x="32281" y="48145"/>
                    </a:cubicBezTo>
                    <a:cubicBezTo>
                      <a:pt x="32288" y="48146"/>
                      <a:pt x="32294" y="48146"/>
                      <a:pt x="32301" y="48146"/>
                    </a:cubicBezTo>
                    <a:cubicBezTo>
                      <a:pt x="33509" y="48146"/>
                      <a:pt x="34459" y="36641"/>
                      <a:pt x="35108" y="25094"/>
                    </a:cubicBezTo>
                    <a:cubicBezTo>
                      <a:pt x="35586" y="16265"/>
                      <a:pt x="35891" y="7436"/>
                      <a:pt x="35934" y="3608"/>
                    </a:cubicBezTo>
                    <a:cubicBezTo>
                      <a:pt x="35978" y="2477"/>
                      <a:pt x="35978" y="1781"/>
                      <a:pt x="35978" y="1651"/>
                    </a:cubicBezTo>
                    <a:cubicBezTo>
                      <a:pt x="35821" y="553"/>
                      <a:pt x="33351" y="0"/>
                      <a:pt x="29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3"/>
              <p:cNvSpPr/>
              <p:nvPr/>
            </p:nvSpPr>
            <p:spPr>
              <a:xfrm>
                <a:off x="3899125" y="3245675"/>
                <a:ext cx="893825" cy="847550"/>
              </a:xfrm>
              <a:custGeom>
                <a:avLst/>
                <a:gdLst/>
                <a:ahLst/>
                <a:cxnLst/>
                <a:rect l="l" t="t" r="r" b="b"/>
                <a:pathLst>
                  <a:path w="35753" h="33902" extrusionOk="0">
                    <a:moveTo>
                      <a:pt x="32708" y="0"/>
                    </a:moveTo>
                    <a:lnTo>
                      <a:pt x="1" y="13222"/>
                    </a:lnTo>
                    <a:cubicBezTo>
                      <a:pt x="44" y="15092"/>
                      <a:pt x="88" y="21355"/>
                      <a:pt x="131" y="29401"/>
                    </a:cubicBezTo>
                    <a:lnTo>
                      <a:pt x="131" y="33577"/>
                    </a:lnTo>
                    <a:cubicBezTo>
                      <a:pt x="1527" y="33734"/>
                      <a:pt x="3539" y="33902"/>
                      <a:pt x="5756" y="33902"/>
                    </a:cubicBezTo>
                    <a:cubicBezTo>
                      <a:pt x="9687" y="33902"/>
                      <a:pt x="14261" y="33373"/>
                      <a:pt x="17181" y="31315"/>
                    </a:cubicBezTo>
                    <a:cubicBezTo>
                      <a:pt x="22749" y="27360"/>
                      <a:pt x="22066" y="21684"/>
                      <a:pt x="23536" y="21684"/>
                    </a:cubicBezTo>
                    <a:cubicBezTo>
                      <a:pt x="23650" y="21684"/>
                      <a:pt x="23778" y="21718"/>
                      <a:pt x="23922" y="21790"/>
                    </a:cubicBezTo>
                    <a:cubicBezTo>
                      <a:pt x="25432" y="22512"/>
                      <a:pt x="29644" y="25540"/>
                      <a:pt x="32591" y="25540"/>
                    </a:cubicBezTo>
                    <a:cubicBezTo>
                      <a:pt x="33548" y="25540"/>
                      <a:pt x="34371" y="25221"/>
                      <a:pt x="34926" y="24400"/>
                    </a:cubicBezTo>
                    <a:cubicBezTo>
                      <a:pt x="35404" y="15571"/>
                      <a:pt x="35709" y="6742"/>
                      <a:pt x="35752" y="2914"/>
                    </a:cubicBezTo>
                    <a:lnTo>
                      <a:pt x="32708" y="0"/>
                    </a:ln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3"/>
              <p:cNvSpPr/>
              <p:nvPr/>
            </p:nvSpPr>
            <p:spPr>
              <a:xfrm>
                <a:off x="2543790" y="3088525"/>
                <a:ext cx="2412800" cy="862825"/>
              </a:xfrm>
              <a:custGeom>
                <a:avLst/>
                <a:gdLst/>
                <a:ahLst/>
                <a:cxnLst/>
                <a:rect l="l" t="t" r="r" b="b"/>
                <a:pathLst>
                  <a:path w="96512" h="34513" extrusionOk="0">
                    <a:moveTo>
                      <a:pt x="7183" y="1"/>
                    </a:moveTo>
                    <a:cubicBezTo>
                      <a:pt x="3061" y="1"/>
                      <a:pt x="611" y="1293"/>
                      <a:pt x="1044" y="5068"/>
                    </a:cubicBezTo>
                    <a:cubicBezTo>
                      <a:pt x="1044" y="5068"/>
                      <a:pt x="0" y="26597"/>
                      <a:pt x="11482" y="26945"/>
                    </a:cubicBezTo>
                    <a:cubicBezTo>
                      <a:pt x="11617" y="26949"/>
                      <a:pt x="11750" y="26951"/>
                      <a:pt x="11881" y="26951"/>
                    </a:cubicBezTo>
                    <a:cubicBezTo>
                      <a:pt x="21993" y="26951"/>
                      <a:pt x="19776" y="15463"/>
                      <a:pt x="22051" y="15463"/>
                    </a:cubicBezTo>
                    <a:cubicBezTo>
                      <a:pt x="24443" y="15463"/>
                      <a:pt x="22051" y="23292"/>
                      <a:pt x="28053" y="23640"/>
                    </a:cubicBezTo>
                    <a:cubicBezTo>
                      <a:pt x="28088" y="23641"/>
                      <a:pt x="28123" y="23642"/>
                      <a:pt x="28157" y="23642"/>
                    </a:cubicBezTo>
                    <a:cubicBezTo>
                      <a:pt x="31271" y="23642"/>
                      <a:pt x="31805" y="16845"/>
                      <a:pt x="33571" y="16845"/>
                    </a:cubicBezTo>
                    <a:cubicBezTo>
                      <a:pt x="33820" y="16845"/>
                      <a:pt x="34094" y="16981"/>
                      <a:pt x="34403" y="17290"/>
                    </a:cubicBezTo>
                    <a:cubicBezTo>
                      <a:pt x="36726" y="19613"/>
                      <a:pt x="33775" y="34513"/>
                      <a:pt x="55981" y="34513"/>
                    </a:cubicBezTo>
                    <a:cubicBezTo>
                      <a:pt x="57889" y="34513"/>
                      <a:pt x="59983" y="34403"/>
                      <a:pt x="62282" y="34165"/>
                    </a:cubicBezTo>
                    <a:cubicBezTo>
                      <a:pt x="74648" y="32859"/>
                      <a:pt x="71619" y="21750"/>
                      <a:pt x="74001" y="21750"/>
                    </a:cubicBezTo>
                    <a:cubicBezTo>
                      <a:pt x="74158" y="21750"/>
                      <a:pt x="74338" y="21798"/>
                      <a:pt x="74547" y="21900"/>
                    </a:cubicBezTo>
                    <a:cubicBezTo>
                      <a:pt x="77201" y="23193"/>
                      <a:pt x="79588" y="28397"/>
                      <a:pt x="81709" y="28397"/>
                    </a:cubicBezTo>
                    <a:cubicBezTo>
                      <a:pt x="82300" y="28397"/>
                      <a:pt x="82870" y="27993"/>
                      <a:pt x="83420" y="26989"/>
                    </a:cubicBezTo>
                    <a:cubicBezTo>
                      <a:pt x="85708" y="22767"/>
                      <a:pt x="82449" y="15754"/>
                      <a:pt x="83707" y="15754"/>
                    </a:cubicBezTo>
                    <a:cubicBezTo>
                      <a:pt x="83836" y="15754"/>
                      <a:pt x="84012" y="15828"/>
                      <a:pt x="84246" y="15985"/>
                    </a:cubicBezTo>
                    <a:cubicBezTo>
                      <a:pt x="85435" y="16771"/>
                      <a:pt x="87250" y="17921"/>
                      <a:pt x="89063" y="17921"/>
                    </a:cubicBezTo>
                    <a:cubicBezTo>
                      <a:pt x="91162" y="17921"/>
                      <a:pt x="93260" y="16378"/>
                      <a:pt x="94380" y="10940"/>
                    </a:cubicBezTo>
                    <a:cubicBezTo>
                      <a:pt x="96511" y="806"/>
                      <a:pt x="84246" y="371"/>
                      <a:pt x="84246" y="371"/>
                    </a:cubicBezTo>
                    <a:cubicBezTo>
                      <a:pt x="84246" y="371"/>
                      <a:pt x="63653" y="6111"/>
                      <a:pt x="46608" y="6111"/>
                    </a:cubicBezTo>
                    <a:cubicBezTo>
                      <a:pt x="44594" y="6111"/>
                      <a:pt x="42629" y="6030"/>
                      <a:pt x="40753" y="5851"/>
                    </a:cubicBezTo>
                    <a:cubicBezTo>
                      <a:pt x="29097" y="4737"/>
                      <a:pt x="15075" y="1"/>
                      <a:pt x="7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3"/>
              <p:cNvSpPr/>
              <p:nvPr/>
            </p:nvSpPr>
            <p:spPr>
              <a:xfrm>
                <a:off x="3651765" y="1126450"/>
                <a:ext cx="50050" cy="1046050"/>
              </a:xfrm>
              <a:custGeom>
                <a:avLst/>
                <a:gdLst/>
                <a:ahLst/>
                <a:cxnLst/>
                <a:rect l="l" t="t" r="r" b="b"/>
                <a:pathLst>
                  <a:path w="2002" h="41842" extrusionOk="0">
                    <a:moveTo>
                      <a:pt x="914" y="1"/>
                    </a:moveTo>
                    <a:cubicBezTo>
                      <a:pt x="740" y="3524"/>
                      <a:pt x="653" y="7003"/>
                      <a:pt x="523" y="10483"/>
                    </a:cubicBezTo>
                    <a:lnTo>
                      <a:pt x="305" y="20921"/>
                    </a:lnTo>
                    <a:lnTo>
                      <a:pt x="131" y="31359"/>
                    </a:lnTo>
                    <a:cubicBezTo>
                      <a:pt x="88" y="34882"/>
                      <a:pt x="1" y="38362"/>
                      <a:pt x="88" y="41841"/>
                    </a:cubicBezTo>
                    <a:cubicBezTo>
                      <a:pt x="392" y="40145"/>
                      <a:pt x="610" y="38405"/>
                      <a:pt x="871" y="36666"/>
                    </a:cubicBezTo>
                    <a:lnTo>
                      <a:pt x="1175" y="34056"/>
                    </a:lnTo>
                    <a:cubicBezTo>
                      <a:pt x="1262" y="33186"/>
                      <a:pt x="1305" y="32316"/>
                      <a:pt x="1392" y="31446"/>
                    </a:cubicBezTo>
                    <a:cubicBezTo>
                      <a:pt x="1566" y="29707"/>
                      <a:pt x="1653" y="27967"/>
                      <a:pt x="1740" y="26227"/>
                    </a:cubicBezTo>
                    <a:cubicBezTo>
                      <a:pt x="1827" y="24444"/>
                      <a:pt x="1871" y="22704"/>
                      <a:pt x="1958" y="20965"/>
                    </a:cubicBezTo>
                    <a:cubicBezTo>
                      <a:pt x="2001" y="17442"/>
                      <a:pt x="1958" y="13962"/>
                      <a:pt x="1827" y="10483"/>
                    </a:cubicBezTo>
                    <a:cubicBezTo>
                      <a:pt x="1653" y="6960"/>
                      <a:pt x="1392" y="3480"/>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3"/>
              <p:cNvSpPr/>
              <p:nvPr/>
            </p:nvSpPr>
            <p:spPr>
              <a:xfrm>
                <a:off x="3550100" y="2194425"/>
                <a:ext cx="564350" cy="169450"/>
              </a:xfrm>
              <a:custGeom>
                <a:avLst/>
                <a:gdLst/>
                <a:ahLst/>
                <a:cxnLst/>
                <a:rect l="l" t="t" r="r" b="b"/>
                <a:pathLst>
                  <a:path w="22574" h="6778" extrusionOk="0">
                    <a:moveTo>
                      <a:pt x="8579" y="0"/>
                    </a:moveTo>
                    <a:cubicBezTo>
                      <a:pt x="5587" y="0"/>
                      <a:pt x="2626" y="822"/>
                      <a:pt x="1" y="2384"/>
                    </a:cubicBezTo>
                    <a:cubicBezTo>
                      <a:pt x="1958" y="1906"/>
                      <a:pt x="3959" y="1601"/>
                      <a:pt x="5959" y="1514"/>
                    </a:cubicBezTo>
                    <a:cubicBezTo>
                      <a:pt x="6290" y="1500"/>
                      <a:pt x="6620" y="1492"/>
                      <a:pt x="6948" y="1492"/>
                    </a:cubicBezTo>
                    <a:cubicBezTo>
                      <a:pt x="8563" y="1492"/>
                      <a:pt x="10154" y="1668"/>
                      <a:pt x="11744" y="1993"/>
                    </a:cubicBezTo>
                    <a:cubicBezTo>
                      <a:pt x="13657" y="2384"/>
                      <a:pt x="15528" y="3037"/>
                      <a:pt x="17311" y="3820"/>
                    </a:cubicBezTo>
                    <a:cubicBezTo>
                      <a:pt x="19138" y="4689"/>
                      <a:pt x="20921" y="5646"/>
                      <a:pt x="22574" y="6777"/>
                    </a:cubicBezTo>
                    <a:cubicBezTo>
                      <a:pt x="21269" y="5124"/>
                      <a:pt x="19703" y="3776"/>
                      <a:pt x="17920" y="2732"/>
                    </a:cubicBezTo>
                    <a:cubicBezTo>
                      <a:pt x="16137" y="1601"/>
                      <a:pt x="14136" y="819"/>
                      <a:pt x="12092" y="384"/>
                    </a:cubicBezTo>
                    <a:cubicBezTo>
                      <a:pt x="10928" y="126"/>
                      <a:pt x="9751" y="0"/>
                      <a:pt x="8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3"/>
              <p:cNvSpPr/>
              <p:nvPr/>
            </p:nvSpPr>
            <p:spPr>
              <a:xfrm>
                <a:off x="3152690" y="1608150"/>
                <a:ext cx="37000" cy="35900"/>
              </a:xfrm>
              <a:custGeom>
                <a:avLst/>
                <a:gdLst/>
                <a:ahLst/>
                <a:cxnLst/>
                <a:rect l="l" t="t" r="r" b="b"/>
                <a:pathLst>
                  <a:path w="1480" h="1436" extrusionOk="0">
                    <a:moveTo>
                      <a:pt x="740" y="0"/>
                    </a:moveTo>
                    <a:cubicBezTo>
                      <a:pt x="348" y="0"/>
                      <a:pt x="0" y="305"/>
                      <a:pt x="0" y="740"/>
                    </a:cubicBezTo>
                    <a:cubicBezTo>
                      <a:pt x="0" y="1131"/>
                      <a:pt x="348" y="1436"/>
                      <a:pt x="740" y="1436"/>
                    </a:cubicBezTo>
                    <a:cubicBezTo>
                      <a:pt x="1175" y="1436"/>
                      <a:pt x="1479" y="1131"/>
                      <a:pt x="1479" y="740"/>
                    </a:cubicBezTo>
                    <a:cubicBezTo>
                      <a:pt x="1479" y="305"/>
                      <a:pt x="1175" y="0"/>
                      <a:pt x="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3"/>
              <p:cNvSpPr/>
              <p:nvPr/>
            </p:nvSpPr>
            <p:spPr>
              <a:xfrm>
                <a:off x="3291865" y="1608150"/>
                <a:ext cx="37000" cy="35900"/>
              </a:xfrm>
              <a:custGeom>
                <a:avLst/>
                <a:gdLst/>
                <a:ahLst/>
                <a:cxnLst/>
                <a:rect l="l" t="t" r="r" b="b"/>
                <a:pathLst>
                  <a:path w="1480" h="1436" extrusionOk="0">
                    <a:moveTo>
                      <a:pt x="740" y="0"/>
                    </a:moveTo>
                    <a:cubicBezTo>
                      <a:pt x="305" y="0"/>
                      <a:pt x="0" y="305"/>
                      <a:pt x="0" y="740"/>
                    </a:cubicBezTo>
                    <a:cubicBezTo>
                      <a:pt x="0" y="1131"/>
                      <a:pt x="305" y="1436"/>
                      <a:pt x="740" y="1436"/>
                    </a:cubicBezTo>
                    <a:cubicBezTo>
                      <a:pt x="1131" y="1436"/>
                      <a:pt x="1479" y="1131"/>
                      <a:pt x="1479" y="740"/>
                    </a:cubicBezTo>
                    <a:cubicBezTo>
                      <a:pt x="1479" y="305"/>
                      <a:pt x="1131" y="0"/>
                      <a:pt x="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3"/>
              <p:cNvSpPr/>
              <p:nvPr/>
            </p:nvSpPr>
            <p:spPr>
              <a:xfrm>
                <a:off x="3954600" y="1626625"/>
                <a:ext cx="36975" cy="35925"/>
              </a:xfrm>
              <a:custGeom>
                <a:avLst/>
                <a:gdLst/>
                <a:ahLst/>
                <a:cxnLst/>
                <a:rect l="l" t="t" r="r" b="b"/>
                <a:pathLst>
                  <a:path w="1479" h="1437" extrusionOk="0">
                    <a:moveTo>
                      <a:pt x="739" y="1"/>
                    </a:moveTo>
                    <a:cubicBezTo>
                      <a:pt x="348" y="1"/>
                      <a:pt x="0" y="305"/>
                      <a:pt x="0" y="740"/>
                    </a:cubicBezTo>
                    <a:cubicBezTo>
                      <a:pt x="0" y="1132"/>
                      <a:pt x="348" y="1436"/>
                      <a:pt x="739" y="1436"/>
                    </a:cubicBezTo>
                    <a:cubicBezTo>
                      <a:pt x="1131" y="1436"/>
                      <a:pt x="1479" y="1132"/>
                      <a:pt x="1479" y="740"/>
                    </a:cubicBezTo>
                    <a:cubicBezTo>
                      <a:pt x="1479" y="305"/>
                      <a:pt x="1131"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3"/>
              <p:cNvSpPr/>
              <p:nvPr/>
            </p:nvSpPr>
            <p:spPr>
              <a:xfrm>
                <a:off x="4204675" y="1608150"/>
                <a:ext cx="37000" cy="35900"/>
              </a:xfrm>
              <a:custGeom>
                <a:avLst/>
                <a:gdLst/>
                <a:ahLst/>
                <a:cxnLst/>
                <a:rect l="l" t="t" r="r" b="b"/>
                <a:pathLst>
                  <a:path w="1480" h="1436" extrusionOk="0">
                    <a:moveTo>
                      <a:pt x="740" y="0"/>
                    </a:moveTo>
                    <a:cubicBezTo>
                      <a:pt x="348" y="0"/>
                      <a:pt x="0" y="305"/>
                      <a:pt x="0" y="740"/>
                    </a:cubicBezTo>
                    <a:cubicBezTo>
                      <a:pt x="0" y="1131"/>
                      <a:pt x="348" y="1436"/>
                      <a:pt x="740" y="1436"/>
                    </a:cubicBezTo>
                    <a:cubicBezTo>
                      <a:pt x="1175" y="1436"/>
                      <a:pt x="1479" y="1131"/>
                      <a:pt x="1479" y="740"/>
                    </a:cubicBezTo>
                    <a:cubicBezTo>
                      <a:pt x="1479" y="305"/>
                      <a:pt x="1175" y="0"/>
                      <a:pt x="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3"/>
              <p:cNvSpPr/>
              <p:nvPr/>
            </p:nvSpPr>
            <p:spPr>
              <a:xfrm>
                <a:off x="3203790" y="1772325"/>
                <a:ext cx="37000" cy="37000"/>
              </a:xfrm>
              <a:custGeom>
                <a:avLst/>
                <a:gdLst/>
                <a:ahLst/>
                <a:cxnLst/>
                <a:rect l="l" t="t" r="r" b="b"/>
                <a:pathLst>
                  <a:path w="1480" h="1480" extrusionOk="0">
                    <a:moveTo>
                      <a:pt x="740" y="1"/>
                    </a:moveTo>
                    <a:cubicBezTo>
                      <a:pt x="348" y="1"/>
                      <a:pt x="1" y="349"/>
                      <a:pt x="1" y="740"/>
                    </a:cubicBezTo>
                    <a:cubicBezTo>
                      <a:pt x="1" y="1132"/>
                      <a:pt x="348" y="1480"/>
                      <a:pt x="740" y="1480"/>
                    </a:cubicBezTo>
                    <a:cubicBezTo>
                      <a:pt x="1131" y="1480"/>
                      <a:pt x="1479" y="1132"/>
                      <a:pt x="1479" y="740"/>
                    </a:cubicBezTo>
                    <a:cubicBezTo>
                      <a:pt x="1479" y="349"/>
                      <a:pt x="113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3"/>
              <p:cNvSpPr/>
              <p:nvPr/>
            </p:nvSpPr>
            <p:spPr>
              <a:xfrm>
                <a:off x="4130725" y="1836475"/>
                <a:ext cx="37000" cy="35925"/>
              </a:xfrm>
              <a:custGeom>
                <a:avLst/>
                <a:gdLst/>
                <a:ahLst/>
                <a:cxnLst/>
                <a:rect l="l" t="t" r="r" b="b"/>
                <a:pathLst>
                  <a:path w="1480" h="1437" extrusionOk="0">
                    <a:moveTo>
                      <a:pt x="740" y="1"/>
                    </a:moveTo>
                    <a:cubicBezTo>
                      <a:pt x="349" y="1"/>
                      <a:pt x="1" y="305"/>
                      <a:pt x="1" y="697"/>
                    </a:cubicBezTo>
                    <a:cubicBezTo>
                      <a:pt x="1" y="1132"/>
                      <a:pt x="349" y="1436"/>
                      <a:pt x="740" y="1436"/>
                    </a:cubicBezTo>
                    <a:cubicBezTo>
                      <a:pt x="1175" y="1436"/>
                      <a:pt x="1480" y="1132"/>
                      <a:pt x="1480" y="697"/>
                    </a:cubicBezTo>
                    <a:cubicBezTo>
                      <a:pt x="1480" y="305"/>
                      <a:pt x="1175"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3"/>
              <p:cNvSpPr/>
              <p:nvPr/>
            </p:nvSpPr>
            <p:spPr>
              <a:xfrm>
                <a:off x="2890100" y="237650"/>
                <a:ext cx="1697325" cy="433250"/>
              </a:xfrm>
              <a:custGeom>
                <a:avLst/>
                <a:gdLst/>
                <a:ahLst/>
                <a:cxnLst/>
                <a:rect l="l" t="t" r="r" b="b"/>
                <a:pathLst>
                  <a:path w="67893" h="17330" extrusionOk="0">
                    <a:moveTo>
                      <a:pt x="45381" y="1"/>
                    </a:moveTo>
                    <a:cubicBezTo>
                      <a:pt x="45214" y="1"/>
                      <a:pt x="45039" y="32"/>
                      <a:pt x="44885" y="62"/>
                    </a:cubicBezTo>
                    <a:cubicBezTo>
                      <a:pt x="44624" y="149"/>
                      <a:pt x="44407" y="236"/>
                      <a:pt x="44233" y="410"/>
                    </a:cubicBezTo>
                    <a:cubicBezTo>
                      <a:pt x="43885" y="715"/>
                      <a:pt x="43624" y="1150"/>
                      <a:pt x="43493" y="1585"/>
                    </a:cubicBezTo>
                    <a:cubicBezTo>
                      <a:pt x="43319" y="2324"/>
                      <a:pt x="43232" y="3151"/>
                      <a:pt x="43276" y="3933"/>
                    </a:cubicBezTo>
                    <a:cubicBezTo>
                      <a:pt x="43299" y="4323"/>
                      <a:pt x="43334" y="4712"/>
                      <a:pt x="43387" y="5108"/>
                    </a:cubicBezTo>
                    <a:lnTo>
                      <a:pt x="43387" y="5108"/>
                    </a:lnTo>
                    <a:cubicBezTo>
                      <a:pt x="41328" y="3988"/>
                      <a:pt x="39203" y="3036"/>
                      <a:pt x="37013" y="2281"/>
                    </a:cubicBezTo>
                    <a:cubicBezTo>
                      <a:pt x="34490" y="1367"/>
                      <a:pt x="31881" y="802"/>
                      <a:pt x="29184" y="497"/>
                    </a:cubicBezTo>
                    <a:cubicBezTo>
                      <a:pt x="28443" y="414"/>
                      <a:pt x="27698" y="373"/>
                      <a:pt x="26953" y="373"/>
                    </a:cubicBezTo>
                    <a:cubicBezTo>
                      <a:pt x="24990" y="373"/>
                      <a:pt x="23030" y="657"/>
                      <a:pt x="21138" y="1193"/>
                    </a:cubicBezTo>
                    <a:cubicBezTo>
                      <a:pt x="20834" y="1280"/>
                      <a:pt x="20529" y="1411"/>
                      <a:pt x="20181" y="1541"/>
                    </a:cubicBezTo>
                    <a:cubicBezTo>
                      <a:pt x="19833" y="1628"/>
                      <a:pt x="19485" y="1802"/>
                      <a:pt x="19181" y="2020"/>
                    </a:cubicBezTo>
                    <a:cubicBezTo>
                      <a:pt x="18833" y="2237"/>
                      <a:pt x="18572" y="2585"/>
                      <a:pt x="18398" y="2977"/>
                    </a:cubicBezTo>
                    <a:cubicBezTo>
                      <a:pt x="18268" y="3368"/>
                      <a:pt x="18224" y="3759"/>
                      <a:pt x="18268" y="4151"/>
                    </a:cubicBezTo>
                    <a:cubicBezTo>
                      <a:pt x="18355" y="4890"/>
                      <a:pt x="18615" y="5586"/>
                      <a:pt x="19050" y="6195"/>
                    </a:cubicBezTo>
                    <a:cubicBezTo>
                      <a:pt x="19221" y="6473"/>
                      <a:pt x="19403" y="6750"/>
                      <a:pt x="19599" y="7023"/>
                    </a:cubicBezTo>
                    <a:lnTo>
                      <a:pt x="19599" y="7023"/>
                    </a:lnTo>
                    <a:cubicBezTo>
                      <a:pt x="19024" y="6970"/>
                      <a:pt x="18448" y="6944"/>
                      <a:pt x="17872" y="6944"/>
                    </a:cubicBezTo>
                    <a:cubicBezTo>
                      <a:pt x="16800" y="6944"/>
                      <a:pt x="15729" y="7032"/>
                      <a:pt x="14658" y="7195"/>
                    </a:cubicBezTo>
                    <a:cubicBezTo>
                      <a:pt x="12700" y="7456"/>
                      <a:pt x="10743" y="8022"/>
                      <a:pt x="8917" y="8805"/>
                    </a:cubicBezTo>
                    <a:cubicBezTo>
                      <a:pt x="7133" y="9631"/>
                      <a:pt x="5437" y="10675"/>
                      <a:pt x="3915" y="11980"/>
                    </a:cubicBezTo>
                    <a:cubicBezTo>
                      <a:pt x="2436" y="13284"/>
                      <a:pt x="1088" y="14763"/>
                      <a:pt x="0" y="16416"/>
                    </a:cubicBezTo>
                    <a:cubicBezTo>
                      <a:pt x="1175" y="14850"/>
                      <a:pt x="2567" y="13415"/>
                      <a:pt x="4089" y="12197"/>
                    </a:cubicBezTo>
                    <a:cubicBezTo>
                      <a:pt x="5611" y="10979"/>
                      <a:pt x="7307" y="10022"/>
                      <a:pt x="9134" y="9283"/>
                    </a:cubicBezTo>
                    <a:cubicBezTo>
                      <a:pt x="10917" y="8587"/>
                      <a:pt x="12831" y="8109"/>
                      <a:pt x="14745" y="7891"/>
                    </a:cubicBezTo>
                    <a:cubicBezTo>
                      <a:pt x="15592" y="7776"/>
                      <a:pt x="16447" y="7720"/>
                      <a:pt x="17300" y="7720"/>
                    </a:cubicBezTo>
                    <a:cubicBezTo>
                      <a:pt x="18374" y="7720"/>
                      <a:pt x="19443" y="7809"/>
                      <a:pt x="20486" y="7978"/>
                    </a:cubicBezTo>
                    <a:lnTo>
                      <a:pt x="21660" y="8196"/>
                    </a:lnTo>
                    <a:lnTo>
                      <a:pt x="20877" y="7282"/>
                    </a:lnTo>
                    <a:cubicBezTo>
                      <a:pt x="20486" y="6804"/>
                      <a:pt x="20094" y="6282"/>
                      <a:pt x="19790" y="5717"/>
                    </a:cubicBezTo>
                    <a:cubicBezTo>
                      <a:pt x="19485" y="5238"/>
                      <a:pt x="19268" y="4673"/>
                      <a:pt x="19181" y="4064"/>
                    </a:cubicBezTo>
                    <a:cubicBezTo>
                      <a:pt x="19094" y="3542"/>
                      <a:pt x="19311" y="3064"/>
                      <a:pt x="19703" y="2759"/>
                    </a:cubicBezTo>
                    <a:cubicBezTo>
                      <a:pt x="19964" y="2629"/>
                      <a:pt x="20225" y="2498"/>
                      <a:pt x="20529" y="2411"/>
                    </a:cubicBezTo>
                    <a:cubicBezTo>
                      <a:pt x="20834" y="2324"/>
                      <a:pt x="21138" y="2194"/>
                      <a:pt x="21442" y="2107"/>
                    </a:cubicBezTo>
                    <a:cubicBezTo>
                      <a:pt x="23190" y="1616"/>
                      <a:pt x="24980" y="1363"/>
                      <a:pt x="26783" y="1363"/>
                    </a:cubicBezTo>
                    <a:cubicBezTo>
                      <a:pt x="27538" y="1363"/>
                      <a:pt x="28296" y="1408"/>
                      <a:pt x="29054" y="1498"/>
                    </a:cubicBezTo>
                    <a:cubicBezTo>
                      <a:pt x="31663" y="1802"/>
                      <a:pt x="34229" y="2411"/>
                      <a:pt x="36665" y="3281"/>
                    </a:cubicBezTo>
                    <a:cubicBezTo>
                      <a:pt x="39144" y="4151"/>
                      <a:pt x="41536" y="5195"/>
                      <a:pt x="43798" y="6499"/>
                    </a:cubicBezTo>
                    <a:lnTo>
                      <a:pt x="44755" y="7021"/>
                    </a:lnTo>
                    <a:lnTo>
                      <a:pt x="44537" y="5934"/>
                    </a:lnTo>
                    <a:cubicBezTo>
                      <a:pt x="44407" y="5282"/>
                      <a:pt x="44320" y="4586"/>
                      <a:pt x="44276" y="3846"/>
                    </a:cubicBezTo>
                    <a:cubicBezTo>
                      <a:pt x="44233" y="3194"/>
                      <a:pt x="44276" y="2498"/>
                      <a:pt x="44450" y="1846"/>
                    </a:cubicBezTo>
                    <a:cubicBezTo>
                      <a:pt x="44494" y="1585"/>
                      <a:pt x="44668" y="1324"/>
                      <a:pt x="44842" y="1150"/>
                    </a:cubicBezTo>
                    <a:cubicBezTo>
                      <a:pt x="44975" y="1017"/>
                      <a:pt x="45158" y="960"/>
                      <a:pt x="45354" y="960"/>
                    </a:cubicBezTo>
                    <a:cubicBezTo>
                      <a:pt x="45414" y="960"/>
                      <a:pt x="45476" y="966"/>
                      <a:pt x="45538" y="976"/>
                    </a:cubicBezTo>
                    <a:cubicBezTo>
                      <a:pt x="46233" y="1063"/>
                      <a:pt x="46929" y="1150"/>
                      <a:pt x="47582" y="1324"/>
                    </a:cubicBezTo>
                    <a:cubicBezTo>
                      <a:pt x="50365" y="2063"/>
                      <a:pt x="52844" y="3585"/>
                      <a:pt x="55150" y="5325"/>
                    </a:cubicBezTo>
                    <a:cubicBezTo>
                      <a:pt x="57455" y="7108"/>
                      <a:pt x="59629" y="9022"/>
                      <a:pt x="61673" y="11110"/>
                    </a:cubicBezTo>
                    <a:cubicBezTo>
                      <a:pt x="63805" y="13110"/>
                      <a:pt x="65805" y="15242"/>
                      <a:pt x="67893" y="17329"/>
                    </a:cubicBezTo>
                    <a:cubicBezTo>
                      <a:pt x="65936" y="15111"/>
                      <a:pt x="64022" y="12936"/>
                      <a:pt x="61978" y="10805"/>
                    </a:cubicBezTo>
                    <a:cubicBezTo>
                      <a:pt x="59977" y="8631"/>
                      <a:pt x="57846" y="6630"/>
                      <a:pt x="55584" y="4760"/>
                    </a:cubicBezTo>
                    <a:cubicBezTo>
                      <a:pt x="53279" y="2933"/>
                      <a:pt x="50757" y="1237"/>
                      <a:pt x="47843" y="454"/>
                    </a:cubicBezTo>
                    <a:cubicBezTo>
                      <a:pt x="47103" y="236"/>
                      <a:pt x="46364" y="106"/>
                      <a:pt x="45581" y="19"/>
                    </a:cubicBezTo>
                    <a:cubicBezTo>
                      <a:pt x="45517" y="6"/>
                      <a:pt x="45450" y="1"/>
                      <a:pt x="45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3"/>
              <p:cNvSpPr/>
              <p:nvPr/>
            </p:nvSpPr>
            <p:spPr>
              <a:xfrm>
                <a:off x="3102425" y="3483800"/>
                <a:ext cx="1534225" cy="489675"/>
              </a:xfrm>
              <a:custGeom>
                <a:avLst/>
                <a:gdLst/>
                <a:ahLst/>
                <a:cxnLst/>
                <a:rect l="l" t="t" r="r" b="b"/>
                <a:pathLst>
                  <a:path w="61369" h="19587" extrusionOk="0">
                    <a:moveTo>
                      <a:pt x="261" y="0"/>
                    </a:moveTo>
                    <a:cubicBezTo>
                      <a:pt x="87" y="392"/>
                      <a:pt x="0" y="870"/>
                      <a:pt x="44" y="1305"/>
                    </a:cubicBezTo>
                    <a:cubicBezTo>
                      <a:pt x="44" y="1783"/>
                      <a:pt x="131" y="2218"/>
                      <a:pt x="218" y="2697"/>
                    </a:cubicBezTo>
                    <a:cubicBezTo>
                      <a:pt x="435" y="3610"/>
                      <a:pt x="783" y="4480"/>
                      <a:pt x="1261" y="5263"/>
                    </a:cubicBezTo>
                    <a:cubicBezTo>
                      <a:pt x="1783" y="6089"/>
                      <a:pt x="2479" y="6742"/>
                      <a:pt x="3349" y="7176"/>
                    </a:cubicBezTo>
                    <a:cubicBezTo>
                      <a:pt x="3912" y="7417"/>
                      <a:pt x="4507" y="7543"/>
                      <a:pt x="5105" y="7543"/>
                    </a:cubicBezTo>
                    <a:cubicBezTo>
                      <a:pt x="5478" y="7543"/>
                      <a:pt x="5852" y="7494"/>
                      <a:pt x="6220" y="7394"/>
                    </a:cubicBezTo>
                    <a:cubicBezTo>
                      <a:pt x="6698" y="7307"/>
                      <a:pt x="7177" y="7089"/>
                      <a:pt x="7524" y="6742"/>
                    </a:cubicBezTo>
                    <a:cubicBezTo>
                      <a:pt x="7872" y="6350"/>
                      <a:pt x="8177" y="5959"/>
                      <a:pt x="8394" y="5524"/>
                    </a:cubicBezTo>
                    <a:cubicBezTo>
                      <a:pt x="8829" y="4654"/>
                      <a:pt x="9090" y="3784"/>
                      <a:pt x="9438" y="2958"/>
                    </a:cubicBezTo>
                    <a:cubicBezTo>
                      <a:pt x="9569" y="2566"/>
                      <a:pt x="9786" y="2218"/>
                      <a:pt x="10047" y="1914"/>
                    </a:cubicBezTo>
                    <a:cubicBezTo>
                      <a:pt x="10178" y="1783"/>
                      <a:pt x="10308" y="1740"/>
                      <a:pt x="10438" y="1740"/>
                    </a:cubicBezTo>
                    <a:cubicBezTo>
                      <a:pt x="10525" y="1740"/>
                      <a:pt x="10569" y="1740"/>
                      <a:pt x="10656" y="1783"/>
                    </a:cubicBezTo>
                    <a:cubicBezTo>
                      <a:pt x="10743" y="1783"/>
                      <a:pt x="10786" y="1870"/>
                      <a:pt x="10873" y="1870"/>
                    </a:cubicBezTo>
                    <a:cubicBezTo>
                      <a:pt x="11134" y="2131"/>
                      <a:pt x="11308" y="2479"/>
                      <a:pt x="11395" y="2871"/>
                    </a:cubicBezTo>
                    <a:cubicBezTo>
                      <a:pt x="11526" y="3262"/>
                      <a:pt x="11656" y="3697"/>
                      <a:pt x="11743" y="4132"/>
                    </a:cubicBezTo>
                    <a:cubicBezTo>
                      <a:pt x="11961" y="5045"/>
                      <a:pt x="12178" y="5959"/>
                      <a:pt x="12439" y="6872"/>
                    </a:cubicBezTo>
                    <a:cubicBezTo>
                      <a:pt x="12744" y="7785"/>
                      <a:pt x="13092" y="8655"/>
                      <a:pt x="13483" y="9482"/>
                    </a:cubicBezTo>
                    <a:cubicBezTo>
                      <a:pt x="13918" y="10351"/>
                      <a:pt x="14396" y="11178"/>
                      <a:pt x="14962" y="11917"/>
                    </a:cubicBezTo>
                    <a:cubicBezTo>
                      <a:pt x="15266" y="12309"/>
                      <a:pt x="15571" y="12657"/>
                      <a:pt x="15875" y="13005"/>
                    </a:cubicBezTo>
                    <a:lnTo>
                      <a:pt x="16354" y="13570"/>
                    </a:lnTo>
                    <a:lnTo>
                      <a:pt x="16919" y="14048"/>
                    </a:lnTo>
                    <a:cubicBezTo>
                      <a:pt x="18354" y="15266"/>
                      <a:pt x="19963" y="16310"/>
                      <a:pt x="21703" y="17049"/>
                    </a:cubicBezTo>
                    <a:cubicBezTo>
                      <a:pt x="23443" y="17745"/>
                      <a:pt x="25226" y="18311"/>
                      <a:pt x="27053" y="18702"/>
                    </a:cubicBezTo>
                    <a:cubicBezTo>
                      <a:pt x="30336" y="19282"/>
                      <a:pt x="33620" y="19587"/>
                      <a:pt x="36904" y="19587"/>
                    </a:cubicBezTo>
                    <a:cubicBezTo>
                      <a:pt x="37317" y="19587"/>
                      <a:pt x="37730" y="19582"/>
                      <a:pt x="38144" y="19572"/>
                    </a:cubicBezTo>
                    <a:cubicBezTo>
                      <a:pt x="40101" y="19572"/>
                      <a:pt x="41971" y="19181"/>
                      <a:pt x="43711" y="18398"/>
                    </a:cubicBezTo>
                    <a:cubicBezTo>
                      <a:pt x="45450" y="17528"/>
                      <a:pt x="46929" y="16267"/>
                      <a:pt x="48060" y="14744"/>
                    </a:cubicBezTo>
                    <a:cubicBezTo>
                      <a:pt x="49147" y="13222"/>
                      <a:pt x="50061" y="11569"/>
                      <a:pt x="50713" y="9830"/>
                    </a:cubicBezTo>
                    <a:cubicBezTo>
                      <a:pt x="51061" y="8960"/>
                      <a:pt x="51409" y="8090"/>
                      <a:pt x="51757" y="7263"/>
                    </a:cubicBezTo>
                    <a:cubicBezTo>
                      <a:pt x="51974" y="6872"/>
                      <a:pt x="52192" y="6481"/>
                      <a:pt x="52496" y="6350"/>
                    </a:cubicBezTo>
                    <a:cubicBezTo>
                      <a:pt x="52604" y="6288"/>
                      <a:pt x="52723" y="6260"/>
                      <a:pt x="52845" y="6260"/>
                    </a:cubicBezTo>
                    <a:cubicBezTo>
                      <a:pt x="53067" y="6260"/>
                      <a:pt x="53300" y="6356"/>
                      <a:pt x="53497" y="6524"/>
                    </a:cubicBezTo>
                    <a:cubicBezTo>
                      <a:pt x="54149" y="7089"/>
                      <a:pt x="54714" y="7785"/>
                      <a:pt x="55193" y="8525"/>
                    </a:cubicBezTo>
                    <a:cubicBezTo>
                      <a:pt x="55758" y="9264"/>
                      <a:pt x="56280" y="10047"/>
                      <a:pt x="56845" y="10786"/>
                    </a:cubicBezTo>
                    <a:cubicBezTo>
                      <a:pt x="57150" y="11134"/>
                      <a:pt x="57454" y="11482"/>
                      <a:pt x="57802" y="11787"/>
                    </a:cubicBezTo>
                    <a:cubicBezTo>
                      <a:pt x="58150" y="12135"/>
                      <a:pt x="58585" y="12352"/>
                      <a:pt x="59020" y="12483"/>
                    </a:cubicBezTo>
                    <a:cubicBezTo>
                      <a:pt x="59120" y="12501"/>
                      <a:pt x="59220" y="12509"/>
                      <a:pt x="59319" y="12509"/>
                    </a:cubicBezTo>
                    <a:cubicBezTo>
                      <a:pt x="59696" y="12509"/>
                      <a:pt x="60068" y="12385"/>
                      <a:pt x="60412" y="12178"/>
                    </a:cubicBezTo>
                    <a:cubicBezTo>
                      <a:pt x="60760" y="11917"/>
                      <a:pt x="61108" y="11569"/>
                      <a:pt x="61369" y="11178"/>
                    </a:cubicBezTo>
                    <a:lnTo>
                      <a:pt x="61369" y="11178"/>
                    </a:lnTo>
                    <a:cubicBezTo>
                      <a:pt x="61064" y="11569"/>
                      <a:pt x="60716" y="11874"/>
                      <a:pt x="60325" y="12091"/>
                    </a:cubicBezTo>
                    <a:cubicBezTo>
                      <a:pt x="60085" y="12271"/>
                      <a:pt x="59782" y="12369"/>
                      <a:pt x="59475" y="12369"/>
                    </a:cubicBezTo>
                    <a:cubicBezTo>
                      <a:pt x="59337" y="12369"/>
                      <a:pt x="59198" y="12349"/>
                      <a:pt x="59064" y="12309"/>
                    </a:cubicBezTo>
                    <a:cubicBezTo>
                      <a:pt x="58629" y="12178"/>
                      <a:pt x="58237" y="11961"/>
                      <a:pt x="57933" y="11613"/>
                    </a:cubicBezTo>
                    <a:cubicBezTo>
                      <a:pt x="57628" y="11308"/>
                      <a:pt x="57324" y="10960"/>
                      <a:pt x="57063" y="10612"/>
                    </a:cubicBezTo>
                    <a:cubicBezTo>
                      <a:pt x="56541" y="9873"/>
                      <a:pt x="56063" y="9090"/>
                      <a:pt x="55584" y="8307"/>
                    </a:cubicBezTo>
                    <a:cubicBezTo>
                      <a:pt x="55106" y="7481"/>
                      <a:pt x="54497" y="6742"/>
                      <a:pt x="53801" y="6089"/>
                    </a:cubicBezTo>
                    <a:cubicBezTo>
                      <a:pt x="53583" y="5915"/>
                      <a:pt x="53366" y="5785"/>
                      <a:pt x="53105" y="5741"/>
                    </a:cubicBezTo>
                    <a:cubicBezTo>
                      <a:pt x="52997" y="5710"/>
                      <a:pt x="52889" y="5696"/>
                      <a:pt x="52783" y="5696"/>
                    </a:cubicBezTo>
                    <a:cubicBezTo>
                      <a:pt x="52590" y="5696"/>
                      <a:pt x="52404" y="5744"/>
                      <a:pt x="52235" y="5828"/>
                    </a:cubicBezTo>
                    <a:lnTo>
                      <a:pt x="52061" y="5915"/>
                    </a:lnTo>
                    <a:lnTo>
                      <a:pt x="51887" y="6046"/>
                    </a:lnTo>
                    <a:cubicBezTo>
                      <a:pt x="51800" y="6176"/>
                      <a:pt x="51713" y="6263"/>
                      <a:pt x="51626" y="6394"/>
                    </a:cubicBezTo>
                    <a:cubicBezTo>
                      <a:pt x="51496" y="6568"/>
                      <a:pt x="51365" y="6785"/>
                      <a:pt x="51235" y="7002"/>
                    </a:cubicBezTo>
                    <a:cubicBezTo>
                      <a:pt x="50800" y="7872"/>
                      <a:pt x="50495" y="8699"/>
                      <a:pt x="50104" y="9525"/>
                    </a:cubicBezTo>
                    <a:cubicBezTo>
                      <a:pt x="49408" y="11221"/>
                      <a:pt x="48495" y="12787"/>
                      <a:pt x="47408" y="14222"/>
                    </a:cubicBezTo>
                    <a:cubicBezTo>
                      <a:pt x="46320" y="15614"/>
                      <a:pt x="44928" y="16745"/>
                      <a:pt x="43319" y="17528"/>
                    </a:cubicBezTo>
                    <a:cubicBezTo>
                      <a:pt x="41799" y="18226"/>
                      <a:pt x="40124" y="18575"/>
                      <a:pt x="38441" y="18575"/>
                    </a:cubicBezTo>
                    <a:cubicBezTo>
                      <a:pt x="38342" y="18575"/>
                      <a:pt x="38243" y="18574"/>
                      <a:pt x="38144" y="18572"/>
                    </a:cubicBezTo>
                    <a:cubicBezTo>
                      <a:pt x="37774" y="18580"/>
                      <a:pt x="37406" y="18585"/>
                      <a:pt x="37038" y="18585"/>
                    </a:cubicBezTo>
                    <a:cubicBezTo>
                      <a:pt x="33761" y="18585"/>
                      <a:pt x="30516" y="18240"/>
                      <a:pt x="27270" y="17615"/>
                    </a:cubicBezTo>
                    <a:cubicBezTo>
                      <a:pt x="25531" y="17267"/>
                      <a:pt x="23791" y="16745"/>
                      <a:pt x="22095" y="16093"/>
                    </a:cubicBezTo>
                    <a:cubicBezTo>
                      <a:pt x="20442" y="15397"/>
                      <a:pt x="18920" y="14483"/>
                      <a:pt x="17571" y="13309"/>
                    </a:cubicBezTo>
                    <a:lnTo>
                      <a:pt x="17049" y="12874"/>
                    </a:lnTo>
                    <a:lnTo>
                      <a:pt x="16614" y="12396"/>
                    </a:lnTo>
                    <a:cubicBezTo>
                      <a:pt x="16267" y="12048"/>
                      <a:pt x="16006" y="11700"/>
                      <a:pt x="15745" y="11352"/>
                    </a:cubicBezTo>
                    <a:cubicBezTo>
                      <a:pt x="15179" y="10656"/>
                      <a:pt x="14744" y="9917"/>
                      <a:pt x="14353" y="9090"/>
                    </a:cubicBezTo>
                    <a:cubicBezTo>
                      <a:pt x="13570" y="7481"/>
                      <a:pt x="12961" y="5741"/>
                      <a:pt x="12570" y="4001"/>
                    </a:cubicBezTo>
                    <a:cubicBezTo>
                      <a:pt x="12439" y="3523"/>
                      <a:pt x="12309" y="3088"/>
                      <a:pt x="12178" y="2610"/>
                    </a:cubicBezTo>
                    <a:cubicBezTo>
                      <a:pt x="12004" y="2088"/>
                      <a:pt x="11700" y="1653"/>
                      <a:pt x="11308" y="1305"/>
                    </a:cubicBezTo>
                    <a:cubicBezTo>
                      <a:pt x="11134" y="1218"/>
                      <a:pt x="11004" y="1131"/>
                      <a:pt x="10873" y="1087"/>
                    </a:cubicBezTo>
                    <a:cubicBezTo>
                      <a:pt x="10699" y="1044"/>
                      <a:pt x="10569" y="1044"/>
                      <a:pt x="10395" y="1044"/>
                    </a:cubicBezTo>
                    <a:cubicBezTo>
                      <a:pt x="10091" y="1044"/>
                      <a:pt x="9786" y="1174"/>
                      <a:pt x="9569" y="1435"/>
                    </a:cubicBezTo>
                    <a:cubicBezTo>
                      <a:pt x="9221" y="1783"/>
                      <a:pt x="8960" y="2262"/>
                      <a:pt x="8786" y="2740"/>
                    </a:cubicBezTo>
                    <a:cubicBezTo>
                      <a:pt x="8438" y="3610"/>
                      <a:pt x="8177" y="4523"/>
                      <a:pt x="7829" y="5306"/>
                    </a:cubicBezTo>
                    <a:cubicBezTo>
                      <a:pt x="7437" y="6089"/>
                      <a:pt x="6916" y="6785"/>
                      <a:pt x="6046" y="6915"/>
                    </a:cubicBezTo>
                    <a:cubicBezTo>
                      <a:pt x="5680" y="7031"/>
                      <a:pt x="5297" y="7087"/>
                      <a:pt x="4916" y="7087"/>
                    </a:cubicBezTo>
                    <a:cubicBezTo>
                      <a:pt x="4436" y="7087"/>
                      <a:pt x="3960" y="6998"/>
                      <a:pt x="3523" y="6828"/>
                    </a:cubicBezTo>
                    <a:cubicBezTo>
                      <a:pt x="2697" y="6481"/>
                      <a:pt x="2001" y="5872"/>
                      <a:pt x="1522" y="5132"/>
                    </a:cubicBezTo>
                    <a:cubicBezTo>
                      <a:pt x="1001" y="4393"/>
                      <a:pt x="609" y="3567"/>
                      <a:pt x="392" y="2697"/>
                    </a:cubicBezTo>
                    <a:cubicBezTo>
                      <a:pt x="261" y="2262"/>
                      <a:pt x="174" y="1783"/>
                      <a:pt x="131" y="1348"/>
                    </a:cubicBezTo>
                    <a:cubicBezTo>
                      <a:pt x="44" y="870"/>
                      <a:pt x="87" y="435"/>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3"/>
              <p:cNvSpPr/>
              <p:nvPr/>
            </p:nvSpPr>
            <p:spPr>
              <a:xfrm>
                <a:off x="4847080" y="2584575"/>
                <a:ext cx="356675" cy="1388525"/>
              </a:xfrm>
              <a:custGeom>
                <a:avLst/>
                <a:gdLst/>
                <a:ahLst/>
                <a:cxnLst/>
                <a:rect l="l" t="t" r="r" b="b"/>
                <a:pathLst>
                  <a:path w="14267" h="55541" extrusionOk="0">
                    <a:moveTo>
                      <a:pt x="0" y="0"/>
                    </a:moveTo>
                    <a:lnTo>
                      <a:pt x="0" y="0"/>
                    </a:lnTo>
                    <a:cubicBezTo>
                      <a:pt x="1349" y="2175"/>
                      <a:pt x="2697" y="4306"/>
                      <a:pt x="3915" y="6481"/>
                    </a:cubicBezTo>
                    <a:cubicBezTo>
                      <a:pt x="4567" y="7612"/>
                      <a:pt x="5176" y="8742"/>
                      <a:pt x="5742" y="9830"/>
                    </a:cubicBezTo>
                    <a:cubicBezTo>
                      <a:pt x="6350" y="10874"/>
                      <a:pt x="6829" y="12048"/>
                      <a:pt x="7090" y="13222"/>
                    </a:cubicBezTo>
                    <a:cubicBezTo>
                      <a:pt x="7133" y="13483"/>
                      <a:pt x="7133" y="13744"/>
                      <a:pt x="7090" y="14005"/>
                    </a:cubicBezTo>
                    <a:cubicBezTo>
                      <a:pt x="7090" y="14222"/>
                      <a:pt x="6959" y="14440"/>
                      <a:pt x="6785" y="14570"/>
                    </a:cubicBezTo>
                    <a:lnTo>
                      <a:pt x="6785" y="14570"/>
                    </a:lnTo>
                    <a:lnTo>
                      <a:pt x="6698" y="14483"/>
                    </a:lnTo>
                    <a:cubicBezTo>
                      <a:pt x="6568" y="14353"/>
                      <a:pt x="6437" y="14222"/>
                      <a:pt x="6263" y="14179"/>
                    </a:cubicBezTo>
                    <a:cubicBezTo>
                      <a:pt x="6209" y="14168"/>
                      <a:pt x="6152" y="14163"/>
                      <a:pt x="6094" y="14163"/>
                    </a:cubicBezTo>
                    <a:cubicBezTo>
                      <a:pt x="5921" y="14163"/>
                      <a:pt x="5742" y="14212"/>
                      <a:pt x="5611" y="14309"/>
                    </a:cubicBezTo>
                    <a:cubicBezTo>
                      <a:pt x="5437" y="14440"/>
                      <a:pt x="5263" y="14614"/>
                      <a:pt x="5133" y="14788"/>
                    </a:cubicBezTo>
                    <a:cubicBezTo>
                      <a:pt x="4959" y="15136"/>
                      <a:pt x="4828" y="15571"/>
                      <a:pt x="4785" y="15962"/>
                    </a:cubicBezTo>
                    <a:cubicBezTo>
                      <a:pt x="4785" y="16310"/>
                      <a:pt x="4785" y="16658"/>
                      <a:pt x="4828" y="17006"/>
                    </a:cubicBezTo>
                    <a:cubicBezTo>
                      <a:pt x="4959" y="17702"/>
                      <a:pt x="5089" y="18354"/>
                      <a:pt x="5263" y="18963"/>
                    </a:cubicBezTo>
                    <a:cubicBezTo>
                      <a:pt x="6089" y="21399"/>
                      <a:pt x="7090" y="23791"/>
                      <a:pt x="8264" y="26096"/>
                    </a:cubicBezTo>
                    <a:cubicBezTo>
                      <a:pt x="8830" y="27227"/>
                      <a:pt x="9395" y="28358"/>
                      <a:pt x="10004" y="29489"/>
                    </a:cubicBezTo>
                    <a:lnTo>
                      <a:pt x="10439" y="30358"/>
                    </a:lnTo>
                    <a:cubicBezTo>
                      <a:pt x="10569" y="30619"/>
                      <a:pt x="10700" y="30880"/>
                      <a:pt x="10787" y="31185"/>
                    </a:cubicBezTo>
                    <a:cubicBezTo>
                      <a:pt x="11004" y="31750"/>
                      <a:pt x="11222" y="32316"/>
                      <a:pt x="11396" y="32925"/>
                    </a:cubicBezTo>
                    <a:cubicBezTo>
                      <a:pt x="12005" y="35404"/>
                      <a:pt x="12526" y="37883"/>
                      <a:pt x="12874" y="40362"/>
                    </a:cubicBezTo>
                    <a:cubicBezTo>
                      <a:pt x="13657" y="45407"/>
                      <a:pt x="14049" y="50452"/>
                      <a:pt x="14049" y="55541"/>
                    </a:cubicBezTo>
                    <a:cubicBezTo>
                      <a:pt x="14223" y="53018"/>
                      <a:pt x="14266" y="50452"/>
                      <a:pt x="14136" y="47930"/>
                    </a:cubicBezTo>
                    <a:cubicBezTo>
                      <a:pt x="14049" y="45364"/>
                      <a:pt x="13875" y="42841"/>
                      <a:pt x="13570" y="40318"/>
                    </a:cubicBezTo>
                    <a:cubicBezTo>
                      <a:pt x="13266" y="37752"/>
                      <a:pt x="12831" y="35230"/>
                      <a:pt x="12222" y="32751"/>
                    </a:cubicBezTo>
                    <a:cubicBezTo>
                      <a:pt x="12091" y="32098"/>
                      <a:pt x="11918" y="31489"/>
                      <a:pt x="11700" y="30880"/>
                    </a:cubicBezTo>
                    <a:cubicBezTo>
                      <a:pt x="11570" y="30576"/>
                      <a:pt x="11439" y="30228"/>
                      <a:pt x="11309" y="29967"/>
                    </a:cubicBezTo>
                    <a:lnTo>
                      <a:pt x="10874" y="29097"/>
                    </a:lnTo>
                    <a:cubicBezTo>
                      <a:pt x="10308" y="27966"/>
                      <a:pt x="9786" y="26792"/>
                      <a:pt x="9221" y="25661"/>
                    </a:cubicBezTo>
                    <a:cubicBezTo>
                      <a:pt x="8134" y="23400"/>
                      <a:pt x="7177" y="21094"/>
                      <a:pt x="6350" y="18702"/>
                    </a:cubicBezTo>
                    <a:cubicBezTo>
                      <a:pt x="6176" y="18093"/>
                      <a:pt x="6046" y="17528"/>
                      <a:pt x="5959" y="16919"/>
                    </a:cubicBezTo>
                    <a:cubicBezTo>
                      <a:pt x="5829" y="16397"/>
                      <a:pt x="5872" y="15875"/>
                      <a:pt x="6089" y="15397"/>
                    </a:cubicBezTo>
                    <a:cubicBezTo>
                      <a:pt x="6103" y="15384"/>
                      <a:pt x="6116" y="15366"/>
                      <a:pt x="6130" y="15346"/>
                    </a:cubicBezTo>
                    <a:lnTo>
                      <a:pt x="6130" y="15346"/>
                    </a:lnTo>
                    <a:cubicBezTo>
                      <a:pt x="6144" y="15363"/>
                      <a:pt x="6160" y="15380"/>
                      <a:pt x="6176" y="15397"/>
                    </a:cubicBezTo>
                    <a:cubicBezTo>
                      <a:pt x="6350" y="15527"/>
                      <a:pt x="6524" y="15614"/>
                      <a:pt x="6742" y="15614"/>
                    </a:cubicBezTo>
                    <a:cubicBezTo>
                      <a:pt x="6916" y="15614"/>
                      <a:pt x="7090" y="15571"/>
                      <a:pt x="7220" y="15484"/>
                    </a:cubicBezTo>
                    <a:cubicBezTo>
                      <a:pt x="7351" y="15440"/>
                      <a:pt x="7438" y="15353"/>
                      <a:pt x="7525" y="15266"/>
                    </a:cubicBezTo>
                    <a:cubicBezTo>
                      <a:pt x="7829" y="15005"/>
                      <a:pt x="8047" y="14614"/>
                      <a:pt x="8134" y="14179"/>
                    </a:cubicBezTo>
                    <a:cubicBezTo>
                      <a:pt x="8177" y="13831"/>
                      <a:pt x="8177" y="13440"/>
                      <a:pt x="8090" y="13048"/>
                    </a:cubicBezTo>
                    <a:cubicBezTo>
                      <a:pt x="7916" y="12396"/>
                      <a:pt x="7699" y="11787"/>
                      <a:pt x="7394" y="11178"/>
                    </a:cubicBezTo>
                    <a:cubicBezTo>
                      <a:pt x="7133" y="10569"/>
                      <a:pt x="6829" y="10004"/>
                      <a:pt x="6524" y="9438"/>
                    </a:cubicBezTo>
                    <a:cubicBezTo>
                      <a:pt x="5872" y="8351"/>
                      <a:pt x="5176" y="7264"/>
                      <a:pt x="4480" y="6176"/>
                    </a:cubicBezTo>
                    <a:cubicBezTo>
                      <a:pt x="3045" y="4089"/>
                      <a:pt x="1566" y="2001"/>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56" name="Google Shape;2456;p43"/>
          <p:cNvSpPr txBox="1"/>
          <p:nvPr/>
        </p:nvSpPr>
        <p:spPr>
          <a:xfrm>
            <a:off x="1810800" y="1860999"/>
            <a:ext cx="1377600" cy="69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uli"/>
                <a:ea typeface="Muli"/>
                <a:cs typeface="Muli"/>
                <a:sym typeface="Muli"/>
              </a:rPr>
              <a:t>Mercury is the closest planet</a:t>
            </a:r>
            <a:endParaRPr>
              <a:solidFill>
                <a:schemeClr val="dk1"/>
              </a:solidFill>
              <a:latin typeface="Muli"/>
              <a:ea typeface="Muli"/>
              <a:cs typeface="Muli"/>
              <a:sym typeface="Muli"/>
            </a:endParaRPr>
          </a:p>
        </p:txBody>
      </p:sp>
      <p:grpSp>
        <p:nvGrpSpPr>
          <p:cNvPr id="2457" name="Google Shape;2457;p43"/>
          <p:cNvGrpSpPr/>
          <p:nvPr/>
        </p:nvGrpSpPr>
        <p:grpSpPr>
          <a:xfrm>
            <a:off x="1277425" y="2216621"/>
            <a:ext cx="2057850" cy="605400"/>
            <a:chOff x="1277425" y="2216621"/>
            <a:chExt cx="2057850" cy="605400"/>
          </a:xfrm>
        </p:grpSpPr>
        <p:grpSp>
          <p:nvGrpSpPr>
            <p:cNvPr id="2458" name="Google Shape;2458;p43"/>
            <p:cNvGrpSpPr/>
            <p:nvPr/>
          </p:nvGrpSpPr>
          <p:grpSpPr>
            <a:xfrm>
              <a:off x="1741125" y="2404708"/>
              <a:ext cx="1594150" cy="179925"/>
              <a:chOff x="1468025" y="2056550"/>
              <a:chExt cx="1594150" cy="179925"/>
            </a:xfrm>
          </p:grpSpPr>
          <p:sp>
            <p:nvSpPr>
              <p:cNvPr id="2459" name="Google Shape;2459;p43"/>
              <p:cNvSpPr/>
              <p:nvPr/>
            </p:nvSpPr>
            <p:spPr>
              <a:xfrm>
                <a:off x="1468025" y="2121775"/>
                <a:ext cx="1464571" cy="49475"/>
              </a:xfrm>
              <a:custGeom>
                <a:avLst/>
                <a:gdLst/>
                <a:ahLst/>
                <a:cxnLst/>
                <a:rect l="l" t="t" r="r" b="b"/>
                <a:pathLst>
                  <a:path w="47524" h="1979" extrusionOk="0">
                    <a:moveTo>
                      <a:pt x="1337" y="1"/>
                    </a:moveTo>
                    <a:cubicBezTo>
                      <a:pt x="1" y="1"/>
                      <a:pt x="1" y="1979"/>
                      <a:pt x="1337" y="1979"/>
                    </a:cubicBezTo>
                    <a:lnTo>
                      <a:pt x="46187" y="1979"/>
                    </a:lnTo>
                    <a:cubicBezTo>
                      <a:pt x="47524" y="1979"/>
                      <a:pt x="47524" y="1"/>
                      <a:pt x="46187" y="1"/>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3"/>
              <p:cNvSpPr/>
              <p:nvPr/>
            </p:nvSpPr>
            <p:spPr>
              <a:xfrm>
                <a:off x="2852350" y="2056550"/>
                <a:ext cx="209825" cy="179925"/>
              </a:xfrm>
              <a:custGeom>
                <a:avLst/>
                <a:gdLst/>
                <a:ahLst/>
                <a:cxnLst/>
                <a:rect l="l" t="t" r="r" b="b"/>
                <a:pathLst>
                  <a:path w="8393" h="7197" extrusionOk="0">
                    <a:moveTo>
                      <a:pt x="4811" y="2011"/>
                    </a:moveTo>
                    <a:cubicBezTo>
                      <a:pt x="5667" y="2011"/>
                      <a:pt x="6361" y="2706"/>
                      <a:pt x="6415" y="3561"/>
                    </a:cubicBezTo>
                    <a:cubicBezTo>
                      <a:pt x="6415" y="4545"/>
                      <a:pt x="5619" y="5182"/>
                      <a:pt x="4791" y="5182"/>
                    </a:cubicBezTo>
                    <a:cubicBezTo>
                      <a:pt x="4405" y="5182"/>
                      <a:pt x="4012" y="5043"/>
                      <a:pt x="3689" y="4737"/>
                    </a:cubicBezTo>
                    <a:cubicBezTo>
                      <a:pt x="2673" y="3722"/>
                      <a:pt x="3421" y="2011"/>
                      <a:pt x="4811" y="2011"/>
                    </a:cubicBezTo>
                    <a:close/>
                    <a:moveTo>
                      <a:pt x="4774" y="0"/>
                    </a:moveTo>
                    <a:cubicBezTo>
                      <a:pt x="3891" y="0"/>
                      <a:pt x="2987" y="324"/>
                      <a:pt x="2245" y="1049"/>
                    </a:cubicBezTo>
                    <a:cubicBezTo>
                      <a:pt x="0" y="3294"/>
                      <a:pt x="1604" y="7196"/>
                      <a:pt x="4811" y="7196"/>
                    </a:cubicBezTo>
                    <a:cubicBezTo>
                      <a:pt x="6789" y="7143"/>
                      <a:pt x="8393" y="5539"/>
                      <a:pt x="8393" y="3561"/>
                    </a:cubicBezTo>
                    <a:cubicBezTo>
                      <a:pt x="8393" y="1425"/>
                      <a:pt x="6628" y="0"/>
                      <a:pt x="4774" y="0"/>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1" name="Google Shape;2461;p43"/>
            <p:cNvGrpSpPr/>
            <p:nvPr/>
          </p:nvGrpSpPr>
          <p:grpSpPr>
            <a:xfrm>
              <a:off x="1277425" y="2216621"/>
              <a:ext cx="605400" cy="605400"/>
              <a:chOff x="1321275" y="3242238"/>
              <a:chExt cx="605400" cy="605400"/>
            </a:xfrm>
          </p:grpSpPr>
          <p:sp>
            <p:nvSpPr>
              <p:cNvPr id="2462" name="Google Shape;2462;p43"/>
              <p:cNvSpPr/>
              <p:nvPr/>
            </p:nvSpPr>
            <p:spPr>
              <a:xfrm>
                <a:off x="1321275" y="3242238"/>
                <a:ext cx="605400" cy="605400"/>
              </a:xfrm>
              <a:custGeom>
                <a:avLst/>
                <a:gdLst/>
                <a:ahLst/>
                <a:cxnLst/>
                <a:rect l="l" t="t" r="r" b="b"/>
                <a:pathLst>
                  <a:path w="24216" h="24216" extrusionOk="0">
                    <a:moveTo>
                      <a:pt x="12081" y="0"/>
                    </a:moveTo>
                    <a:cubicBezTo>
                      <a:pt x="5399" y="0"/>
                      <a:pt x="0" y="5453"/>
                      <a:pt x="0" y="12135"/>
                    </a:cubicBezTo>
                    <a:cubicBezTo>
                      <a:pt x="0" y="18817"/>
                      <a:pt x="5399" y="24216"/>
                      <a:pt x="12081" y="24216"/>
                    </a:cubicBezTo>
                    <a:cubicBezTo>
                      <a:pt x="18763" y="24216"/>
                      <a:pt x="24216" y="18817"/>
                      <a:pt x="24216" y="12135"/>
                    </a:cubicBezTo>
                    <a:cubicBezTo>
                      <a:pt x="24216" y="5453"/>
                      <a:pt x="18763" y="0"/>
                      <a:pt x="12081" y="0"/>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3"/>
              <p:cNvSpPr/>
              <p:nvPr/>
            </p:nvSpPr>
            <p:spPr>
              <a:xfrm rot="1030697">
                <a:off x="1503179" y="3330249"/>
                <a:ext cx="241597" cy="429396"/>
              </a:xfrm>
              <a:custGeom>
                <a:avLst/>
                <a:gdLst/>
                <a:ahLst/>
                <a:cxnLst/>
                <a:rect l="l" t="t" r="r" b="b"/>
                <a:pathLst>
                  <a:path w="115554" h="205377" extrusionOk="0">
                    <a:moveTo>
                      <a:pt x="46925" y="0"/>
                    </a:moveTo>
                    <a:cubicBezTo>
                      <a:pt x="41722" y="0"/>
                      <a:pt x="34655" y="3422"/>
                      <a:pt x="26313" y="6234"/>
                    </a:cubicBezTo>
                    <a:cubicBezTo>
                      <a:pt x="12206" y="11148"/>
                      <a:pt x="1" y="12733"/>
                      <a:pt x="3964" y="23987"/>
                    </a:cubicBezTo>
                    <a:cubicBezTo>
                      <a:pt x="4122" y="24780"/>
                      <a:pt x="4439" y="25572"/>
                      <a:pt x="4915" y="26206"/>
                    </a:cubicBezTo>
                    <a:lnTo>
                      <a:pt x="50407" y="127494"/>
                    </a:lnTo>
                    <a:cubicBezTo>
                      <a:pt x="52794" y="134530"/>
                      <a:pt x="59364" y="138877"/>
                      <a:pt x="66328" y="138877"/>
                    </a:cubicBezTo>
                    <a:cubicBezTo>
                      <a:pt x="68150" y="138877"/>
                      <a:pt x="69998" y="138580"/>
                      <a:pt x="71805" y="137956"/>
                    </a:cubicBezTo>
                    <a:cubicBezTo>
                      <a:pt x="80682" y="134944"/>
                      <a:pt x="85278" y="125433"/>
                      <a:pt x="82267" y="116557"/>
                    </a:cubicBezTo>
                    <a:lnTo>
                      <a:pt x="55954" y="8453"/>
                    </a:lnTo>
                    <a:cubicBezTo>
                      <a:pt x="55637" y="7660"/>
                      <a:pt x="55320" y="7026"/>
                      <a:pt x="55003" y="6392"/>
                    </a:cubicBezTo>
                    <a:lnTo>
                      <a:pt x="54845" y="6234"/>
                    </a:lnTo>
                    <a:cubicBezTo>
                      <a:pt x="53225" y="1635"/>
                      <a:pt x="50520" y="0"/>
                      <a:pt x="46925" y="0"/>
                    </a:cubicBezTo>
                    <a:close/>
                    <a:moveTo>
                      <a:pt x="85848" y="152450"/>
                    </a:moveTo>
                    <a:cubicBezTo>
                      <a:pt x="76444" y="152450"/>
                      <a:pt x="67006" y="157315"/>
                      <a:pt x="62136" y="167280"/>
                    </a:cubicBezTo>
                    <a:cubicBezTo>
                      <a:pt x="53205" y="185554"/>
                      <a:pt x="67380" y="205377"/>
                      <a:pt x="85767" y="205377"/>
                    </a:cubicBezTo>
                    <a:cubicBezTo>
                      <a:pt x="88592" y="205377"/>
                      <a:pt x="91517" y="204909"/>
                      <a:pt x="94472" y="203896"/>
                    </a:cubicBezTo>
                    <a:cubicBezTo>
                      <a:pt x="108262" y="199140"/>
                      <a:pt x="115554" y="184082"/>
                      <a:pt x="110798" y="170292"/>
                    </a:cubicBezTo>
                    <a:cubicBezTo>
                      <a:pt x="106786" y="158506"/>
                      <a:pt x="96338" y="152450"/>
                      <a:pt x="85848" y="15245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4" name="Google Shape;2464;p43"/>
          <p:cNvGrpSpPr/>
          <p:nvPr/>
        </p:nvGrpSpPr>
        <p:grpSpPr>
          <a:xfrm>
            <a:off x="1019475" y="3826296"/>
            <a:ext cx="2029600" cy="605400"/>
            <a:chOff x="1019475" y="3826296"/>
            <a:chExt cx="2029600" cy="605400"/>
          </a:xfrm>
        </p:grpSpPr>
        <p:grpSp>
          <p:nvGrpSpPr>
            <p:cNvPr id="2465" name="Google Shape;2465;p43"/>
            <p:cNvGrpSpPr/>
            <p:nvPr/>
          </p:nvGrpSpPr>
          <p:grpSpPr>
            <a:xfrm>
              <a:off x="1454925" y="4039033"/>
              <a:ext cx="1594150" cy="179925"/>
              <a:chOff x="1468025" y="2056550"/>
              <a:chExt cx="1594150" cy="179925"/>
            </a:xfrm>
          </p:grpSpPr>
          <p:sp>
            <p:nvSpPr>
              <p:cNvPr id="2466" name="Google Shape;2466;p43"/>
              <p:cNvSpPr/>
              <p:nvPr/>
            </p:nvSpPr>
            <p:spPr>
              <a:xfrm>
                <a:off x="1468025" y="2121775"/>
                <a:ext cx="1464571" cy="49475"/>
              </a:xfrm>
              <a:custGeom>
                <a:avLst/>
                <a:gdLst/>
                <a:ahLst/>
                <a:cxnLst/>
                <a:rect l="l" t="t" r="r" b="b"/>
                <a:pathLst>
                  <a:path w="47524" h="1979" extrusionOk="0">
                    <a:moveTo>
                      <a:pt x="1337" y="1"/>
                    </a:moveTo>
                    <a:cubicBezTo>
                      <a:pt x="1" y="1"/>
                      <a:pt x="1" y="1979"/>
                      <a:pt x="1337" y="1979"/>
                    </a:cubicBezTo>
                    <a:lnTo>
                      <a:pt x="46187" y="1979"/>
                    </a:lnTo>
                    <a:cubicBezTo>
                      <a:pt x="47524" y="1979"/>
                      <a:pt x="47524" y="1"/>
                      <a:pt x="46187" y="1"/>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3"/>
              <p:cNvSpPr/>
              <p:nvPr/>
            </p:nvSpPr>
            <p:spPr>
              <a:xfrm>
                <a:off x="2852350" y="2056550"/>
                <a:ext cx="209825" cy="179925"/>
              </a:xfrm>
              <a:custGeom>
                <a:avLst/>
                <a:gdLst/>
                <a:ahLst/>
                <a:cxnLst/>
                <a:rect l="l" t="t" r="r" b="b"/>
                <a:pathLst>
                  <a:path w="8393" h="7197" extrusionOk="0">
                    <a:moveTo>
                      <a:pt x="4811" y="2011"/>
                    </a:moveTo>
                    <a:cubicBezTo>
                      <a:pt x="5667" y="2011"/>
                      <a:pt x="6361" y="2706"/>
                      <a:pt x="6415" y="3561"/>
                    </a:cubicBezTo>
                    <a:cubicBezTo>
                      <a:pt x="6415" y="4545"/>
                      <a:pt x="5619" y="5182"/>
                      <a:pt x="4791" y="5182"/>
                    </a:cubicBezTo>
                    <a:cubicBezTo>
                      <a:pt x="4405" y="5182"/>
                      <a:pt x="4012" y="5043"/>
                      <a:pt x="3689" y="4737"/>
                    </a:cubicBezTo>
                    <a:cubicBezTo>
                      <a:pt x="2673" y="3722"/>
                      <a:pt x="3421" y="2011"/>
                      <a:pt x="4811" y="2011"/>
                    </a:cubicBezTo>
                    <a:close/>
                    <a:moveTo>
                      <a:pt x="4774" y="0"/>
                    </a:moveTo>
                    <a:cubicBezTo>
                      <a:pt x="3891" y="0"/>
                      <a:pt x="2987" y="324"/>
                      <a:pt x="2245" y="1049"/>
                    </a:cubicBezTo>
                    <a:cubicBezTo>
                      <a:pt x="0" y="3294"/>
                      <a:pt x="1604" y="7196"/>
                      <a:pt x="4811" y="7196"/>
                    </a:cubicBezTo>
                    <a:cubicBezTo>
                      <a:pt x="6789" y="7143"/>
                      <a:pt x="8393" y="5539"/>
                      <a:pt x="8393" y="3561"/>
                    </a:cubicBezTo>
                    <a:cubicBezTo>
                      <a:pt x="8393" y="1425"/>
                      <a:pt x="6628" y="0"/>
                      <a:pt x="4774" y="0"/>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8" name="Google Shape;2468;p43"/>
            <p:cNvGrpSpPr/>
            <p:nvPr/>
          </p:nvGrpSpPr>
          <p:grpSpPr>
            <a:xfrm>
              <a:off x="1019475" y="3826296"/>
              <a:ext cx="605400" cy="605400"/>
              <a:chOff x="1018075" y="2682625"/>
              <a:chExt cx="605400" cy="605400"/>
            </a:xfrm>
          </p:grpSpPr>
          <p:sp>
            <p:nvSpPr>
              <p:cNvPr id="2469" name="Google Shape;2469;p43"/>
              <p:cNvSpPr/>
              <p:nvPr/>
            </p:nvSpPr>
            <p:spPr>
              <a:xfrm>
                <a:off x="1018075" y="2682625"/>
                <a:ext cx="605400" cy="605400"/>
              </a:xfrm>
              <a:custGeom>
                <a:avLst/>
                <a:gdLst/>
                <a:ahLst/>
                <a:cxnLst/>
                <a:rect l="l" t="t" r="r" b="b"/>
                <a:pathLst>
                  <a:path w="24216" h="24216" extrusionOk="0">
                    <a:moveTo>
                      <a:pt x="12081" y="0"/>
                    </a:moveTo>
                    <a:cubicBezTo>
                      <a:pt x="5399" y="0"/>
                      <a:pt x="0" y="5453"/>
                      <a:pt x="0" y="12135"/>
                    </a:cubicBezTo>
                    <a:cubicBezTo>
                      <a:pt x="0" y="18817"/>
                      <a:pt x="5399" y="24216"/>
                      <a:pt x="12081" y="24216"/>
                    </a:cubicBezTo>
                    <a:cubicBezTo>
                      <a:pt x="18763" y="24216"/>
                      <a:pt x="24216" y="18817"/>
                      <a:pt x="24216" y="12135"/>
                    </a:cubicBezTo>
                    <a:cubicBezTo>
                      <a:pt x="24216" y="5453"/>
                      <a:pt x="18763" y="0"/>
                      <a:pt x="12081" y="0"/>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3"/>
              <p:cNvSpPr/>
              <p:nvPr/>
            </p:nvSpPr>
            <p:spPr>
              <a:xfrm>
                <a:off x="1148113" y="2838700"/>
                <a:ext cx="345330" cy="293282"/>
              </a:xfrm>
              <a:custGeom>
                <a:avLst/>
                <a:gdLst/>
                <a:ahLst/>
                <a:cxnLst/>
                <a:rect l="l" t="t" r="r" b="b"/>
                <a:pathLst>
                  <a:path w="16786" h="14256" extrusionOk="0">
                    <a:moveTo>
                      <a:pt x="12776" y="0"/>
                    </a:moveTo>
                    <a:cubicBezTo>
                      <a:pt x="12192" y="0"/>
                      <a:pt x="11604" y="176"/>
                      <a:pt x="11066" y="571"/>
                    </a:cubicBezTo>
                    <a:cubicBezTo>
                      <a:pt x="9943" y="1373"/>
                      <a:pt x="8714" y="3832"/>
                      <a:pt x="8393" y="5168"/>
                    </a:cubicBezTo>
                    <a:cubicBezTo>
                      <a:pt x="8126" y="3832"/>
                      <a:pt x="6683" y="1373"/>
                      <a:pt x="5453" y="624"/>
                    </a:cubicBezTo>
                    <a:cubicBezTo>
                      <a:pt x="4813" y="256"/>
                      <a:pt x="4201" y="89"/>
                      <a:pt x="3637" y="89"/>
                    </a:cubicBezTo>
                    <a:cubicBezTo>
                      <a:pt x="2318" y="89"/>
                      <a:pt x="1257" y="1003"/>
                      <a:pt x="695" y="2388"/>
                    </a:cubicBezTo>
                    <a:cubicBezTo>
                      <a:pt x="1" y="4046"/>
                      <a:pt x="695" y="5970"/>
                      <a:pt x="1604" y="7574"/>
                    </a:cubicBezTo>
                    <a:cubicBezTo>
                      <a:pt x="3208" y="10354"/>
                      <a:pt x="5560" y="12706"/>
                      <a:pt x="8393" y="14256"/>
                    </a:cubicBezTo>
                    <a:cubicBezTo>
                      <a:pt x="11226" y="12706"/>
                      <a:pt x="13579" y="10354"/>
                      <a:pt x="15182" y="7574"/>
                    </a:cubicBezTo>
                    <a:cubicBezTo>
                      <a:pt x="16091" y="5970"/>
                      <a:pt x="16786" y="4046"/>
                      <a:pt x="16091" y="2388"/>
                    </a:cubicBezTo>
                    <a:cubicBezTo>
                      <a:pt x="15526" y="996"/>
                      <a:pt x="14166" y="0"/>
                      <a:pt x="12776"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71" name="Google Shape;2471;p43"/>
          <p:cNvGrpSpPr/>
          <p:nvPr/>
        </p:nvGrpSpPr>
        <p:grpSpPr>
          <a:xfrm>
            <a:off x="5707525" y="1799596"/>
            <a:ext cx="2050325" cy="605400"/>
            <a:chOff x="5707525" y="1799596"/>
            <a:chExt cx="2050325" cy="605400"/>
          </a:xfrm>
        </p:grpSpPr>
        <p:grpSp>
          <p:nvGrpSpPr>
            <p:cNvPr id="2472" name="Google Shape;2472;p43"/>
            <p:cNvGrpSpPr/>
            <p:nvPr/>
          </p:nvGrpSpPr>
          <p:grpSpPr>
            <a:xfrm flipH="1">
              <a:off x="5707525" y="2012333"/>
              <a:ext cx="1594150" cy="179925"/>
              <a:chOff x="1468025" y="2056550"/>
              <a:chExt cx="1594150" cy="179925"/>
            </a:xfrm>
          </p:grpSpPr>
          <p:sp>
            <p:nvSpPr>
              <p:cNvPr id="2473" name="Google Shape;2473;p43"/>
              <p:cNvSpPr/>
              <p:nvPr/>
            </p:nvSpPr>
            <p:spPr>
              <a:xfrm>
                <a:off x="1468025" y="2121775"/>
                <a:ext cx="1464571" cy="49475"/>
              </a:xfrm>
              <a:custGeom>
                <a:avLst/>
                <a:gdLst/>
                <a:ahLst/>
                <a:cxnLst/>
                <a:rect l="l" t="t" r="r" b="b"/>
                <a:pathLst>
                  <a:path w="47524" h="1979" extrusionOk="0">
                    <a:moveTo>
                      <a:pt x="1337" y="1"/>
                    </a:moveTo>
                    <a:cubicBezTo>
                      <a:pt x="1" y="1"/>
                      <a:pt x="1" y="1979"/>
                      <a:pt x="1337" y="1979"/>
                    </a:cubicBezTo>
                    <a:lnTo>
                      <a:pt x="46187" y="1979"/>
                    </a:lnTo>
                    <a:cubicBezTo>
                      <a:pt x="47524" y="1979"/>
                      <a:pt x="47524" y="1"/>
                      <a:pt x="46187" y="1"/>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3"/>
              <p:cNvSpPr/>
              <p:nvPr/>
            </p:nvSpPr>
            <p:spPr>
              <a:xfrm>
                <a:off x="2852350" y="2056550"/>
                <a:ext cx="209825" cy="179925"/>
              </a:xfrm>
              <a:custGeom>
                <a:avLst/>
                <a:gdLst/>
                <a:ahLst/>
                <a:cxnLst/>
                <a:rect l="l" t="t" r="r" b="b"/>
                <a:pathLst>
                  <a:path w="8393" h="7197" extrusionOk="0">
                    <a:moveTo>
                      <a:pt x="4811" y="2011"/>
                    </a:moveTo>
                    <a:cubicBezTo>
                      <a:pt x="5667" y="2011"/>
                      <a:pt x="6361" y="2706"/>
                      <a:pt x="6415" y="3561"/>
                    </a:cubicBezTo>
                    <a:cubicBezTo>
                      <a:pt x="6415" y="4545"/>
                      <a:pt x="5619" y="5182"/>
                      <a:pt x="4791" y="5182"/>
                    </a:cubicBezTo>
                    <a:cubicBezTo>
                      <a:pt x="4405" y="5182"/>
                      <a:pt x="4012" y="5043"/>
                      <a:pt x="3689" y="4737"/>
                    </a:cubicBezTo>
                    <a:cubicBezTo>
                      <a:pt x="2673" y="3722"/>
                      <a:pt x="3421" y="2011"/>
                      <a:pt x="4811" y="2011"/>
                    </a:cubicBezTo>
                    <a:close/>
                    <a:moveTo>
                      <a:pt x="4774" y="0"/>
                    </a:moveTo>
                    <a:cubicBezTo>
                      <a:pt x="3891" y="0"/>
                      <a:pt x="2987" y="324"/>
                      <a:pt x="2245" y="1049"/>
                    </a:cubicBezTo>
                    <a:cubicBezTo>
                      <a:pt x="0" y="3294"/>
                      <a:pt x="1604" y="7196"/>
                      <a:pt x="4811" y="7196"/>
                    </a:cubicBezTo>
                    <a:cubicBezTo>
                      <a:pt x="6789" y="7143"/>
                      <a:pt x="8393" y="5539"/>
                      <a:pt x="8393" y="3561"/>
                    </a:cubicBezTo>
                    <a:cubicBezTo>
                      <a:pt x="8393" y="1425"/>
                      <a:pt x="6628" y="0"/>
                      <a:pt x="4774" y="0"/>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5" name="Google Shape;2475;p43"/>
            <p:cNvGrpSpPr/>
            <p:nvPr/>
          </p:nvGrpSpPr>
          <p:grpSpPr>
            <a:xfrm>
              <a:off x="7152450" y="1799596"/>
              <a:ext cx="605400" cy="605400"/>
              <a:chOff x="7152450" y="1799596"/>
              <a:chExt cx="605400" cy="605400"/>
            </a:xfrm>
          </p:grpSpPr>
          <p:sp>
            <p:nvSpPr>
              <p:cNvPr id="2476" name="Google Shape;2476;p43"/>
              <p:cNvSpPr/>
              <p:nvPr/>
            </p:nvSpPr>
            <p:spPr>
              <a:xfrm>
                <a:off x="7152450" y="1799596"/>
                <a:ext cx="605400" cy="605400"/>
              </a:xfrm>
              <a:custGeom>
                <a:avLst/>
                <a:gdLst/>
                <a:ahLst/>
                <a:cxnLst/>
                <a:rect l="l" t="t" r="r" b="b"/>
                <a:pathLst>
                  <a:path w="24216" h="24216" extrusionOk="0">
                    <a:moveTo>
                      <a:pt x="12081" y="0"/>
                    </a:moveTo>
                    <a:cubicBezTo>
                      <a:pt x="5399" y="0"/>
                      <a:pt x="0" y="5453"/>
                      <a:pt x="0" y="12135"/>
                    </a:cubicBezTo>
                    <a:cubicBezTo>
                      <a:pt x="0" y="18817"/>
                      <a:pt x="5399" y="24216"/>
                      <a:pt x="12081" y="24216"/>
                    </a:cubicBezTo>
                    <a:cubicBezTo>
                      <a:pt x="18763" y="24216"/>
                      <a:pt x="24216" y="18817"/>
                      <a:pt x="24216" y="12135"/>
                    </a:cubicBezTo>
                    <a:cubicBezTo>
                      <a:pt x="24216" y="5453"/>
                      <a:pt x="18763" y="0"/>
                      <a:pt x="12081" y="0"/>
                    </a:cubicBezTo>
                    <a:close/>
                  </a:path>
                </a:pathLst>
              </a:custGeom>
              <a:solidFill>
                <a:srgbClr val="E25E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7" name="Google Shape;2477;p43"/>
              <p:cNvGrpSpPr/>
              <p:nvPr/>
            </p:nvGrpSpPr>
            <p:grpSpPr>
              <a:xfrm>
                <a:off x="7282465" y="1930483"/>
                <a:ext cx="345370" cy="343656"/>
                <a:chOff x="-9961625" y="4048175"/>
                <a:chExt cx="357600" cy="355825"/>
              </a:xfrm>
            </p:grpSpPr>
            <p:sp>
              <p:nvSpPr>
                <p:cNvPr id="2478" name="Google Shape;2478;p43"/>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3"/>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3"/>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3"/>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3"/>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3"/>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484" name="Google Shape;2484;p43"/>
          <p:cNvGrpSpPr/>
          <p:nvPr/>
        </p:nvGrpSpPr>
        <p:grpSpPr>
          <a:xfrm>
            <a:off x="5973350" y="3872933"/>
            <a:ext cx="2143375" cy="605400"/>
            <a:chOff x="5973350" y="3872933"/>
            <a:chExt cx="2143375" cy="605400"/>
          </a:xfrm>
        </p:grpSpPr>
        <p:grpSp>
          <p:nvGrpSpPr>
            <p:cNvPr id="2485" name="Google Shape;2485;p43"/>
            <p:cNvGrpSpPr/>
            <p:nvPr/>
          </p:nvGrpSpPr>
          <p:grpSpPr>
            <a:xfrm flipH="1">
              <a:off x="5973350" y="4085683"/>
              <a:ext cx="1594150" cy="179925"/>
              <a:chOff x="1468025" y="2056550"/>
              <a:chExt cx="1594150" cy="179925"/>
            </a:xfrm>
          </p:grpSpPr>
          <p:sp>
            <p:nvSpPr>
              <p:cNvPr id="2486" name="Google Shape;2486;p43"/>
              <p:cNvSpPr/>
              <p:nvPr/>
            </p:nvSpPr>
            <p:spPr>
              <a:xfrm>
                <a:off x="1468025" y="2121775"/>
                <a:ext cx="1464571" cy="49475"/>
              </a:xfrm>
              <a:custGeom>
                <a:avLst/>
                <a:gdLst/>
                <a:ahLst/>
                <a:cxnLst/>
                <a:rect l="l" t="t" r="r" b="b"/>
                <a:pathLst>
                  <a:path w="47524" h="1979" extrusionOk="0">
                    <a:moveTo>
                      <a:pt x="1337" y="1"/>
                    </a:moveTo>
                    <a:cubicBezTo>
                      <a:pt x="1" y="1"/>
                      <a:pt x="1" y="1979"/>
                      <a:pt x="1337" y="1979"/>
                    </a:cubicBezTo>
                    <a:lnTo>
                      <a:pt x="46187" y="1979"/>
                    </a:lnTo>
                    <a:cubicBezTo>
                      <a:pt x="47524" y="1979"/>
                      <a:pt x="47524" y="1"/>
                      <a:pt x="46187" y="1"/>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3"/>
              <p:cNvSpPr/>
              <p:nvPr/>
            </p:nvSpPr>
            <p:spPr>
              <a:xfrm>
                <a:off x="2852350" y="2056550"/>
                <a:ext cx="209825" cy="179925"/>
              </a:xfrm>
              <a:custGeom>
                <a:avLst/>
                <a:gdLst/>
                <a:ahLst/>
                <a:cxnLst/>
                <a:rect l="l" t="t" r="r" b="b"/>
                <a:pathLst>
                  <a:path w="8393" h="7197" extrusionOk="0">
                    <a:moveTo>
                      <a:pt x="4811" y="2011"/>
                    </a:moveTo>
                    <a:cubicBezTo>
                      <a:pt x="5667" y="2011"/>
                      <a:pt x="6361" y="2706"/>
                      <a:pt x="6415" y="3561"/>
                    </a:cubicBezTo>
                    <a:cubicBezTo>
                      <a:pt x="6415" y="4545"/>
                      <a:pt x="5619" y="5182"/>
                      <a:pt x="4791" y="5182"/>
                    </a:cubicBezTo>
                    <a:cubicBezTo>
                      <a:pt x="4405" y="5182"/>
                      <a:pt x="4012" y="5043"/>
                      <a:pt x="3689" y="4737"/>
                    </a:cubicBezTo>
                    <a:cubicBezTo>
                      <a:pt x="2673" y="3722"/>
                      <a:pt x="3421" y="2011"/>
                      <a:pt x="4811" y="2011"/>
                    </a:cubicBezTo>
                    <a:close/>
                    <a:moveTo>
                      <a:pt x="4774" y="0"/>
                    </a:moveTo>
                    <a:cubicBezTo>
                      <a:pt x="3891" y="0"/>
                      <a:pt x="2987" y="324"/>
                      <a:pt x="2245" y="1049"/>
                    </a:cubicBezTo>
                    <a:cubicBezTo>
                      <a:pt x="0" y="3294"/>
                      <a:pt x="1604" y="7196"/>
                      <a:pt x="4811" y="7196"/>
                    </a:cubicBezTo>
                    <a:cubicBezTo>
                      <a:pt x="6789" y="7143"/>
                      <a:pt x="8393" y="5539"/>
                      <a:pt x="8393" y="3561"/>
                    </a:cubicBezTo>
                    <a:cubicBezTo>
                      <a:pt x="8393" y="1425"/>
                      <a:pt x="6628" y="0"/>
                      <a:pt x="4774" y="0"/>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43"/>
            <p:cNvGrpSpPr/>
            <p:nvPr/>
          </p:nvGrpSpPr>
          <p:grpSpPr>
            <a:xfrm>
              <a:off x="7511325" y="3872933"/>
              <a:ext cx="605400" cy="605400"/>
              <a:chOff x="7511325" y="3872933"/>
              <a:chExt cx="605400" cy="605400"/>
            </a:xfrm>
          </p:grpSpPr>
          <p:sp>
            <p:nvSpPr>
              <p:cNvPr id="2489" name="Google Shape;2489;p43"/>
              <p:cNvSpPr/>
              <p:nvPr/>
            </p:nvSpPr>
            <p:spPr>
              <a:xfrm>
                <a:off x="7511325" y="3872933"/>
                <a:ext cx="605400" cy="605400"/>
              </a:xfrm>
              <a:custGeom>
                <a:avLst/>
                <a:gdLst/>
                <a:ahLst/>
                <a:cxnLst/>
                <a:rect l="l" t="t" r="r" b="b"/>
                <a:pathLst>
                  <a:path w="24216" h="24216" extrusionOk="0">
                    <a:moveTo>
                      <a:pt x="12081" y="0"/>
                    </a:moveTo>
                    <a:cubicBezTo>
                      <a:pt x="5399" y="0"/>
                      <a:pt x="0" y="5453"/>
                      <a:pt x="0" y="12135"/>
                    </a:cubicBezTo>
                    <a:cubicBezTo>
                      <a:pt x="0" y="18817"/>
                      <a:pt x="5399" y="24216"/>
                      <a:pt x="12081" y="24216"/>
                    </a:cubicBezTo>
                    <a:cubicBezTo>
                      <a:pt x="18763" y="24216"/>
                      <a:pt x="24216" y="18817"/>
                      <a:pt x="24216" y="12135"/>
                    </a:cubicBezTo>
                    <a:cubicBezTo>
                      <a:pt x="24216" y="5453"/>
                      <a:pt x="18763" y="0"/>
                      <a:pt x="12081" y="0"/>
                    </a:cubicBezTo>
                    <a:close/>
                  </a:path>
                </a:pathLst>
              </a:custGeom>
              <a:solidFill>
                <a:srgbClr val="E25E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3"/>
              <p:cNvSpPr/>
              <p:nvPr/>
            </p:nvSpPr>
            <p:spPr>
              <a:xfrm>
                <a:off x="7647246" y="4020810"/>
                <a:ext cx="333560" cy="309650"/>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2491" name="Google Shape;2491;p43"/>
          <p:cNvSpPr txBox="1"/>
          <p:nvPr/>
        </p:nvSpPr>
        <p:spPr>
          <a:xfrm>
            <a:off x="1528525" y="3496197"/>
            <a:ext cx="1377600" cy="69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uli"/>
                <a:ea typeface="Muli"/>
                <a:cs typeface="Muli"/>
                <a:sym typeface="Muli"/>
              </a:rPr>
              <a:t>Saturn is the ringed one</a:t>
            </a:r>
            <a:endParaRPr>
              <a:solidFill>
                <a:schemeClr val="dk1"/>
              </a:solidFill>
              <a:latin typeface="Muli"/>
              <a:ea typeface="Muli"/>
              <a:cs typeface="Muli"/>
              <a:sym typeface="Muli"/>
            </a:endParaRPr>
          </a:p>
        </p:txBody>
      </p:sp>
      <p:sp>
        <p:nvSpPr>
          <p:cNvPr id="2492" name="Google Shape;2492;p43"/>
          <p:cNvSpPr txBox="1"/>
          <p:nvPr/>
        </p:nvSpPr>
        <p:spPr>
          <a:xfrm>
            <a:off x="5822400" y="1461000"/>
            <a:ext cx="1417200" cy="69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uli"/>
                <a:ea typeface="Muli"/>
                <a:cs typeface="Muli"/>
                <a:sym typeface="Muli"/>
              </a:rPr>
              <a:t>Neptune is the farthest planet</a:t>
            </a:r>
            <a:endParaRPr>
              <a:solidFill>
                <a:schemeClr val="dk1"/>
              </a:solidFill>
              <a:latin typeface="Muli"/>
              <a:ea typeface="Muli"/>
              <a:cs typeface="Muli"/>
              <a:sym typeface="Muli"/>
            </a:endParaRPr>
          </a:p>
        </p:txBody>
      </p:sp>
      <p:sp>
        <p:nvSpPr>
          <p:cNvPr id="2493" name="Google Shape;2493;p43"/>
          <p:cNvSpPr txBox="1"/>
          <p:nvPr/>
        </p:nvSpPr>
        <p:spPr>
          <a:xfrm>
            <a:off x="6138025" y="3533201"/>
            <a:ext cx="1377600" cy="69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uli"/>
                <a:ea typeface="Muli"/>
                <a:cs typeface="Muli"/>
                <a:sym typeface="Muli"/>
              </a:rPr>
              <a:t>Jupiter is the biggest planet</a:t>
            </a:r>
            <a:endParaRPr>
              <a:solidFill>
                <a:schemeClr val="dk1"/>
              </a:solidFill>
              <a:latin typeface="Muli"/>
              <a:ea typeface="Muli"/>
              <a:cs typeface="Muli"/>
              <a:sym typeface="Muli"/>
            </a:endParaRPr>
          </a:p>
        </p:txBody>
      </p:sp>
      <p:grpSp>
        <p:nvGrpSpPr>
          <p:cNvPr id="2494" name="Google Shape;2494;p43"/>
          <p:cNvGrpSpPr/>
          <p:nvPr/>
        </p:nvGrpSpPr>
        <p:grpSpPr>
          <a:xfrm>
            <a:off x="3049080" y="2332013"/>
            <a:ext cx="1528636" cy="2254403"/>
            <a:chOff x="714172" y="1788927"/>
            <a:chExt cx="1534467" cy="2263002"/>
          </a:xfrm>
        </p:grpSpPr>
        <p:sp>
          <p:nvSpPr>
            <p:cNvPr id="2495" name="Google Shape;2495;p43"/>
            <p:cNvSpPr/>
            <p:nvPr/>
          </p:nvSpPr>
          <p:spPr>
            <a:xfrm rot="-481">
              <a:off x="725022" y="3892365"/>
              <a:ext cx="1523617" cy="159457"/>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6" name="Google Shape;2496;p43"/>
            <p:cNvGrpSpPr/>
            <p:nvPr/>
          </p:nvGrpSpPr>
          <p:grpSpPr>
            <a:xfrm flipH="1">
              <a:off x="714172" y="1788927"/>
              <a:ext cx="1531921" cy="2254222"/>
              <a:chOff x="1981800" y="237850"/>
              <a:chExt cx="3535475" cy="5202450"/>
            </a:xfrm>
          </p:grpSpPr>
          <p:sp>
            <p:nvSpPr>
              <p:cNvPr id="2497" name="Google Shape;2497;p43"/>
              <p:cNvSpPr/>
              <p:nvPr/>
            </p:nvSpPr>
            <p:spPr>
              <a:xfrm>
                <a:off x="4776775" y="4171800"/>
                <a:ext cx="740500" cy="680300"/>
              </a:xfrm>
              <a:custGeom>
                <a:avLst/>
                <a:gdLst/>
                <a:ahLst/>
                <a:cxnLst/>
                <a:rect l="l" t="t" r="r" b="b"/>
                <a:pathLst>
                  <a:path w="29620" h="27212" extrusionOk="0">
                    <a:moveTo>
                      <a:pt x="20482" y="0"/>
                    </a:moveTo>
                    <a:cubicBezTo>
                      <a:pt x="21813" y="0"/>
                      <a:pt x="17080" y="11461"/>
                      <a:pt x="15897" y="12718"/>
                    </a:cubicBezTo>
                    <a:cubicBezTo>
                      <a:pt x="14419" y="14271"/>
                      <a:pt x="12718" y="15528"/>
                      <a:pt x="10795" y="16415"/>
                    </a:cubicBezTo>
                    <a:cubicBezTo>
                      <a:pt x="10352" y="16563"/>
                      <a:pt x="9834" y="16637"/>
                      <a:pt x="9391" y="16637"/>
                    </a:cubicBezTo>
                    <a:cubicBezTo>
                      <a:pt x="7468" y="16859"/>
                      <a:pt x="5028" y="16489"/>
                      <a:pt x="4215" y="17524"/>
                    </a:cubicBezTo>
                    <a:cubicBezTo>
                      <a:pt x="0" y="22996"/>
                      <a:pt x="12422" y="27211"/>
                      <a:pt x="15971" y="27211"/>
                    </a:cubicBezTo>
                    <a:cubicBezTo>
                      <a:pt x="16011" y="27211"/>
                      <a:pt x="16050" y="27211"/>
                      <a:pt x="16089" y="27211"/>
                    </a:cubicBezTo>
                    <a:cubicBezTo>
                      <a:pt x="29620" y="27211"/>
                      <a:pt x="24327" y="14493"/>
                      <a:pt x="24327" y="14493"/>
                    </a:cubicBezTo>
                    <a:lnTo>
                      <a:pt x="26175" y="9835"/>
                    </a:lnTo>
                    <a:cubicBezTo>
                      <a:pt x="27432" y="6655"/>
                      <a:pt x="24622" y="0"/>
                      <a:pt x="204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3"/>
              <p:cNvSpPr/>
              <p:nvPr/>
            </p:nvSpPr>
            <p:spPr>
              <a:xfrm>
                <a:off x="2643575" y="2997750"/>
                <a:ext cx="2657100" cy="2442250"/>
              </a:xfrm>
              <a:custGeom>
                <a:avLst/>
                <a:gdLst/>
                <a:ahLst/>
                <a:cxnLst/>
                <a:rect l="l" t="t" r="r" b="b"/>
                <a:pathLst>
                  <a:path w="106284" h="97690" extrusionOk="0">
                    <a:moveTo>
                      <a:pt x="66779" y="1"/>
                    </a:moveTo>
                    <a:cubicBezTo>
                      <a:pt x="55963" y="1"/>
                      <a:pt x="42481" y="10323"/>
                      <a:pt x="34605" y="15463"/>
                    </a:cubicBezTo>
                    <a:cubicBezTo>
                      <a:pt x="27654" y="19900"/>
                      <a:pt x="21221" y="24928"/>
                      <a:pt x="15306" y="30547"/>
                    </a:cubicBezTo>
                    <a:cubicBezTo>
                      <a:pt x="10722" y="34984"/>
                      <a:pt x="1257" y="41565"/>
                      <a:pt x="518" y="47924"/>
                    </a:cubicBezTo>
                    <a:cubicBezTo>
                      <a:pt x="518" y="47924"/>
                      <a:pt x="3697" y="46593"/>
                      <a:pt x="3993" y="46297"/>
                    </a:cubicBezTo>
                    <a:lnTo>
                      <a:pt x="3993" y="46297"/>
                    </a:lnTo>
                    <a:cubicBezTo>
                      <a:pt x="0" y="56575"/>
                      <a:pt x="9834" y="74173"/>
                      <a:pt x="17746" y="80975"/>
                    </a:cubicBezTo>
                    <a:cubicBezTo>
                      <a:pt x="17746" y="80975"/>
                      <a:pt x="15596" y="80572"/>
                      <a:pt x="12969" y="80572"/>
                    </a:cubicBezTo>
                    <a:cubicBezTo>
                      <a:pt x="8846" y="80572"/>
                      <a:pt x="3549" y="81565"/>
                      <a:pt x="3549" y="86669"/>
                    </a:cubicBezTo>
                    <a:cubicBezTo>
                      <a:pt x="3549" y="90005"/>
                      <a:pt x="7546" y="91007"/>
                      <a:pt x="12347" y="91007"/>
                    </a:cubicBezTo>
                    <a:cubicBezTo>
                      <a:pt x="18792" y="91007"/>
                      <a:pt x="26688" y="89201"/>
                      <a:pt x="28314" y="88813"/>
                    </a:cubicBezTo>
                    <a:lnTo>
                      <a:pt x="28314" y="88813"/>
                    </a:lnTo>
                    <a:cubicBezTo>
                      <a:pt x="26724" y="89213"/>
                      <a:pt x="19448" y="91218"/>
                      <a:pt x="21295" y="93989"/>
                    </a:cubicBezTo>
                    <a:cubicBezTo>
                      <a:pt x="22597" y="95882"/>
                      <a:pt x="26690" y="95977"/>
                      <a:pt x="29525" y="95977"/>
                    </a:cubicBezTo>
                    <a:cubicBezTo>
                      <a:pt x="29840" y="95977"/>
                      <a:pt x="30139" y="95975"/>
                      <a:pt x="30417" y="95975"/>
                    </a:cubicBezTo>
                    <a:cubicBezTo>
                      <a:pt x="30765" y="95975"/>
                      <a:pt x="31080" y="95977"/>
                      <a:pt x="31351" y="95986"/>
                    </a:cubicBezTo>
                    <a:cubicBezTo>
                      <a:pt x="32006" y="96017"/>
                      <a:pt x="32756" y="96041"/>
                      <a:pt x="33559" y="96041"/>
                    </a:cubicBezTo>
                    <a:cubicBezTo>
                      <a:pt x="36563" y="96041"/>
                      <a:pt x="40299" y="95697"/>
                      <a:pt x="42516" y="94063"/>
                    </a:cubicBezTo>
                    <a:cubicBezTo>
                      <a:pt x="44217" y="92806"/>
                      <a:pt x="44661" y="89405"/>
                      <a:pt x="44217" y="87113"/>
                    </a:cubicBezTo>
                    <a:lnTo>
                      <a:pt x="44217" y="87113"/>
                    </a:lnTo>
                    <a:cubicBezTo>
                      <a:pt x="44218" y="87116"/>
                      <a:pt x="45400" y="92955"/>
                      <a:pt x="46953" y="95542"/>
                    </a:cubicBezTo>
                    <a:cubicBezTo>
                      <a:pt x="47795" y="96986"/>
                      <a:pt x="52270" y="97690"/>
                      <a:pt x="56684" y="97690"/>
                    </a:cubicBezTo>
                    <a:cubicBezTo>
                      <a:pt x="60409" y="97690"/>
                      <a:pt x="64091" y="97189"/>
                      <a:pt x="65512" y="96207"/>
                    </a:cubicBezTo>
                    <a:cubicBezTo>
                      <a:pt x="68691" y="94137"/>
                      <a:pt x="62407" y="91919"/>
                      <a:pt x="62406" y="91919"/>
                    </a:cubicBezTo>
                    <a:lnTo>
                      <a:pt x="62406" y="91919"/>
                    </a:lnTo>
                    <a:cubicBezTo>
                      <a:pt x="68600" y="92717"/>
                      <a:pt x="80086" y="93788"/>
                      <a:pt x="89719" y="93788"/>
                    </a:cubicBezTo>
                    <a:cubicBezTo>
                      <a:pt x="98830" y="93788"/>
                      <a:pt x="106283" y="92830"/>
                      <a:pt x="106032" y="89774"/>
                    </a:cubicBezTo>
                    <a:cubicBezTo>
                      <a:pt x="105514" y="83563"/>
                      <a:pt x="92944" y="83563"/>
                      <a:pt x="92944" y="83563"/>
                    </a:cubicBezTo>
                    <a:cubicBezTo>
                      <a:pt x="94127" y="83563"/>
                      <a:pt x="97233" y="70698"/>
                      <a:pt x="97528" y="69588"/>
                    </a:cubicBezTo>
                    <a:cubicBezTo>
                      <a:pt x="99377" y="62564"/>
                      <a:pt x="100560" y="54726"/>
                      <a:pt x="99377" y="47554"/>
                    </a:cubicBezTo>
                    <a:lnTo>
                      <a:pt x="99377" y="47554"/>
                    </a:lnTo>
                    <a:cubicBezTo>
                      <a:pt x="99494" y="47575"/>
                      <a:pt x="99621" y="47584"/>
                      <a:pt x="99755" y="47584"/>
                    </a:cubicBezTo>
                    <a:cubicBezTo>
                      <a:pt x="100474" y="47584"/>
                      <a:pt x="101390" y="47324"/>
                      <a:pt x="102121" y="47324"/>
                    </a:cubicBezTo>
                    <a:cubicBezTo>
                      <a:pt x="102194" y="47324"/>
                      <a:pt x="102265" y="47326"/>
                      <a:pt x="102335" y="47332"/>
                    </a:cubicBezTo>
                    <a:cubicBezTo>
                      <a:pt x="101965" y="44596"/>
                      <a:pt x="100190" y="41491"/>
                      <a:pt x="97307" y="40234"/>
                    </a:cubicBezTo>
                    <a:cubicBezTo>
                      <a:pt x="99968" y="40012"/>
                      <a:pt x="98637" y="39494"/>
                      <a:pt x="99673" y="38163"/>
                    </a:cubicBezTo>
                    <a:cubicBezTo>
                      <a:pt x="99894" y="37868"/>
                      <a:pt x="88582" y="35206"/>
                      <a:pt x="88064" y="34836"/>
                    </a:cubicBezTo>
                    <a:cubicBezTo>
                      <a:pt x="86585" y="33801"/>
                      <a:pt x="85402" y="29660"/>
                      <a:pt x="84071" y="28033"/>
                    </a:cubicBezTo>
                    <a:cubicBezTo>
                      <a:pt x="82370" y="26185"/>
                      <a:pt x="80522" y="24410"/>
                      <a:pt x="78526" y="22857"/>
                    </a:cubicBezTo>
                    <a:cubicBezTo>
                      <a:pt x="84884" y="22636"/>
                      <a:pt x="78821" y="7626"/>
                      <a:pt x="73128" y="2228"/>
                    </a:cubicBezTo>
                    <a:cubicBezTo>
                      <a:pt x="72315" y="1340"/>
                      <a:pt x="71279" y="749"/>
                      <a:pt x="70170" y="379"/>
                    </a:cubicBezTo>
                    <a:cubicBezTo>
                      <a:pt x="69078" y="120"/>
                      <a:pt x="67944" y="1"/>
                      <a:pt x="66779"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3"/>
              <p:cNvSpPr/>
              <p:nvPr/>
            </p:nvSpPr>
            <p:spPr>
              <a:xfrm>
                <a:off x="2710125" y="3083000"/>
                <a:ext cx="2536200" cy="2356100"/>
              </a:xfrm>
              <a:custGeom>
                <a:avLst/>
                <a:gdLst/>
                <a:ahLst/>
                <a:cxnLst/>
                <a:rect l="l" t="t" r="r" b="b"/>
                <a:pathLst>
                  <a:path w="101448" h="94244" extrusionOk="0">
                    <a:moveTo>
                      <a:pt x="23292" y="85847"/>
                    </a:moveTo>
                    <a:lnTo>
                      <a:pt x="23070" y="85995"/>
                    </a:lnTo>
                    <a:lnTo>
                      <a:pt x="23218" y="85995"/>
                    </a:lnTo>
                    <a:lnTo>
                      <a:pt x="23292" y="85847"/>
                    </a:lnTo>
                    <a:close/>
                    <a:moveTo>
                      <a:pt x="71575" y="1"/>
                    </a:moveTo>
                    <a:cubicBezTo>
                      <a:pt x="62332" y="14345"/>
                      <a:pt x="43403" y="45549"/>
                      <a:pt x="39780" y="51612"/>
                    </a:cubicBezTo>
                    <a:cubicBezTo>
                      <a:pt x="39115" y="48285"/>
                      <a:pt x="37562" y="45549"/>
                      <a:pt x="36157" y="42443"/>
                    </a:cubicBezTo>
                    <a:cubicBezTo>
                      <a:pt x="33517" y="36304"/>
                      <a:pt x="29226" y="26156"/>
                      <a:pt x="21759" y="26156"/>
                    </a:cubicBezTo>
                    <a:cubicBezTo>
                      <a:pt x="20862" y="26156"/>
                      <a:pt x="19920" y="26303"/>
                      <a:pt x="18929" y="26620"/>
                    </a:cubicBezTo>
                    <a:cubicBezTo>
                      <a:pt x="17746" y="26989"/>
                      <a:pt x="14714" y="27581"/>
                      <a:pt x="11387" y="28320"/>
                    </a:cubicBezTo>
                    <a:cubicBezTo>
                      <a:pt x="7838" y="31500"/>
                      <a:pt x="2810" y="35419"/>
                      <a:pt x="0" y="39560"/>
                    </a:cubicBezTo>
                    <a:cubicBezTo>
                      <a:pt x="3475" y="44292"/>
                      <a:pt x="10722" y="49320"/>
                      <a:pt x="13753" y="51168"/>
                    </a:cubicBezTo>
                    <a:cubicBezTo>
                      <a:pt x="17672" y="53534"/>
                      <a:pt x="22404" y="75717"/>
                      <a:pt x="18707" y="77270"/>
                    </a:cubicBezTo>
                    <a:cubicBezTo>
                      <a:pt x="18586" y="77318"/>
                      <a:pt x="18451" y="77341"/>
                      <a:pt x="18303" y="77341"/>
                    </a:cubicBezTo>
                    <a:cubicBezTo>
                      <a:pt x="16184" y="77341"/>
                      <a:pt x="11378" y="72564"/>
                      <a:pt x="7025" y="67657"/>
                    </a:cubicBezTo>
                    <a:lnTo>
                      <a:pt x="7025" y="67657"/>
                    </a:lnTo>
                    <a:cubicBezTo>
                      <a:pt x="9243" y="71280"/>
                      <a:pt x="11905" y="74608"/>
                      <a:pt x="15084" y="77565"/>
                    </a:cubicBezTo>
                    <a:cubicBezTo>
                      <a:pt x="13553" y="77320"/>
                      <a:pt x="12021" y="77177"/>
                      <a:pt x="10490" y="77177"/>
                    </a:cubicBezTo>
                    <a:cubicBezTo>
                      <a:pt x="10173" y="77177"/>
                      <a:pt x="9856" y="77183"/>
                      <a:pt x="9539" y="77196"/>
                    </a:cubicBezTo>
                    <a:cubicBezTo>
                      <a:pt x="11683" y="78822"/>
                      <a:pt x="13975" y="80375"/>
                      <a:pt x="16341" y="81706"/>
                    </a:cubicBezTo>
                    <a:cubicBezTo>
                      <a:pt x="20267" y="83800"/>
                      <a:pt x="17650" y="85257"/>
                      <a:pt x="11461" y="85257"/>
                    </a:cubicBezTo>
                    <a:cubicBezTo>
                      <a:pt x="10656" y="85257"/>
                      <a:pt x="9792" y="85232"/>
                      <a:pt x="8873" y="85181"/>
                    </a:cubicBezTo>
                    <a:cubicBezTo>
                      <a:pt x="5176" y="85034"/>
                      <a:pt x="3106" y="82519"/>
                      <a:pt x="1849" y="80153"/>
                    </a:cubicBezTo>
                    <a:cubicBezTo>
                      <a:pt x="1183" y="81041"/>
                      <a:pt x="887" y="82150"/>
                      <a:pt x="887" y="83259"/>
                    </a:cubicBezTo>
                    <a:cubicBezTo>
                      <a:pt x="887" y="87188"/>
                      <a:pt x="6049" y="87637"/>
                      <a:pt x="9336" y="87637"/>
                    </a:cubicBezTo>
                    <a:cubicBezTo>
                      <a:pt x="9760" y="87637"/>
                      <a:pt x="10153" y="87630"/>
                      <a:pt x="10500" y="87621"/>
                    </a:cubicBezTo>
                    <a:cubicBezTo>
                      <a:pt x="10618" y="87621"/>
                      <a:pt x="10751" y="87622"/>
                      <a:pt x="10898" y="87622"/>
                    </a:cubicBezTo>
                    <a:cubicBezTo>
                      <a:pt x="14057" y="87622"/>
                      <a:pt x="23476" y="87554"/>
                      <a:pt x="24253" y="84516"/>
                    </a:cubicBezTo>
                    <a:cubicBezTo>
                      <a:pt x="24844" y="82298"/>
                      <a:pt x="23957" y="79710"/>
                      <a:pt x="23661" y="77491"/>
                    </a:cubicBezTo>
                    <a:cubicBezTo>
                      <a:pt x="23365" y="75347"/>
                      <a:pt x="23144" y="73129"/>
                      <a:pt x="22848" y="70911"/>
                    </a:cubicBezTo>
                    <a:cubicBezTo>
                      <a:pt x="22330" y="67214"/>
                      <a:pt x="21887" y="63517"/>
                      <a:pt x="21295" y="59893"/>
                    </a:cubicBezTo>
                    <a:cubicBezTo>
                      <a:pt x="20942" y="57525"/>
                      <a:pt x="22513" y="56633"/>
                      <a:pt x="24462" y="56633"/>
                    </a:cubicBezTo>
                    <a:cubicBezTo>
                      <a:pt x="25373" y="56633"/>
                      <a:pt x="26366" y="56828"/>
                      <a:pt x="27284" y="57158"/>
                    </a:cubicBezTo>
                    <a:cubicBezTo>
                      <a:pt x="30168" y="58193"/>
                      <a:pt x="36453" y="61298"/>
                      <a:pt x="37488" y="65809"/>
                    </a:cubicBezTo>
                    <a:cubicBezTo>
                      <a:pt x="38504" y="70161"/>
                      <a:pt x="39021" y="83052"/>
                      <a:pt x="34852" y="83052"/>
                    </a:cubicBezTo>
                    <a:cubicBezTo>
                      <a:pt x="34771" y="83052"/>
                      <a:pt x="34689" y="83047"/>
                      <a:pt x="34605" y="83037"/>
                    </a:cubicBezTo>
                    <a:cubicBezTo>
                      <a:pt x="34242" y="83009"/>
                      <a:pt x="33881" y="82995"/>
                      <a:pt x="33522" y="82995"/>
                    </a:cubicBezTo>
                    <a:cubicBezTo>
                      <a:pt x="31021" y="82995"/>
                      <a:pt x="28604" y="83667"/>
                      <a:pt x="26471" y="84960"/>
                    </a:cubicBezTo>
                    <a:cubicBezTo>
                      <a:pt x="28615" y="85255"/>
                      <a:pt x="30686" y="85921"/>
                      <a:pt x="32534" y="86956"/>
                    </a:cubicBezTo>
                    <a:cubicBezTo>
                      <a:pt x="34830" y="88295"/>
                      <a:pt x="36081" y="89249"/>
                      <a:pt x="31353" y="89249"/>
                    </a:cubicBezTo>
                    <a:cubicBezTo>
                      <a:pt x="30599" y="89249"/>
                      <a:pt x="29693" y="89225"/>
                      <a:pt x="28615" y="89174"/>
                    </a:cubicBezTo>
                    <a:cubicBezTo>
                      <a:pt x="22478" y="88805"/>
                      <a:pt x="22700" y="86956"/>
                      <a:pt x="23070" y="86217"/>
                    </a:cubicBezTo>
                    <a:lnTo>
                      <a:pt x="23070" y="86217"/>
                    </a:lnTo>
                    <a:cubicBezTo>
                      <a:pt x="22700" y="86364"/>
                      <a:pt x="22330" y="86512"/>
                      <a:pt x="21961" y="86660"/>
                    </a:cubicBezTo>
                    <a:lnTo>
                      <a:pt x="19225" y="88213"/>
                    </a:lnTo>
                    <a:cubicBezTo>
                      <a:pt x="18411" y="88731"/>
                      <a:pt x="18190" y="89840"/>
                      <a:pt x="18707" y="90579"/>
                    </a:cubicBezTo>
                    <a:cubicBezTo>
                      <a:pt x="20260" y="92945"/>
                      <a:pt x="26323" y="92576"/>
                      <a:pt x="28689" y="92649"/>
                    </a:cubicBezTo>
                    <a:cubicBezTo>
                      <a:pt x="29195" y="92661"/>
                      <a:pt x="29752" y="92671"/>
                      <a:pt x="30344" y="92671"/>
                    </a:cubicBezTo>
                    <a:cubicBezTo>
                      <a:pt x="33474" y="92671"/>
                      <a:pt x="37553" y="92394"/>
                      <a:pt x="39854" y="90653"/>
                    </a:cubicBezTo>
                    <a:cubicBezTo>
                      <a:pt x="41629" y="89396"/>
                      <a:pt x="41999" y="85995"/>
                      <a:pt x="41555" y="83703"/>
                    </a:cubicBezTo>
                    <a:lnTo>
                      <a:pt x="41555" y="83703"/>
                    </a:lnTo>
                    <a:cubicBezTo>
                      <a:pt x="41555" y="83704"/>
                      <a:pt x="41925" y="85404"/>
                      <a:pt x="42516" y="87400"/>
                    </a:cubicBezTo>
                    <a:cubicBezTo>
                      <a:pt x="42590" y="87695"/>
                      <a:pt x="42664" y="87917"/>
                      <a:pt x="42738" y="88213"/>
                    </a:cubicBezTo>
                    <a:cubicBezTo>
                      <a:pt x="43108" y="89544"/>
                      <a:pt x="43625" y="90875"/>
                      <a:pt x="44291" y="92132"/>
                    </a:cubicBezTo>
                    <a:cubicBezTo>
                      <a:pt x="45163" y="93549"/>
                      <a:pt x="49734" y="94243"/>
                      <a:pt x="54208" y="94243"/>
                    </a:cubicBezTo>
                    <a:cubicBezTo>
                      <a:pt x="55803" y="94243"/>
                      <a:pt x="57385" y="94155"/>
                      <a:pt x="58783" y="93980"/>
                    </a:cubicBezTo>
                    <a:cubicBezTo>
                      <a:pt x="55899" y="93463"/>
                      <a:pt x="49762" y="92871"/>
                      <a:pt x="48579" y="90949"/>
                    </a:cubicBezTo>
                    <a:cubicBezTo>
                      <a:pt x="47027" y="88435"/>
                      <a:pt x="53459" y="87621"/>
                      <a:pt x="58192" y="87621"/>
                    </a:cubicBezTo>
                    <a:cubicBezTo>
                      <a:pt x="59227" y="87769"/>
                      <a:pt x="60188" y="88065"/>
                      <a:pt x="61001" y="88657"/>
                    </a:cubicBezTo>
                    <a:cubicBezTo>
                      <a:pt x="67373" y="89442"/>
                      <a:pt x="77995" y="90382"/>
                      <a:pt x="86999" y="90382"/>
                    </a:cubicBezTo>
                    <a:cubicBezTo>
                      <a:pt x="93249" y="90382"/>
                      <a:pt x="98720" y="89929"/>
                      <a:pt x="101447" y="88657"/>
                    </a:cubicBezTo>
                    <a:lnTo>
                      <a:pt x="101447" y="88657"/>
                    </a:lnTo>
                    <a:cubicBezTo>
                      <a:pt x="99167" y="88949"/>
                      <a:pt x="96379" y="89077"/>
                      <a:pt x="93512" y="89077"/>
                    </a:cubicBezTo>
                    <a:cubicBezTo>
                      <a:pt x="86242" y="89077"/>
                      <a:pt x="78467" y="88259"/>
                      <a:pt x="77194" y="87252"/>
                    </a:cubicBezTo>
                    <a:lnTo>
                      <a:pt x="77268" y="87252"/>
                    </a:lnTo>
                    <a:cubicBezTo>
                      <a:pt x="74902" y="85477"/>
                      <a:pt x="86659" y="86291"/>
                      <a:pt x="90578" y="85255"/>
                    </a:cubicBezTo>
                    <a:cubicBezTo>
                      <a:pt x="92278" y="84812"/>
                      <a:pt x="94866" y="82963"/>
                      <a:pt x="97232" y="81041"/>
                    </a:cubicBezTo>
                    <a:cubicBezTo>
                      <a:pt x="95014" y="80449"/>
                      <a:pt x="92722" y="80153"/>
                      <a:pt x="90356" y="80153"/>
                    </a:cubicBezTo>
                    <a:cubicBezTo>
                      <a:pt x="91539" y="80153"/>
                      <a:pt x="94645" y="67288"/>
                      <a:pt x="94866" y="66178"/>
                    </a:cubicBezTo>
                    <a:lnTo>
                      <a:pt x="95014" y="65735"/>
                    </a:lnTo>
                    <a:lnTo>
                      <a:pt x="95014" y="65735"/>
                    </a:lnTo>
                    <a:cubicBezTo>
                      <a:pt x="90868" y="72240"/>
                      <a:pt x="84095" y="80404"/>
                      <a:pt x="76300" y="80404"/>
                    </a:cubicBezTo>
                    <a:cubicBezTo>
                      <a:pt x="76032" y="80404"/>
                      <a:pt x="75764" y="80395"/>
                      <a:pt x="75494" y="80375"/>
                    </a:cubicBezTo>
                    <a:cubicBezTo>
                      <a:pt x="62111" y="79414"/>
                      <a:pt x="60927" y="50947"/>
                      <a:pt x="60558" y="50355"/>
                    </a:cubicBezTo>
                    <a:cubicBezTo>
                      <a:pt x="60546" y="50336"/>
                      <a:pt x="60535" y="50327"/>
                      <a:pt x="60524" y="50327"/>
                    </a:cubicBezTo>
                    <a:cubicBezTo>
                      <a:pt x="60187" y="50327"/>
                      <a:pt x="60170" y="59048"/>
                      <a:pt x="59597" y="67214"/>
                    </a:cubicBezTo>
                    <a:cubicBezTo>
                      <a:pt x="59050" y="75004"/>
                      <a:pt x="53513" y="85700"/>
                      <a:pt x="49525" y="85700"/>
                    </a:cubicBezTo>
                    <a:cubicBezTo>
                      <a:pt x="49198" y="85700"/>
                      <a:pt x="48882" y="85628"/>
                      <a:pt x="48579" y="85477"/>
                    </a:cubicBezTo>
                    <a:cubicBezTo>
                      <a:pt x="44956" y="83703"/>
                      <a:pt x="45178" y="72981"/>
                      <a:pt x="44882" y="69802"/>
                    </a:cubicBezTo>
                    <a:cubicBezTo>
                      <a:pt x="44587" y="66400"/>
                      <a:pt x="44069" y="62851"/>
                      <a:pt x="44734" y="59450"/>
                    </a:cubicBezTo>
                    <a:cubicBezTo>
                      <a:pt x="45303" y="56418"/>
                      <a:pt x="51591" y="44968"/>
                      <a:pt x="56639" y="44968"/>
                    </a:cubicBezTo>
                    <a:cubicBezTo>
                      <a:pt x="57500" y="44968"/>
                      <a:pt x="58325" y="45301"/>
                      <a:pt x="59079" y="46066"/>
                    </a:cubicBezTo>
                    <a:cubicBezTo>
                      <a:pt x="59005" y="45992"/>
                      <a:pt x="61371" y="39781"/>
                      <a:pt x="61519" y="39116"/>
                    </a:cubicBezTo>
                    <a:cubicBezTo>
                      <a:pt x="62184" y="36380"/>
                      <a:pt x="63220" y="33792"/>
                      <a:pt x="64477" y="31278"/>
                    </a:cubicBezTo>
                    <a:cubicBezTo>
                      <a:pt x="66144" y="28530"/>
                      <a:pt x="69705" y="25809"/>
                      <a:pt x="72719" y="25809"/>
                    </a:cubicBezTo>
                    <a:cubicBezTo>
                      <a:pt x="74650" y="25809"/>
                      <a:pt x="76357" y="26927"/>
                      <a:pt x="77194" y="29873"/>
                    </a:cubicBezTo>
                    <a:cubicBezTo>
                      <a:pt x="77855" y="32294"/>
                      <a:pt x="75894" y="35371"/>
                      <a:pt x="74202" y="37513"/>
                    </a:cubicBezTo>
                    <a:lnTo>
                      <a:pt x="74202" y="37513"/>
                    </a:lnTo>
                    <a:cubicBezTo>
                      <a:pt x="73258" y="38176"/>
                      <a:pt x="72529" y="39053"/>
                      <a:pt x="71945" y="40003"/>
                    </a:cubicBezTo>
                    <a:cubicBezTo>
                      <a:pt x="72745" y="39203"/>
                      <a:pt x="73473" y="38403"/>
                      <a:pt x="74201" y="37533"/>
                    </a:cubicBezTo>
                    <a:lnTo>
                      <a:pt x="74201" y="37533"/>
                    </a:lnTo>
                    <a:cubicBezTo>
                      <a:pt x="77755" y="34664"/>
                      <a:pt x="83784" y="32532"/>
                      <a:pt x="86141" y="31722"/>
                    </a:cubicBezTo>
                    <a:cubicBezTo>
                      <a:pt x="85920" y="31648"/>
                      <a:pt x="85624" y="31574"/>
                      <a:pt x="85402" y="31500"/>
                    </a:cubicBezTo>
                    <a:cubicBezTo>
                      <a:pt x="83923" y="30391"/>
                      <a:pt x="82740" y="26250"/>
                      <a:pt x="81409" y="24697"/>
                    </a:cubicBezTo>
                    <a:cubicBezTo>
                      <a:pt x="79708" y="22775"/>
                      <a:pt x="77860" y="21074"/>
                      <a:pt x="75864" y="19521"/>
                    </a:cubicBezTo>
                    <a:cubicBezTo>
                      <a:pt x="81853" y="19300"/>
                      <a:pt x="76899" y="6138"/>
                      <a:pt x="71575"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3"/>
              <p:cNvSpPr/>
              <p:nvPr/>
            </p:nvSpPr>
            <p:spPr>
              <a:xfrm>
                <a:off x="2732300" y="4299350"/>
                <a:ext cx="2569300" cy="1140950"/>
              </a:xfrm>
              <a:custGeom>
                <a:avLst/>
                <a:gdLst/>
                <a:ahLst/>
                <a:cxnLst/>
                <a:rect l="l" t="t" r="r" b="b"/>
                <a:pathLst>
                  <a:path w="102772" h="45638" extrusionOk="0">
                    <a:moveTo>
                      <a:pt x="60410" y="0"/>
                    </a:moveTo>
                    <a:cubicBezTo>
                      <a:pt x="60410" y="0"/>
                      <a:pt x="59597" y="22331"/>
                      <a:pt x="52942" y="23883"/>
                    </a:cubicBezTo>
                    <a:cubicBezTo>
                      <a:pt x="52733" y="23932"/>
                      <a:pt x="52523" y="23956"/>
                      <a:pt x="52313" y="23956"/>
                    </a:cubicBezTo>
                    <a:cubicBezTo>
                      <a:pt x="45852" y="23956"/>
                      <a:pt x="39263" y="1553"/>
                      <a:pt x="39263" y="1553"/>
                    </a:cubicBezTo>
                    <a:cubicBezTo>
                      <a:pt x="39263" y="1553"/>
                      <a:pt x="34901" y="25066"/>
                      <a:pt x="28616" y="25880"/>
                    </a:cubicBezTo>
                    <a:cubicBezTo>
                      <a:pt x="28520" y="25891"/>
                      <a:pt x="28424" y="25897"/>
                      <a:pt x="28330" y="25897"/>
                    </a:cubicBezTo>
                    <a:cubicBezTo>
                      <a:pt x="22201" y="25897"/>
                      <a:pt x="18043" y="2741"/>
                      <a:pt x="18042" y="2736"/>
                    </a:cubicBezTo>
                    <a:lnTo>
                      <a:pt x="18042" y="2736"/>
                    </a:lnTo>
                    <a:cubicBezTo>
                      <a:pt x="18043" y="2741"/>
                      <a:pt x="21221" y="22331"/>
                      <a:pt x="17672" y="24327"/>
                    </a:cubicBezTo>
                    <a:cubicBezTo>
                      <a:pt x="17015" y="24688"/>
                      <a:pt x="16348" y="24851"/>
                      <a:pt x="15680" y="24851"/>
                    </a:cubicBezTo>
                    <a:cubicBezTo>
                      <a:pt x="9501" y="24851"/>
                      <a:pt x="3180" y="10944"/>
                      <a:pt x="3180" y="10944"/>
                    </a:cubicBezTo>
                    <a:lnTo>
                      <a:pt x="2958" y="11609"/>
                    </a:lnTo>
                    <a:cubicBezTo>
                      <a:pt x="5990" y="17820"/>
                      <a:pt x="9761" y="23588"/>
                      <a:pt x="14197" y="28911"/>
                    </a:cubicBezTo>
                    <a:cubicBezTo>
                      <a:pt x="14197" y="28911"/>
                      <a:pt x="12047" y="28508"/>
                      <a:pt x="9420" y="28508"/>
                    </a:cubicBezTo>
                    <a:cubicBezTo>
                      <a:pt x="5297" y="28508"/>
                      <a:pt x="0" y="29501"/>
                      <a:pt x="0" y="34605"/>
                    </a:cubicBezTo>
                    <a:cubicBezTo>
                      <a:pt x="0" y="37965"/>
                      <a:pt x="4030" y="38971"/>
                      <a:pt x="8859" y="38971"/>
                    </a:cubicBezTo>
                    <a:cubicBezTo>
                      <a:pt x="15189" y="38971"/>
                      <a:pt x="22893" y="37243"/>
                      <a:pt x="24697" y="36823"/>
                    </a:cubicBezTo>
                    <a:lnTo>
                      <a:pt x="24697" y="36823"/>
                    </a:lnTo>
                    <a:cubicBezTo>
                      <a:pt x="22848" y="37267"/>
                      <a:pt x="15972" y="39189"/>
                      <a:pt x="17820" y="41925"/>
                    </a:cubicBezTo>
                    <a:cubicBezTo>
                      <a:pt x="19373" y="44291"/>
                      <a:pt x="25436" y="43922"/>
                      <a:pt x="27802" y="43995"/>
                    </a:cubicBezTo>
                    <a:cubicBezTo>
                      <a:pt x="28315" y="44007"/>
                      <a:pt x="28882" y="44017"/>
                      <a:pt x="29484" y="44017"/>
                    </a:cubicBezTo>
                    <a:cubicBezTo>
                      <a:pt x="32611" y="44017"/>
                      <a:pt x="36673" y="43747"/>
                      <a:pt x="38967" y="42073"/>
                    </a:cubicBezTo>
                    <a:cubicBezTo>
                      <a:pt x="40742" y="40742"/>
                      <a:pt x="41112" y="37341"/>
                      <a:pt x="40668" y="35122"/>
                    </a:cubicBezTo>
                    <a:lnTo>
                      <a:pt x="40668" y="35122"/>
                    </a:lnTo>
                    <a:cubicBezTo>
                      <a:pt x="40669" y="35127"/>
                      <a:pt x="41852" y="40891"/>
                      <a:pt x="43478" y="43478"/>
                    </a:cubicBezTo>
                    <a:cubicBezTo>
                      <a:pt x="44327" y="44934"/>
                      <a:pt x="48871" y="45638"/>
                      <a:pt x="53322" y="45638"/>
                    </a:cubicBezTo>
                    <a:cubicBezTo>
                      <a:pt x="57008" y="45638"/>
                      <a:pt x="60630" y="45155"/>
                      <a:pt x="62037" y="44217"/>
                    </a:cubicBezTo>
                    <a:cubicBezTo>
                      <a:pt x="65142" y="42147"/>
                      <a:pt x="58932" y="39929"/>
                      <a:pt x="58931" y="39929"/>
                    </a:cubicBezTo>
                    <a:lnTo>
                      <a:pt x="58931" y="39929"/>
                    </a:lnTo>
                    <a:cubicBezTo>
                      <a:pt x="65061" y="40685"/>
                      <a:pt x="76477" y="41733"/>
                      <a:pt x="86084" y="41733"/>
                    </a:cubicBezTo>
                    <a:cubicBezTo>
                      <a:pt x="95251" y="41733"/>
                      <a:pt x="102771" y="40779"/>
                      <a:pt x="102483" y="37710"/>
                    </a:cubicBezTo>
                    <a:cubicBezTo>
                      <a:pt x="101965" y="31499"/>
                      <a:pt x="89395" y="31499"/>
                      <a:pt x="89395" y="31499"/>
                    </a:cubicBezTo>
                    <a:cubicBezTo>
                      <a:pt x="90578" y="31499"/>
                      <a:pt x="93684" y="18634"/>
                      <a:pt x="93979" y="17524"/>
                    </a:cubicBezTo>
                    <a:cubicBezTo>
                      <a:pt x="94349" y="15898"/>
                      <a:pt x="94719" y="14271"/>
                      <a:pt x="95088" y="12644"/>
                    </a:cubicBezTo>
                    <a:lnTo>
                      <a:pt x="95088" y="12644"/>
                    </a:lnTo>
                    <a:cubicBezTo>
                      <a:pt x="91014" y="17688"/>
                      <a:pt x="84395" y="24316"/>
                      <a:pt x="77753" y="24316"/>
                    </a:cubicBezTo>
                    <a:cubicBezTo>
                      <a:pt x="76801" y="24316"/>
                      <a:pt x="75848" y="24180"/>
                      <a:pt x="74903" y="23883"/>
                    </a:cubicBezTo>
                    <a:cubicBezTo>
                      <a:pt x="63516" y="20334"/>
                      <a:pt x="60410" y="0"/>
                      <a:pt x="604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3"/>
              <p:cNvSpPr/>
              <p:nvPr/>
            </p:nvSpPr>
            <p:spPr>
              <a:xfrm>
                <a:off x="3207375" y="4367725"/>
                <a:ext cx="114625" cy="852225"/>
              </a:xfrm>
              <a:custGeom>
                <a:avLst/>
                <a:gdLst/>
                <a:ahLst/>
                <a:cxnLst/>
                <a:rect l="l" t="t" r="r" b="b"/>
                <a:pathLst>
                  <a:path w="4585" h="34089" extrusionOk="0">
                    <a:moveTo>
                      <a:pt x="228" y="0"/>
                    </a:moveTo>
                    <a:cubicBezTo>
                      <a:pt x="226" y="0"/>
                      <a:pt x="224" y="1"/>
                      <a:pt x="222" y="1"/>
                    </a:cubicBezTo>
                    <a:cubicBezTo>
                      <a:pt x="0" y="1"/>
                      <a:pt x="148" y="4290"/>
                      <a:pt x="370" y="8578"/>
                    </a:cubicBezTo>
                    <a:cubicBezTo>
                      <a:pt x="518" y="10723"/>
                      <a:pt x="740" y="12867"/>
                      <a:pt x="888" y="14494"/>
                    </a:cubicBezTo>
                    <a:cubicBezTo>
                      <a:pt x="888" y="15307"/>
                      <a:pt x="961" y="15973"/>
                      <a:pt x="1035" y="16490"/>
                    </a:cubicBezTo>
                    <a:cubicBezTo>
                      <a:pt x="1109" y="16934"/>
                      <a:pt x="1109" y="17230"/>
                      <a:pt x="1109" y="17230"/>
                    </a:cubicBezTo>
                    <a:cubicBezTo>
                      <a:pt x="1109" y="17230"/>
                      <a:pt x="1183" y="17451"/>
                      <a:pt x="1257" y="17969"/>
                    </a:cubicBezTo>
                    <a:cubicBezTo>
                      <a:pt x="1331" y="18413"/>
                      <a:pt x="1479" y="19078"/>
                      <a:pt x="1701" y="19891"/>
                    </a:cubicBezTo>
                    <a:cubicBezTo>
                      <a:pt x="2071" y="21444"/>
                      <a:pt x="2588" y="23515"/>
                      <a:pt x="3106" y="25659"/>
                    </a:cubicBezTo>
                    <a:cubicBezTo>
                      <a:pt x="3549" y="27507"/>
                      <a:pt x="3845" y="29430"/>
                      <a:pt x="3993" y="31426"/>
                    </a:cubicBezTo>
                    <a:lnTo>
                      <a:pt x="4067" y="32018"/>
                    </a:lnTo>
                    <a:lnTo>
                      <a:pt x="4067" y="33349"/>
                    </a:lnTo>
                    <a:cubicBezTo>
                      <a:pt x="4067" y="33792"/>
                      <a:pt x="4141" y="34088"/>
                      <a:pt x="4141" y="34088"/>
                    </a:cubicBezTo>
                    <a:cubicBezTo>
                      <a:pt x="4215" y="34088"/>
                      <a:pt x="4289" y="33866"/>
                      <a:pt x="4363" y="33349"/>
                    </a:cubicBezTo>
                    <a:cubicBezTo>
                      <a:pt x="4363" y="33127"/>
                      <a:pt x="4437" y="32831"/>
                      <a:pt x="4511" y="32535"/>
                    </a:cubicBezTo>
                    <a:cubicBezTo>
                      <a:pt x="4511" y="32314"/>
                      <a:pt x="4585" y="32166"/>
                      <a:pt x="4585" y="32018"/>
                    </a:cubicBezTo>
                    <a:lnTo>
                      <a:pt x="4585" y="31426"/>
                    </a:lnTo>
                    <a:cubicBezTo>
                      <a:pt x="4585" y="29430"/>
                      <a:pt x="4437" y="27433"/>
                      <a:pt x="4067" y="25437"/>
                    </a:cubicBezTo>
                    <a:cubicBezTo>
                      <a:pt x="3771" y="23293"/>
                      <a:pt x="3328" y="21148"/>
                      <a:pt x="3032" y="19596"/>
                    </a:cubicBezTo>
                    <a:cubicBezTo>
                      <a:pt x="2810" y="18782"/>
                      <a:pt x="2810" y="18117"/>
                      <a:pt x="2662" y="17673"/>
                    </a:cubicBezTo>
                    <a:cubicBezTo>
                      <a:pt x="2588" y="17230"/>
                      <a:pt x="2588" y="17008"/>
                      <a:pt x="2588" y="17008"/>
                    </a:cubicBezTo>
                    <a:cubicBezTo>
                      <a:pt x="2514" y="16712"/>
                      <a:pt x="2440" y="16490"/>
                      <a:pt x="2440" y="16268"/>
                    </a:cubicBezTo>
                    <a:cubicBezTo>
                      <a:pt x="2366" y="15825"/>
                      <a:pt x="2292" y="15159"/>
                      <a:pt x="2218" y="14346"/>
                    </a:cubicBezTo>
                    <a:cubicBezTo>
                      <a:pt x="1997" y="12719"/>
                      <a:pt x="1701" y="10649"/>
                      <a:pt x="1405" y="8504"/>
                    </a:cubicBezTo>
                    <a:cubicBezTo>
                      <a:pt x="965" y="4252"/>
                      <a:pt x="453" y="0"/>
                      <a:pt x="228"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3"/>
              <p:cNvSpPr/>
              <p:nvPr/>
            </p:nvSpPr>
            <p:spPr>
              <a:xfrm>
                <a:off x="3290550" y="5170000"/>
                <a:ext cx="199675" cy="61525"/>
              </a:xfrm>
              <a:custGeom>
                <a:avLst/>
                <a:gdLst/>
                <a:ahLst/>
                <a:cxnLst/>
                <a:rect l="l" t="t" r="r" b="b"/>
                <a:pathLst>
                  <a:path w="7987" h="2461" extrusionOk="0">
                    <a:moveTo>
                      <a:pt x="3698" y="1"/>
                    </a:moveTo>
                    <a:lnTo>
                      <a:pt x="3180" y="75"/>
                    </a:lnTo>
                    <a:cubicBezTo>
                      <a:pt x="2589" y="149"/>
                      <a:pt x="2071" y="370"/>
                      <a:pt x="1627" y="666"/>
                    </a:cubicBezTo>
                    <a:cubicBezTo>
                      <a:pt x="1110" y="888"/>
                      <a:pt x="666" y="1258"/>
                      <a:pt x="296" y="1701"/>
                    </a:cubicBezTo>
                    <a:cubicBezTo>
                      <a:pt x="75" y="2071"/>
                      <a:pt x="1" y="2367"/>
                      <a:pt x="75" y="2441"/>
                    </a:cubicBezTo>
                    <a:cubicBezTo>
                      <a:pt x="88" y="2454"/>
                      <a:pt x="105" y="2460"/>
                      <a:pt x="128" y="2460"/>
                    </a:cubicBezTo>
                    <a:cubicBezTo>
                      <a:pt x="232" y="2460"/>
                      <a:pt x="436" y="2328"/>
                      <a:pt x="740" y="2145"/>
                    </a:cubicBezTo>
                    <a:cubicBezTo>
                      <a:pt x="1110" y="1923"/>
                      <a:pt x="1553" y="1775"/>
                      <a:pt x="1997" y="1627"/>
                    </a:cubicBezTo>
                    <a:cubicBezTo>
                      <a:pt x="2367" y="1480"/>
                      <a:pt x="2810" y="1480"/>
                      <a:pt x="3254" y="1480"/>
                    </a:cubicBezTo>
                    <a:lnTo>
                      <a:pt x="3846" y="1480"/>
                    </a:lnTo>
                    <a:cubicBezTo>
                      <a:pt x="4024" y="1460"/>
                      <a:pt x="4202" y="1451"/>
                      <a:pt x="4379" y="1451"/>
                    </a:cubicBezTo>
                    <a:cubicBezTo>
                      <a:pt x="4862" y="1451"/>
                      <a:pt x="5335" y="1519"/>
                      <a:pt x="5768" y="1627"/>
                    </a:cubicBezTo>
                    <a:cubicBezTo>
                      <a:pt x="6636" y="1751"/>
                      <a:pt x="7504" y="2031"/>
                      <a:pt x="7805" y="2031"/>
                    </a:cubicBezTo>
                    <a:cubicBezTo>
                      <a:pt x="7863" y="2031"/>
                      <a:pt x="7900" y="2021"/>
                      <a:pt x="7912" y="1997"/>
                    </a:cubicBezTo>
                    <a:cubicBezTo>
                      <a:pt x="7986" y="1849"/>
                      <a:pt x="7173" y="1110"/>
                      <a:pt x="6138" y="592"/>
                    </a:cubicBezTo>
                    <a:cubicBezTo>
                      <a:pt x="5694" y="370"/>
                      <a:pt x="5176" y="223"/>
                      <a:pt x="4659" y="75"/>
                    </a:cubicBezTo>
                    <a:cubicBezTo>
                      <a:pt x="4437" y="75"/>
                      <a:pt x="4289" y="1"/>
                      <a:pt x="4141"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3"/>
              <p:cNvSpPr/>
              <p:nvPr/>
            </p:nvSpPr>
            <p:spPr>
              <a:xfrm>
                <a:off x="3177800" y="5274650"/>
                <a:ext cx="144200" cy="102550"/>
              </a:xfrm>
              <a:custGeom>
                <a:avLst/>
                <a:gdLst/>
                <a:ahLst/>
                <a:cxnLst/>
                <a:rect l="l" t="t" r="r" b="b"/>
                <a:pathLst>
                  <a:path w="5768" h="4102" extrusionOk="0">
                    <a:moveTo>
                      <a:pt x="5029" y="0"/>
                    </a:moveTo>
                    <a:cubicBezTo>
                      <a:pt x="4694" y="0"/>
                      <a:pt x="4277" y="37"/>
                      <a:pt x="3845" y="103"/>
                    </a:cubicBezTo>
                    <a:cubicBezTo>
                      <a:pt x="3401" y="177"/>
                      <a:pt x="2958" y="325"/>
                      <a:pt x="2588" y="547"/>
                    </a:cubicBezTo>
                    <a:lnTo>
                      <a:pt x="2218" y="695"/>
                    </a:lnTo>
                    <a:cubicBezTo>
                      <a:pt x="2144" y="769"/>
                      <a:pt x="2071" y="769"/>
                      <a:pt x="2071" y="843"/>
                    </a:cubicBezTo>
                    <a:cubicBezTo>
                      <a:pt x="1553" y="1212"/>
                      <a:pt x="1109" y="1730"/>
                      <a:pt x="814" y="2248"/>
                    </a:cubicBezTo>
                    <a:cubicBezTo>
                      <a:pt x="222" y="3061"/>
                      <a:pt x="0" y="3948"/>
                      <a:pt x="222" y="4096"/>
                    </a:cubicBezTo>
                    <a:cubicBezTo>
                      <a:pt x="232" y="4100"/>
                      <a:pt x="243" y="4101"/>
                      <a:pt x="255" y="4101"/>
                    </a:cubicBezTo>
                    <a:cubicBezTo>
                      <a:pt x="493" y="4101"/>
                      <a:pt x="989" y="3406"/>
                      <a:pt x="1553" y="2913"/>
                    </a:cubicBezTo>
                    <a:cubicBezTo>
                      <a:pt x="1849" y="2691"/>
                      <a:pt x="2218" y="2469"/>
                      <a:pt x="2514" y="2248"/>
                    </a:cubicBezTo>
                    <a:lnTo>
                      <a:pt x="2884" y="2026"/>
                    </a:lnTo>
                    <a:cubicBezTo>
                      <a:pt x="3328" y="1656"/>
                      <a:pt x="3771" y="1360"/>
                      <a:pt x="4215" y="1065"/>
                    </a:cubicBezTo>
                    <a:cubicBezTo>
                      <a:pt x="4954" y="695"/>
                      <a:pt x="5768" y="399"/>
                      <a:pt x="5768" y="177"/>
                    </a:cubicBezTo>
                    <a:cubicBezTo>
                      <a:pt x="5727" y="55"/>
                      <a:pt x="5440" y="0"/>
                      <a:pt x="5029"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3"/>
              <p:cNvSpPr/>
              <p:nvPr/>
            </p:nvSpPr>
            <p:spPr>
              <a:xfrm>
                <a:off x="3316425" y="5284625"/>
                <a:ext cx="153450" cy="92575"/>
              </a:xfrm>
              <a:custGeom>
                <a:avLst/>
                <a:gdLst/>
                <a:ahLst/>
                <a:cxnLst/>
                <a:rect l="l" t="t" r="r" b="b"/>
                <a:pathLst>
                  <a:path w="6138" h="3703" extrusionOk="0">
                    <a:moveTo>
                      <a:pt x="4215" y="0"/>
                    </a:moveTo>
                    <a:cubicBezTo>
                      <a:pt x="3772" y="0"/>
                      <a:pt x="3328" y="148"/>
                      <a:pt x="2884" y="222"/>
                    </a:cubicBezTo>
                    <a:lnTo>
                      <a:pt x="2441" y="370"/>
                    </a:lnTo>
                    <a:cubicBezTo>
                      <a:pt x="2367" y="444"/>
                      <a:pt x="2367" y="444"/>
                      <a:pt x="2293" y="444"/>
                    </a:cubicBezTo>
                    <a:lnTo>
                      <a:pt x="1775" y="887"/>
                    </a:lnTo>
                    <a:cubicBezTo>
                      <a:pt x="1627" y="961"/>
                      <a:pt x="1480" y="1109"/>
                      <a:pt x="1332" y="1331"/>
                    </a:cubicBezTo>
                    <a:cubicBezTo>
                      <a:pt x="1184" y="1479"/>
                      <a:pt x="1036" y="1627"/>
                      <a:pt x="888" y="1849"/>
                    </a:cubicBezTo>
                    <a:cubicBezTo>
                      <a:pt x="297" y="2662"/>
                      <a:pt x="1" y="3623"/>
                      <a:pt x="223" y="3697"/>
                    </a:cubicBezTo>
                    <a:cubicBezTo>
                      <a:pt x="234" y="3701"/>
                      <a:pt x="246" y="3703"/>
                      <a:pt x="259" y="3703"/>
                    </a:cubicBezTo>
                    <a:cubicBezTo>
                      <a:pt x="498" y="3703"/>
                      <a:pt x="996" y="3079"/>
                      <a:pt x="1627" y="2588"/>
                    </a:cubicBezTo>
                    <a:cubicBezTo>
                      <a:pt x="1775" y="2440"/>
                      <a:pt x="1923" y="2366"/>
                      <a:pt x="2145" y="2292"/>
                    </a:cubicBezTo>
                    <a:cubicBezTo>
                      <a:pt x="2219" y="2144"/>
                      <a:pt x="2367" y="2070"/>
                      <a:pt x="2589" y="1997"/>
                    </a:cubicBezTo>
                    <a:lnTo>
                      <a:pt x="3032" y="1775"/>
                    </a:lnTo>
                    <a:cubicBezTo>
                      <a:pt x="3106" y="1701"/>
                      <a:pt x="3254" y="1627"/>
                      <a:pt x="3402" y="1553"/>
                    </a:cubicBezTo>
                    <a:cubicBezTo>
                      <a:pt x="3698" y="1331"/>
                      <a:pt x="4068" y="1183"/>
                      <a:pt x="4437" y="1109"/>
                    </a:cubicBezTo>
                    <a:cubicBezTo>
                      <a:pt x="5177" y="813"/>
                      <a:pt x="6138" y="740"/>
                      <a:pt x="6138" y="592"/>
                    </a:cubicBezTo>
                    <a:cubicBezTo>
                      <a:pt x="6138" y="370"/>
                      <a:pt x="5251" y="0"/>
                      <a:pt x="4215"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3"/>
              <p:cNvSpPr/>
              <p:nvPr/>
            </p:nvSpPr>
            <p:spPr>
              <a:xfrm>
                <a:off x="4174150" y="3994325"/>
                <a:ext cx="83200" cy="1245950"/>
              </a:xfrm>
              <a:custGeom>
                <a:avLst/>
                <a:gdLst/>
                <a:ahLst/>
                <a:cxnLst/>
                <a:rect l="l" t="t" r="r" b="b"/>
                <a:pathLst>
                  <a:path w="3328" h="49838" extrusionOk="0">
                    <a:moveTo>
                      <a:pt x="1553" y="1"/>
                    </a:moveTo>
                    <a:cubicBezTo>
                      <a:pt x="1405" y="1332"/>
                      <a:pt x="1405" y="2589"/>
                      <a:pt x="1479" y="3920"/>
                    </a:cubicBezTo>
                    <a:cubicBezTo>
                      <a:pt x="1553" y="6286"/>
                      <a:pt x="1627" y="9392"/>
                      <a:pt x="1701" y="12497"/>
                    </a:cubicBezTo>
                    <a:cubicBezTo>
                      <a:pt x="1775" y="15603"/>
                      <a:pt x="1775" y="18708"/>
                      <a:pt x="1775" y="21074"/>
                    </a:cubicBezTo>
                    <a:lnTo>
                      <a:pt x="1775" y="24993"/>
                    </a:lnTo>
                    <a:lnTo>
                      <a:pt x="1775" y="26028"/>
                    </a:lnTo>
                    <a:lnTo>
                      <a:pt x="1775" y="28838"/>
                    </a:lnTo>
                    <a:cubicBezTo>
                      <a:pt x="1849" y="31204"/>
                      <a:pt x="1627" y="34310"/>
                      <a:pt x="1553" y="37415"/>
                    </a:cubicBezTo>
                    <a:cubicBezTo>
                      <a:pt x="1405" y="38968"/>
                      <a:pt x="1183" y="40521"/>
                      <a:pt x="1109" y="42000"/>
                    </a:cubicBezTo>
                    <a:cubicBezTo>
                      <a:pt x="962" y="42665"/>
                      <a:pt x="962" y="43405"/>
                      <a:pt x="888" y="44070"/>
                    </a:cubicBezTo>
                    <a:cubicBezTo>
                      <a:pt x="740" y="44736"/>
                      <a:pt x="666" y="45327"/>
                      <a:pt x="518" y="45919"/>
                    </a:cubicBezTo>
                    <a:cubicBezTo>
                      <a:pt x="222" y="47176"/>
                      <a:pt x="74" y="48507"/>
                      <a:pt x="0" y="49838"/>
                    </a:cubicBezTo>
                    <a:cubicBezTo>
                      <a:pt x="518" y="48581"/>
                      <a:pt x="888" y="47323"/>
                      <a:pt x="1109" y="46066"/>
                    </a:cubicBezTo>
                    <a:cubicBezTo>
                      <a:pt x="1257" y="45475"/>
                      <a:pt x="1405" y="44809"/>
                      <a:pt x="1553" y="44218"/>
                    </a:cubicBezTo>
                    <a:cubicBezTo>
                      <a:pt x="1701" y="43552"/>
                      <a:pt x="1775" y="42813"/>
                      <a:pt x="1923" y="42074"/>
                    </a:cubicBezTo>
                    <a:cubicBezTo>
                      <a:pt x="2145" y="40669"/>
                      <a:pt x="2366" y="39042"/>
                      <a:pt x="2588" y="37489"/>
                    </a:cubicBezTo>
                    <a:cubicBezTo>
                      <a:pt x="2884" y="34384"/>
                      <a:pt x="3180" y="31278"/>
                      <a:pt x="3180" y="28912"/>
                    </a:cubicBezTo>
                    <a:cubicBezTo>
                      <a:pt x="3254" y="27729"/>
                      <a:pt x="3328" y="26768"/>
                      <a:pt x="3328" y="26028"/>
                    </a:cubicBezTo>
                    <a:lnTo>
                      <a:pt x="3328" y="24993"/>
                    </a:lnTo>
                    <a:cubicBezTo>
                      <a:pt x="3328" y="24993"/>
                      <a:pt x="3254" y="23366"/>
                      <a:pt x="3180" y="21074"/>
                    </a:cubicBezTo>
                    <a:cubicBezTo>
                      <a:pt x="3106" y="18708"/>
                      <a:pt x="2958" y="15603"/>
                      <a:pt x="2736" y="12423"/>
                    </a:cubicBezTo>
                    <a:cubicBezTo>
                      <a:pt x="2514" y="9318"/>
                      <a:pt x="2293" y="6212"/>
                      <a:pt x="2071" y="3920"/>
                    </a:cubicBezTo>
                    <a:cubicBezTo>
                      <a:pt x="1997" y="2589"/>
                      <a:pt x="1849" y="1258"/>
                      <a:pt x="1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3"/>
              <p:cNvSpPr/>
              <p:nvPr/>
            </p:nvSpPr>
            <p:spPr>
              <a:xfrm>
                <a:off x="3967100" y="5228875"/>
                <a:ext cx="316125" cy="187000"/>
              </a:xfrm>
              <a:custGeom>
                <a:avLst/>
                <a:gdLst/>
                <a:ahLst/>
                <a:cxnLst/>
                <a:rect l="l" t="t" r="r" b="b"/>
                <a:pathLst>
                  <a:path w="12645" h="7480" extrusionOk="0">
                    <a:moveTo>
                      <a:pt x="5315" y="0"/>
                    </a:moveTo>
                    <a:cubicBezTo>
                      <a:pt x="4893" y="0"/>
                      <a:pt x="4474" y="23"/>
                      <a:pt x="4068" y="86"/>
                    </a:cubicBezTo>
                    <a:cubicBezTo>
                      <a:pt x="3033" y="160"/>
                      <a:pt x="2071" y="456"/>
                      <a:pt x="1184" y="825"/>
                    </a:cubicBezTo>
                    <a:cubicBezTo>
                      <a:pt x="445" y="1195"/>
                      <a:pt x="1" y="1491"/>
                      <a:pt x="75" y="1565"/>
                    </a:cubicBezTo>
                    <a:cubicBezTo>
                      <a:pt x="75" y="1608"/>
                      <a:pt x="119" y="1626"/>
                      <a:pt x="201" y="1626"/>
                    </a:cubicBezTo>
                    <a:cubicBezTo>
                      <a:pt x="397" y="1626"/>
                      <a:pt x="809" y="1521"/>
                      <a:pt x="1332" y="1417"/>
                    </a:cubicBezTo>
                    <a:cubicBezTo>
                      <a:pt x="2293" y="1195"/>
                      <a:pt x="3180" y="1121"/>
                      <a:pt x="4142" y="1121"/>
                    </a:cubicBezTo>
                    <a:cubicBezTo>
                      <a:pt x="5029" y="1121"/>
                      <a:pt x="5916" y="1269"/>
                      <a:pt x="6804" y="1417"/>
                    </a:cubicBezTo>
                    <a:cubicBezTo>
                      <a:pt x="7099" y="1491"/>
                      <a:pt x="7395" y="1565"/>
                      <a:pt x="7617" y="1713"/>
                    </a:cubicBezTo>
                    <a:lnTo>
                      <a:pt x="7987" y="1786"/>
                    </a:lnTo>
                    <a:cubicBezTo>
                      <a:pt x="8061" y="1860"/>
                      <a:pt x="8208" y="1860"/>
                      <a:pt x="8282" y="1934"/>
                    </a:cubicBezTo>
                    <a:cubicBezTo>
                      <a:pt x="8504" y="2008"/>
                      <a:pt x="8726" y="2082"/>
                      <a:pt x="9096" y="2230"/>
                    </a:cubicBezTo>
                    <a:cubicBezTo>
                      <a:pt x="9835" y="2600"/>
                      <a:pt x="10575" y="3117"/>
                      <a:pt x="11092" y="3783"/>
                    </a:cubicBezTo>
                    <a:cubicBezTo>
                      <a:pt x="11610" y="4522"/>
                      <a:pt x="11905" y="5336"/>
                      <a:pt x="12053" y="6223"/>
                    </a:cubicBezTo>
                    <a:cubicBezTo>
                      <a:pt x="12053" y="6962"/>
                      <a:pt x="12127" y="7480"/>
                      <a:pt x="12201" y="7480"/>
                    </a:cubicBezTo>
                    <a:cubicBezTo>
                      <a:pt x="12275" y="7480"/>
                      <a:pt x="12497" y="7036"/>
                      <a:pt x="12571" y="6149"/>
                    </a:cubicBezTo>
                    <a:cubicBezTo>
                      <a:pt x="12645" y="5114"/>
                      <a:pt x="12423" y="4079"/>
                      <a:pt x="11905" y="3191"/>
                    </a:cubicBezTo>
                    <a:cubicBezTo>
                      <a:pt x="11388" y="2304"/>
                      <a:pt x="10575" y="1565"/>
                      <a:pt x="9687" y="1047"/>
                    </a:cubicBezTo>
                    <a:cubicBezTo>
                      <a:pt x="9318" y="825"/>
                      <a:pt x="8948" y="677"/>
                      <a:pt x="8726" y="529"/>
                    </a:cubicBezTo>
                    <a:cubicBezTo>
                      <a:pt x="8652" y="529"/>
                      <a:pt x="8504" y="456"/>
                      <a:pt x="8430" y="382"/>
                    </a:cubicBezTo>
                    <a:lnTo>
                      <a:pt x="8061" y="308"/>
                    </a:lnTo>
                    <a:cubicBezTo>
                      <a:pt x="7691" y="234"/>
                      <a:pt x="7395" y="160"/>
                      <a:pt x="7025" y="86"/>
                    </a:cubicBezTo>
                    <a:cubicBezTo>
                      <a:pt x="6470" y="43"/>
                      <a:pt x="5891" y="0"/>
                      <a:pt x="5315"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3"/>
              <p:cNvSpPr/>
              <p:nvPr/>
            </p:nvSpPr>
            <p:spPr>
              <a:xfrm>
                <a:off x="4085425" y="5304950"/>
                <a:ext cx="86900" cy="111075"/>
              </a:xfrm>
              <a:custGeom>
                <a:avLst/>
                <a:gdLst/>
                <a:ahLst/>
                <a:cxnLst/>
                <a:rect l="l" t="t" r="r" b="b"/>
                <a:pathLst>
                  <a:path w="3476" h="4443" extrusionOk="0">
                    <a:moveTo>
                      <a:pt x="518" y="0"/>
                    </a:moveTo>
                    <a:cubicBezTo>
                      <a:pt x="296" y="0"/>
                      <a:pt x="74" y="74"/>
                      <a:pt x="0" y="148"/>
                    </a:cubicBezTo>
                    <a:cubicBezTo>
                      <a:pt x="0" y="222"/>
                      <a:pt x="222" y="444"/>
                      <a:pt x="370" y="592"/>
                    </a:cubicBezTo>
                    <a:cubicBezTo>
                      <a:pt x="444" y="666"/>
                      <a:pt x="592" y="740"/>
                      <a:pt x="740" y="814"/>
                    </a:cubicBezTo>
                    <a:lnTo>
                      <a:pt x="1109" y="1184"/>
                    </a:lnTo>
                    <a:cubicBezTo>
                      <a:pt x="1257" y="1405"/>
                      <a:pt x="1479" y="1627"/>
                      <a:pt x="1701" y="1849"/>
                    </a:cubicBezTo>
                    <a:lnTo>
                      <a:pt x="1849" y="2145"/>
                    </a:lnTo>
                    <a:cubicBezTo>
                      <a:pt x="1923" y="2219"/>
                      <a:pt x="1997" y="2293"/>
                      <a:pt x="2071" y="2367"/>
                    </a:cubicBezTo>
                    <a:cubicBezTo>
                      <a:pt x="2144" y="2441"/>
                      <a:pt x="2218" y="2588"/>
                      <a:pt x="2292" y="2662"/>
                    </a:cubicBezTo>
                    <a:cubicBezTo>
                      <a:pt x="2366" y="2810"/>
                      <a:pt x="2440" y="2958"/>
                      <a:pt x="2514" y="3032"/>
                    </a:cubicBezTo>
                    <a:cubicBezTo>
                      <a:pt x="2662" y="3624"/>
                      <a:pt x="2588" y="4363"/>
                      <a:pt x="2810" y="4437"/>
                    </a:cubicBezTo>
                    <a:cubicBezTo>
                      <a:pt x="2817" y="4441"/>
                      <a:pt x="2826" y="4443"/>
                      <a:pt x="2835" y="4443"/>
                    </a:cubicBezTo>
                    <a:cubicBezTo>
                      <a:pt x="3009" y="4443"/>
                      <a:pt x="3475" y="3800"/>
                      <a:pt x="3475" y="2958"/>
                    </a:cubicBezTo>
                    <a:lnTo>
                      <a:pt x="3475" y="2293"/>
                    </a:lnTo>
                    <a:cubicBezTo>
                      <a:pt x="3401" y="2145"/>
                      <a:pt x="3328" y="1923"/>
                      <a:pt x="3254" y="1701"/>
                    </a:cubicBezTo>
                    <a:cubicBezTo>
                      <a:pt x="3254" y="1553"/>
                      <a:pt x="3106" y="1405"/>
                      <a:pt x="3032" y="1257"/>
                    </a:cubicBezTo>
                    <a:lnTo>
                      <a:pt x="2588" y="888"/>
                    </a:lnTo>
                    <a:cubicBezTo>
                      <a:pt x="2292" y="592"/>
                      <a:pt x="1997" y="444"/>
                      <a:pt x="1627" y="296"/>
                    </a:cubicBezTo>
                    <a:lnTo>
                      <a:pt x="1035" y="74"/>
                    </a:lnTo>
                    <a:cubicBezTo>
                      <a:pt x="887" y="0"/>
                      <a:pt x="666" y="0"/>
                      <a:pt x="518"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3"/>
              <p:cNvSpPr/>
              <p:nvPr/>
            </p:nvSpPr>
            <p:spPr>
              <a:xfrm>
                <a:off x="3678750" y="4367725"/>
                <a:ext cx="109075" cy="911375"/>
              </a:xfrm>
              <a:custGeom>
                <a:avLst/>
                <a:gdLst/>
                <a:ahLst/>
                <a:cxnLst/>
                <a:rect l="l" t="t" r="r" b="b"/>
                <a:pathLst>
                  <a:path w="4363" h="36455" extrusionOk="0">
                    <a:moveTo>
                      <a:pt x="228" y="0"/>
                    </a:moveTo>
                    <a:cubicBezTo>
                      <a:pt x="226" y="0"/>
                      <a:pt x="224" y="1"/>
                      <a:pt x="222" y="1"/>
                    </a:cubicBezTo>
                    <a:cubicBezTo>
                      <a:pt x="0" y="1"/>
                      <a:pt x="740" y="4512"/>
                      <a:pt x="1109" y="9096"/>
                    </a:cubicBezTo>
                    <a:cubicBezTo>
                      <a:pt x="1479" y="13680"/>
                      <a:pt x="1775" y="18191"/>
                      <a:pt x="1775" y="18191"/>
                    </a:cubicBezTo>
                    <a:cubicBezTo>
                      <a:pt x="1775" y="18191"/>
                      <a:pt x="2144" y="22775"/>
                      <a:pt x="2662" y="27359"/>
                    </a:cubicBezTo>
                    <a:cubicBezTo>
                      <a:pt x="3254" y="31944"/>
                      <a:pt x="3919" y="36454"/>
                      <a:pt x="4141" y="36454"/>
                    </a:cubicBezTo>
                    <a:cubicBezTo>
                      <a:pt x="4363" y="36380"/>
                      <a:pt x="3993" y="31796"/>
                      <a:pt x="3697" y="27286"/>
                    </a:cubicBezTo>
                    <a:cubicBezTo>
                      <a:pt x="3475" y="22701"/>
                      <a:pt x="3180" y="18117"/>
                      <a:pt x="3180" y="18117"/>
                    </a:cubicBezTo>
                    <a:cubicBezTo>
                      <a:pt x="3180" y="18117"/>
                      <a:pt x="2810" y="13532"/>
                      <a:pt x="2144" y="8948"/>
                    </a:cubicBezTo>
                    <a:cubicBezTo>
                      <a:pt x="1484" y="4474"/>
                      <a:pt x="461" y="0"/>
                      <a:pt x="228"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3"/>
              <p:cNvSpPr/>
              <p:nvPr/>
            </p:nvSpPr>
            <p:spPr>
              <a:xfrm>
                <a:off x="2752625" y="5070175"/>
                <a:ext cx="164550" cy="171950"/>
              </a:xfrm>
              <a:custGeom>
                <a:avLst/>
                <a:gdLst/>
                <a:ahLst/>
                <a:cxnLst/>
                <a:rect l="l" t="t" r="r" b="b"/>
                <a:pathLst>
                  <a:path w="6582" h="6878" extrusionOk="0">
                    <a:moveTo>
                      <a:pt x="5694" y="1"/>
                    </a:moveTo>
                    <a:cubicBezTo>
                      <a:pt x="5103" y="1"/>
                      <a:pt x="4437" y="75"/>
                      <a:pt x="3846" y="223"/>
                    </a:cubicBezTo>
                    <a:cubicBezTo>
                      <a:pt x="3254" y="445"/>
                      <a:pt x="2663" y="740"/>
                      <a:pt x="2145" y="1184"/>
                    </a:cubicBezTo>
                    <a:cubicBezTo>
                      <a:pt x="1923" y="1332"/>
                      <a:pt x="1701" y="1554"/>
                      <a:pt x="1480" y="1775"/>
                    </a:cubicBezTo>
                    <a:lnTo>
                      <a:pt x="1332" y="1923"/>
                    </a:lnTo>
                    <a:cubicBezTo>
                      <a:pt x="1184" y="2071"/>
                      <a:pt x="1110" y="2293"/>
                      <a:pt x="962" y="2441"/>
                    </a:cubicBezTo>
                    <a:cubicBezTo>
                      <a:pt x="666" y="3032"/>
                      <a:pt x="444" y="3624"/>
                      <a:pt x="223" y="4216"/>
                    </a:cubicBezTo>
                    <a:cubicBezTo>
                      <a:pt x="75" y="4807"/>
                      <a:pt x="1" y="5399"/>
                      <a:pt x="75" y="6064"/>
                    </a:cubicBezTo>
                    <a:cubicBezTo>
                      <a:pt x="75" y="6582"/>
                      <a:pt x="149" y="6877"/>
                      <a:pt x="297" y="6877"/>
                    </a:cubicBezTo>
                    <a:cubicBezTo>
                      <a:pt x="371" y="6877"/>
                      <a:pt x="444" y="6582"/>
                      <a:pt x="592" y="6138"/>
                    </a:cubicBezTo>
                    <a:cubicBezTo>
                      <a:pt x="740" y="5547"/>
                      <a:pt x="962" y="5103"/>
                      <a:pt x="1258" y="4585"/>
                    </a:cubicBezTo>
                    <a:cubicBezTo>
                      <a:pt x="1480" y="4068"/>
                      <a:pt x="1775" y="3624"/>
                      <a:pt x="2071" y="3254"/>
                    </a:cubicBezTo>
                    <a:cubicBezTo>
                      <a:pt x="2219" y="3106"/>
                      <a:pt x="2293" y="2959"/>
                      <a:pt x="2441" y="2885"/>
                    </a:cubicBezTo>
                    <a:lnTo>
                      <a:pt x="2589" y="2737"/>
                    </a:lnTo>
                    <a:cubicBezTo>
                      <a:pt x="2589" y="2737"/>
                      <a:pt x="2737" y="2515"/>
                      <a:pt x="3032" y="2219"/>
                    </a:cubicBezTo>
                    <a:cubicBezTo>
                      <a:pt x="3402" y="1849"/>
                      <a:pt x="3846" y="1554"/>
                      <a:pt x="4289" y="1258"/>
                    </a:cubicBezTo>
                    <a:cubicBezTo>
                      <a:pt x="4733" y="1036"/>
                      <a:pt x="5251" y="814"/>
                      <a:pt x="5768" y="666"/>
                    </a:cubicBezTo>
                    <a:cubicBezTo>
                      <a:pt x="6212" y="518"/>
                      <a:pt x="6582" y="518"/>
                      <a:pt x="6582" y="371"/>
                    </a:cubicBezTo>
                    <a:cubicBezTo>
                      <a:pt x="6582" y="297"/>
                      <a:pt x="6212" y="149"/>
                      <a:pt x="5694"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3"/>
              <p:cNvSpPr/>
              <p:nvPr/>
            </p:nvSpPr>
            <p:spPr>
              <a:xfrm>
                <a:off x="2837675" y="5149300"/>
                <a:ext cx="179325" cy="113675"/>
              </a:xfrm>
              <a:custGeom>
                <a:avLst/>
                <a:gdLst/>
                <a:ahLst/>
                <a:cxnLst/>
                <a:rect l="l" t="t" r="r" b="b"/>
                <a:pathLst>
                  <a:path w="7173" h="4547" extrusionOk="0">
                    <a:moveTo>
                      <a:pt x="6837" y="1"/>
                    </a:moveTo>
                    <a:cubicBezTo>
                      <a:pt x="6449" y="1"/>
                      <a:pt x="5684" y="191"/>
                      <a:pt x="4880" y="459"/>
                    </a:cubicBezTo>
                    <a:cubicBezTo>
                      <a:pt x="4215" y="681"/>
                      <a:pt x="3623" y="903"/>
                      <a:pt x="2958" y="1272"/>
                    </a:cubicBezTo>
                    <a:cubicBezTo>
                      <a:pt x="2366" y="1716"/>
                      <a:pt x="1849" y="2160"/>
                      <a:pt x="1331" y="2677"/>
                    </a:cubicBezTo>
                    <a:cubicBezTo>
                      <a:pt x="592" y="3491"/>
                      <a:pt x="0" y="4378"/>
                      <a:pt x="222" y="4526"/>
                    </a:cubicBezTo>
                    <a:cubicBezTo>
                      <a:pt x="243" y="4540"/>
                      <a:pt x="269" y="4547"/>
                      <a:pt x="300" y="4547"/>
                    </a:cubicBezTo>
                    <a:cubicBezTo>
                      <a:pt x="588" y="4547"/>
                      <a:pt x="1269" y="3958"/>
                      <a:pt x="2070" y="3491"/>
                    </a:cubicBezTo>
                    <a:cubicBezTo>
                      <a:pt x="2884" y="2973"/>
                      <a:pt x="3771" y="2529"/>
                      <a:pt x="3771" y="2529"/>
                    </a:cubicBezTo>
                    <a:cubicBezTo>
                      <a:pt x="3771" y="2529"/>
                      <a:pt x="4584" y="1938"/>
                      <a:pt x="5398" y="1346"/>
                    </a:cubicBezTo>
                    <a:cubicBezTo>
                      <a:pt x="6285" y="829"/>
                      <a:pt x="7172" y="311"/>
                      <a:pt x="7098" y="89"/>
                    </a:cubicBezTo>
                    <a:cubicBezTo>
                      <a:pt x="7078" y="28"/>
                      <a:pt x="6985" y="1"/>
                      <a:pt x="683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3"/>
              <p:cNvSpPr/>
              <p:nvPr/>
            </p:nvSpPr>
            <p:spPr>
              <a:xfrm>
                <a:off x="2719350" y="4177350"/>
                <a:ext cx="491750" cy="915050"/>
              </a:xfrm>
              <a:custGeom>
                <a:avLst/>
                <a:gdLst/>
                <a:ahLst/>
                <a:cxnLst/>
                <a:rect l="l" t="t" r="r" b="b"/>
                <a:pathLst>
                  <a:path w="19670" h="36602" extrusionOk="0">
                    <a:moveTo>
                      <a:pt x="592" y="0"/>
                    </a:moveTo>
                    <a:cubicBezTo>
                      <a:pt x="149" y="1109"/>
                      <a:pt x="1" y="2292"/>
                      <a:pt x="75" y="3401"/>
                    </a:cubicBezTo>
                    <a:cubicBezTo>
                      <a:pt x="75" y="5989"/>
                      <a:pt x="297" y="8503"/>
                      <a:pt x="888" y="10944"/>
                    </a:cubicBezTo>
                    <a:cubicBezTo>
                      <a:pt x="1406" y="13458"/>
                      <a:pt x="2145" y="15898"/>
                      <a:pt x="3032" y="18264"/>
                    </a:cubicBezTo>
                    <a:cubicBezTo>
                      <a:pt x="3772" y="20186"/>
                      <a:pt x="4363" y="21443"/>
                      <a:pt x="4363" y="21443"/>
                    </a:cubicBezTo>
                    <a:cubicBezTo>
                      <a:pt x="4363" y="21443"/>
                      <a:pt x="4955" y="22700"/>
                      <a:pt x="5990" y="24549"/>
                    </a:cubicBezTo>
                    <a:cubicBezTo>
                      <a:pt x="7247" y="26693"/>
                      <a:pt x="8726" y="28837"/>
                      <a:pt x="10427" y="30760"/>
                    </a:cubicBezTo>
                    <a:cubicBezTo>
                      <a:pt x="11314" y="31795"/>
                      <a:pt x="12275" y="32756"/>
                      <a:pt x="13384" y="33644"/>
                    </a:cubicBezTo>
                    <a:cubicBezTo>
                      <a:pt x="14271" y="34383"/>
                      <a:pt x="15233" y="35048"/>
                      <a:pt x="16342" y="35640"/>
                    </a:cubicBezTo>
                    <a:cubicBezTo>
                      <a:pt x="17303" y="36231"/>
                      <a:pt x="18486" y="36527"/>
                      <a:pt x="19669" y="36601"/>
                    </a:cubicBezTo>
                    <a:cubicBezTo>
                      <a:pt x="19669" y="36527"/>
                      <a:pt x="18338" y="36158"/>
                      <a:pt x="16638" y="35048"/>
                    </a:cubicBezTo>
                    <a:cubicBezTo>
                      <a:pt x="15676" y="34457"/>
                      <a:pt x="14715" y="33717"/>
                      <a:pt x="13902" y="32978"/>
                    </a:cubicBezTo>
                    <a:cubicBezTo>
                      <a:pt x="12941" y="32091"/>
                      <a:pt x="12053" y="31056"/>
                      <a:pt x="11240" y="30094"/>
                    </a:cubicBezTo>
                    <a:cubicBezTo>
                      <a:pt x="9687" y="28098"/>
                      <a:pt x="8356" y="26028"/>
                      <a:pt x="7173" y="23883"/>
                    </a:cubicBezTo>
                    <a:cubicBezTo>
                      <a:pt x="6286" y="22035"/>
                      <a:pt x="5694" y="20852"/>
                      <a:pt x="5694" y="20852"/>
                    </a:cubicBezTo>
                    <a:cubicBezTo>
                      <a:pt x="5694" y="20852"/>
                      <a:pt x="5103" y="19595"/>
                      <a:pt x="4289" y="17746"/>
                    </a:cubicBezTo>
                    <a:cubicBezTo>
                      <a:pt x="3328" y="15454"/>
                      <a:pt x="2589" y="13088"/>
                      <a:pt x="1923" y="10722"/>
                    </a:cubicBezTo>
                    <a:cubicBezTo>
                      <a:pt x="1258" y="8356"/>
                      <a:pt x="814" y="5915"/>
                      <a:pt x="666" y="3401"/>
                    </a:cubicBezTo>
                    <a:cubicBezTo>
                      <a:pt x="518" y="1405"/>
                      <a:pt x="666" y="0"/>
                      <a:pt x="592"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3"/>
              <p:cNvSpPr/>
              <p:nvPr/>
            </p:nvSpPr>
            <p:spPr>
              <a:xfrm>
                <a:off x="2634325" y="3972150"/>
                <a:ext cx="244025" cy="310575"/>
              </a:xfrm>
              <a:custGeom>
                <a:avLst/>
                <a:gdLst/>
                <a:ahLst/>
                <a:cxnLst/>
                <a:rect l="l" t="t" r="r" b="b"/>
                <a:pathLst>
                  <a:path w="9761" h="12423" extrusionOk="0">
                    <a:moveTo>
                      <a:pt x="5694" y="1"/>
                    </a:moveTo>
                    <a:lnTo>
                      <a:pt x="5694" y="1"/>
                    </a:lnTo>
                    <a:cubicBezTo>
                      <a:pt x="5694" y="1"/>
                      <a:pt x="5472" y="75"/>
                      <a:pt x="5176" y="296"/>
                    </a:cubicBezTo>
                    <a:lnTo>
                      <a:pt x="4733" y="740"/>
                    </a:lnTo>
                    <a:cubicBezTo>
                      <a:pt x="4511" y="888"/>
                      <a:pt x="4363" y="1110"/>
                      <a:pt x="4141" y="1258"/>
                    </a:cubicBezTo>
                    <a:cubicBezTo>
                      <a:pt x="2515" y="2958"/>
                      <a:pt x="1332" y="4955"/>
                      <a:pt x="518" y="7099"/>
                    </a:cubicBezTo>
                    <a:lnTo>
                      <a:pt x="444" y="7321"/>
                    </a:lnTo>
                    <a:cubicBezTo>
                      <a:pt x="370" y="7469"/>
                      <a:pt x="296" y="7617"/>
                      <a:pt x="296" y="7765"/>
                    </a:cubicBezTo>
                    <a:cubicBezTo>
                      <a:pt x="222" y="8134"/>
                      <a:pt x="148" y="8430"/>
                      <a:pt x="75" y="8726"/>
                    </a:cubicBezTo>
                    <a:cubicBezTo>
                      <a:pt x="75" y="8874"/>
                      <a:pt x="1" y="9022"/>
                      <a:pt x="1" y="9169"/>
                    </a:cubicBezTo>
                    <a:lnTo>
                      <a:pt x="1" y="9391"/>
                    </a:lnTo>
                    <a:lnTo>
                      <a:pt x="1036" y="9391"/>
                    </a:lnTo>
                    <a:lnTo>
                      <a:pt x="1775" y="9243"/>
                    </a:lnTo>
                    <a:lnTo>
                      <a:pt x="2145" y="9243"/>
                    </a:lnTo>
                    <a:cubicBezTo>
                      <a:pt x="2219" y="9169"/>
                      <a:pt x="2293" y="9169"/>
                      <a:pt x="2367" y="9169"/>
                    </a:cubicBezTo>
                    <a:cubicBezTo>
                      <a:pt x="2589" y="9095"/>
                      <a:pt x="2810" y="9022"/>
                      <a:pt x="3032" y="8948"/>
                    </a:cubicBezTo>
                    <a:lnTo>
                      <a:pt x="3550" y="8726"/>
                    </a:lnTo>
                    <a:lnTo>
                      <a:pt x="4215" y="8356"/>
                    </a:lnTo>
                    <a:cubicBezTo>
                      <a:pt x="4289" y="8282"/>
                      <a:pt x="4363" y="8208"/>
                      <a:pt x="4437" y="8134"/>
                    </a:cubicBezTo>
                    <a:cubicBezTo>
                      <a:pt x="4437" y="8208"/>
                      <a:pt x="4437" y="8208"/>
                      <a:pt x="4437" y="8282"/>
                    </a:cubicBezTo>
                    <a:lnTo>
                      <a:pt x="4437" y="8578"/>
                    </a:lnTo>
                    <a:cubicBezTo>
                      <a:pt x="4437" y="8726"/>
                      <a:pt x="4437" y="8874"/>
                      <a:pt x="4437" y="9022"/>
                    </a:cubicBezTo>
                    <a:cubicBezTo>
                      <a:pt x="4511" y="9317"/>
                      <a:pt x="4511" y="9613"/>
                      <a:pt x="4659" y="9909"/>
                    </a:cubicBezTo>
                    <a:cubicBezTo>
                      <a:pt x="4807" y="10500"/>
                      <a:pt x="5103" y="11092"/>
                      <a:pt x="5546" y="11536"/>
                    </a:cubicBezTo>
                    <a:cubicBezTo>
                      <a:pt x="5990" y="12053"/>
                      <a:pt x="6581" y="12349"/>
                      <a:pt x="7173" y="12423"/>
                    </a:cubicBezTo>
                    <a:cubicBezTo>
                      <a:pt x="7543" y="12423"/>
                      <a:pt x="7838" y="12423"/>
                      <a:pt x="8134" y="12275"/>
                    </a:cubicBezTo>
                    <a:cubicBezTo>
                      <a:pt x="8356" y="12127"/>
                      <a:pt x="8578" y="11979"/>
                      <a:pt x="8726" y="11831"/>
                    </a:cubicBezTo>
                    <a:cubicBezTo>
                      <a:pt x="8947" y="11683"/>
                      <a:pt x="9021" y="11462"/>
                      <a:pt x="9169" y="11314"/>
                    </a:cubicBezTo>
                    <a:cubicBezTo>
                      <a:pt x="9317" y="11166"/>
                      <a:pt x="9391" y="10944"/>
                      <a:pt x="9465" y="10796"/>
                    </a:cubicBezTo>
                    <a:cubicBezTo>
                      <a:pt x="9687" y="10205"/>
                      <a:pt x="9761" y="9761"/>
                      <a:pt x="9687" y="9761"/>
                    </a:cubicBezTo>
                    <a:cubicBezTo>
                      <a:pt x="9613" y="9761"/>
                      <a:pt x="9465" y="10131"/>
                      <a:pt x="9021" y="10648"/>
                    </a:cubicBezTo>
                    <a:lnTo>
                      <a:pt x="8726" y="11092"/>
                    </a:lnTo>
                    <a:cubicBezTo>
                      <a:pt x="8578" y="11166"/>
                      <a:pt x="8430" y="11314"/>
                      <a:pt x="8282" y="11462"/>
                    </a:cubicBezTo>
                    <a:cubicBezTo>
                      <a:pt x="8134" y="11536"/>
                      <a:pt x="7986" y="11609"/>
                      <a:pt x="7764" y="11683"/>
                    </a:cubicBezTo>
                    <a:cubicBezTo>
                      <a:pt x="7690" y="11720"/>
                      <a:pt x="7598" y="11739"/>
                      <a:pt x="7506" y="11739"/>
                    </a:cubicBezTo>
                    <a:cubicBezTo>
                      <a:pt x="7413" y="11739"/>
                      <a:pt x="7321" y="11720"/>
                      <a:pt x="7247" y="11683"/>
                    </a:cubicBezTo>
                    <a:cubicBezTo>
                      <a:pt x="6360" y="11388"/>
                      <a:pt x="5768" y="10574"/>
                      <a:pt x="5694" y="9687"/>
                    </a:cubicBezTo>
                    <a:cubicBezTo>
                      <a:pt x="5620" y="9465"/>
                      <a:pt x="5620" y="9243"/>
                      <a:pt x="5620" y="9022"/>
                    </a:cubicBezTo>
                    <a:cubicBezTo>
                      <a:pt x="5546" y="8874"/>
                      <a:pt x="5546" y="8726"/>
                      <a:pt x="5620" y="8652"/>
                    </a:cubicBezTo>
                    <a:lnTo>
                      <a:pt x="5620" y="8504"/>
                    </a:lnTo>
                    <a:lnTo>
                      <a:pt x="5620" y="8134"/>
                    </a:lnTo>
                    <a:cubicBezTo>
                      <a:pt x="5694" y="7986"/>
                      <a:pt x="5694" y="7838"/>
                      <a:pt x="5768" y="7691"/>
                    </a:cubicBezTo>
                    <a:lnTo>
                      <a:pt x="5916" y="7321"/>
                    </a:lnTo>
                    <a:lnTo>
                      <a:pt x="6212" y="6360"/>
                    </a:lnTo>
                    <a:lnTo>
                      <a:pt x="6803" y="4807"/>
                    </a:lnTo>
                    <a:lnTo>
                      <a:pt x="6581" y="4955"/>
                    </a:lnTo>
                    <a:lnTo>
                      <a:pt x="6360" y="5103"/>
                    </a:lnTo>
                    <a:cubicBezTo>
                      <a:pt x="6212" y="5251"/>
                      <a:pt x="6064" y="5324"/>
                      <a:pt x="5916" y="5472"/>
                    </a:cubicBezTo>
                    <a:lnTo>
                      <a:pt x="4955" y="6138"/>
                    </a:lnTo>
                    <a:cubicBezTo>
                      <a:pt x="4511" y="6434"/>
                      <a:pt x="4067" y="6729"/>
                      <a:pt x="3550" y="7025"/>
                    </a:cubicBezTo>
                    <a:lnTo>
                      <a:pt x="3402" y="7173"/>
                    </a:lnTo>
                    <a:lnTo>
                      <a:pt x="3254" y="7173"/>
                    </a:lnTo>
                    <a:lnTo>
                      <a:pt x="3032" y="7321"/>
                    </a:lnTo>
                    <a:lnTo>
                      <a:pt x="2884" y="7395"/>
                    </a:lnTo>
                    <a:lnTo>
                      <a:pt x="2367" y="7617"/>
                    </a:lnTo>
                    <a:cubicBezTo>
                      <a:pt x="2293" y="7691"/>
                      <a:pt x="2071" y="7691"/>
                      <a:pt x="1849" y="7765"/>
                    </a:cubicBezTo>
                    <a:lnTo>
                      <a:pt x="1775" y="7838"/>
                    </a:lnTo>
                    <a:lnTo>
                      <a:pt x="1701" y="7838"/>
                    </a:lnTo>
                    <a:cubicBezTo>
                      <a:pt x="1652" y="7838"/>
                      <a:pt x="1635" y="7871"/>
                      <a:pt x="1630" y="7871"/>
                    </a:cubicBezTo>
                    <a:cubicBezTo>
                      <a:pt x="1627" y="7871"/>
                      <a:pt x="1627" y="7863"/>
                      <a:pt x="1627" y="7838"/>
                    </a:cubicBezTo>
                    <a:lnTo>
                      <a:pt x="1627" y="7765"/>
                    </a:lnTo>
                    <a:lnTo>
                      <a:pt x="1627" y="7691"/>
                    </a:lnTo>
                    <a:lnTo>
                      <a:pt x="1701" y="7469"/>
                    </a:lnTo>
                    <a:cubicBezTo>
                      <a:pt x="1923" y="6729"/>
                      <a:pt x="2145" y="6064"/>
                      <a:pt x="2441" y="5324"/>
                    </a:cubicBezTo>
                    <a:cubicBezTo>
                      <a:pt x="3032" y="4067"/>
                      <a:pt x="3698" y="2810"/>
                      <a:pt x="4585" y="1627"/>
                    </a:cubicBezTo>
                    <a:cubicBezTo>
                      <a:pt x="4733" y="1406"/>
                      <a:pt x="4881" y="1184"/>
                      <a:pt x="5029" y="1036"/>
                    </a:cubicBezTo>
                    <a:lnTo>
                      <a:pt x="5398" y="518"/>
                    </a:lnTo>
                    <a:cubicBezTo>
                      <a:pt x="5620" y="223"/>
                      <a:pt x="5768" y="75"/>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3"/>
              <p:cNvSpPr/>
              <p:nvPr/>
            </p:nvSpPr>
            <p:spPr>
              <a:xfrm>
                <a:off x="5065125" y="4006175"/>
                <a:ext cx="142375" cy="211200"/>
              </a:xfrm>
              <a:custGeom>
                <a:avLst/>
                <a:gdLst/>
                <a:ahLst/>
                <a:cxnLst/>
                <a:rect l="l" t="t" r="r" b="b"/>
                <a:pathLst>
                  <a:path w="5695" h="8448" extrusionOk="0">
                    <a:moveTo>
                      <a:pt x="220" y="0"/>
                    </a:moveTo>
                    <a:cubicBezTo>
                      <a:pt x="105" y="0"/>
                      <a:pt x="28" y="18"/>
                      <a:pt x="1" y="45"/>
                    </a:cubicBezTo>
                    <a:cubicBezTo>
                      <a:pt x="1" y="192"/>
                      <a:pt x="371" y="340"/>
                      <a:pt x="888" y="710"/>
                    </a:cubicBezTo>
                    <a:cubicBezTo>
                      <a:pt x="1480" y="1154"/>
                      <a:pt x="1997" y="1597"/>
                      <a:pt x="2441" y="2189"/>
                    </a:cubicBezTo>
                    <a:cubicBezTo>
                      <a:pt x="2959" y="2706"/>
                      <a:pt x="3328" y="3298"/>
                      <a:pt x="3624" y="3963"/>
                    </a:cubicBezTo>
                    <a:cubicBezTo>
                      <a:pt x="3772" y="4185"/>
                      <a:pt x="3920" y="4481"/>
                      <a:pt x="3994" y="4777"/>
                    </a:cubicBezTo>
                    <a:cubicBezTo>
                      <a:pt x="4142" y="5073"/>
                      <a:pt x="4216" y="5294"/>
                      <a:pt x="4289" y="5590"/>
                    </a:cubicBezTo>
                    <a:cubicBezTo>
                      <a:pt x="4511" y="6182"/>
                      <a:pt x="4363" y="6773"/>
                      <a:pt x="3994" y="7143"/>
                    </a:cubicBezTo>
                    <a:cubicBezTo>
                      <a:pt x="3476" y="7513"/>
                      <a:pt x="2811" y="7734"/>
                      <a:pt x="2145" y="7734"/>
                    </a:cubicBezTo>
                    <a:cubicBezTo>
                      <a:pt x="1554" y="7808"/>
                      <a:pt x="1110" y="7808"/>
                      <a:pt x="1110" y="7882"/>
                    </a:cubicBezTo>
                    <a:cubicBezTo>
                      <a:pt x="1110" y="8030"/>
                      <a:pt x="1480" y="8178"/>
                      <a:pt x="2071" y="8326"/>
                    </a:cubicBezTo>
                    <a:cubicBezTo>
                      <a:pt x="2390" y="8406"/>
                      <a:pt x="2708" y="8447"/>
                      <a:pt x="3023" y="8447"/>
                    </a:cubicBezTo>
                    <a:cubicBezTo>
                      <a:pt x="3586" y="8447"/>
                      <a:pt x="4138" y="8315"/>
                      <a:pt x="4659" y="8030"/>
                    </a:cubicBezTo>
                    <a:cubicBezTo>
                      <a:pt x="5103" y="7734"/>
                      <a:pt x="5399" y="7291"/>
                      <a:pt x="5546" y="6773"/>
                    </a:cubicBezTo>
                    <a:cubicBezTo>
                      <a:pt x="5694" y="6330"/>
                      <a:pt x="5694" y="5886"/>
                      <a:pt x="5620" y="5442"/>
                    </a:cubicBezTo>
                    <a:cubicBezTo>
                      <a:pt x="5620" y="5073"/>
                      <a:pt x="5546" y="4629"/>
                      <a:pt x="5399" y="4259"/>
                    </a:cubicBezTo>
                    <a:cubicBezTo>
                      <a:pt x="5251" y="3890"/>
                      <a:pt x="5029" y="3594"/>
                      <a:pt x="4807" y="3298"/>
                    </a:cubicBezTo>
                    <a:cubicBezTo>
                      <a:pt x="4363" y="2559"/>
                      <a:pt x="3846" y="1967"/>
                      <a:pt x="3180" y="1449"/>
                    </a:cubicBezTo>
                    <a:cubicBezTo>
                      <a:pt x="2589" y="858"/>
                      <a:pt x="1849" y="488"/>
                      <a:pt x="1110" y="192"/>
                    </a:cubicBezTo>
                    <a:cubicBezTo>
                      <a:pt x="735" y="52"/>
                      <a:pt x="419" y="0"/>
                      <a:pt x="22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3"/>
              <p:cNvSpPr/>
              <p:nvPr/>
            </p:nvSpPr>
            <p:spPr>
              <a:xfrm>
                <a:off x="4445875" y="5020275"/>
                <a:ext cx="550900" cy="209825"/>
              </a:xfrm>
              <a:custGeom>
                <a:avLst/>
                <a:gdLst/>
                <a:ahLst/>
                <a:cxnLst/>
                <a:rect l="l" t="t" r="r" b="b"/>
                <a:pathLst>
                  <a:path w="22036" h="8393" extrusionOk="0">
                    <a:moveTo>
                      <a:pt x="21887" y="0"/>
                    </a:moveTo>
                    <a:cubicBezTo>
                      <a:pt x="21813" y="0"/>
                      <a:pt x="21665" y="814"/>
                      <a:pt x="21148" y="1849"/>
                    </a:cubicBezTo>
                    <a:cubicBezTo>
                      <a:pt x="20482" y="3032"/>
                      <a:pt x="19447" y="4067"/>
                      <a:pt x="18264" y="4733"/>
                    </a:cubicBezTo>
                    <a:cubicBezTo>
                      <a:pt x="17007" y="5398"/>
                      <a:pt x="15750" y="5916"/>
                      <a:pt x="14345" y="6285"/>
                    </a:cubicBezTo>
                    <a:cubicBezTo>
                      <a:pt x="13310" y="6507"/>
                      <a:pt x="12497" y="6655"/>
                      <a:pt x="12497" y="6655"/>
                    </a:cubicBezTo>
                    <a:cubicBezTo>
                      <a:pt x="12497" y="6655"/>
                      <a:pt x="11757" y="6803"/>
                      <a:pt x="10574" y="7025"/>
                    </a:cubicBezTo>
                    <a:cubicBezTo>
                      <a:pt x="9091" y="7220"/>
                      <a:pt x="7567" y="7312"/>
                      <a:pt x="6045" y="7312"/>
                    </a:cubicBezTo>
                    <a:cubicBezTo>
                      <a:pt x="4683" y="7312"/>
                      <a:pt x="3324" y="7238"/>
                      <a:pt x="1997" y="7099"/>
                    </a:cubicBezTo>
                    <a:cubicBezTo>
                      <a:pt x="1332" y="6877"/>
                      <a:pt x="666" y="6803"/>
                      <a:pt x="1" y="6803"/>
                    </a:cubicBezTo>
                    <a:cubicBezTo>
                      <a:pt x="518" y="7247"/>
                      <a:pt x="1184" y="7469"/>
                      <a:pt x="1849" y="7616"/>
                    </a:cubicBezTo>
                    <a:cubicBezTo>
                      <a:pt x="3328" y="7986"/>
                      <a:pt x="4733" y="8208"/>
                      <a:pt x="6286" y="8282"/>
                    </a:cubicBezTo>
                    <a:cubicBezTo>
                      <a:pt x="7025" y="8356"/>
                      <a:pt x="7764" y="8393"/>
                      <a:pt x="8504" y="8393"/>
                    </a:cubicBezTo>
                    <a:cubicBezTo>
                      <a:pt x="9243" y="8393"/>
                      <a:pt x="9983" y="8356"/>
                      <a:pt x="10722" y="8282"/>
                    </a:cubicBezTo>
                    <a:cubicBezTo>
                      <a:pt x="11979" y="8208"/>
                      <a:pt x="12792" y="8060"/>
                      <a:pt x="12792" y="8060"/>
                    </a:cubicBezTo>
                    <a:cubicBezTo>
                      <a:pt x="12792" y="8060"/>
                      <a:pt x="13606" y="7912"/>
                      <a:pt x="14789" y="7543"/>
                    </a:cubicBezTo>
                    <a:cubicBezTo>
                      <a:pt x="16194" y="7099"/>
                      <a:pt x="17599" y="6433"/>
                      <a:pt x="18856" y="5620"/>
                    </a:cubicBezTo>
                    <a:cubicBezTo>
                      <a:pt x="20187" y="4733"/>
                      <a:pt x="21148" y="3476"/>
                      <a:pt x="21665" y="1997"/>
                    </a:cubicBezTo>
                    <a:cubicBezTo>
                      <a:pt x="21961" y="1405"/>
                      <a:pt x="22035" y="666"/>
                      <a:pt x="21887"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3"/>
              <p:cNvSpPr/>
              <p:nvPr/>
            </p:nvSpPr>
            <p:spPr>
              <a:xfrm>
                <a:off x="4908000" y="5214375"/>
                <a:ext cx="221850" cy="99850"/>
              </a:xfrm>
              <a:custGeom>
                <a:avLst/>
                <a:gdLst/>
                <a:ahLst/>
                <a:cxnLst/>
                <a:rect l="l" t="t" r="r" b="b"/>
                <a:pathLst>
                  <a:path w="8874" h="3994" extrusionOk="0">
                    <a:moveTo>
                      <a:pt x="888" y="0"/>
                    </a:moveTo>
                    <a:cubicBezTo>
                      <a:pt x="445" y="0"/>
                      <a:pt x="75" y="0"/>
                      <a:pt x="75" y="74"/>
                    </a:cubicBezTo>
                    <a:cubicBezTo>
                      <a:pt x="1" y="148"/>
                      <a:pt x="297" y="370"/>
                      <a:pt x="814" y="518"/>
                    </a:cubicBezTo>
                    <a:cubicBezTo>
                      <a:pt x="1332" y="740"/>
                      <a:pt x="1923" y="888"/>
                      <a:pt x="2515" y="1036"/>
                    </a:cubicBezTo>
                    <a:cubicBezTo>
                      <a:pt x="3180" y="1109"/>
                      <a:pt x="3772" y="1257"/>
                      <a:pt x="4216" y="1405"/>
                    </a:cubicBezTo>
                    <a:cubicBezTo>
                      <a:pt x="4659" y="1479"/>
                      <a:pt x="4955" y="1553"/>
                      <a:pt x="4955" y="1553"/>
                    </a:cubicBezTo>
                    <a:lnTo>
                      <a:pt x="5694" y="1701"/>
                    </a:lnTo>
                    <a:cubicBezTo>
                      <a:pt x="6212" y="1775"/>
                      <a:pt x="6730" y="1997"/>
                      <a:pt x="7173" y="2219"/>
                    </a:cubicBezTo>
                    <a:cubicBezTo>
                      <a:pt x="7617" y="2514"/>
                      <a:pt x="7987" y="2884"/>
                      <a:pt x="8208" y="3328"/>
                    </a:cubicBezTo>
                    <a:cubicBezTo>
                      <a:pt x="8430" y="3697"/>
                      <a:pt x="8578" y="3993"/>
                      <a:pt x="8726" y="3993"/>
                    </a:cubicBezTo>
                    <a:cubicBezTo>
                      <a:pt x="8800" y="3993"/>
                      <a:pt x="8874" y="3697"/>
                      <a:pt x="8726" y="3106"/>
                    </a:cubicBezTo>
                    <a:cubicBezTo>
                      <a:pt x="8578" y="2514"/>
                      <a:pt x="8282" y="1849"/>
                      <a:pt x="7765" y="1405"/>
                    </a:cubicBezTo>
                    <a:cubicBezTo>
                      <a:pt x="7321" y="962"/>
                      <a:pt x="6730" y="666"/>
                      <a:pt x="6138" y="370"/>
                    </a:cubicBezTo>
                    <a:cubicBezTo>
                      <a:pt x="5620" y="222"/>
                      <a:pt x="5251" y="148"/>
                      <a:pt x="5251" y="148"/>
                    </a:cubicBezTo>
                    <a:cubicBezTo>
                      <a:pt x="5251" y="148"/>
                      <a:pt x="4955" y="74"/>
                      <a:pt x="4437"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3"/>
              <p:cNvSpPr/>
              <p:nvPr/>
            </p:nvSpPr>
            <p:spPr>
              <a:xfrm>
                <a:off x="5052200" y="5143675"/>
                <a:ext cx="234775" cy="144650"/>
              </a:xfrm>
              <a:custGeom>
                <a:avLst/>
                <a:gdLst/>
                <a:ahLst/>
                <a:cxnLst/>
                <a:rect l="l" t="t" r="r" b="b"/>
                <a:pathLst>
                  <a:path w="9391" h="5786" extrusionOk="0">
                    <a:moveTo>
                      <a:pt x="1696" y="1"/>
                    </a:moveTo>
                    <a:cubicBezTo>
                      <a:pt x="740" y="1"/>
                      <a:pt x="0" y="157"/>
                      <a:pt x="0" y="314"/>
                    </a:cubicBezTo>
                    <a:cubicBezTo>
                      <a:pt x="0" y="536"/>
                      <a:pt x="1479" y="684"/>
                      <a:pt x="2810" y="1054"/>
                    </a:cubicBezTo>
                    <a:cubicBezTo>
                      <a:pt x="3402" y="1276"/>
                      <a:pt x="3919" y="1497"/>
                      <a:pt x="4511" y="1793"/>
                    </a:cubicBezTo>
                    <a:cubicBezTo>
                      <a:pt x="4954" y="2015"/>
                      <a:pt x="5250" y="2163"/>
                      <a:pt x="5250" y="2163"/>
                    </a:cubicBezTo>
                    <a:lnTo>
                      <a:pt x="5398" y="2237"/>
                    </a:lnTo>
                    <a:cubicBezTo>
                      <a:pt x="5620" y="2311"/>
                      <a:pt x="5768" y="2459"/>
                      <a:pt x="5916" y="2533"/>
                    </a:cubicBezTo>
                    <a:cubicBezTo>
                      <a:pt x="6433" y="2828"/>
                      <a:pt x="6951" y="3198"/>
                      <a:pt x="7394" y="3642"/>
                    </a:cubicBezTo>
                    <a:cubicBezTo>
                      <a:pt x="7838" y="4085"/>
                      <a:pt x="8208" y="4603"/>
                      <a:pt x="8577" y="5121"/>
                    </a:cubicBezTo>
                    <a:cubicBezTo>
                      <a:pt x="8873" y="5564"/>
                      <a:pt x="9095" y="5786"/>
                      <a:pt x="9169" y="5786"/>
                    </a:cubicBezTo>
                    <a:cubicBezTo>
                      <a:pt x="9391" y="5712"/>
                      <a:pt x="9095" y="4233"/>
                      <a:pt x="8134" y="2976"/>
                    </a:cubicBezTo>
                    <a:cubicBezTo>
                      <a:pt x="7764" y="2385"/>
                      <a:pt x="7247" y="1867"/>
                      <a:pt x="6729" y="1423"/>
                    </a:cubicBezTo>
                    <a:cubicBezTo>
                      <a:pt x="6507" y="1276"/>
                      <a:pt x="6359" y="1128"/>
                      <a:pt x="6137" y="1054"/>
                    </a:cubicBezTo>
                    <a:lnTo>
                      <a:pt x="5916" y="906"/>
                    </a:lnTo>
                    <a:cubicBezTo>
                      <a:pt x="5916" y="906"/>
                      <a:pt x="5546" y="684"/>
                      <a:pt x="4954" y="536"/>
                    </a:cubicBezTo>
                    <a:cubicBezTo>
                      <a:pt x="4289" y="314"/>
                      <a:pt x="3623" y="166"/>
                      <a:pt x="2958" y="92"/>
                    </a:cubicBezTo>
                    <a:cubicBezTo>
                      <a:pt x="2525" y="28"/>
                      <a:pt x="2092" y="1"/>
                      <a:pt x="1696"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3"/>
              <p:cNvSpPr/>
              <p:nvPr/>
            </p:nvSpPr>
            <p:spPr>
              <a:xfrm>
                <a:off x="4453275" y="3203175"/>
                <a:ext cx="332750" cy="628525"/>
              </a:xfrm>
              <a:custGeom>
                <a:avLst/>
                <a:gdLst/>
                <a:ahLst/>
                <a:cxnLst/>
                <a:rect l="l" t="t" r="r" b="b"/>
                <a:pathLst>
                  <a:path w="13310" h="25141" extrusionOk="0">
                    <a:moveTo>
                      <a:pt x="7099" y="0"/>
                    </a:moveTo>
                    <a:cubicBezTo>
                      <a:pt x="6803" y="813"/>
                      <a:pt x="6803" y="1775"/>
                      <a:pt x="7025" y="2588"/>
                    </a:cubicBezTo>
                    <a:cubicBezTo>
                      <a:pt x="7173" y="4215"/>
                      <a:pt x="7764" y="6211"/>
                      <a:pt x="8208" y="8281"/>
                    </a:cubicBezTo>
                    <a:cubicBezTo>
                      <a:pt x="8430" y="9243"/>
                      <a:pt x="8504" y="10204"/>
                      <a:pt x="8578" y="11165"/>
                    </a:cubicBezTo>
                    <a:cubicBezTo>
                      <a:pt x="8578" y="11905"/>
                      <a:pt x="8430" y="12718"/>
                      <a:pt x="7986" y="13310"/>
                    </a:cubicBezTo>
                    <a:cubicBezTo>
                      <a:pt x="7690" y="13679"/>
                      <a:pt x="7247" y="13975"/>
                      <a:pt x="6729" y="14123"/>
                    </a:cubicBezTo>
                    <a:cubicBezTo>
                      <a:pt x="6655" y="14123"/>
                      <a:pt x="6581" y="14197"/>
                      <a:pt x="6507" y="14197"/>
                    </a:cubicBezTo>
                    <a:lnTo>
                      <a:pt x="6064" y="14271"/>
                    </a:lnTo>
                    <a:lnTo>
                      <a:pt x="5694" y="14345"/>
                    </a:lnTo>
                    <a:lnTo>
                      <a:pt x="0" y="14345"/>
                    </a:lnTo>
                    <a:lnTo>
                      <a:pt x="3402" y="15602"/>
                    </a:lnTo>
                    <a:lnTo>
                      <a:pt x="4363" y="15971"/>
                    </a:lnTo>
                    <a:lnTo>
                      <a:pt x="5398" y="16415"/>
                    </a:lnTo>
                    <a:lnTo>
                      <a:pt x="6285" y="16859"/>
                    </a:lnTo>
                    <a:lnTo>
                      <a:pt x="6803" y="17081"/>
                    </a:lnTo>
                    <a:cubicBezTo>
                      <a:pt x="7173" y="17228"/>
                      <a:pt x="7468" y="17450"/>
                      <a:pt x="7764" y="17672"/>
                    </a:cubicBezTo>
                    <a:lnTo>
                      <a:pt x="8282" y="17968"/>
                    </a:lnTo>
                    <a:cubicBezTo>
                      <a:pt x="8430" y="18116"/>
                      <a:pt x="8578" y="18264"/>
                      <a:pt x="8799" y="18338"/>
                    </a:cubicBezTo>
                    <a:cubicBezTo>
                      <a:pt x="9095" y="18633"/>
                      <a:pt x="9391" y="18855"/>
                      <a:pt x="9687" y="19077"/>
                    </a:cubicBezTo>
                    <a:lnTo>
                      <a:pt x="10500" y="19964"/>
                    </a:lnTo>
                    <a:cubicBezTo>
                      <a:pt x="10722" y="20260"/>
                      <a:pt x="11018" y="20556"/>
                      <a:pt x="11166" y="20925"/>
                    </a:cubicBezTo>
                    <a:cubicBezTo>
                      <a:pt x="11387" y="21221"/>
                      <a:pt x="11609" y="21517"/>
                      <a:pt x="11831" y="21813"/>
                    </a:cubicBezTo>
                    <a:cubicBezTo>
                      <a:pt x="12127" y="22478"/>
                      <a:pt x="12423" y="22996"/>
                      <a:pt x="12644" y="23513"/>
                    </a:cubicBezTo>
                    <a:cubicBezTo>
                      <a:pt x="12792" y="24031"/>
                      <a:pt x="13014" y="24623"/>
                      <a:pt x="13310" y="25140"/>
                    </a:cubicBezTo>
                    <a:cubicBezTo>
                      <a:pt x="13310" y="24549"/>
                      <a:pt x="13236" y="23883"/>
                      <a:pt x="13014" y="23366"/>
                    </a:cubicBezTo>
                    <a:cubicBezTo>
                      <a:pt x="12940" y="22774"/>
                      <a:pt x="12644" y="22182"/>
                      <a:pt x="12349" y="21517"/>
                    </a:cubicBezTo>
                    <a:cubicBezTo>
                      <a:pt x="12201" y="21147"/>
                      <a:pt x="12053" y="20852"/>
                      <a:pt x="11831" y="20482"/>
                    </a:cubicBezTo>
                    <a:cubicBezTo>
                      <a:pt x="11609" y="20112"/>
                      <a:pt x="11387" y="19816"/>
                      <a:pt x="11166" y="19447"/>
                    </a:cubicBezTo>
                    <a:lnTo>
                      <a:pt x="10352" y="18485"/>
                    </a:lnTo>
                    <a:cubicBezTo>
                      <a:pt x="10056" y="18116"/>
                      <a:pt x="9761" y="17820"/>
                      <a:pt x="9465" y="17524"/>
                    </a:cubicBezTo>
                    <a:cubicBezTo>
                      <a:pt x="9243" y="17376"/>
                      <a:pt x="9095" y="17228"/>
                      <a:pt x="8947" y="17154"/>
                    </a:cubicBezTo>
                    <a:lnTo>
                      <a:pt x="8430" y="16785"/>
                    </a:lnTo>
                    <a:cubicBezTo>
                      <a:pt x="8060" y="16489"/>
                      <a:pt x="7764" y="16267"/>
                      <a:pt x="7395" y="16045"/>
                    </a:cubicBezTo>
                    <a:lnTo>
                      <a:pt x="6877" y="15750"/>
                    </a:lnTo>
                    <a:lnTo>
                      <a:pt x="6803" y="15676"/>
                    </a:lnTo>
                    <a:lnTo>
                      <a:pt x="6729" y="15602"/>
                    </a:lnTo>
                    <a:lnTo>
                      <a:pt x="6877" y="15602"/>
                    </a:lnTo>
                    <a:cubicBezTo>
                      <a:pt x="7025" y="15602"/>
                      <a:pt x="7099" y="15602"/>
                      <a:pt x="7247" y="15528"/>
                    </a:cubicBezTo>
                    <a:cubicBezTo>
                      <a:pt x="7986" y="15232"/>
                      <a:pt x="8578" y="14788"/>
                      <a:pt x="9095" y="14123"/>
                    </a:cubicBezTo>
                    <a:cubicBezTo>
                      <a:pt x="9613" y="13310"/>
                      <a:pt x="9909" y="12200"/>
                      <a:pt x="9761" y="11165"/>
                    </a:cubicBezTo>
                    <a:cubicBezTo>
                      <a:pt x="9687" y="10130"/>
                      <a:pt x="9539" y="9095"/>
                      <a:pt x="9243" y="8060"/>
                    </a:cubicBezTo>
                    <a:cubicBezTo>
                      <a:pt x="8652" y="5989"/>
                      <a:pt x="7986" y="3993"/>
                      <a:pt x="7542" y="2514"/>
                    </a:cubicBezTo>
                    <a:cubicBezTo>
                      <a:pt x="7173" y="1035"/>
                      <a:pt x="7173" y="0"/>
                      <a:pt x="7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3"/>
              <p:cNvSpPr/>
              <p:nvPr/>
            </p:nvSpPr>
            <p:spPr>
              <a:xfrm>
                <a:off x="3174100" y="4351100"/>
                <a:ext cx="2074075" cy="1085125"/>
              </a:xfrm>
              <a:custGeom>
                <a:avLst/>
                <a:gdLst/>
                <a:ahLst/>
                <a:cxnLst/>
                <a:rect l="l" t="t" r="r" b="b"/>
                <a:pathLst>
                  <a:path w="82963" h="43405" extrusionOk="0">
                    <a:moveTo>
                      <a:pt x="21739" y="1"/>
                    </a:moveTo>
                    <a:lnTo>
                      <a:pt x="21369" y="592"/>
                    </a:lnTo>
                    <a:cubicBezTo>
                      <a:pt x="20556" y="4807"/>
                      <a:pt x="19447" y="8948"/>
                      <a:pt x="18116" y="13014"/>
                    </a:cubicBezTo>
                    <a:cubicBezTo>
                      <a:pt x="18486" y="13680"/>
                      <a:pt x="18781" y="14345"/>
                      <a:pt x="19003" y="15085"/>
                    </a:cubicBezTo>
                    <a:cubicBezTo>
                      <a:pt x="20019" y="19437"/>
                      <a:pt x="20536" y="32328"/>
                      <a:pt x="16367" y="32328"/>
                    </a:cubicBezTo>
                    <a:cubicBezTo>
                      <a:pt x="16286" y="32328"/>
                      <a:pt x="16204" y="32323"/>
                      <a:pt x="16119" y="32313"/>
                    </a:cubicBezTo>
                    <a:cubicBezTo>
                      <a:pt x="15757" y="32285"/>
                      <a:pt x="15395" y="32271"/>
                      <a:pt x="15033" y="32271"/>
                    </a:cubicBezTo>
                    <a:cubicBezTo>
                      <a:pt x="12518" y="32271"/>
                      <a:pt x="10045" y="32943"/>
                      <a:pt x="7912" y="34236"/>
                    </a:cubicBezTo>
                    <a:cubicBezTo>
                      <a:pt x="10056" y="34531"/>
                      <a:pt x="12127" y="35197"/>
                      <a:pt x="13975" y="36232"/>
                    </a:cubicBezTo>
                    <a:cubicBezTo>
                      <a:pt x="16271" y="37571"/>
                      <a:pt x="17522" y="38525"/>
                      <a:pt x="12794" y="38525"/>
                    </a:cubicBezTo>
                    <a:cubicBezTo>
                      <a:pt x="12040" y="38525"/>
                      <a:pt x="11134" y="38501"/>
                      <a:pt x="10056" y="38450"/>
                    </a:cubicBezTo>
                    <a:cubicBezTo>
                      <a:pt x="3919" y="38081"/>
                      <a:pt x="4141" y="36232"/>
                      <a:pt x="4511" y="35493"/>
                    </a:cubicBezTo>
                    <a:lnTo>
                      <a:pt x="4511" y="35493"/>
                    </a:lnTo>
                    <a:cubicBezTo>
                      <a:pt x="4215" y="35640"/>
                      <a:pt x="3845" y="35788"/>
                      <a:pt x="3476" y="35936"/>
                    </a:cubicBezTo>
                    <a:lnTo>
                      <a:pt x="666" y="37489"/>
                    </a:lnTo>
                    <a:cubicBezTo>
                      <a:pt x="518" y="37637"/>
                      <a:pt x="370" y="37785"/>
                      <a:pt x="222" y="38007"/>
                    </a:cubicBezTo>
                    <a:lnTo>
                      <a:pt x="222" y="38081"/>
                    </a:lnTo>
                    <a:cubicBezTo>
                      <a:pt x="148" y="38081"/>
                      <a:pt x="148" y="38154"/>
                      <a:pt x="74" y="38228"/>
                    </a:cubicBezTo>
                    <a:lnTo>
                      <a:pt x="74" y="38302"/>
                    </a:lnTo>
                    <a:cubicBezTo>
                      <a:pt x="74" y="38376"/>
                      <a:pt x="0" y="38450"/>
                      <a:pt x="0" y="38524"/>
                    </a:cubicBezTo>
                    <a:cubicBezTo>
                      <a:pt x="0" y="38524"/>
                      <a:pt x="0" y="38598"/>
                      <a:pt x="0" y="38598"/>
                    </a:cubicBezTo>
                    <a:cubicBezTo>
                      <a:pt x="0" y="38672"/>
                      <a:pt x="0" y="38820"/>
                      <a:pt x="0" y="38894"/>
                    </a:cubicBezTo>
                    <a:lnTo>
                      <a:pt x="0" y="38968"/>
                    </a:lnTo>
                    <a:cubicBezTo>
                      <a:pt x="0" y="38968"/>
                      <a:pt x="0" y="39116"/>
                      <a:pt x="0" y="39190"/>
                    </a:cubicBezTo>
                    <a:cubicBezTo>
                      <a:pt x="0" y="39190"/>
                      <a:pt x="0" y="39190"/>
                      <a:pt x="0" y="39264"/>
                    </a:cubicBezTo>
                    <a:cubicBezTo>
                      <a:pt x="0" y="39338"/>
                      <a:pt x="0" y="39411"/>
                      <a:pt x="74" y="39485"/>
                    </a:cubicBezTo>
                    <a:cubicBezTo>
                      <a:pt x="74" y="39485"/>
                      <a:pt x="74" y="39485"/>
                      <a:pt x="74" y="39559"/>
                    </a:cubicBezTo>
                    <a:cubicBezTo>
                      <a:pt x="148" y="39633"/>
                      <a:pt x="148" y="39781"/>
                      <a:pt x="222" y="39855"/>
                    </a:cubicBezTo>
                    <a:cubicBezTo>
                      <a:pt x="1524" y="41748"/>
                      <a:pt x="5617" y="41843"/>
                      <a:pt x="8451" y="41843"/>
                    </a:cubicBezTo>
                    <a:cubicBezTo>
                      <a:pt x="8766" y="41843"/>
                      <a:pt x="9066" y="41841"/>
                      <a:pt x="9344" y="41841"/>
                    </a:cubicBezTo>
                    <a:cubicBezTo>
                      <a:pt x="9692" y="41841"/>
                      <a:pt x="10007" y="41843"/>
                      <a:pt x="10278" y="41852"/>
                    </a:cubicBezTo>
                    <a:cubicBezTo>
                      <a:pt x="10874" y="41880"/>
                      <a:pt x="11552" y="41900"/>
                      <a:pt x="12278" y="41900"/>
                    </a:cubicBezTo>
                    <a:cubicBezTo>
                      <a:pt x="15333" y="41900"/>
                      <a:pt x="19233" y="41542"/>
                      <a:pt x="21443" y="39929"/>
                    </a:cubicBezTo>
                    <a:cubicBezTo>
                      <a:pt x="22909" y="38845"/>
                      <a:pt x="23441" y="36168"/>
                      <a:pt x="23276" y="33982"/>
                    </a:cubicBezTo>
                    <a:lnTo>
                      <a:pt x="23276" y="33982"/>
                    </a:lnTo>
                    <a:cubicBezTo>
                      <a:pt x="23281" y="33992"/>
                      <a:pt x="23286" y="34003"/>
                      <a:pt x="23292" y="34014"/>
                    </a:cubicBezTo>
                    <a:lnTo>
                      <a:pt x="23292" y="34088"/>
                    </a:lnTo>
                    <a:cubicBezTo>
                      <a:pt x="23292" y="34236"/>
                      <a:pt x="23292" y="34383"/>
                      <a:pt x="23366" y="34531"/>
                    </a:cubicBezTo>
                    <a:cubicBezTo>
                      <a:pt x="23366" y="34531"/>
                      <a:pt x="23366" y="34605"/>
                      <a:pt x="23366" y="34679"/>
                    </a:cubicBezTo>
                    <a:cubicBezTo>
                      <a:pt x="23366" y="34827"/>
                      <a:pt x="23440" y="34975"/>
                      <a:pt x="23440" y="35123"/>
                    </a:cubicBezTo>
                    <a:cubicBezTo>
                      <a:pt x="23514" y="35271"/>
                      <a:pt x="23440" y="35197"/>
                      <a:pt x="23440" y="35271"/>
                    </a:cubicBezTo>
                    <a:cubicBezTo>
                      <a:pt x="23440" y="35345"/>
                      <a:pt x="23587" y="35640"/>
                      <a:pt x="23587" y="35788"/>
                    </a:cubicBezTo>
                    <a:lnTo>
                      <a:pt x="23661" y="35936"/>
                    </a:lnTo>
                    <a:lnTo>
                      <a:pt x="23809" y="36454"/>
                    </a:lnTo>
                    <a:lnTo>
                      <a:pt x="23883" y="36676"/>
                    </a:lnTo>
                    <a:cubicBezTo>
                      <a:pt x="23957" y="36897"/>
                      <a:pt x="24031" y="37193"/>
                      <a:pt x="24105" y="37415"/>
                    </a:cubicBezTo>
                    <a:cubicBezTo>
                      <a:pt x="24179" y="37711"/>
                      <a:pt x="24327" y="38081"/>
                      <a:pt x="24401" y="38450"/>
                    </a:cubicBezTo>
                    <a:lnTo>
                      <a:pt x="24475" y="38598"/>
                    </a:lnTo>
                    <a:cubicBezTo>
                      <a:pt x="24549" y="38894"/>
                      <a:pt x="24697" y="39190"/>
                      <a:pt x="24771" y="39485"/>
                    </a:cubicBezTo>
                    <a:cubicBezTo>
                      <a:pt x="24771" y="39485"/>
                      <a:pt x="24771" y="39559"/>
                      <a:pt x="24771" y="39559"/>
                    </a:cubicBezTo>
                    <a:cubicBezTo>
                      <a:pt x="24918" y="39855"/>
                      <a:pt x="25066" y="40151"/>
                      <a:pt x="25140" y="40447"/>
                    </a:cubicBezTo>
                    <a:lnTo>
                      <a:pt x="25288" y="40595"/>
                    </a:lnTo>
                    <a:cubicBezTo>
                      <a:pt x="25362" y="40890"/>
                      <a:pt x="25510" y="41112"/>
                      <a:pt x="25658" y="41334"/>
                    </a:cubicBezTo>
                    <a:cubicBezTo>
                      <a:pt x="25732" y="41482"/>
                      <a:pt x="25806" y="41556"/>
                      <a:pt x="25954" y="41630"/>
                    </a:cubicBezTo>
                    <a:lnTo>
                      <a:pt x="26101" y="41778"/>
                    </a:lnTo>
                    <a:cubicBezTo>
                      <a:pt x="26249" y="41925"/>
                      <a:pt x="26323" y="41999"/>
                      <a:pt x="26471" y="42073"/>
                    </a:cubicBezTo>
                    <a:cubicBezTo>
                      <a:pt x="26619" y="42147"/>
                      <a:pt x="26841" y="42221"/>
                      <a:pt x="26989" y="42369"/>
                    </a:cubicBezTo>
                    <a:lnTo>
                      <a:pt x="27137" y="42369"/>
                    </a:lnTo>
                    <a:cubicBezTo>
                      <a:pt x="27358" y="42443"/>
                      <a:pt x="27506" y="42517"/>
                      <a:pt x="27728" y="42591"/>
                    </a:cubicBezTo>
                    <a:cubicBezTo>
                      <a:pt x="27950" y="42665"/>
                      <a:pt x="28172" y="42739"/>
                      <a:pt x="28468" y="42813"/>
                    </a:cubicBezTo>
                    <a:lnTo>
                      <a:pt x="28615" y="42813"/>
                    </a:lnTo>
                    <a:lnTo>
                      <a:pt x="29355" y="42961"/>
                    </a:lnTo>
                    <a:lnTo>
                      <a:pt x="29429" y="42961"/>
                    </a:lnTo>
                    <a:cubicBezTo>
                      <a:pt x="29725" y="43035"/>
                      <a:pt x="30020" y="43109"/>
                      <a:pt x="30316" y="43109"/>
                    </a:cubicBezTo>
                    <a:lnTo>
                      <a:pt x="30464" y="43109"/>
                    </a:lnTo>
                    <a:lnTo>
                      <a:pt x="31425" y="43256"/>
                    </a:lnTo>
                    <a:lnTo>
                      <a:pt x="32386" y="43330"/>
                    </a:lnTo>
                    <a:lnTo>
                      <a:pt x="32534" y="43330"/>
                    </a:lnTo>
                    <a:lnTo>
                      <a:pt x="33570" y="43404"/>
                    </a:lnTo>
                    <a:lnTo>
                      <a:pt x="37045" y="43404"/>
                    </a:lnTo>
                    <a:cubicBezTo>
                      <a:pt x="37710" y="43404"/>
                      <a:pt x="38450" y="43330"/>
                      <a:pt x="39115" y="43256"/>
                    </a:cubicBezTo>
                    <a:lnTo>
                      <a:pt x="39189" y="43256"/>
                    </a:lnTo>
                    <a:cubicBezTo>
                      <a:pt x="39559" y="43256"/>
                      <a:pt x="39854" y="43182"/>
                      <a:pt x="40150" y="43182"/>
                    </a:cubicBezTo>
                    <a:cubicBezTo>
                      <a:pt x="37267" y="42665"/>
                      <a:pt x="31129" y="42073"/>
                      <a:pt x="29946" y="40151"/>
                    </a:cubicBezTo>
                    <a:cubicBezTo>
                      <a:pt x="28394" y="37563"/>
                      <a:pt x="34827" y="36824"/>
                      <a:pt x="39633" y="36824"/>
                    </a:cubicBezTo>
                    <a:cubicBezTo>
                      <a:pt x="40594" y="36897"/>
                      <a:pt x="41555" y="37267"/>
                      <a:pt x="42368" y="37859"/>
                    </a:cubicBezTo>
                    <a:lnTo>
                      <a:pt x="43404" y="37933"/>
                    </a:lnTo>
                    <a:lnTo>
                      <a:pt x="43478" y="37933"/>
                    </a:lnTo>
                    <a:lnTo>
                      <a:pt x="44513" y="38081"/>
                    </a:lnTo>
                    <a:lnTo>
                      <a:pt x="44587" y="38081"/>
                    </a:lnTo>
                    <a:lnTo>
                      <a:pt x="46879" y="38302"/>
                    </a:lnTo>
                    <a:lnTo>
                      <a:pt x="46953" y="38302"/>
                    </a:lnTo>
                    <a:lnTo>
                      <a:pt x="48210" y="38450"/>
                    </a:lnTo>
                    <a:lnTo>
                      <a:pt x="48284" y="38450"/>
                    </a:lnTo>
                    <a:lnTo>
                      <a:pt x="49541" y="38524"/>
                    </a:lnTo>
                    <a:lnTo>
                      <a:pt x="50798" y="38672"/>
                    </a:lnTo>
                    <a:lnTo>
                      <a:pt x="50946" y="38672"/>
                    </a:lnTo>
                    <a:lnTo>
                      <a:pt x="52277" y="38746"/>
                    </a:lnTo>
                    <a:lnTo>
                      <a:pt x="53681" y="38894"/>
                    </a:lnTo>
                    <a:lnTo>
                      <a:pt x="53755" y="38894"/>
                    </a:lnTo>
                    <a:lnTo>
                      <a:pt x="55086" y="38968"/>
                    </a:lnTo>
                    <a:lnTo>
                      <a:pt x="55308" y="38968"/>
                    </a:lnTo>
                    <a:lnTo>
                      <a:pt x="58044" y="39190"/>
                    </a:lnTo>
                    <a:lnTo>
                      <a:pt x="58192" y="39190"/>
                    </a:lnTo>
                    <a:lnTo>
                      <a:pt x="59597" y="39264"/>
                    </a:lnTo>
                    <a:lnTo>
                      <a:pt x="59671" y="39264"/>
                    </a:lnTo>
                    <a:cubicBezTo>
                      <a:pt x="60632" y="39264"/>
                      <a:pt x="61593" y="39338"/>
                      <a:pt x="62554" y="39338"/>
                    </a:cubicBezTo>
                    <a:lnTo>
                      <a:pt x="62702" y="39338"/>
                    </a:lnTo>
                    <a:lnTo>
                      <a:pt x="65586" y="39411"/>
                    </a:lnTo>
                    <a:lnTo>
                      <a:pt x="71501" y="39411"/>
                    </a:lnTo>
                    <a:cubicBezTo>
                      <a:pt x="72388" y="39411"/>
                      <a:pt x="73202" y="39411"/>
                      <a:pt x="74089" y="39338"/>
                    </a:cubicBezTo>
                    <a:lnTo>
                      <a:pt x="74163" y="39338"/>
                    </a:lnTo>
                    <a:cubicBezTo>
                      <a:pt x="75346" y="39264"/>
                      <a:pt x="76529" y="39190"/>
                      <a:pt x="77638" y="39042"/>
                    </a:cubicBezTo>
                    <a:lnTo>
                      <a:pt x="77712" y="39042"/>
                    </a:lnTo>
                    <a:cubicBezTo>
                      <a:pt x="78452" y="38968"/>
                      <a:pt x="79117" y="38820"/>
                      <a:pt x="79709" y="38746"/>
                    </a:cubicBezTo>
                    <a:lnTo>
                      <a:pt x="80670" y="38524"/>
                    </a:lnTo>
                    <a:cubicBezTo>
                      <a:pt x="81187" y="38376"/>
                      <a:pt x="81705" y="38228"/>
                      <a:pt x="82223" y="38081"/>
                    </a:cubicBezTo>
                    <a:lnTo>
                      <a:pt x="82297" y="38081"/>
                    </a:lnTo>
                    <a:cubicBezTo>
                      <a:pt x="82518" y="38007"/>
                      <a:pt x="82740" y="37859"/>
                      <a:pt x="82962" y="37785"/>
                    </a:cubicBezTo>
                    <a:lnTo>
                      <a:pt x="82962" y="37785"/>
                    </a:lnTo>
                    <a:cubicBezTo>
                      <a:pt x="80702" y="38070"/>
                      <a:pt x="77976" y="38192"/>
                      <a:pt x="75176" y="38192"/>
                    </a:cubicBezTo>
                    <a:cubicBezTo>
                      <a:pt x="67808" y="38192"/>
                      <a:pt x="59921" y="37344"/>
                      <a:pt x="58635" y="36380"/>
                    </a:cubicBezTo>
                    <a:cubicBezTo>
                      <a:pt x="56269" y="34605"/>
                      <a:pt x="68026" y="35345"/>
                      <a:pt x="71945" y="34310"/>
                    </a:cubicBezTo>
                    <a:cubicBezTo>
                      <a:pt x="73645" y="33866"/>
                      <a:pt x="76233" y="32091"/>
                      <a:pt x="78600" y="30169"/>
                    </a:cubicBezTo>
                    <a:lnTo>
                      <a:pt x="78008" y="30021"/>
                    </a:lnTo>
                    <a:lnTo>
                      <a:pt x="77934" y="30021"/>
                    </a:lnTo>
                    <a:lnTo>
                      <a:pt x="77343" y="29873"/>
                    </a:lnTo>
                    <a:lnTo>
                      <a:pt x="77269" y="29873"/>
                    </a:lnTo>
                    <a:lnTo>
                      <a:pt x="76751" y="29799"/>
                    </a:lnTo>
                    <a:lnTo>
                      <a:pt x="76677" y="29799"/>
                    </a:lnTo>
                    <a:lnTo>
                      <a:pt x="76159" y="29651"/>
                    </a:lnTo>
                    <a:lnTo>
                      <a:pt x="76012" y="29651"/>
                    </a:lnTo>
                    <a:lnTo>
                      <a:pt x="75568" y="29577"/>
                    </a:lnTo>
                    <a:lnTo>
                      <a:pt x="75420" y="29577"/>
                    </a:lnTo>
                    <a:lnTo>
                      <a:pt x="74976" y="29503"/>
                    </a:lnTo>
                    <a:lnTo>
                      <a:pt x="71797" y="29503"/>
                    </a:lnTo>
                    <a:cubicBezTo>
                      <a:pt x="72980" y="29503"/>
                      <a:pt x="76012" y="16638"/>
                      <a:pt x="76307" y="15528"/>
                    </a:cubicBezTo>
                    <a:cubicBezTo>
                      <a:pt x="76307" y="15380"/>
                      <a:pt x="76381" y="15233"/>
                      <a:pt x="76455" y="15085"/>
                    </a:cubicBezTo>
                    <a:lnTo>
                      <a:pt x="76455" y="15085"/>
                    </a:lnTo>
                    <a:cubicBezTo>
                      <a:pt x="72237" y="21590"/>
                      <a:pt x="65462" y="29754"/>
                      <a:pt x="57734" y="29754"/>
                    </a:cubicBezTo>
                    <a:cubicBezTo>
                      <a:pt x="57469" y="29754"/>
                      <a:pt x="57202" y="29745"/>
                      <a:pt x="56935" y="29725"/>
                    </a:cubicBezTo>
                    <a:cubicBezTo>
                      <a:pt x="46213" y="28986"/>
                      <a:pt x="43330" y="10574"/>
                      <a:pt x="42442" y="2958"/>
                    </a:cubicBezTo>
                    <a:cubicBezTo>
                      <a:pt x="42221" y="5103"/>
                      <a:pt x="41851" y="7765"/>
                      <a:pt x="41333" y="10352"/>
                    </a:cubicBezTo>
                    <a:cubicBezTo>
                      <a:pt x="41259" y="12349"/>
                      <a:pt x="41185" y="14493"/>
                      <a:pt x="41038" y="16564"/>
                    </a:cubicBezTo>
                    <a:cubicBezTo>
                      <a:pt x="40491" y="24351"/>
                      <a:pt x="34959" y="34978"/>
                      <a:pt x="30972" y="34978"/>
                    </a:cubicBezTo>
                    <a:cubicBezTo>
                      <a:pt x="30643" y="34978"/>
                      <a:pt x="30325" y="34905"/>
                      <a:pt x="30020" y="34753"/>
                    </a:cubicBezTo>
                    <a:cubicBezTo>
                      <a:pt x="26397" y="32979"/>
                      <a:pt x="26619" y="22257"/>
                      <a:pt x="26323" y="19078"/>
                    </a:cubicBezTo>
                    <a:cubicBezTo>
                      <a:pt x="26028" y="16416"/>
                      <a:pt x="25880" y="13828"/>
                      <a:pt x="25880" y="11166"/>
                    </a:cubicBezTo>
                    <a:cubicBezTo>
                      <a:pt x="24327" y="7543"/>
                      <a:pt x="22922" y="3772"/>
                      <a:pt x="217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3"/>
              <p:cNvSpPr/>
              <p:nvPr/>
            </p:nvSpPr>
            <p:spPr>
              <a:xfrm>
                <a:off x="3286850" y="5231000"/>
                <a:ext cx="5575" cy="1875"/>
              </a:xfrm>
              <a:custGeom>
                <a:avLst/>
                <a:gdLst/>
                <a:ahLst/>
                <a:cxnLst/>
                <a:rect l="l" t="t" r="r" b="b"/>
                <a:pathLst>
                  <a:path w="223" h="75" extrusionOk="0">
                    <a:moveTo>
                      <a:pt x="223" y="1"/>
                    </a:moveTo>
                    <a:lnTo>
                      <a:pt x="1" y="75"/>
                    </a:lnTo>
                    <a:lnTo>
                      <a:pt x="149" y="75"/>
                    </a:lnTo>
                    <a:lnTo>
                      <a:pt x="223" y="1"/>
                    </a:ln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3"/>
              <p:cNvSpPr/>
              <p:nvPr/>
            </p:nvSpPr>
            <p:spPr>
              <a:xfrm>
                <a:off x="2736000" y="4367750"/>
                <a:ext cx="597100" cy="905800"/>
              </a:xfrm>
              <a:custGeom>
                <a:avLst/>
                <a:gdLst/>
                <a:ahLst/>
                <a:cxnLst/>
                <a:rect l="l" t="t" r="r" b="b"/>
                <a:pathLst>
                  <a:path w="23884" h="36232" extrusionOk="0">
                    <a:moveTo>
                      <a:pt x="17968" y="0"/>
                    </a:moveTo>
                    <a:cubicBezTo>
                      <a:pt x="17968" y="3"/>
                      <a:pt x="20038" y="13014"/>
                      <a:pt x="18855" y="18855"/>
                    </a:cubicBezTo>
                    <a:cubicBezTo>
                      <a:pt x="19151" y="22478"/>
                      <a:pt x="18855" y="25362"/>
                      <a:pt x="17672" y="25880"/>
                    </a:cubicBezTo>
                    <a:cubicBezTo>
                      <a:pt x="17551" y="25931"/>
                      <a:pt x="17415" y="25955"/>
                      <a:pt x="17266" y="25955"/>
                    </a:cubicBezTo>
                    <a:cubicBezTo>
                      <a:pt x="15679" y="25955"/>
                      <a:pt x="12547" y="23188"/>
                      <a:pt x="9169" y="19743"/>
                    </a:cubicBezTo>
                    <a:lnTo>
                      <a:pt x="9169" y="19743"/>
                    </a:lnTo>
                    <a:cubicBezTo>
                      <a:pt x="10870" y="22183"/>
                      <a:pt x="12570" y="24327"/>
                      <a:pt x="14049" y="26101"/>
                    </a:cubicBezTo>
                    <a:lnTo>
                      <a:pt x="13827" y="26101"/>
                    </a:lnTo>
                    <a:cubicBezTo>
                      <a:pt x="12472" y="25876"/>
                      <a:pt x="11159" y="25779"/>
                      <a:pt x="9824" y="25779"/>
                    </a:cubicBezTo>
                    <a:cubicBezTo>
                      <a:pt x="9411" y="25779"/>
                      <a:pt x="8996" y="25788"/>
                      <a:pt x="8577" y="25806"/>
                    </a:cubicBezTo>
                    <a:cubicBezTo>
                      <a:pt x="10722" y="27432"/>
                      <a:pt x="13014" y="28985"/>
                      <a:pt x="15380" y="30316"/>
                    </a:cubicBezTo>
                    <a:cubicBezTo>
                      <a:pt x="19306" y="32410"/>
                      <a:pt x="16689" y="33867"/>
                      <a:pt x="10500" y="33867"/>
                    </a:cubicBezTo>
                    <a:cubicBezTo>
                      <a:pt x="9695" y="33867"/>
                      <a:pt x="8831" y="33842"/>
                      <a:pt x="7912" y="33791"/>
                    </a:cubicBezTo>
                    <a:cubicBezTo>
                      <a:pt x="4215" y="33644"/>
                      <a:pt x="2145" y="31129"/>
                      <a:pt x="888" y="28763"/>
                    </a:cubicBezTo>
                    <a:cubicBezTo>
                      <a:pt x="740" y="28985"/>
                      <a:pt x="592" y="29133"/>
                      <a:pt x="518" y="29355"/>
                    </a:cubicBezTo>
                    <a:cubicBezTo>
                      <a:pt x="518" y="29429"/>
                      <a:pt x="444" y="29503"/>
                      <a:pt x="444" y="29503"/>
                    </a:cubicBezTo>
                    <a:cubicBezTo>
                      <a:pt x="370" y="29725"/>
                      <a:pt x="296" y="29872"/>
                      <a:pt x="222" y="30020"/>
                    </a:cubicBezTo>
                    <a:cubicBezTo>
                      <a:pt x="222" y="30094"/>
                      <a:pt x="222" y="30168"/>
                      <a:pt x="148" y="30242"/>
                    </a:cubicBezTo>
                    <a:cubicBezTo>
                      <a:pt x="148" y="30464"/>
                      <a:pt x="74" y="30612"/>
                      <a:pt x="74" y="30834"/>
                    </a:cubicBezTo>
                    <a:lnTo>
                      <a:pt x="74" y="31056"/>
                    </a:lnTo>
                    <a:cubicBezTo>
                      <a:pt x="0" y="31351"/>
                      <a:pt x="0" y="31647"/>
                      <a:pt x="0" y="31869"/>
                    </a:cubicBezTo>
                    <a:cubicBezTo>
                      <a:pt x="0" y="32165"/>
                      <a:pt x="0" y="32386"/>
                      <a:pt x="74" y="32608"/>
                    </a:cubicBezTo>
                    <a:cubicBezTo>
                      <a:pt x="74" y="32756"/>
                      <a:pt x="148" y="32978"/>
                      <a:pt x="222" y="33126"/>
                    </a:cubicBezTo>
                    <a:lnTo>
                      <a:pt x="222" y="33200"/>
                    </a:lnTo>
                    <a:cubicBezTo>
                      <a:pt x="1109" y="35566"/>
                      <a:pt x="4733" y="36231"/>
                      <a:pt x="8947" y="36231"/>
                    </a:cubicBezTo>
                    <a:lnTo>
                      <a:pt x="9095" y="36231"/>
                    </a:lnTo>
                    <a:cubicBezTo>
                      <a:pt x="13310" y="36084"/>
                      <a:pt x="17524" y="35566"/>
                      <a:pt x="21665" y="34753"/>
                    </a:cubicBezTo>
                    <a:cubicBezTo>
                      <a:pt x="22404" y="34457"/>
                      <a:pt x="22996" y="33865"/>
                      <a:pt x="23292" y="33126"/>
                    </a:cubicBezTo>
                    <a:cubicBezTo>
                      <a:pt x="23883" y="30908"/>
                      <a:pt x="22996" y="28320"/>
                      <a:pt x="22700" y="26101"/>
                    </a:cubicBezTo>
                    <a:cubicBezTo>
                      <a:pt x="22404" y="23957"/>
                      <a:pt x="22183" y="21739"/>
                      <a:pt x="21887" y="19521"/>
                    </a:cubicBezTo>
                    <a:cubicBezTo>
                      <a:pt x="21517" y="16711"/>
                      <a:pt x="21147" y="13975"/>
                      <a:pt x="20778" y="11239"/>
                    </a:cubicBezTo>
                    <a:cubicBezTo>
                      <a:pt x="19595" y="7542"/>
                      <a:pt x="18707" y="3771"/>
                      <a:pt x="17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3"/>
              <p:cNvSpPr/>
              <p:nvPr/>
            </p:nvSpPr>
            <p:spPr>
              <a:xfrm>
                <a:off x="1981800" y="237850"/>
                <a:ext cx="2989075" cy="4122550"/>
              </a:xfrm>
              <a:custGeom>
                <a:avLst/>
                <a:gdLst/>
                <a:ahLst/>
                <a:cxnLst/>
                <a:rect l="l" t="t" r="r" b="b"/>
                <a:pathLst>
                  <a:path w="119563" h="164902" extrusionOk="0">
                    <a:moveTo>
                      <a:pt x="97926" y="0"/>
                    </a:moveTo>
                    <a:cubicBezTo>
                      <a:pt x="88953" y="0"/>
                      <a:pt x="73498" y="38165"/>
                      <a:pt x="73498" y="38165"/>
                    </a:cubicBezTo>
                    <a:cubicBezTo>
                      <a:pt x="69590" y="36353"/>
                      <a:pt x="65429" y="35764"/>
                      <a:pt x="61670" y="35764"/>
                    </a:cubicBezTo>
                    <a:cubicBezTo>
                      <a:pt x="54689" y="35764"/>
                      <a:pt x="49097" y="37795"/>
                      <a:pt x="49097" y="37795"/>
                    </a:cubicBezTo>
                    <a:cubicBezTo>
                      <a:pt x="42841" y="25686"/>
                      <a:pt x="27772" y="3541"/>
                      <a:pt x="17643" y="3541"/>
                    </a:cubicBezTo>
                    <a:cubicBezTo>
                      <a:pt x="16639" y="3541"/>
                      <a:pt x="15683" y="3759"/>
                      <a:pt x="14789" y="4226"/>
                    </a:cubicBezTo>
                    <a:cubicBezTo>
                      <a:pt x="0" y="11842"/>
                      <a:pt x="22405" y="57168"/>
                      <a:pt x="21000" y="58203"/>
                    </a:cubicBezTo>
                    <a:cubicBezTo>
                      <a:pt x="14641" y="62935"/>
                      <a:pt x="7764" y="82678"/>
                      <a:pt x="7173" y="86375"/>
                    </a:cubicBezTo>
                    <a:cubicBezTo>
                      <a:pt x="6976" y="87818"/>
                      <a:pt x="7798" y="88243"/>
                      <a:pt x="8902" y="88243"/>
                    </a:cubicBezTo>
                    <a:cubicBezTo>
                      <a:pt x="10287" y="88243"/>
                      <a:pt x="12117" y="87574"/>
                      <a:pt x="12940" y="87410"/>
                    </a:cubicBezTo>
                    <a:lnTo>
                      <a:pt x="12940" y="87410"/>
                    </a:lnTo>
                    <a:cubicBezTo>
                      <a:pt x="8060" y="91477"/>
                      <a:pt x="6877" y="93695"/>
                      <a:pt x="10944" y="99240"/>
                    </a:cubicBezTo>
                    <a:cubicBezTo>
                      <a:pt x="16711" y="107226"/>
                      <a:pt x="26915" y="107744"/>
                      <a:pt x="26915" y="107744"/>
                    </a:cubicBezTo>
                    <a:cubicBezTo>
                      <a:pt x="26915" y="107744"/>
                      <a:pt x="19964" y="115212"/>
                      <a:pt x="21591" y="118909"/>
                    </a:cubicBezTo>
                    <a:cubicBezTo>
                      <a:pt x="22029" y="119971"/>
                      <a:pt x="22595" y="120353"/>
                      <a:pt x="23184" y="120353"/>
                    </a:cubicBezTo>
                    <a:cubicBezTo>
                      <a:pt x="24683" y="120353"/>
                      <a:pt x="26323" y="117874"/>
                      <a:pt x="26323" y="117874"/>
                    </a:cubicBezTo>
                    <a:lnTo>
                      <a:pt x="26323" y="117874"/>
                    </a:lnTo>
                    <a:cubicBezTo>
                      <a:pt x="26323" y="117874"/>
                      <a:pt x="24253" y="128521"/>
                      <a:pt x="26323" y="135398"/>
                    </a:cubicBezTo>
                    <a:cubicBezTo>
                      <a:pt x="27506" y="139391"/>
                      <a:pt x="30760" y="142496"/>
                      <a:pt x="34901" y="143383"/>
                    </a:cubicBezTo>
                    <a:cubicBezTo>
                      <a:pt x="41332" y="158316"/>
                      <a:pt x="49583" y="160135"/>
                      <a:pt x="53221" y="160135"/>
                    </a:cubicBezTo>
                    <a:cubicBezTo>
                      <a:pt x="54393" y="160135"/>
                      <a:pt x="55086" y="159946"/>
                      <a:pt x="55086" y="159946"/>
                    </a:cubicBezTo>
                    <a:cubicBezTo>
                      <a:pt x="56475" y="163369"/>
                      <a:pt x="58754" y="164902"/>
                      <a:pt x="61672" y="164902"/>
                    </a:cubicBezTo>
                    <a:cubicBezTo>
                      <a:pt x="67766" y="164902"/>
                      <a:pt x="76643" y="158216"/>
                      <a:pt x="85994" y="148116"/>
                    </a:cubicBezTo>
                    <a:cubicBezTo>
                      <a:pt x="99820" y="133254"/>
                      <a:pt x="99303" y="126303"/>
                      <a:pt x="99303" y="126303"/>
                    </a:cubicBezTo>
                    <a:lnTo>
                      <a:pt x="99303" y="126303"/>
                    </a:lnTo>
                    <a:cubicBezTo>
                      <a:pt x="99303" y="126303"/>
                      <a:pt x="100398" y="127896"/>
                      <a:pt x="102834" y="127896"/>
                    </a:cubicBezTo>
                    <a:cubicBezTo>
                      <a:pt x="103366" y="127896"/>
                      <a:pt x="103963" y="127820"/>
                      <a:pt x="104627" y="127634"/>
                    </a:cubicBezTo>
                    <a:cubicBezTo>
                      <a:pt x="108324" y="126599"/>
                      <a:pt x="104627" y="115138"/>
                      <a:pt x="104627" y="115138"/>
                    </a:cubicBezTo>
                    <a:lnTo>
                      <a:pt x="104627" y="115138"/>
                    </a:lnTo>
                    <a:cubicBezTo>
                      <a:pt x="104627" y="115138"/>
                      <a:pt x="105600" y="115216"/>
                      <a:pt x="106945" y="115216"/>
                    </a:cubicBezTo>
                    <a:cubicBezTo>
                      <a:pt x="109060" y="115216"/>
                      <a:pt x="112095" y="115023"/>
                      <a:pt x="113722" y="114029"/>
                    </a:cubicBezTo>
                    <a:cubicBezTo>
                      <a:pt x="116383" y="112476"/>
                      <a:pt x="105144" y="101828"/>
                      <a:pt x="105144" y="101828"/>
                    </a:cubicBezTo>
                    <a:lnTo>
                      <a:pt x="111060" y="97022"/>
                    </a:lnTo>
                    <a:cubicBezTo>
                      <a:pt x="119563" y="87927"/>
                      <a:pt x="112612" y="83713"/>
                      <a:pt x="112612" y="83713"/>
                    </a:cubicBezTo>
                    <a:cubicBezTo>
                      <a:pt x="112612" y="83713"/>
                      <a:pt x="116901" y="83195"/>
                      <a:pt x="117936" y="80016"/>
                    </a:cubicBezTo>
                    <a:cubicBezTo>
                      <a:pt x="119045" y="76836"/>
                      <a:pt x="105736" y="58720"/>
                      <a:pt x="105736" y="58720"/>
                    </a:cubicBezTo>
                    <a:cubicBezTo>
                      <a:pt x="107806" y="46964"/>
                      <a:pt x="111873" y="5704"/>
                      <a:pt x="99081" y="233"/>
                    </a:cubicBezTo>
                    <a:cubicBezTo>
                      <a:pt x="98710" y="76"/>
                      <a:pt x="98325" y="0"/>
                      <a:pt x="979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3"/>
              <p:cNvSpPr/>
              <p:nvPr/>
            </p:nvSpPr>
            <p:spPr>
              <a:xfrm>
                <a:off x="2499375" y="1705850"/>
                <a:ext cx="2471500" cy="2654550"/>
              </a:xfrm>
              <a:custGeom>
                <a:avLst/>
                <a:gdLst/>
                <a:ahLst/>
                <a:cxnLst/>
                <a:rect l="l" t="t" r="r" b="b"/>
                <a:pathLst>
                  <a:path w="98860" h="106182" extrusionOk="0">
                    <a:moveTo>
                      <a:pt x="85033" y="0"/>
                    </a:moveTo>
                    <a:cubicBezTo>
                      <a:pt x="85034" y="2"/>
                      <a:pt x="92945" y="13088"/>
                      <a:pt x="92723" y="16859"/>
                    </a:cubicBezTo>
                    <a:cubicBezTo>
                      <a:pt x="92622" y="18175"/>
                      <a:pt x="91326" y="18607"/>
                      <a:pt x="89666" y="18607"/>
                    </a:cubicBezTo>
                    <a:cubicBezTo>
                      <a:pt x="86472" y="18607"/>
                      <a:pt x="81928" y="17007"/>
                      <a:pt x="81927" y="17007"/>
                    </a:cubicBezTo>
                    <a:lnTo>
                      <a:pt x="81927" y="17007"/>
                    </a:lnTo>
                    <a:cubicBezTo>
                      <a:pt x="81928" y="17007"/>
                      <a:pt x="87917" y="22996"/>
                      <a:pt x="86955" y="25288"/>
                    </a:cubicBezTo>
                    <a:cubicBezTo>
                      <a:pt x="86557" y="26318"/>
                      <a:pt x="84994" y="26602"/>
                      <a:pt x="83394" y="26602"/>
                    </a:cubicBezTo>
                    <a:cubicBezTo>
                      <a:pt x="81432" y="26602"/>
                      <a:pt x="79414" y="26176"/>
                      <a:pt x="79413" y="26176"/>
                    </a:cubicBezTo>
                    <a:lnTo>
                      <a:pt x="79413" y="26176"/>
                    </a:lnTo>
                    <a:cubicBezTo>
                      <a:pt x="80596" y="27950"/>
                      <a:pt x="80818" y="30095"/>
                      <a:pt x="80079" y="32091"/>
                    </a:cubicBezTo>
                    <a:cubicBezTo>
                      <a:pt x="78748" y="35271"/>
                      <a:pt x="71650" y="35271"/>
                      <a:pt x="71650" y="35271"/>
                    </a:cubicBezTo>
                    <a:cubicBezTo>
                      <a:pt x="71650" y="35271"/>
                      <a:pt x="73498" y="38376"/>
                      <a:pt x="71502" y="39781"/>
                    </a:cubicBezTo>
                    <a:cubicBezTo>
                      <a:pt x="71086" y="40089"/>
                      <a:pt x="70564" y="40211"/>
                      <a:pt x="69998" y="40211"/>
                    </a:cubicBezTo>
                    <a:cubicBezTo>
                      <a:pt x="67849" y="40211"/>
                      <a:pt x="65069" y="38450"/>
                      <a:pt x="65069" y="38450"/>
                    </a:cubicBezTo>
                    <a:lnTo>
                      <a:pt x="65069" y="38450"/>
                    </a:lnTo>
                    <a:lnTo>
                      <a:pt x="65956" y="43404"/>
                    </a:lnTo>
                    <a:cubicBezTo>
                      <a:pt x="65956" y="43404"/>
                      <a:pt x="58784" y="51242"/>
                      <a:pt x="53608" y="52055"/>
                    </a:cubicBezTo>
                    <a:cubicBezTo>
                      <a:pt x="52732" y="52175"/>
                      <a:pt x="51850" y="52235"/>
                      <a:pt x="50970" y="52235"/>
                    </a:cubicBezTo>
                    <a:cubicBezTo>
                      <a:pt x="48583" y="52235"/>
                      <a:pt x="46211" y="51791"/>
                      <a:pt x="43996" y="50872"/>
                    </a:cubicBezTo>
                    <a:lnTo>
                      <a:pt x="43848" y="52499"/>
                    </a:lnTo>
                    <a:cubicBezTo>
                      <a:pt x="46897" y="54607"/>
                      <a:pt x="50368" y="55124"/>
                      <a:pt x="53040" y="55124"/>
                    </a:cubicBezTo>
                    <a:cubicBezTo>
                      <a:pt x="55617" y="55124"/>
                      <a:pt x="57453" y="54643"/>
                      <a:pt x="57453" y="54643"/>
                    </a:cubicBezTo>
                    <a:lnTo>
                      <a:pt x="57453" y="54643"/>
                    </a:lnTo>
                    <a:cubicBezTo>
                      <a:pt x="57453" y="54643"/>
                      <a:pt x="57009" y="60041"/>
                      <a:pt x="52647" y="68027"/>
                    </a:cubicBezTo>
                    <a:cubicBezTo>
                      <a:pt x="48629" y="75449"/>
                      <a:pt x="39594" y="82683"/>
                      <a:pt x="33860" y="82683"/>
                    </a:cubicBezTo>
                    <a:cubicBezTo>
                      <a:pt x="33367" y="82683"/>
                      <a:pt x="32899" y="82630"/>
                      <a:pt x="32461" y="82519"/>
                    </a:cubicBezTo>
                    <a:cubicBezTo>
                      <a:pt x="26842" y="81188"/>
                      <a:pt x="28024" y="73129"/>
                      <a:pt x="28025" y="73129"/>
                    </a:cubicBezTo>
                    <a:lnTo>
                      <a:pt x="28025" y="73129"/>
                    </a:lnTo>
                    <a:cubicBezTo>
                      <a:pt x="26889" y="74226"/>
                      <a:pt x="25964" y="74631"/>
                      <a:pt x="25217" y="74631"/>
                    </a:cubicBezTo>
                    <a:cubicBezTo>
                      <a:pt x="23093" y="74631"/>
                      <a:pt x="22405" y="71354"/>
                      <a:pt x="22405" y="71354"/>
                    </a:cubicBezTo>
                    <a:lnTo>
                      <a:pt x="22405" y="71354"/>
                    </a:lnTo>
                    <a:cubicBezTo>
                      <a:pt x="22062" y="76941"/>
                      <a:pt x="24123" y="77883"/>
                      <a:pt x="25551" y="77883"/>
                    </a:cubicBezTo>
                    <a:cubicBezTo>
                      <a:pt x="26278" y="77883"/>
                      <a:pt x="26841" y="77639"/>
                      <a:pt x="26841" y="77639"/>
                    </a:cubicBezTo>
                    <a:lnTo>
                      <a:pt x="26841" y="77639"/>
                    </a:lnTo>
                    <a:cubicBezTo>
                      <a:pt x="26842" y="77639"/>
                      <a:pt x="31154" y="91115"/>
                      <a:pt x="26680" y="91115"/>
                    </a:cubicBezTo>
                    <a:cubicBezTo>
                      <a:pt x="26183" y="91115"/>
                      <a:pt x="25577" y="90948"/>
                      <a:pt x="24845" y="90579"/>
                    </a:cubicBezTo>
                    <a:cubicBezTo>
                      <a:pt x="17525" y="86882"/>
                      <a:pt x="13902" y="70615"/>
                      <a:pt x="13902" y="70615"/>
                    </a:cubicBezTo>
                    <a:cubicBezTo>
                      <a:pt x="13902" y="70615"/>
                      <a:pt x="12021" y="75069"/>
                      <a:pt x="9960" y="75069"/>
                    </a:cubicBezTo>
                    <a:cubicBezTo>
                      <a:pt x="9502" y="75069"/>
                      <a:pt x="9035" y="74849"/>
                      <a:pt x="8578" y="74312"/>
                    </a:cubicBezTo>
                    <a:cubicBezTo>
                      <a:pt x="6064" y="71354"/>
                      <a:pt x="8060" y="53387"/>
                      <a:pt x="8060" y="53386"/>
                    </a:cubicBezTo>
                    <a:lnTo>
                      <a:pt x="8060" y="53386"/>
                    </a:lnTo>
                    <a:cubicBezTo>
                      <a:pt x="8060" y="53386"/>
                      <a:pt x="6017" y="55791"/>
                      <a:pt x="4407" y="55791"/>
                    </a:cubicBezTo>
                    <a:cubicBezTo>
                      <a:pt x="3831" y="55791"/>
                      <a:pt x="3310" y="55482"/>
                      <a:pt x="2959" y="54643"/>
                    </a:cubicBezTo>
                    <a:cubicBezTo>
                      <a:pt x="2811" y="54052"/>
                      <a:pt x="2885" y="53460"/>
                      <a:pt x="3106" y="52943"/>
                    </a:cubicBezTo>
                    <a:lnTo>
                      <a:pt x="3106" y="52943"/>
                    </a:lnTo>
                    <a:cubicBezTo>
                      <a:pt x="1480" y="55309"/>
                      <a:pt x="1" y="58266"/>
                      <a:pt x="888" y="60189"/>
                    </a:cubicBezTo>
                    <a:cubicBezTo>
                      <a:pt x="1326" y="61251"/>
                      <a:pt x="1892" y="61633"/>
                      <a:pt x="2481" y="61633"/>
                    </a:cubicBezTo>
                    <a:cubicBezTo>
                      <a:pt x="3980" y="61633"/>
                      <a:pt x="5620" y="59154"/>
                      <a:pt x="5620" y="59154"/>
                    </a:cubicBezTo>
                    <a:lnTo>
                      <a:pt x="5620" y="59154"/>
                    </a:lnTo>
                    <a:cubicBezTo>
                      <a:pt x="5620" y="59154"/>
                      <a:pt x="3550" y="69801"/>
                      <a:pt x="5620" y="76678"/>
                    </a:cubicBezTo>
                    <a:cubicBezTo>
                      <a:pt x="6803" y="80671"/>
                      <a:pt x="10057" y="83776"/>
                      <a:pt x="14198" y="84663"/>
                    </a:cubicBezTo>
                    <a:cubicBezTo>
                      <a:pt x="20629" y="99596"/>
                      <a:pt x="28880" y="101415"/>
                      <a:pt x="32518" y="101415"/>
                    </a:cubicBezTo>
                    <a:cubicBezTo>
                      <a:pt x="33690" y="101415"/>
                      <a:pt x="34383" y="101226"/>
                      <a:pt x="34383" y="101226"/>
                    </a:cubicBezTo>
                    <a:cubicBezTo>
                      <a:pt x="35772" y="104649"/>
                      <a:pt x="38051" y="106182"/>
                      <a:pt x="40969" y="106182"/>
                    </a:cubicBezTo>
                    <a:cubicBezTo>
                      <a:pt x="47063" y="106182"/>
                      <a:pt x="55940" y="99496"/>
                      <a:pt x="65291" y="89396"/>
                    </a:cubicBezTo>
                    <a:cubicBezTo>
                      <a:pt x="79117" y="74534"/>
                      <a:pt x="78600" y="67583"/>
                      <a:pt x="78600" y="67583"/>
                    </a:cubicBezTo>
                    <a:lnTo>
                      <a:pt x="78600" y="67583"/>
                    </a:lnTo>
                    <a:cubicBezTo>
                      <a:pt x="78600" y="67583"/>
                      <a:pt x="79695" y="69176"/>
                      <a:pt x="82131" y="69176"/>
                    </a:cubicBezTo>
                    <a:cubicBezTo>
                      <a:pt x="82663" y="69176"/>
                      <a:pt x="83260" y="69100"/>
                      <a:pt x="83924" y="68914"/>
                    </a:cubicBezTo>
                    <a:cubicBezTo>
                      <a:pt x="87621" y="67879"/>
                      <a:pt x="83924" y="56418"/>
                      <a:pt x="83924" y="56418"/>
                    </a:cubicBezTo>
                    <a:lnTo>
                      <a:pt x="83924" y="56418"/>
                    </a:lnTo>
                    <a:cubicBezTo>
                      <a:pt x="83924" y="56418"/>
                      <a:pt x="84897" y="56496"/>
                      <a:pt x="86238" y="56496"/>
                    </a:cubicBezTo>
                    <a:cubicBezTo>
                      <a:pt x="88346" y="56496"/>
                      <a:pt x="91363" y="56303"/>
                      <a:pt x="92945" y="55309"/>
                    </a:cubicBezTo>
                    <a:cubicBezTo>
                      <a:pt x="95607" y="53756"/>
                      <a:pt x="84441" y="43108"/>
                      <a:pt x="84441" y="43108"/>
                    </a:cubicBezTo>
                    <a:lnTo>
                      <a:pt x="90357" y="38302"/>
                    </a:lnTo>
                    <a:cubicBezTo>
                      <a:pt x="98860" y="29207"/>
                      <a:pt x="91909" y="24993"/>
                      <a:pt x="91909" y="24993"/>
                    </a:cubicBezTo>
                    <a:cubicBezTo>
                      <a:pt x="91909" y="24993"/>
                      <a:pt x="96198" y="24475"/>
                      <a:pt x="97233" y="21296"/>
                    </a:cubicBezTo>
                    <a:cubicBezTo>
                      <a:pt x="98342" y="18116"/>
                      <a:pt x="85034" y="2"/>
                      <a:pt x="85033" y="0"/>
                    </a:cubicBezTo>
                    <a:close/>
                  </a:path>
                </a:pathLst>
              </a:custGeom>
              <a:solidFill>
                <a:srgbClr val="FFB469">
                  <a:alpha val="44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3"/>
              <p:cNvSpPr/>
              <p:nvPr/>
            </p:nvSpPr>
            <p:spPr>
              <a:xfrm>
                <a:off x="2153700" y="2267800"/>
                <a:ext cx="833725" cy="678125"/>
              </a:xfrm>
              <a:custGeom>
                <a:avLst/>
                <a:gdLst/>
                <a:ahLst/>
                <a:cxnLst/>
                <a:rect l="l" t="t" r="r" b="b"/>
                <a:pathLst>
                  <a:path w="33349" h="27125" extrusionOk="0">
                    <a:moveTo>
                      <a:pt x="1776" y="1"/>
                    </a:moveTo>
                    <a:cubicBezTo>
                      <a:pt x="1184" y="1701"/>
                      <a:pt x="666" y="3402"/>
                      <a:pt x="297" y="5177"/>
                    </a:cubicBezTo>
                    <a:cubicBezTo>
                      <a:pt x="100" y="6620"/>
                      <a:pt x="922" y="7045"/>
                      <a:pt x="2026" y="7045"/>
                    </a:cubicBezTo>
                    <a:cubicBezTo>
                      <a:pt x="3411" y="7045"/>
                      <a:pt x="5241" y="6376"/>
                      <a:pt x="6064" y="6212"/>
                    </a:cubicBezTo>
                    <a:lnTo>
                      <a:pt x="6064" y="6212"/>
                    </a:lnTo>
                    <a:cubicBezTo>
                      <a:pt x="1184" y="10279"/>
                      <a:pt x="1" y="12497"/>
                      <a:pt x="3994" y="17968"/>
                    </a:cubicBezTo>
                    <a:cubicBezTo>
                      <a:pt x="9244" y="25141"/>
                      <a:pt x="21961" y="26841"/>
                      <a:pt x="23736" y="27063"/>
                    </a:cubicBezTo>
                    <a:cubicBezTo>
                      <a:pt x="24129" y="27105"/>
                      <a:pt x="24520" y="27124"/>
                      <a:pt x="24909" y="27124"/>
                    </a:cubicBezTo>
                    <a:cubicBezTo>
                      <a:pt x="29347" y="27124"/>
                      <a:pt x="33348" y="24623"/>
                      <a:pt x="33348" y="24623"/>
                    </a:cubicBezTo>
                    <a:cubicBezTo>
                      <a:pt x="33348" y="24623"/>
                      <a:pt x="17377" y="23070"/>
                      <a:pt x="10574" y="16120"/>
                    </a:cubicBezTo>
                    <a:cubicBezTo>
                      <a:pt x="5325" y="10722"/>
                      <a:pt x="13458" y="8948"/>
                      <a:pt x="13458" y="8948"/>
                    </a:cubicBezTo>
                    <a:lnTo>
                      <a:pt x="13458" y="8948"/>
                    </a:lnTo>
                    <a:cubicBezTo>
                      <a:pt x="13458" y="8948"/>
                      <a:pt x="9852" y="9223"/>
                      <a:pt x="7198" y="9223"/>
                    </a:cubicBezTo>
                    <a:cubicBezTo>
                      <a:pt x="5724" y="9223"/>
                      <a:pt x="4543" y="9138"/>
                      <a:pt x="4437" y="8874"/>
                    </a:cubicBezTo>
                    <a:cubicBezTo>
                      <a:pt x="4216" y="8134"/>
                      <a:pt x="7913" y="6064"/>
                      <a:pt x="10131" y="5324"/>
                    </a:cubicBezTo>
                    <a:cubicBezTo>
                      <a:pt x="12423" y="4585"/>
                      <a:pt x="14715" y="1480"/>
                      <a:pt x="14715" y="1480"/>
                    </a:cubicBezTo>
                    <a:lnTo>
                      <a:pt x="14715" y="1480"/>
                    </a:lnTo>
                    <a:cubicBezTo>
                      <a:pt x="12468" y="1854"/>
                      <a:pt x="10220" y="2051"/>
                      <a:pt x="7973" y="2051"/>
                    </a:cubicBezTo>
                    <a:cubicBezTo>
                      <a:pt x="6671" y="2051"/>
                      <a:pt x="5369" y="1985"/>
                      <a:pt x="4068" y="1849"/>
                    </a:cubicBezTo>
                    <a:cubicBezTo>
                      <a:pt x="3033" y="1775"/>
                      <a:pt x="2145" y="1036"/>
                      <a:pt x="1776"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3"/>
              <p:cNvSpPr/>
              <p:nvPr/>
            </p:nvSpPr>
            <p:spPr>
              <a:xfrm>
                <a:off x="2588125" y="3040500"/>
                <a:ext cx="242175" cy="769350"/>
              </a:xfrm>
              <a:custGeom>
                <a:avLst/>
                <a:gdLst/>
                <a:ahLst/>
                <a:cxnLst/>
                <a:rect l="l" t="t" r="r" b="b"/>
                <a:pathLst>
                  <a:path w="9687" h="30774" extrusionOk="0">
                    <a:moveTo>
                      <a:pt x="4510" y="0"/>
                    </a:moveTo>
                    <a:lnTo>
                      <a:pt x="4510" y="0"/>
                    </a:lnTo>
                    <a:cubicBezTo>
                      <a:pt x="3845" y="666"/>
                      <a:pt x="3327" y="1479"/>
                      <a:pt x="2958" y="2366"/>
                    </a:cubicBezTo>
                    <a:cubicBezTo>
                      <a:pt x="2144" y="4215"/>
                      <a:pt x="1479" y="6211"/>
                      <a:pt x="1035" y="8208"/>
                    </a:cubicBezTo>
                    <a:cubicBezTo>
                      <a:pt x="518" y="10204"/>
                      <a:pt x="222" y="12274"/>
                      <a:pt x="74" y="14345"/>
                    </a:cubicBezTo>
                    <a:cubicBezTo>
                      <a:pt x="0" y="15232"/>
                      <a:pt x="0" y="16193"/>
                      <a:pt x="0" y="17155"/>
                    </a:cubicBezTo>
                    <a:cubicBezTo>
                      <a:pt x="74" y="18116"/>
                      <a:pt x="148" y="19077"/>
                      <a:pt x="296" y="19964"/>
                    </a:cubicBezTo>
                    <a:cubicBezTo>
                      <a:pt x="592" y="22109"/>
                      <a:pt x="1331" y="24105"/>
                      <a:pt x="2292" y="25954"/>
                    </a:cubicBezTo>
                    <a:cubicBezTo>
                      <a:pt x="3327" y="27876"/>
                      <a:pt x="4954" y="29355"/>
                      <a:pt x="6951" y="30168"/>
                    </a:cubicBezTo>
                    <a:cubicBezTo>
                      <a:pt x="7661" y="30556"/>
                      <a:pt x="8483" y="30774"/>
                      <a:pt x="9320" y="30774"/>
                    </a:cubicBezTo>
                    <a:cubicBezTo>
                      <a:pt x="9442" y="30774"/>
                      <a:pt x="9564" y="30769"/>
                      <a:pt x="9686" y="30760"/>
                    </a:cubicBezTo>
                    <a:cubicBezTo>
                      <a:pt x="9686" y="30612"/>
                      <a:pt x="8577" y="30464"/>
                      <a:pt x="7172" y="29651"/>
                    </a:cubicBezTo>
                    <a:cubicBezTo>
                      <a:pt x="5472" y="28763"/>
                      <a:pt x="4067" y="27285"/>
                      <a:pt x="3253" y="25436"/>
                    </a:cubicBezTo>
                    <a:cubicBezTo>
                      <a:pt x="2440" y="23661"/>
                      <a:pt x="1923" y="21739"/>
                      <a:pt x="1701" y="19817"/>
                    </a:cubicBezTo>
                    <a:cubicBezTo>
                      <a:pt x="1553" y="18190"/>
                      <a:pt x="1553" y="17081"/>
                      <a:pt x="1553" y="17081"/>
                    </a:cubicBezTo>
                    <a:cubicBezTo>
                      <a:pt x="1553" y="17081"/>
                      <a:pt x="1553" y="16045"/>
                      <a:pt x="1553" y="14345"/>
                    </a:cubicBezTo>
                    <a:cubicBezTo>
                      <a:pt x="1553" y="12348"/>
                      <a:pt x="1775" y="10426"/>
                      <a:pt x="2070" y="8430"/>
                    </a:cubicBezTo>
                    <a:cubicBezTo>
                      <a:pt x="2440" y="6433"/>
                      <a:pt x="2884" y="4511"/>
                      <a:pt x="3549" y="2588"/>
                    </a:cubicBezTo>
                    <a:cubicBezTo>
                      <a:pt x="3919" y="1701"/>
                      <a:pt x="4215" y="888"/>
                      <a:pt x="4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3"/>
              <p:cNvSpPr/>
              <p:nvPr/>
            </p:nvSpPr>
            <p:spPr>
              <a:xfrm>
                <a:off x="2813625" y="3633875"/>
                <a:ext cx="756075" cy="615575"/>
              </a:xfrm>
              <a:custGeom>
                <a:avLst/>
                <a:gdLst/>
                <a:ahLst/>
                <a:cxnLst/>
                <a:rect l="l" t="t" r="r" b="b"/>
                <a:pathLst>
                  <a:path w="30243" h="24623" extrusionOk="0">
                    <a:moveTo>
                      <a:pt x="297" y="0"/>
                    </a:moveTo>
                    <a:cubicBezTo>
                      <a:pt x="1" y="1183"/>
                      <a:pt x="1" y="2367"/>
                      <a:pt x="223" y="3550"/>
                    </a:cubicBezTo>
                    <a:cubicBezTo>
                      <a:pt x="592" y="6064"/>
                      <a:pt x="1406" y="8578"/>
                      <a:pt x="2663" y="10870"/>
                    </a:cubicBezTo>
                    <a:cubicBezTo>
                      <a:pt x="3920" y="13162"/>
                      <a:pt x="5399" y="15306"/>
                      <a:pt x="7099" y="17303"/>
                    </a:cubicBezTo>
                    <a:cubicBezTo>
                      <a:pt x="8504" y="18855"/>
                      <a:pt x="9539" y="19891"/>
                      <a:pt x="9539" y="19891"/>
                    </a:cubicBezTo>
                    <a:lnTo>
                      <a:pt x="10279" y="20556"/>
                    </a:lnTo>
                    <a:cubicBezTo>
                      <a:pt x="10500" y="20704"/>
                      <a:pt x="10796" y="21000"/>
                      <a:pt x="11092" y="21222"/>
                    </a:cubicBezTo>
                    <a:cubicBezTo>
                      <a:pt x="11462" y="21517"/>
                      <a:pt x="11831" y="21813"/>
                      <a:pt x="12275" y="22109"/>
                    </a:cubicBezTo>
                    <a:cubicBezTo>
                      <a:pt x="12793" y="22479"/>
                      <a:pt x="13310" y="22774"/>
                      <a:pt x="13828" y="23070"/>
                    </a:cubicBezTo>
                    <a:lnTo>
                      <a:pt x="14641" y="23514"/>
                    </a:lnTo>
                    <a:lnTo>
                      <a:pt x="15602" y="23883"/>
                    </a:lnTo>
                    <a:cubicBezTo>
                      <a:pt x="16933" y="24401"/>
                      <a:pt x="18338" y="24623"/>
                      <a:pt x="19817" y="24623"/>
                    </a:cubicBezTo>
                    <a:cubicBezTo>
                      <a:pt x="20482" y="24623"/>
                      <a:pt x="21222" y="24623"/>
                      <a:pt x="21961" y="24475"/>
                    </a:cubicBezTo>
                    <a:cubicBezTo>
                      <a:pt x="22627" y="24327"/>
                      <a:pt x="23292" y="24179"/>
                      <a:pt x="23958" y="23957"/>
                    </a:cubicBezTo>
                    <a:cubicBezTo>
                      <a:pt x="24549" y="23736"/>
                      <a:pt x="25141" y="23514"/>
                      <a:pt x="25732" y="23292"/>
                    </a:cubicBezTo>
                    <a:cubicBezTo>
                      <a:pt x="26250" y="23070"/>
                      <a:pt x="26767" y="22774"/>
                      <a:pt x="27285" y="22553"/>
                    </a:cubicBezTo>
                    <a:lnTo>
                      <a:pt x="28542" y="21813"/>
                    </a:lnTo>
                    <a:lnTo>
                      <a:pt x="29503" y="21222"/>
                    </a:lnTo>
                    <a:cubicBezTo>
                      <a:pt x="29947" y="20852"/>
                      <a:pt x="30243" y="20630"/>
                      <a:pt x="30243" y="20630"/>
                    </a:cubicBezTo>
                    <a:cubicBezTo>
                      <a:pt x="30230" y="20617"/>
                      <a:pt x="30212" y="20611"/>
                      <a:pt x="30188" y="20611"/>
                    </a:cubicBezTo>
                    <a:cubicBezTo>
                      <a:pt x="30079" y="20611"/>
                      <a:pt x="29842" y="20743"/>
                      <a:pt x="29355" y="20926"/>
                    </a:cubicBezTo>
                    <a:lnTo>
                      <a:pt x="28320" y="21443"/>
                    </a:lnTo>
                    <a:lnTo>
                      <a:pt x="27063" y="21961"/>
                    </a:lnTo>
                    <a:cubicBezTo>
                      <a:pt x="26620" y="22183"/>
                      <a:pt x="26028" y="22405"/>
                      <a:pt x="25510" y="22626"/>
                    </a:cubicBezTo>
                    <a:cubicBezTo>
                      <a:pt x="24919" y="22848"/>
                      <a:pt x="24327" y="22996"/>
                      <a:pt x="23736" y="23144"/>
                    </a:cubicBezTo>
                    <a:cubicBezTo>
                      <a:pt x="23144" y="23366"/>
                      <a:pt x="22479" y="23366"/>
                      <a:pt x="21813" y="23514"/>
                    </a:cubicBezTo>
                    <a:cubicBezTo>
                      <a:pt x="21148" y="23588"/>
                      <a:pt x="20482" y="23588"/>
                      <a:pt x="19817" y="23588"/>
                    </a:cubicBezTo>
                    <a:cubicBezTo>
                      <a:pt x="17377" y="23440"/>
                      <a:pt x="15011" y="22479"/>
                      <a:pt x="13088" y="21000"/>
                    </a:cubicBezTo>
                    <a:cubicBezTo>
                      <a:pt x="12719" y="20704"/>
                      <a:pt x="12349" y="20408"/>
                      <a:pt x="12053" y="20112"/>
                    </a:cubicBezTo>
                    <a:cubicBezTo>
                      <a:pt x="11757" y="19891"/>
                      <a:pt x="11462" y="19669"/>
                      <a:pt x="11240" y="19447"/>
                    </a:cubicBezTo>
                    <a:lnTo>
                      <a:pt x="10574" y="18782"/>
                    </a:lnTo>
                    <a:cubicBezTo>
                      <a:pt x="10574" y="18782"/>
                      <a:pt x="9539" y="17894"/>
                      <a:pt x="8134" y="16341"/>
                    </a:cubicBezTo>
                    <a:cubicBezTo>
                      <a:pt x="6434" y="14493"/>
                      <a:pt x="4881" y="12497"/>
                      <a:pt x="3624" y="10352"/>
                    </a:cubicBezTo>
                    <a:cubicBezTo>
                      <a:pt x="2293" y="8208"/>
                      <a:pt x="1332" y="5842"/>
                      <a:pt x="740" y="3402"/>
                    </a:cubicBezTo>
                    <a:cubicBezTo>
                      <a:pt x="297" y="1405"/>
                      <a:pt x="444"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3"/>
              <p:cNvSpPr/>
              <p:nvPr/>
            </p:nvSpPr>
            <p:spPr>
              <a:xfrm>
                <a:off x="2151875" y="2101300"/>
                <a:ext cx="310575" cy="358775"/>
              </a:xfrm>
              <a:custGeom>
                <a:avLst/>
                <a:gdLst/>
                <a:ahLst/>
                <a:cxnLst/>
                <a:rect l="l" t="t" r="r" b="b"/>
                <a:pathLst>
                  <a:path w="12423" h="14351" extrusionOk="0">
                    <a:moveTo>
                      <a:pt x="4129" y="1"/>
                    </a:moveTo>
                    <a:cubicBezTo>
                      <a:pt x="4032" y="1"/>
                      <a:pt x="3670" y="722"/>
                      <a:pt x="3106" y="1781"/>
                    </a:cubicBezTo>
                    <a:cubicBezTo>
                      <a:pt x="2366" y="3038"/>
                      <a:pt x="1775" y="4442"/>
                      <a:pt x="1257" y="5847"/>
                    </a:cubicBezTo>
                    <a:cubicBezTo>
                      <a:pt x="961" y="6587"/>
                      <a:pt x="739" y="7400"/>
                      <a:pt x="518" y="8140"/>
                    </a:cubicBezTo>
                    <a:cubicBezTo>
                      <a:pt x="296" y="8879"/>
                      <a:pt x="222" y="9544"/>
                      <a:pt x="148" y="10284"/>
                    </a:cubicBezTo>
                    <a:cubicBezTo>
                      <a:pt x="74" y="10949"/>
                      <a:pt x="0" y="11393"/>
                      <a:pt x="0" y="11837"/>
                    </a:cubicBezTo>
                    <a:lnTo>
                      <a:pt x="0" y="12280"/>
                    </a:lnTo>
                    <a:lnTo>
                      <a:pt x="0" y="12428"/>
                    </a:lnTo>
                    <a:cubicBezTo>
                      <a:pt x="0" y="12502"/>
                      <a:pt x="0" y="12502"/>
                      <a:pt x="0" y="12576"/>
                    </a:cubicBezTo>
                    <a:cubicBezTo>
                      <a:pt x="0" y="12798"/>
                      <a:pt x="74" y="12946"/>
                      <a:pt x="148" y="13094"/>
                    </a:cubicBezTo>
                    <a:cubicBezTo>
                      <a:pt x="222" y="13463"/>
                      <a:pt x="444" y="13759"/>
                      <a:pt x="739" y="14055"/>
                    </a:cubicBezTo>
                    <a:cubicBezTo>
                      <a:pt x="1109" y="14277"/>
                      <a:pt x="1479" y="14351"/>
                      <a:pt x="1922" y="14351"/>
                    </a:cubicBezTo>
                    <a:cubicBezTo>
                      <a:pt x="2662" y="14277"/>
                      <a:pt x="3401" y="14203"/>
                      <a:pt x="4067" y="14055"/>
                    </a:cubicBezTo>
                    <a:cubicBezTo>
                      <a:pt x="4806" y="13907"/>
                      <a:pt x="5693" y="13833"/>
                      <a:pt x="6507" y="13537"/>
                    </a:cubicBezTo>
                    <a:cubicBezTo>
                      <a:pt x="7320" y="13315"/>
                      <a:pt x="8134" y="13020"/>
                      <a:pt x="8799" y="12724"/>
                    </a:cubicBezTo>
                    <a:cubicBezTo>
                      <a:pt x="9464" y="12428"/>
                      <a:pt x="10130" y="12132"/>
                      <a:pt x="10721" y="11837"/>
                    </a:cubicBezTo>
                    <a:cubicBezTo>
                      <a:pt x="11757" y="11171"/>
                      <a:pt x="12422" y="10654"/>
                      <a:pt x="12348" y="10580"/>
                    </a:cubicBezTo>
                    <a:cubicBezTo>
                      <a:pt x="12343" y="10566"/>
                      <a:pt x="12328" y="10559"/>
                      <a:pt x="12301" y="10559"/>
                    </a:cubicBezTo>
                    <a:cubicBezTo>
                      <a:pt x="11909" y="10559"/>
                      <a:pt x="9190" y="12022"/>
                      <a:pt x="6211" y="12576"/>
                    </a:cubicBezTo>
                    <a:cubicBezTo>
                      <a:pt x="5398" y="12650"/>
                      <a:pt x="4658" y="12798"/>
                      <a:pt x="3919" y="12872"/>
                    </a:cubicBezTo>
                    <a:cubicBezTo>
                      <a:pt x="3253" y="12946"/>
                      <a:pt x="2588" y="13020"/>
                      <a:pt x="1922" y="13020"/>
                    </a:cubicBezTo>
                    <a:cubicBezTo>
                      <a:pt x="1701" y="13020"/>
                      <a:pt x="1553" y="12946"/>
                      <a:pt x="1553" y="12946"/>
                    </a:cubicBezTo>
                    <a:cubicBezTo>
                      <a:pt x="1553" y="12872"/>
                      <a:pt x="1479" y="12798"/>
                      <a:pt x="1479" y="12798"/>
                    </a:cubicBezTo>
                    <a:cubicBezTo>
                      <a:pt x="1479" y="12650"/>
                      <a:pt x="1479" y="12576"/>
                      <a:pt x="1479" y="12502"/>
                    </a:cubicBezTo>
                    <a:cubicBezTo>
                      <a:pt x="1479" y="12428"/>
                      <a:pt x="1479" y="12428"/>
                      <a:pt x="1479" y="12354"/>
                    </a:cubicBezTo>
                    <a:lnTo>
                      <a:pt x="1479" y="12206"/>
                    </a:lnTo>
                    <a:lnTo>
                      <a:pt x="1479" y="11837"/>
                    </a:lnTo>
                    <a:lnTo>
                      <a:pt x="1479" y="10432"/>
                    </a:lnTo>
                    <a:cubicBezTo>
                      <a:pt x="1553" y="9766"/>
                      <a:pt x="1627" y="9101"/>
                      <a:pt x="1701" y="8435"/>
                    </a:cubicBezTo>
                    <a:cubicBezTo>
                      <a:pt x="1849" y="7696"/>
                      <a:pt x="1996" y="6956"/>
                      <a:pt x="2292" y="6143"/>
                    </a:cubicBezTo>
                    <a:cubicBezTo>
                      <a:pt x="3106" y="3112"/>
                      <a:pt x="4289" y="80"/>
                      <a:pt x="4141" y="6"/>
                    </a:cubicBezTo>
                    <a:cubicBezTo>
                      <a:pt x="4137" y="3"/>
                      <a:pt x="4133" y="1"/>
                      <a:pt x="4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3"/>
              <p:cNvSpPr/>
              <p:nvPr/>
            </p:nvSpPr>
            <p:spPr>
              <a:xfrm>
                <a:off x="4124225" y="2400900"/>
                <a:ext cx="403025" cy="308950"/>
              </a:xfrm>
              <a:custGeom>
                <a:avLst/>
                <a:gdLst/>
                <a:ahLst/>
                <a:cxnLst/>
                <a:rect l="l" t="t" r="r" b="b"/>
                <a:pathLst>
                  <a:path w="16121" h="12358" extrusionOk="0">
                    <a:moveTo>
                      <a:pt x="14937" y="0"/>
                    </a:moveTo>
                    <a:cubicBezTo>
                      <a:pt x="14937" y="0"/>
                      <a:pt x="14937" y="222"/>
                      <a:pt x="14937" y="592"/>
                    </a:cubicBezTo>
                    <a:cubicBezTo>
                      <a:pt x="15011" y="740"/>
                      <a:pt x="15085" y="962"/>
                      <a:pt x="15159" y="1184"/>
                    </a:cubicBezTo>
                    <a:cubicBezTo>
                      <a:pt x="15233" y="1405"/>
                      <a:pt x="15233" y="1627"/>
                      <a:pt x="15307" y="1923"/>
                    </a:cubicBezTo>
                    <a:cubicBezTo>
                      <a:pt x="15602" y="3254"/>
                      <a:pt x="15011" y="4585"/>
                      <a:pt x="13828" y="5324"/>
                    </a:cubicBezTo>
                    <a:cubicBezTo>
                      <a:pt x="12645" y="5990"/>
                      <a:pt x="11388" y="6507"/>
                      <a:pt x="9983" y="6729"/>
                    </a:cubicBezTo>
                    <a:cubicBezTo>
                      <a:pt x="9465" y="6803"/>
                      <a:pt x="8948" y="6951"/>
                      <a:pt x="8652" y="6951"/>
                    </a:cubicBezTo>
                    <a:lnTo>
                      <a:pt x="7913" y="7025"/>
                    </a:lnTo>
                    <a:lnTo>
                      <a:pt x="5916" y="7247"/>
                    </a:lnTo>
                    <a:cubicBezTo>
                      <a:pt x="6064" y="7469"/>
                      <a:pt x="6286" y="7764"/>
                      <a:pt x="6582" y="8060"/>
                    </a:cubicBezTo>
                    <a:cubicBezTo>
                      <a:pt x="6656" y="8208"/>
                      <a:pt x="6877" y="8504"/>
                      <a:pt x="6951" y="8578"/>
                    </a:cubicBezTo>
                    <a:cubicBezTo>
                      <a:pt x="7025" y="8652"/>
                      <a:pt x="7099" y="8726"/>
                      <a:pt x="7099" y="8873"/>
                    </a:cubicBezTo>
                    <a:lnTo>
                      <a:pt x="7247" y="9021"/>
                    </a:lnTo>
                    <a:cubicBezTo>
                      <a:pt x="7321" y="9317"/>
                      <a:pt x="7321" y="9687"/>
                      <a:pt x="7247" y="9983"/>
                    </a:cubicBezTo>
                    <a:cubicBezTo>
                      <a:pt x="6951" y="10352"/>
                      <a:pt x="6508" y="10722"/>
                      <a:pt x="6064" y="10944"/>
                    </a:cubicBezTo>
                    <a:cubicBezTo>
                      <a:pt x="5473" y="11166"/>
                      <a:pt x="4881" y="11387"/>
                      <a:pt x="4290" y="11461"/>
                    </a:cubicBezTo>
                    <a:cubicBezTo>
                      <a:pt x="4078" y="11492"/>
                      <a:pt x="3864" y="11506"/>
                      <a:pt x="3648" y="11506"/>
                    </a:cubicBezTo>
                    <a:cubicBezTo>
                      <a:pt x="2808" y="11506"/>
                      <a:pt x="1949" y="11282"/>
                      <a:pt x="1184" y="10870"/>
                    </a:cubicBezTo>
                    <a:cubicBezTo>
                      <a:pt x="445" y="10426"/>
                      <a:pt x="149" y="9909"/>
                      <a:pt x="75" y="9909"/>
                    </a:cubicBezTo>
                    <a:cubicBezTo>
                      <a:pt x="1" y="9909"/>
                      <a:pt x="149" y="10648"/>
                      <a:pt x="888" y="11314"/>
                    </a:cubicBezTo>
                    <a:cubicBezTo>
                      <a:pt x="1837" y="11991"/>
                      <a:pt x="2971" y="12358"/>
                      <a:pt x="4178" y="12358"/>
                    </a:cubicBezTo>
                    <a:cubicBezTo>
                      <a:pt x="4288" y="12358"/>
                      <a:pt x="4400" y="12355"/>
                      <a:pt x="4511" y="12349"/>
                    </a:cubicBezTo>
                    <a:cubicBezTo>
                      <a:pt x="5251" y="12349"/>
                      <a:pt x="5916" y="12201"/>
                      <a:pt x="6656" y="11905"/>
                    </a:cubicBezTo>
                    <a:cubicBezTo>
                      <a:pt x="7321" y="11683"/>
                      <a:pt x="7987" y="11166"/>
                      <a:pt x="8430" y="10574"/>
                    </a:cubicBezTo>
                    <a:cubicBezTo>
                      <a:pt x="8800" y="9983"/>
                      <a:pt x="8948" y="9169"/>
                      <a:pt x="8726" y="8504"/>
                    </a:cubicBezTo>
                    <a:lnTo>
                      <a:pt x="8652" y="8356"/>
                    </a:lnTo>
                    <a:lnTo>
                      <a:pt x="8948" y="8356"/>
                    </a:lnTo>
                    <a:cubicBezTo>
                      <a:pt x="9318" y="8282"/>
                      <a:pt x="9835" y="8208"/>
                      <a:pt x="10427" y="7986"/>
                    </a:cubicBezTo>
                    <a:cubicBezTo>
                      <a:pt x="11092" y="7838"/>
                      <a:pt x="11832" y="7616"/>
                      <a:pt x="12423" y="7321"/>
                    </a:cubicBezTo>
                    <a:cubicBezTo>
                      <a:pt x="13236" y="7025"/>
                      <a:pt x="13976" y="6655"/>
                      <a:pt x="14641" y="6064"/>
                    </a:cubicBezTo>
                    <a:cubicBezTo>
                      <a:pt x="15307" y="5546"/>
                      <a:pt x="15824" y="4807"/>
                      <a:pt x="16046" y="3993"/>
                    </a:cubicBezTo>
                    <a:cubicBezTo>
                      <a:pt x="16120" y="3845"/>
                      <a:pt x="16120" y="3771"/>
                      <a:pt x="16120" y="3698"/>
                    </a:cubicBezTo>
                    <a:lnTo>
                      <a:pt x="16120" y="3402"/>
                    </a:lnTo>
                    <a:lnTo>
                      <a:pt x="16120" y="2810"/>
                    </a:lnTo>
                    <a:cubicBezTo>
                      <a:pt x="16120" y="2441"/>
                      <a:pt x="16046" y="2145"/>
                      <a:pt x="15972" y="1775"/>
                    </a:cubicBezTo>
                    <a:cubicBezTo>
                      <a:pt x="15824" y="1479"/>
                      <a:pt x="15750" y="1257"/>
                      <a:pt x="15676" y="962"/>
                    </a:cubicBezTo>
                    <a:cubicBezTo>
                      <a:pt x="15529" y="814"/>
                      <a:pt x="15455" y="592"/>
                      <a:pt x="15307" y="444"/>
                    </a:cubicBezTo>
                    <a:cubicBezTo>
                      <a:pt x="15159" y="148"/>
                      <a:pt x="14937" y="0"/>
                      <a:pt x="14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3"/>
              <p:cNvSpPr/>
              <p:nvPr/>
            </p:nvSpPr>
            <p:spPr>
              <a:xfrm>
                <a:off x="4473600" y="2260400"/>
                <a:ext cx="406700" cy="562075"/>
              </a:xfrm>
              <a:custGeom>
                <a:avLst/>
                <a:gdLst/>
                <a:ahLst/>
                <a:cxnLst/>
                <a:rect l="l" t="t" r="r" b="b"/>
                <a:pathLst>
                  <a:path w="16268" h="22483" extrusionOk="0">
                    <a:moveTo>
                      <a:pt x="9613" y="1"/>
                    </a:moveTo>
                    <a:cubicBezTo>
                      <a:pt x="10205" y="592"/>
                      <a:pt x="10870" y="1184"/>
                      <a:pt x="11610" y="1702"/>
                    </a:cubicBezTo>
                    <a:cubicBezTo>
                      <a:pt x="13014" y="2811"/>
                      <a:pt x="14050" y="4290"/>
                      <a:pt x="14715" y="5990"/>
                    </a:cubicBezTo>
                    <a:cubicBezTo>
                      <a:pt x="15011" y="6877"/>
                      <a:pt x="15011" y="7765"/>
                      <a:pt x="14863" y="8652"/>
                    </a:cubicBezTo>
                    <a:cubicBezTo>
                      <a:pt x="14641" y="9391"/>
                      <a:pt x="14345" y="10205"/>
                      <a:pt x="13902" y="10870"/>
                    </a:cubicBezTo>
                    <a:cubicBezTo>
                      <a:pt x="13532" y="11610"/>
                      <a:pt x="13088" y="12275"/>
                      <a:pt x="12571" y="13015"/>
                    </a:cubicBezTo>
                    <a:cubicBezTo>
                      <a:pt x="12127" y="13680"/>
                      <a:pt x="11683" y="14346"/>
                      <a:pt x="11166" y="15011"/>
                    </a:cubicBezTo>
                    <a:cubicBezTo>
                      <a:pt x="9983" y="16490"/>
                      <a:pt x="8652" y="17747"/>
                      <a:pt x="7247" y="18930"/>
                    </a:cubicBezTo>
                    <a:cubicBezTo>
                      <a:pt x="5768" y="20113"/>
                      <a:pt x="4141" y="21000"/>
                      <a:pt x="2441" y="21666"/>
                    </a:cubicBezTo>
                    <a:cubicBezTo>
                      <a:pt x="1036" y="22183"/>
                      <a:pt x="1" y="22257"/>
                      <a:pt x="1" y="22405"/>
                    </a:cubicBezTo>
                    <a:cubicBezTo>
                      <a:pt x="289" y="22458"/>
                      <a:pt x="596" y="22482"/>
                      <a:pt x="908" y="22482"/>
                    </a:cubicBezTo>
                    <a:cubicBezTo>
                      <a:pt x="1477" y="22482"/>
                      <a:pt x="2064" y="22401"/>
                      <a:pt x="2589" y="22257"/>
                    </a:cubicBezTo>
                    <a:cubicBezTo>
                      <a:pt x="4511" y="21814"/>
                      <a:pt x="6286" y="21000"/>
                      <a:pt x="7912" y="19891"/>
                    </a:cubicBezTo>
                    <a:cubicBezTo>
                      <a:pt x="9465" y="18708"/>
                      <a:pt x="10944" y="17451"/>
                      <a:pt x="12201" y="15972"/>
                    </a:cubicBezTo>
                    <a:cubicBezTo>
                      <a:pt x="12793" y="15307"/>
                      <a:pt x="13384" y="14567"/>
                      <a:pt x="13828" y="13828"/>
                    </a:cubicBezTo>
                    <a:cubicBezTo>
                      <a:pt x="14345" y="13089"/>
                      <a:pt x="14789" y="12349"/>
                      <a:pt x="15159" y="11536"/>
                    </a:cubicBezTo>
                    <a:cubicBezTo>
                      <a:pt x="15602" y="10722"/>
                      <a:pt x="15972" y="9835"/>
                      <a:pt x="16120" y="8874"/>
                    </a:cubicBezTo>
                    <a:cubicBezTo>
                      <a:pt x="16268" y="7765"/>
                      <a:pt x="16120" y="6656"/>
                      <a:pt x="15750" y="5620"/>
                    </a:cubicBezTo>
                    <a:cubicBezTo>
                      <a:pt x="14937" y="3772"/>
                      <a:pt x="13606" y="2293"/>
                      <a:pt x="11905" y="1184"/>
                    </a:cubicBezTo>
                    <a:cubicBezTo>
                      <a:pt x="11240" y="666"/>
                      <a:pt x="10426" y="297"/>
                      <a:pt x="9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3"/>
              <p:cNvSpPr/>
              <p:nvPr/>
            </p:nvSpPr>
            <p:spPr>
              <a:xfrm>
                <a:off x="2166650" y="2436025"/>
                <a:ext cx="563825" cy="503925"/>
              </a:xfrm>
              <a:custGeom>
                <a:avLst/>
                <a:gdLst/>
                <a:ahLst/>
                <a:cxnLst/>
                <a:rect l="l" t="t" r="r" b="b"/>
                <a:pathLst>
                  <a:path w="22553" h="20157" extrusionOk="0">
                    <a:moveTo>
                      <a:pt x="3919" y="0"/>
                    </a:moveTo>
                    <a:lnTo>
                      <a:pt x="3919" y="0"/>
                    </a:lnTo>
                    <a:cubicBezTo>
                      <a:pt x="3254" y="592"/>
                      <a:pt x="2588" y="1257"/>
                      <a:pt x="2071" y="1997"/>
                    </a:cubicBezTo>
                    <a:cubicBezTo>
                      <a:pt x="1479" y="2736"/>
                      <a:pt x="962" y="3550"/>
                      <a:pt x="592" y="4437"/>
                    </a:cubicBezTo>
                    <a:cubicBezTo>
                      <a:pt x="74" y="5546"/>
                      <a:pt x="1" y="6729"/>
                      <a:pt x="296" y="7912"/>
                    </a:cubicBezTo>
                    <a:cubicBezTo>
                      <a:pt x="592" y="9021"/>
                      <a:pt x="1110" y="10056"/>
                      <a:pt x="1849" y="10944"/>
                    </a:cubicBezTo>
                    <a:cubicBezTo>
                      <a:pt x="2441" y="11683"/>
                      <a:pt x="3106" y="12423"/>
                      <a:pt x="3772" y="13088"/>
                    </a:cubicBezTo>
                    <a:cubicBezTo>
                      <a:pt x="4363" y="13606"/>
                      <a:pt x="4955" y="14049"/>
                      <a:pt x="5324" y="14345"/>
                    </a:cubicBezTo>
                    <a:lnTo>
                      <a:pt x="5916" y="14863"/>
                    </a:lnTo>
                    <a:lnTo>
                      <a:pt x="6507" y="15380"/>
                    </a:lnTo>
                    <a:lnTo>
                      <a:pt x="7173" y="15898"/>
                    </a:lnTo>
                    <a:lnTo>
                      <a:pt x="8208" y="16563"/>
                    </a:lnTo>
                    <a:cubicBezTo>
                      <a:pt x="9909" y="17598"/>
                      <a:pt x="11831" y="18412"/>
                      <a:pt x="13754" y="19003"/>
                    </a:cubicBezTo>
                    <a:lnTo>
                      <a:pt x="15380" y="19447"/>
                    </a:lnTo>
                    <a:cubicBezTo>
                      <a:pt x="15898" y="19595"/>
                      <a:pt x="16489" y="19669"/>
                      <a:pt x="17007" y="19743"/>
                    </a:cubicBezTo>
                    <a:cubicBezTo>
                      <a:pt x="17894" y="19965"/>
                      <a:pt x="18782" y="20038"/>
                      <a:pt x="19743" y="20112"/>
                    </a:cubicBezTo>
                    <a:cubicBezTo>
                      <a:pt x="20095" y="20139"/>
                      <a:pt x="20437" y="20157"/>
                      <a:pt x="20776" y="20157"/>
                    </a:cubicBezTo>
                    <a:cubicBezTo>
                      <a:pt x="21363" y="20157"/>
                      <a:pt x="21943" y="20105"/>
                      <a:pt x="22553" y="19965"/>
                    </a:cubicBezTo>
                    <a:cubicBezTo>
                      <a:pt x="21665" y="19743"/>
                      <a:pt x="20778" y="19595"/>
                      <a:pt x="19891" y="19595"/>
                    </a:cubicBezTo>
                    <a:cubicBezTo>
                      <a:pt x="19077" y="19373"/>
                      <a:pt x="18042" y="19299"/>
                      <a:pt x="17155" y="19003"/>
                    </a:cubicBezTo>
                    <a:cubicBezTo>
                      <a:pt x="16637" y="18855"/>
                      <a:pt x="16194" y="18781"/>
                      <a:pt x="15676" y="18560"/>
                    </a:cubicBezTo>
                    <a:cubicBezTo>
                      <a:pt x="15158" y="18412"/>
                      <a:pt x="14641" y="18264"/>
                      <a:pt x="14123" y="18042"/>
                    </a:cubicBezTo>
                    <a:cubicBezTo>
                      <a:pt x="12275" y="17377"/>
                      <a:pt x="10574" y="16489"/>
                      <a:pt x="8947" y="15380"/>
                    </a:cubicBezTo>
                    <a:lnTo>
                      <a:pt x="7986" y="14789"/>
                    </a:lnTo>
                    <a:lnTo>
                      <a:pt x="7395" y="14197"/>
                    </a:lnTo>
                    <a:lnTo>
                      <a:pt x="6803" y="13753"/>
                    </a:lnTo>
                    <a:lnTo>
                      <a:pt x="6212" y="13236"/>
                    </a:lnTo>
                    <a:cubicBezTo>
                      <a:pt x="5842" y="12940"/>
                      <a:pt x="5324" y="12496"/>
                      <a:pt x="4733" y="11979"/>
                    </a:cubicBezTo>
                    <a:cubicBezTo>
                      <a:pt x="3993" y="11387"/>
                      <a:pt x="3328" y="10796"/>
                      <a:pt x="2736" y="10130"/>
                    </a:cubicBezTo>
                    <a:cubicBezTo>
                      <a:pt x="2071" y="9391"/>
                      <a:pt x="1553" y="8504"/>
                      <a:pt x="1258" y="7616"/>
                    </a:cubicBezTo>
                    <a:cubicBezTo>
                      <a:pt x="962" y="6655"/>
                      <a:pt x="962" y="5694"/>
                      <a:pt x="1331" y="4733"/>
                    </a:cubicBezTo>
                    <a:cubicBezTo>
                      <a:pt x="1627" y="3919"/>
                      <a:pt x="2071" y="3106"/>
                      <a:pt x="2515" y="2366"/>
                    </a:cubicBezTo>
                    <a:cubicBezTo>
                      <a:pt x="3106" y="1627"/>
                      <a:pt x="3550" y="814"/>
                      <a:pt x="3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3"/>
              <p:cNvSpPr/>
              <p:nvPr/>
            </p:nvSpPr>
            <p:spPr>
              <a:xfrm>
                <a:off x="4403375" y="3040450"/>
                <a:ext cx="264350" cy="407100"/>
              </a:xfrm>
              <a:custGeom>
                <a:avLst/>
                <a:gdLst/>
                <a:ahLst/>
                <a:cxnLst/>
                <a:rect l="l" t="t" r="r" b="b"/>
                <a:pathLst>
                  <a:path w="10574" h="16284" extrusionOk="0">
                    <a:moveTo>
                      <a:pt x="7773" y="1"/>
                    </a:moveTo>
                    <a:cubicBezTo>
                      <a:pt x="7770" y="1"/>
                      <a:pt x="7767" y="1"/>
                      <a:pt x="7764" y="2"/>
                    </a:cubicBezTo>
                    <a:cubicBezTo>
                      <a:pt x="7616" y="76"/>
                      <a:pt x="8429" y="3034"/>
                      <a:pt x="8947" y="5991"/>
                    </a:cubicBezTo>
                    <a:cubicBezTo>
                      <a:pt x="9095" y="7322"/>
                      <a:pt x="9243" y="8727"/>
                      <a:pt x="9169" y="10058"/>
                    </a:cubicBezTo>
                    <a:cubicBezTo>
                      <a:pt x="9169" y="10502"/>
                      <a:pt x="9169" y="10946"/>
                      <a:pt x="9095" y="11389"/>
                    </a:cubicBezTo>
                    <a:cubicBezTo>
                      <a:pt x="9021" y="11685"/>
                      <a:pt x="9021" y="11833"/>
                      <a:pt x="9021" y="11833"/>
                    </a:cubicBezTo>
                    <a:cubicBezTo>
                      <a:pt x="9021" y="11833"/>
                      <a:pt x="9021" y="11907"/>
                      <a:pt x="9021" y="11981"/>
                    </a:cubicBezTo>
                    <a:cubicBezTo>
                      <a:pt x="8947" y="12055"/>
                      <a:pt x="8947" y="12203"/>
                      <a:pt x="8947" y="12350"/>
                    </a:cubicBezTo>
                    <a:cubicBezTo>
                      <a:pt x="8799" y="12720"/>
                      <a:pt x="8725" y="13090"/>
                      <a:pt x="8577" y="13460"/>
                    </a:cubicBezTo>
                    <a:cubicBezTo>
                      <a:pt x="8281" y="13977"/>
                      <a:pt x="7986" y="14347"/>
                      <a:pt x="7542" y="14717"/>
                    </a:cubicBezTo>
                    <a:cubicBezTo>
                      <a:pt x="6950" y="15012"/>
                      <a:pt x="6359" y="15160"/>
                      <a:pt x="5693" y="15234"/>
                    </a:cubicBezTo>
                    <a:cubicBezTo>
                      <a:pt x="4363" y="15234"/>
                      <a:pt x="3032" y="14938"/>
                      <a:pt x="1775" y="14421"/>
                    </a:cubicBezTo>
                    <a:cubicBezTo>
                      <a:pt x="816" y="14010"/>
                      <a:pt x="238" y="13599"/>
                      <a:pt x="99" y="13599"/>
                    </a:cubicBezTo>
                    <a:cubicBezTo>
                      <a:pt x="88" y="13599"/>
                      <a:pt x="79" y="13602"/>
                      <a:pt x="74" y="13607"/>
                    </a:cubicBezTo>
                    <a:cubicBezTo>
                      <a:pt x="0" y="13681"/>
                      <a:pt x="518" y="14347"/>
                      <a:pt x="1553" y="14938"/>
                    </a:cubicBezTo>
                    <a:cubicBezTo>
                      <a:pt x="2810" y="15678"/>
                      <a:pt x="4215" y="16121"/>
                      <a:pt x="5693" y="16269"/>
                    </a:cubicBezTo>
                    <a:cubicBezTo>
                      <a:pt x="5799" y="16279"/>
                      <a:pt x="5905" y="16283"/>
                      <a:pt x="6012" y="16283"/>
                    </a:cubicBezTo>
                    <a:cubicBezTo>
                      <a:pt x="6734" y="16283"/>
                      <a:pt x="7490" y="16074"/>
                      <a:pt x="8134" y="15752"/>
                    </a:cubicBezTo>
                    <a:cubicBezTo>
                      <a:pt x="8799" y="15382"/>
                      <a:pt x="9391" y="14790"/>
                      <a:pt x="9760" y="14125"/>
                    </a:cubicBezTo>
                    <a:cubicBezTo>
                      <a:pt x="9982" y="13681"/>
                      <a:pt x="10204" y="13164"/>
                      <a:pt x="10352" y="12720"/>
                    </a:cubicBezTo>
                    <a:lnTo>
                      <a:pt x="10426" y="12276"/>
                    </a:lnTo>
                    <a:lnTo>
                      <a:pt x="10426" y="12129"/>
                    </a:lnTo>
                    <a:cubicBezTo>
                      <a:pt x="10426" y="12129"/>
                      <a:pt x="10500" y="11907"/>
                      <a:pt x="10500" y="11537"/>
                    </a:cubicBezTo>
                    <a:cubicBezTo>
                      <a:pt x="10574" y="11093"/>
                      <a:pt x="10574" y="10576"/>
                      <a:pt x="10500" y="10058"/>
                    </a:cubicBezTo>
                    <a:cubicBezTo>
                      <a:pt x="10426" y="8653"/>
                      <a:pt x="10278" y="7175"/>
                      <a:pt x="9908" y="5770"/>
                    </a:cubicBezTo>
                    <a:cubicBezTo>
                      <a:pt x="9178" y="2777"/>
                      <a:pt x="8016" y="1"/>
                      <a:pt x="77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3"/>
              <p:cNvSpPr/>
              <p:nvPr/>
            </p:nvSpPr>
            <p:spPr>
              <a:xfrm>
                <a:off x="4630725" y="3049725"/>
                <a:ext cx="201525" cy="101700"/>
              </a:xfrm>
              <a:custGeom>
                <a:avLst/>
                <a:gdLst/>
                <a:ahLst/>
                <a:cxnLst/>
                <a:rect l="l" t="t" r="r" b="b"/>
                <a:pathLst>
                  <a:path w="8061" h="4068" extrusionOk="0">
                    <a:moveTo>
                      <a:pt x="7912" y="1"/>
                    </a:moveTo>
                    <a:cubicBezTo>
                      <a:pt x="7765" y="1"/>
                      <a:pt x="7617" y="297"/>
                      <a:pt x="7469" y="740"/>
                    </a:cubicBezTo>
                    <a:cubicBezTo>
                      <a:pt x="7247" y="1184"/>
                      <a:pt x="6951" y="1628"/>
                      <a:pt x="6655" y="1997"/>
                    </a:cubicBezTo>
                    <a:cubicBezTo>
                      <a:pt x="6286" y="2293"/>
                      <a:pt x="5842" y="2515"/>
                      <a:pt x="5398" y="2589"/>
                    </a:cubicBezTo>
                    <a:cubicBezTo>
                      <a:pt x="5177" y="2589"/>
                      <a:pt x="5029" y="2663"/>
                      <a:pt x="4807" y="2663"/>
                    </a:cubicBezTo>
                    <a:lnTo>
                      <a:pt x="4585" y="2663"/>
                    </a:lnTo>
                    <a:cubicBezTo>
                      <a:pt x="4437" y="2663"/>
                      <a:pt x="4289" y="2737"/>
                      <a:pt x="4141" y="2737"/>
                    </a:cubicBezTo>
                    <a:lnTo>
                      <a:pt x="2515" y="2737"/>
                    </a:lnTo>
                    <a:cubicBezTo>
                      <a:pt x="1691" y="2634"/>
                      <a:pt x="868" y="2495"/>
                      <a:pt x="418" y="2495"/>
                    </a:cubicBezTo>
                    <a:cubicBezTo>
                      <a:pt x="222" y="2495"/>
                      <a:pt x="97" y="2521"/>
                      <a:pt x="75" y="2589"/>
                    </a:cubicBezTo>
                    <a:cubicBezTo>
                      <a:pt x="1" y="2811"/>
                      <a:pt x="1110" y="3402"/>
                      <a:pt x="2367" y="3772"/>
                    </a:cubicBezTo>
                    <a:cubicBezTo>
                      <a:pt x="2958" y="3920"/>
                      <a:pt x="3550" y="4068"/>
                      <a:pt x="4141" y="4068"/>
                    </a:cubicBezTo>
                    <a:lnTo>
                      <a:pt x="4955" y="4068"/>
                    </a:lnTo>
                    <a:cubicBezTo>
                      <a:pt x="5251" y="3994"/>
                      <a:pt x="5546" y="3920"/>
                      <a:pt x="5842" y="3846"/>
                    </a:cubicBezTo>
                    <a:cubicBezTo>
                      <a:pt x="7099" y="3402"/>
                      <a:pt x="7986" y="2219"/>
                      <a:pt x="8060" y="814"/>
                    </a:cubicBezTo>
                    <a:cubicBezTo>
                      <a:pt x="8060" y="371"/>
                      <a:pt x="7986" y="1"/>
                      <a:pt x="7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3"/>
              <p:cNvSpPr/>
              <p:nvPr/>
            </p:nvSpPr>
            <p:spPr>
              <a:xfrm>
                <a:off x="3551200" y="237850"/>
                <a:ext cx="1406750" cy="2090975"/>
              </a:xfrm>
              <a:custGeom>
                <a:avLst/>
                <a:gdLst/>
                <a:ahLst/>
                <a:cxnLst/>
                <a:rect l="l" t="t" r="r" b="b"/>
                <a:pathLst>
                  <a:path w="56270" h="83639" extrusionOk="0">
                    <a:moveTo>
                      <a:pt x="35150" y="0"/>
                    </a:moveTo>
                    <a:cubicBezTo>
                      <a:pt x="26177" y="0"/>
                      <a:pt x="10722" y="38165"/>
                      <a:pt x="10722" y="38165"/>
                    </a:cubicBezTo>
                    <a:cubicBezTo>
                      <a:pt x="7690" y="36834"/>
                      <a:pt x="4511" y="36020"/>
                      <a:pt x="1183" y="35873"/>
                    </a:cubicBezTo>
                    <a:lnTo>
                      <a:pt x="1183" y="35873"/>
                    </a:lnTo>
                    <a:cubicBezTo>
                      <a:pt x="1479" y="45929"/>
                      <a:pt x="0" y="55985"/>
                      <a:pt x="1109" y="66041"/>
                    </a:cubicBezTo>
                    <a:cubicBezTo>
                      <a:pt x="1796" y="72848"/>
                      <a:pt x="5049" y="79744"/>
                      <a:pt x="11211" y="79744"/>
                    </a:cubicBezTo>
                    <a:cubicBezTo>
                      <a:pt x="13014" y="79744"/>
                      <a:pt x="15067" y="79153"/>
                      <a:pt x="17376" y="77797"/>
                    </a:cubicBezTo>
                    <a:cubicBezTo>
                      <a:pt x="20021" y="76219"/>
                      <a:pt x="21675" y="75356"/>
                      <a:pt x="23385" y="75356"/>
                    </a:cubicBezTo>
                    <a:cubicBezTo>
                      <a:pt x="24878" y="75356"/>
                      <a:pt x="26414" y="76014"/>
                      <a:pt x="28689" y="77428"/>
                    </a:cubicBezTo>
                    <a:cubicBezTo>
                      <a:pt x="30035" y="78284"/>
                      <a:pt x="35228" y="83089"/>
                      <a:pt x="38069" y="83089"/>
                    </a:cubicBezTo>
                    <a:cubicBezTo>
                      <a:pt x="38662" y="83089"/>
                      <a:pt x="39153" y="82880"/>
                      <a:pt x="39485" y="82382"/>
                    </a:cubicBezTo>
                    <a:cubicBezTo>
                      <a:pt x="40776" y="80415"/>
                      <a:pt x="39358" y="77476"/>
                      <a:pt x="40670" y="77476"/>
                    </a:cubicBezTo>
                    <a:cubicBezTo>
                      <a:pt x="40936" y="77476"/>
                      <a:pt x="41315" y="77597"/>
                      <a:pt x="41851" y="77871"/>
                    </a:cubicBezTo>
                    <a:cubicBezTo>
                      <a:pt x="43921" y="78907"/>
                      <a:pt x="47249" y="82234"/>
                      <a:pt x="50280" y="83639"/>
                    </a:cubicBezTo>
                    <a:cubicBezTo>
                      <a:pt x="51389" y="83417"/>
                      <a:pt x="54347" y="82604"/>
                      <a:pt x="55160" y="80016"/>
                    </a:cubicBezTo>
                    <a:cubicBezTo>
                      <a:pt x="56269" y="76836"/>
                      <a:pt x="42960" y="58720"/>
                      <a:pt x="42960" y="58720"/>
                    </a:cubicBezTo>
                    <a:cubicBezTo>
                      <a:pt x="45030" y="46964"/>
                      <a:pt x="49097" y="5704"/>
                      <a:pt x="36305" y="233"/>
                    </a:cubicBezTo>
                    <a:cubicBezTo>
                      <a:pt x="35934" y="76"/>
                      <a:pt x="35549" y="0"/>
                      <a:pt x="35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3"/>
              <p:cNvSpPr/>
              <p:nvPr/>
            </p:nvSpPr>
            <p:spPr>
              <a:xfrm>
                <a:off x="1981800" y="326350"/>
                <a:ext cx="1419700" cy="1978950"/>
              </a:xfrm>
              <a:custGeom>
                <a:avLst/>
                <a:gdLst/>
                <a:ahLst/>
                <a:cxnLst/>
                <a:rect l="l" t="t" r="r" b="b"/>
                <a:pathLst>
                  <a:path w="56788" h="79158" extrusionOk="0">
                    <a:moveTo>
                      <a:pt x="17643" y="1"/>
                    </a:moveTo>
                    <a:cubicBezTo>
                      <a:pt x="16639" y="1"/>
                      <a:pt x="15683" y="219"/>
                      <a:pt x="14789" y="686"/>
                    </a:cubicBezTo>
                    <a:cubicBezTo>
                      <a:pt x="0" y="8302"/>
                      <a:pt x="22405" y="53628"/>
                      <a:pt x="21000" y="54663"/>
                    </a:cubicBezTo>
                    <a:cubicBezTo>
                      <a:pt x="17377" y="57399"/>
                      <a:pt x="13532" y="64941"/>
                      <a:pt x="10870" y="71595"/>
                    </a:cubicBezTo>
                    <a:cubicBezTo>
                      <a:pt x="11542" y="71932"/>
                      <a:pt x="12275" y="72100"/>
                      <a:pt x="13000" y="72100"/>
                    </a:cubicBezTo>
                    <a:cubicBezTo>
                      <a:pt x="13870" y="72100"/>
                      <a:pt x="14728" y="71858"/>
                      <a:pt x="15454" y="71374"/>
                    </a:cubicBezTo>
                    <a:cubicBezTo>
                      <a:pt x="18002" y="69781"/>
                      <a:pt x="21319" y="66597"/>
                      <a:pt x="23039" y="66597"/>
                    </a:cubicBezTo>
                    <a:cubicBezTo>
                      <a:pt x="23316" y="66597"/>
                      <a:pt x="23551" y="66679"/>
                      <a:pt x="23735" y="66863"/>
                    </a:cubicBezTo>
                    <a:cubicBezTo>
                      <a:pt x="25066" y="68194"/>
                      <a:pt x="24549" y="77067"/>
                      <a:pt x="31425" y="78916"/>
                    </a:cubicBezTo>
                    <a:cubicBezTo>
                      <a:pt x="32043" y="79080"/>
                      <a:pt x="32663" y="79158"/>
                      <a:pt x="33282" y="79158"/>
                    </a:cubicBezTo>
                    <a:cubicBezTo>
                      <a:pt x="39624" y="79158"/>
                      <a:pt x="45877" y="70986"/>
                      <a:pt x="49245" y="63980"/>
                    </a:cubicBezTo>
                    <a:cubicBezTo>
                      <a:pt x="52720" y="56733"/>
                      <a:pt x="53682" y="38322"/>
                      <a:pt x="56787" y="32554"/>
                    </a:cubicBezTo>
                    <a:lnTo>
                      <a:pt x="56787" y="32554"/>
                    </a:lnTo>
                    <a:cubicBezTo>
                      <a:pt x="54125" y="32850"/>
                      <a:pt x="51611" y="33368"/>
                      <a:pt x="49097" y="34255"/>
                    </a:cubicBezTo>
                    <a:cubicBezTo>
                      <a:pt x="42841" y="22146"/>
                      <a:pt x="27772" y="1"/>
                      <a:pt x="17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3"/>
              <p:cNvSpPr/>
              <p:nvPr/>
            </p:nvSpPr>
            <p:spPr>
              <a:xfrm>
                <a:off x="2800700" y="1674425"/>
                <a:ext cx="140500" cy="83200"/>
              </a:xfrm>
              <a:custGeom>
                <a:avLst/>
                <a:gdLst/>
                <a:ahLst/>
                <a:cxnLst/>
                <a:rect l="l" t="t" r="r" b="b"/>
                <a:pathLst>
                  <a:path w="5620" h="3328" extrusionOk="0">
                    <a:moveTo>
                      <a:pt x="2145" y="0"/>
                    </a:moveTo>
                    <a:cubicBezTo>
                      <a:pt x="1923" y="74"/>
                      <a:pt x="1701" y="148"/>
                      <a:pt x="1479" y="296"/>
                    </a:cubicBezTo>
                    <a:cubicBezTo>
                      <a:pt x="1035" y="518"/>
                      <a:pt x="666" y="888"/>
                      <a:pt x="370" y="1331"/>
                    </a:cubicBezTo>
                    <a:cubicBezTo>
                      <a:pt x="148" y="1701"/>
                      <a:pt x="0" y="2219"/>
                      <a:pt x="0" y="2736"/>
                    </a:cubicBezTo>
                    <a:cubicBezTo>
                      <a:pt x="74" y="3106"/>
                      <a:pt x="222" y="3328"/>
                      <a:pt x="370" y="3328"/>
                    </a:cubicBezTo>
                    <a:cubicBezTo>
                      <a:pt x="518" y="3328"/>
                      <a:pt x="740" y="3106"/>
                      <a:pt x="888" y="2884"/>
                    </a:cubicBezTo>
                    <a:cubicBezTo>
                      <a:pt x="1109" y="2662"/>
                      <a:pt x="1331" y="2515"/>
                      <a:pt x="1553" y="2367"/>
                    </a:cubicBezTo>
                    <a:cubicBezTo>
                      <a:pt x="1775" y="2293"/>
                      <a:pt x="1997" y="2219"/>
                      <a:pt x="2218" y="2219"/>
                    </a:cubicBezTo>
                    <a:lnTo>
                      <a:pt x="2588" y="2219"/>
                    </a:lnTo>
                    <a:cubicBezTo>
                      <a:pt x="2588" y="2219"/>
                      <a:pt x="2662" y="2145"/>
                      <a:pt x="2884" y="2071"/>
                    </a:cubicBezTo>
                    <a:cubicBezTo>
                      <a:pt x="3180" y="1997"/>
                      <a:pt x="3475" y="1923"/>
                      <a:pt x="3845" y="1923"/>
                    </a:cubicBezTo>
                    <a:cubicBezTo>
                      <a:pt x="4092" y="1898"/>
                      <a:pt x="4338" y="1898"/>
                      <a:pt x="4563" y="1898"/>
                    </a:cubicBezTo>
                    <a:cubicBezTo>
                      <a:pt x="5012" y="1898"/>
                      <a:pt x="5373" y="1898"/>
                      <a:pt x="5472" y="1701"/>
                    </a:cubicBezTo>
                    <a:cubicBezTo>
                      <a:pt x="5620" y="1479"/>
                      <a:pt x="4954" y="814"/>
                      <a:pt x="4067" y="370"/>
                    </a:cubicBezTo>
                    <a:cubicBezTo>
                      <a:pt x="3697" y="148"/>
                      <a:pt x="3254" y="74"/>
                      <a:pt x="2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3"/>
              <p:cNvSpPr/>
              <p:nvPr/>
            </p:nvSpPr>
            <p:spPr>
              <a:xfrm>
                <a:off x="3843250" y="1707700"/>
                <a:ext cx="140525" cy="82000"/>
              </a:xfrm>
              <a:custGeom>
                <a:avLst/>
                <a:gdLst/>
                <a:ahLst/>
                <a:cxnLst/>
                <a:rect l="l" t="t" r="r" b="b"/>
                <a:pathLst>
                  <a:path w="5621" h="3280" extrusionOk="0">
                    <a:moveTo>
                      <a:pt x="2737" y="0"/>
                    </a:moveTo>
                    <a:cubicBezTo>
                      <a:pt x="2219" y="0"/>
                      <a:pt x="1702" y="74"/>
                      <a:pt x="1184" y="296"/>
                    </a:cubicBezTo>
                    <a:cubicBezTo>
                      <a:pt x="740" y="518"/>
                      <a:pt x="371" y="814"/>
                      <a:pt x="149" y="1257"/>
                    </a:cubicBezTo>
                    <a:cubicBezTo>
                      <a:pt x="1" y="1627"/>
                      <a:pt x="1" y="1849"/>
                      <a:pt x="149" y="1997"/>
                    </a:cubicBezTo>
                    <a:cubicBezTo>
                      <a:pt x="192" y="2019"/>
                      <a:pt x="242" y="2027"/>
                      <a:pt x="298" y="2027"/>
                    </a:cubicBezTo>
                    <a:cubicBezTo>
                      <a:pt x="433" y="2027"/>
                      <a:pt x="605" y="1975"/>
                      <a:pt x="814" y="1923"/>
                    </a:cubicBezTo>
                    <a:cubicBezTo>
                      <a:pt x="971" y="1871"/>
                      <a:pt x="1165" y="1818"/>
                      <a:pt x="1370" y="1818"/>
                    </a:cubicBezTo>
                    <a:cubicBezTo>
                      <a:pt x="1454" y="1818"/>
                      <a:pt x="1541" y="1827"/>
                      <a:pt x="1628" y="1849"/>
                    </a:cubicBezTo>
                    <a:cubicBezTo>
                      <a:pt x="1849" y="1849"/>
                      <a:pt x="2071" y="1923"/>
                      <a:pt x="2293" y="2071"/>
                    </a:cubicBezTo>
                    <a:lnTo>
                      <a:pt x="2589" y="2219"/>
                    </a:lnTo>
                    <a:cubicBezTo>
                      <a:pt x="2737" y="2219"/>
                      <a:pt x="2885" y="2219"/>
                      <a:pt x="2959" y="2293"/>
                    </a:cubicBezTo>
                    <a:cubicBezTo>
                      <a:pt x="3254" y="2367"/>
                      <a:pt x="3550" y="2441"/>
                      <a:pt x="3846" y="2588"/>
                    </a:cubicBezTo>
                    <a:cubicBezTo>
                      <a:pt x="4366" y="2848"/>
                      <a:pt x="4943" y="3280"/>
                      <a:pt x="5276" y="3280"/>
                    </a:cubicBezTo>
                    <a:cubicBezTo>
                      <a:pt x="5322" y="3280"/>
                      <a:pt x="5363" y="3272"/>
                      <a:pt x="5399" y="3254"/>
                    </a:cubicBezTo>
                    <a:cubicBezTo>
                      <a:pt x="5620" y="3180"/>
                      <a:pt x="5473" y="2219"/>
                      <a:pt x="4881" y="1479"/>
                    </a:cubicBezTo>
                    <a:cubicBezTo>
                      <a:pt x="4585" y="1110"/>
                      <a:pt x="4290" y="740"/>
                      <a:pt x="3920" y="444"/>
                    </a:cubicBezTo>
                    <a:cubicBezTo>
                      <a:pt x="3846" y="370"/>
                      <a:pt x="3698" y="296"/>
                      <a:pt x="3550" y="222"/>
                    </a:cubicBezTo>
                    <a:lnTo>
                      <a:pt x="3402" y="148"/>
                    </a:lnTo>
                    <a:cubicBezTo>
                      <a:pt x="3180" y="74"/>
                      <a:pt x="2959" y="0"/>
                      <a:pt x="27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3"/>
              <p:cNvSpPr/>
              <p:nvPr/>
            </p:nvSpPr>
            <p:spPr>
              <a:xfrm>
                <a:off x="2111200" y="463500"/>
                <a:ext cx="929825" cy="1159200"/>
              </a:xfrm>
              <a:custGeom>
                <a:avLst/>
                <a:gdLst/>
                <a:ahLst/>
                <a:cxnLst/>
                <a:rect l="l" t="t" r="r" b="b"/>
                <a:pathLst>
                  <a:path w="37193" h="46368" extrusionOk="0">
                    <a:moveTo>
                      <a:pt x="9865" y="1"/>
                    </a:moveTo>
                    <a:cubicBezTo>
                      <a:pt x="9180" y="1"/>
                      <a:pt x="8550" y="190"/>
                      <a:pt x="7986" y="597"/>
                    </a:cubicBezTo>
                    <a:cubicBezTo>
                      <a:pt x="0" y="6439"/>
                      <a:pt x="17007" y="46367"/>
                      <a:pt x="17007" y="46367"/>
                    </a:cubicBezTo>
                    <a:cubicBezTo>
                      <a:pt x="17155" y="45184"/>
                      <a:pt x="22404" y="43188"/>
                      <a:pt x="22404" y="43188"/>
                    </a:cubicBezTo>
                    <a:cubicBezTo>
                      <a:pt x="21369" y="41487"/>
                      <a:pt x="20556" y="39638"/>
                      <a:pt x="19964" y="37790"/>
                    </a:cubicBezTo>
                    <a:cubicBezTo>
                      <a:pt x="19734" y="36993"/>
                      <a:pt x="20068" y="36708"/>
                      <a:pt x="20665" y="36708"/>
                    </a:cubicBezTo>
                    <a:cubicBezTo>
                      <a:pt x="22174" y="36708"/>
                      <a:pt x="25362" y="38529"/>
                      <a:pt x="25362" y="38529"/>
                    </a:cubicBezTo>
                    <a:cubicBezTo>
                      <a:pt x="25362" y="38529"/>
                      <a:pt x="22700" y="34906"/>
                      <a:pt x="22478" y="31949"/>
                    </a:cubicBezTo>
                    <a:cubicBezTo>
                      <a:pt x="22422" y="30904"/>
                      <a:pt x="22757" y="30514"/>
                      <a:pt x="23289" y="30514"/>
                    </a:cubicBezTo>
                    <a:cubicBezTo>
                      <a:pt x="24864" y="30514"/>
                      <a:pt x="28172" y="33945"/>
                      <a:pt x="28172" y="33945"/>
                    </a:cubicBezTo>
                    <a:cubicBezTo>
                      <a:pt x="27211" y="32244"/>
                      <a:pt x="26619" y="30248"/>
                      <a:pt x="26619" y="28251"/>
                    </a:cubicBezTo>
                    <a:cubicBezTo>
                      <a:pt x="26578" y="27552"/>
                      <a:pt x="26916" y="27267"/>
                      <a:pt x="27493" y="27267"/>
                    </a:cubicBezTo>
                    <a:cubicBezTo>
                      <a:pt x="30030" y="27267"/>
                      <a:pt x="37193" y="32762"/>
                      <a:pt x="37193" y="32762"/>
                    </a:cubicBezTo>
                    <a:cubicBezTo>
                      <a:pt x="37193" y="32762"/>
                      <a:pt x="18864" y="1"/>
                      <a:pt x="98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3"/>
              <p:cNvSpPr/>
              <p:nvPr/>
            </p:nvSpPr>
            <p:spPr>
              <a:xfrm>
                <a:off x="2111200" y="463425"/>
                <a:ext cx="560125" cy="1159275"/>
              </a:xfrm>
              <a:custGeom>
                <a:avLst/>
                <a:gdLst/>
                <a:ahLst/>
                <a:cxnLst/>
                <a:rect l="l" t="t" r="r" b="b"/>
                <a:pathLst>
                  <a:path w="22405" h="46371" extrusionOk="0">
                    <a:moveTo>
                      <a:pt x="9864" y="0"/>
                    </a:moveTo>
                    <a:cubicBezTo>
                      <a:pt x="9179" y="0"/>
                      <a:pt x="8548" y="190"/>
                      <a:pt x="7986" y="600"/>
                    </a:cubicBezTo>
                    <a:cubicBezTo>
                      <a:pt x="0" y="6442"/>
                      <a:pt x="17007" y="46370"/>
                      <a:pt x="17007" y="46370"/>
                    </a:cubicBezTo>
                    <a:cubicBezTo>
                      <a:pt x="17155" y="45113"/>
                      <a:pt x="22404" y="43117"/>
                      <a:pt x="22404" y="43117"/>
                    </a:cubicBezTo>
                    <a:cubicBezTo>
                      <a:pt x="21369" y="41490"/>
                      <a:pt x="20556" y="39641"/>
                      <a:pt x="19964" y="37719"/>
                    </a:cubicBezTo>
                    <a:cubicBezTo>
                      <a:pt x="19731" y="36961"/>
                      <a:pt x="20096" y="36709"/>
                      <a:pt x="20733" y="36709"/>
                    </a:cubicBezTo>
                    <a:cubicBezTo>
                      <a:pt x="20903" y="36709"/>
                      <a:pt x="21092" y="36727"/>
                      <a:pt x="21295" y="36758"/>
                    </a:cubicBezTo>
                    <a:cubicBezTo>
                      <a:pt x="17155" y="25297"/>
                      <a:pt x="12053" y="8290"/>
                      <a:pt x="15602" y="2893"/>
                    </a:cubicBezTo>
                    <a:cubicBezTo>
                      <a:pt x="13508" y="1113"/>
                      <a:pt x="11526" y="0"/>
                      <a:pt x="98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3"/>
              <p:cNvSpPr/>
              <p:nvPr/>
            </p:nvSpPr>
            <p:spPr>
              <a:xfrm>
                <a:off x="3946775" y="439950"/>
                <a:ext cx="783800" cy="1171650"/>
              </a:xfrm>
              <a:custGeom>
                <a:avLst/>
                <a:gdLst/>
                <a:ahLst/>
                <a:cxnLst/>
                <a:rect l="l" t="t" r="r" b="b"/>
                <a:pathLst>
                  <a:path w="31352" h="46866" extrusionOk="0">
                    <a:moveTo>
                      <a:pt x="21116" y="0"/>
                    </a:moveTo>
                    <a:cubicBezTo>
                      <a:pt x="12223" y="0"/>
                      <a:pt x="1" y="37475"/>
                      <a:pt x="1" y="37475"/>
                    </a:cubicBezTo>
                    <a:cubicBezTo>
                      <a:pt x="1" y="37475"/>
                      <a:pt x="6657" y="29859"/>
                      <a:pt x="8989" y="29859"/>
                    </a:cubicBezTo>
                    <a:cubicBezTo>
                      <a:pt x="9404" y="29859"/>
                      <a:pt x="9683" y="30102"/>
                      <a:pt x="9761" y="30672"/>
                    </a:cubicBezTo>
                    <a:cubicBezTo>
                      <a:pt x="10131" y="32743"/>
                      <a:pt x="9909" y="34961"/>
                      <a:pt x="9095" y="36883"/>
                    </a:cubicBezTo>
                    <a:cubicBezTo>
                      <a:pt x="9095" y="36883"/>
                      <a:pt x="12106" y="32259"/>
                      <a:pt x="13602" y="32259"/>
                    </a:cubicBezTo>
                    <a:cubicBezTo>
                      <a:pt x="14054" y="32259"/>
                      <a:pt x="14368" y="32681"/>
                      <a:pt x="14419" y="33778"/>
                    </a:cubicBezTo>
                    <a:cubicBezTo>
                      <a:pt x="14567" y="36809"/>
                      <a:pt x="12718" y="40876"/>
                      <a:pt x="12718" y="40876"/>
                    </a:cubicBezTo>
                    <a:cubicBezTo>
                      <a:pt x="12718" y="40876"/>
                      <a:pt x="15889" y="38096"/>
                      <a:pt x="17237" y="38096"/>
                    </a:cubicBezTo>
                    <a:cubicBezTo>
                      <a:pt x="17648" y="38096"/>
                      <a:pt x="17889" y="38354"/>
                      <a:pt x="17820" y="39028"/>
                    </a:cubicBezTo>
                    <a:cubicBezTo>
                      <a:pt x="17599" y="41024"/>
                      <a:pt x="17229" y="42947"/>
                      <a:pt x="16563" y="44795"/>
                    </a:cubicBezTo>
                    <a:cubicBezTo>
                      <a:pt x="16563" y="44795"/>
                      <a:pt x="22035" y="45756"/>
                      <a:pt x="22479" y="46865"/>
                    </a:cubicBezTo>
                    <a:cubicBezTo>
                      <a:pt x="22479" y="46865"/>
                      <a:pt x="31352" y="4349"/>
                      <a:pt x="22405" y="282"/>
                    </a:cubicBezTo>
                    <a:cubicBezTo>
                      <a:pt x="21985" y="91"/>
                      <a:pt x="21554" y="0"/>
                      <a:pt x="211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3"/>
              <p:cNvSpPr/>
              <p:nvPr/>
            </p:nvSpPr>
            <p:spPr>
              <a:xfrm>
                <a:off x="4394125" y="441900"/>
                <a:ext cx="343175" cy="1171550"/>
              </a:xfrm>
              <a:custGeom>
                <a:avLst/>
                <a:gdLst/>
                <a:ahLst/>
                <a:cxnLst/>
                <a:rect l="l" t="t" r="r" b="b"/>
                <a:pathLst>
                  <a:path w="13727" h="46862" extrusionOk="0">
                    <a:moveTo>
                      <a:pt x="3532" y="0"/>
                    </a:moveTo>
                    <a:cubicBezTo>
                      <a:pt x="2468" y="0"/>
                      <a:pt x="1383" y="543"/>
                      <a:pt x="222" y="1387"/>
                    </a:cubicBezTo>
                    <a:cubicBezTo>
                      <a:pt x="6581" y="6859"/>
                      <a:pt x="1627" y="36214"/>
                      <a:pt x="0" y="45013"/>
                    </a:cubicBezTo>
                    <a:cubicBezTo>
                      <a:pt x="1552" y="45309"/>
                      <a:pt x="4582" y="46047"/>
                      <a:pt x="4880" y="46860"/>
                    </a:cubicBezTo>
                    <a:lnTo>
                      <a:pt x="4880" y="46860"/>
                    </a:lnTo>
                    <a:cubicBezTo>
                      <a:pt x="4860" y="46607"/>
                      <a:pt x="13726" y="4407"/>
                      <a:pt x="4806" y="278"/>
                    </a:cubicBezTo>
                    <a:cubicBezTo>
                      <a:pt x="4383" y="88"/>
                      <a:pt x="3959" y="0"/>
                      <a:pt x="3532" y="0"/>
                    </a:cubicBezTo>
                    <a:close/>
                    <a:moveTo>
                      <a:pt x="4880" y="46860"/>
                    </a:moveTo>
                    <a:cubicBezTo>
                      <a:pt x="4880" y="46861"/>
                      <a:pt x="4880" y="46861"/>
                      <a:pt x="4880" y="46861"/>
                    </a:cubicBezTo>
                    <a:lnTo>
                      <a:pt x="4880" y="46861"/>
                    </a:lnTo>
                    <a:cubicBezTo>
                      <a:pt x="4880" y="46861"/>
                      <a:pt x="4880" y="46861"/>
                      <a:pt x="4880" y="4686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3"/>
              <p:cNvSpPr/>
              <p:nvPr/>
            </p:nvSpPr>
            <p:spPr>
              <a:xfrm>
                <a:off x="3943075" y="1177175"/>
                <a:ext cx="271775" cy="279150"/>
              </a:xfrm>
              <a:custGeom>
                <a:avLst/>
                <a:gdLst/>
                <a:ahLst/>
                <a:cxnLst/>
                <a:rect l="l" t="t" r="r" b="b"/>
                <a:pathLst>
                  <a:path w="10871" h="11166" extrusionOk="0">
                    <a:moveTo>
                      <a:pt x="8504" y="0"/>
                    </a:moveTo>
                    <a:cubicBezTo>
                      <a:pt x="8282" y="74"/>
                      <a:pt x="8134" y="148"/>
                      <a:pt x="7912" y="222"/>
                    </a:cubicBezTo>
                    <a:cubicBezTo>
                      <a:pt x="7469" y="370"/>
                      <a:pt x="7099" y="666"/>
                      <a:pt x="6655" y="961"/>
                    </a:cubicBezTo>
                    <a:cubicBezTo>
                      <a:pt x="5546" y="1849"/>
                      <a:pt x="4511" y="2810"/>
                      <a:pt x="3624" y="3919"/>
                    </a:cubicBezTo>
                    <a:cubicBezTo>
                      <a:pt x="1554" y="6211"/>
                      <a:pt x="1" y="8873"/>
                      <a:pt x="75" y="8873"/>
                    </a:cubicBezTo>
                    <a:cubicBezTo>
                      <a:pt x="149" y="8873"/>
                      <a:pt x="518" y="8282"/>
                      <a:pt x="1258" y="7394"/>
                    </a:cubicBezTo>
                    <a:cubicBezTo>
                      <a:pt x="1997" y="6507"/>
                      <a:pt x="2958" y="5324"/>
                      <a:pt x="4068" y="4289"/>
                    </a:cubicBezTo>
                    <a:cubicBezTo>
                      <a:pt x="4955" y="3254"/>
                      <a:pt x="5990" y="2292"/>
                      <a:pt x="7099" y="1479"/>
                    </a:cubicBezTo>
                    <a:cubicBezTo>
                      <a:pt x="7469" y="1257"/>
                      <a:pt x="7838" y="1035"/>
                      <a:pt x="8208" y="814"/>
                    </a:cubicBezTo>
                    <a:cubicBezTo>
                      <a:pt x="8356" y="814"/>
                      <a:pt x="8504" y="740"/>
                      <a:pt x="8652" y="740"/>
                    </a:cubicBezTo>
                    <a:cubicBezTo>
                      <a:pt x="8726" y="703"/>
                      <a:pt x="8781" y="684"/>
                      <a:pt x="8837" y="684"/>
                    </a:cubicBezTo>
                    <a:cubicBezTo>
                      <a:pt x="8892" y="684"/>
                      <a:pt x="8948" y="703"/>
                      <a:pt x="9022" y="740"/>
                    </a:cubicBezTo>
                    <a:cubicBezTo>
                      <a:pt x="9391" y="814"/>
                      <a:pt x="9687" y="1035"/>
                      <a:pt x="9761" y="1331"/>
                    </a:cubicBezTo>
                    <a:cubicBezTo>
                      <a:pt x="10205" y="2292"/>
                      <a:pt x="9983" y="3845"/>
                      <a:pt x="9687" y="5324"/>
                    </a:cubicBezTo>
                    <a:cubicBezTo>
                      <a:pt x="9391" y="6655"/>
                      <a:pt x="9022" y="7986"/>
                      <a:pt x="8504" y="9317"/>
                    </a:cubicBezTo>
                    <a:cubicBezTo>
                      <a:pt x="8282" y="9908"/>
                      <a:pt x="8134" y="10500"/>
                      <a:pt x="7986" y="11165"/>
                    </a:cubicBezTo>
                    <a:cubicBezTo>
                      <a:pt x="8282" y="10574"/>
                      <a:pt x="8578" y="10056"/>
                      <a:pt x="8800" y="9391"/>
                    </a:cubicBezTo>
                    <a:cubicBezTo>
                      <a:pt x="9317" y="8134"/>
                      <a:pt x="9835" y="6803"/>
                      <a:pt x="10205" y="5472"/>
                    </a:cubicBezTo>
                    <a:cubicBezTo>
                      <a:pt x="10574" y="3919"/>
                      <a:pt x="10870" y="2366"/>
                      <a:pt x="10426" y="1109"/>
                    </a:cubicBezTo>
                    <a:cubicBezTo>
                      <a:pt x="10279" y="814"/>
                      <a:pt x="10057" y="518"/>
                      <a:pt x="9835" y="370"/>
                    </a:cubicBezTo>
                    <a:cubicBezTo>
                      <a:pt x="9613" y="148"/>
                      <a:pt x="9391" y="74"/>
                      <a:pt x="9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3"/>
              <p:cNvSpPr/>
              <p:nvPr/>
            </p:nvSpPr>
            <p:spPr>
              <a:xfrm>
                <a:off x="4170450" y="1243250"/>
                <a:ext cx="149750" cy="268525"/>
              </a:xfrm>
              <a:custGeom>
                <a:avLst/>
                <a:gdLst/>
                <a:ahLst/>
                <a:cxnLst/>
                <a:rect l="l" t="t" r="r" b="b"/>
                <a:pathLst>
                  <a:path w="5990" h="10741" extrusionOk="0">
                    <a:moveTo>
                      <a:pt x="4911" y="1"/>
                    </a:moveTo>
                    <a:cubicBezTo>
                      <a:pt x="4854" y="1"/>
                      <a:pt x="4794" y="7"/>
                      <a:pt x="4733" y="19"/>
                    </a:cubicBezTo>
                    <a:cubicBezTo>
                      <a:pt x="4437" y="93"/>
                      <a:pt x="4141" y="167"/>
                      <a:pt x="3845" y="389"/>
                    </a:cubicBezTo>
                    <a:cubicBezTo>
                      <a:pt x="3402" y="685"/>
                      <a:pt x="2958" y="1054"/>
                      <a:pt x="2588" y="1498"/>
                    </a:cubicBezTo>
                    <a:cubicBezTo>
                      <a:pt x="1553" y="2681"/>
                      <a:pt x="666" y="3938"/>
                      <a:pt x="0" y="5269"/>
                    </a:cubicBezTo>
                    <a:cubicBezTo>
                      <a:pt x="2" y="5270"/>
                      <a:pt x="4" y="5271"/>
                      <a:pt x="6" y="5271"/>
                    </a:cubicBezTo>
                    <a:cubicBezTo>
                      <a:pt x="126" y="5271"/>
                      <a:pt x="1436" y="3463"/>
                      <a:pt x="2958" y="1868"/>
                    </a:cubicBezTo>
                    <a:cubicBezTo>
                      <a:pt x="3328" y="1498"/>
                      <a:pt x="3771" y="1202"/>
                      <a:pt x="4215" y="906"/>
                    </a:cubicBezTo>
                    <a:cubicBezTo>
                      <a:pt x="4363" y="759"/>
                      <a:pt x="4585" y="685"/>
                      <a:pt x="4733" y="685"/>
                    </a:cubicBezTo>
                    <a:cubicBezTo>
                      <a:pt x="4881" y="685"/>
                      <a:pt x="4955" y="759"/>
                      <a:pt x="5028" y="832"/>
                    </a:cubicBezTo>
                    <a:cubicBezTo>
                      <a:pt x="5176" y="1054"/>
                      <a:pt x="5250" y="1350"/>
                      <a:pt x="5250" y="1646"/>
                    </a:cubicBezTo>
                    <a:lnTo>
                      <a:pt x="5250" y="2016"/>
                    </a:lnTo>
                    <a:lnTo>
                      <a:pt x="5250" y="2385"/>
                    </a:lnTo>
                    <a:cubicBezTo>
                      <a:pt x="5250" y="2681"/>
                      <a:pt x="5250" y="3051"/>
                      <a:pt x="5250" y="3347"/>
                    </a:cubicBezTo>
                    <a:cubicBezTo>
                      <a:pt x="5102" y="4382"/>
                      <a:pt x="4955" y="5417"/>
                      <a:pt x="4659" y="6378"/>
                    </a:cubicBezTo>
                    <a:cubicBezTo>
                      <a:pt x="4289" y="7487"/>
                      <a:pt x="3993" y="8522"/>
                      <a:pt x="3698" y="9336"/>
                    </a:cubicBezTo>
                    <a:cubicBezTo>
                      <a:pt x="3550" y="9779"/>
                      <a:pt x="3402" y="10297"/>
                      <a:pt x="3402" y="10741"/>
                    </a:cubicBezTo>
                    <a:cubicBezTo>
                      <a:pt x="3624" y="10371"/>
                      <a:pt x="3771" y="9927"/>
                      <a:pt x="3919" y="9484"/>
                    </a:cubicBezTo>
                    <a:cubicBezTo>
                      <a:pt x="4289" y="8670"/>
                      <a:pt x="4733" y="7635"/>
                      <a:pt x="5102" y="6526"/>
                    </a:cubicBezTo>
                    <a:cubicBezTo>
                      <a:pt x="5472" y="5565"/>
                      <a:pt x="5768" y="4530"/>
                      <a:pt x="5916" y="3494"/>
                    </a:cubicBezTo>
                    <a:cubicBezTo>
                      <a:pt x="5990" y="3125"/>
                      <a:pt x="5990" y="2755"/>
                      <a:pt x="5990" y="2385"/>
                    </a:cubicBezTo>
                    <a:lnTo>
                      <a:pt x="5990" y="2016"/>
                    </a:lnTo>
                    <a:lnTo>
                      <a:pt x="5990" y="1572"/>
                    </a:lnTo>
                    <a:cubicBezTo>
                      <a:pt x="5990" y="1202"/>
                      <a:pt x="5842" y="759"/>
                      <a:pt x="5620" y="463"/>
                    </a:cubicBezTo>
                    <a:cubicBezTo>
                      <a:pt x="5435" y="155"/>
                      <a:pt x="5199" y="1"/>
                      <a:pt x="4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3"/>
              <p:cNvSpPr/>
              <p:nvPr/>
            </p:nvSpPr>
            <p:spPr>
              <a:xfrm>
                <a:off x="4272125" y="1382825"/>
                <a:ext cx="253275" cy="289775"/>
              </a:xfrm>
              <a:custGeom>
                <a:avLst/>
                <a:gdLst/>
                <a:ahLst/>
                <a:cxnLst/>
                <a:rect l="l" t="t" r="r" b="b"/>
                <a:pathLst>
                  <a:path w="10131" h="11591" extrusionOk="0">
                    <a:moveTo>
                      <a:pt x="4070" y="1"/>
                    </a:moveTo>
                    <a:cubicBezTo>
                      <a:pt x="3899" y="1"/>
                      <a:pt x="3724" y="42"/>
                      <a:pt x="3549" y="130"/>
                    </a:cubicBezTo>
                    <a:cubicBezTo>
                      <a:pt x="3180" y="278"/>
                      <a:pt x="2884" y="425"/>
                      <a:pt x="2514" y="647"/>
                    </a:cubicBezTo>
                    <a:cubicBezTo>
                      <a:pt x="1997" y="1017"/>
                      <a:pt x="1553" y="1461"/>
                      <a:pt x="1109" y="1904"/>
                    </a:cubicBezTo>
                    <a:cubicBezTo>
                      <a:pt x="592" y="2348"/>
                      <a:pt x="222" y="2865"/>
                      <a:pt x="0" y="3531"/>
                    </a:cubicBezTo>
                    <a:cubicBezTo>
                      <a:pt x="370" y="3013"/>
                      <a:pt x="814" y="2570"/>
                      <a:pt x="1257" y="2126"/>
                    </a:cubicBezTo>
                    <a:cubicBezTo>
                      <a:pt x="1775" y="1756"/>
                      <a:pt x="2292" y="1313"/>
                      <a:pt x="2810" y="1017"/>
                    </a:cubicBezTo>
                    <a:cubicBezTo>
                      <a:pt x="3106" y="869"/>
                      <a:pt x="3402" y="721"/>
                      <a:pt x="3697" y="573"/>
                    </a:cubicBezTo>
                    <a:cubicBezTo>
                      <a:pt x="3820" y="543"/>
                      <a:pt x="3942" y="525"/>
                      <a:pt x="4060" y="525"/>
                    </a:cubicBezTo>
                    <a:cubicBezTo>
                      <a:pt x="4225" y="525"/>
                      <a:pt x="4381" y="561"/>
                      <a:pt x="4511" y="647"/>
                    </a:cubicBezTo>
                    <a:cubicBezTo>
                      <a:pt x="4806" y="1091"/>
                      <a:pt x="4880" y="1608"/>
                      <a:pt x="4732" y="2126"/>
                    </a:cubicBezTo>
                    <a:cubicBezTo>
                      <a:pt x="4659" y="2644"/>
                      <a:pt x="4585" y="3161"/>
                      <a:pt x="4437" y="3679"/>
                    </a:cubicBezTo>
                    <a:cubicBezTo>
                      <a:pt x="4215" y="4566"/>
                      <a:pt x="3993" y="5084"/>
                      <a:pt x="3993" y="5084"/>
                    </a:cubicBezTo>
                    <a:cubicBezTo>
                      <a:pt x="3993" y="5084"/>
                      <a:pt x="3919" y="5306"/>
                      <a:pt x="3771" y="5749"/>
                    </a:cubicBezTo>
                    <a:lnTo>
                      <a:pt x="3549" y="6489"/>
                    </a:lnTo>
                    <a:lnTo>
                      <a:pt x="3475" y="6784"/>
                    </a:lnTo>
                    <a:cubicBezTo>
                      <a:pt x="3402" y="6858"/>
                      <a:pt x="3402" y="6858"/>
                      <a:pt x="3328" y="7006"/>
                    </a:cubicBezTo>
                    <a:lnTo>
                      <a:pt x="2958" y="7967"/>
                    </a:lnTo>
                    <a:lnTo>
                      <a:pt x="4659" y="7967"/>
                    </a:lnTo>
                    <a:cubicBezTo>
                      <a:pt x="5102" y="7967"/>
                      <a:pt x="5546" y="8041"/>
                      <a:pt x="5989" y="8189"/>
                    </a:cubicBezTo>
                    <a:cubicBezTo>
                      <a:pt x="6877" y="8337"/>
                      <a:pt x="7690" y="8707"/>
                      <a:pt x="8430" y="9224"/>
                    </a:cubicBezTo>
                    <a:cubicBezTo>
                      <a:pt x="8947" y="9594"/>
                      <a:pt x="9465" y="10186"/>
                      <a:pt x="9760" y="10777"/>
                    </a:cubicBezTo>
                    <a:cubicBezTo>
                      <a:pt x="9982" y="11221"/>
                      <a:pt x="10056" y="11591"/>
                      <a:pt x="10130" y="11591"/>
                    </a:cubicBezTo>
                    <a:cubicBezTo>
                      <a:pt x="10130" y="11591"/>
                      <a:pt x="10130" y="11517"/>
                      <a:pt x="10056" y="11369"/>
                    </a:cubicBezTo>
                    <a:cubicBezTo>
                      <a:pt x="10056" y="11147"/>
                      <a:pt x="9982" y="10999"/>
                      <a:pt x="9908" y="10777"/>
                    </a:cubicBezTo>
                    <a:cubicBezTo>
                      <a:pt x="9686" y="10038"/>
                      <a:pt x="9243" y="9446"/>
                      <a:pt x="8651" y="9003"/>
                    </a:cubicBezTo>
                    <a:cubicBezTo>
                      <a:pt x="7912" y="8411"/>
                      <a:pt x="7025" y="7967"/>
                      <a:pt x="6137" y="7672"/>
                    </a:cubicBezTo>
                    <a:cubicBezTo>
                      <a:pt x="5694" y="7598"/>
                      <a:pt x="5176" y="7450"/>
                      <a:pt x="4732" y="7376"/>
                    </a:cubicBezTo>
                    <a:cubicBezTo>
                      <a:pt x="4511" y="7302"/>
                      <a:pt x="4215" y="7302"/>
                      <a:pt x="4067" y="7302"/>
                    </a:cubicBezTo>
                    <a:lnTo>
                      <a:pt x="3919" y="7302"/>
                    </a:lnTo>
                    <a:cubicBezTo>
                      <a:pt x="3993" y="7302"/>
                      <a:pt x="3993" y="7302"/>
                      <a:pt x="3993" y="7228"/>
                    </a:cubicBezTo>
                    <a:cubicBezTo>
                      <a:pt x="4067" y="7080"/>
                      <a:pt x="4141" y="6932"/>
                      <a:pt x="4215" y="6784"/>
                    </a:cubicBezTo>
                    <a:lnTo>
                      <a:pt x="4511" y="6045"/>
                    </a:lnTo>
                    <a:lnTo>
                      <a:pt x="4732" y="5379"/>
                    </a:lnTo>
                    <a:cubicBezTo>
                      <a:pt x="4732" y="5379"/>
                      <a:pt x="4880" y="4788"/>
                      <a:pt x="5102" y="3901"/>
                    </a:cubicBezTo>
                    <a:cubicBezTo>
                      <a:pt x="5250" y="3309"/>
                      <a:pt x="5324" y="2792"/>
                      <a:pt x="5398" y="2274"/>
                    </a:cubicBezTo>
                    <a:cubicBezTo>
                      <a:pt x="5398" y="1904"/>
                      <a:pt x="5398" y="1608"/>
                      <a:pt x="5398" y="1239"/>
                    </a:cubicBezTo>
                    <a:cubicBezTo>
                      <a:pt x="5324" y="869"/>
                      <a:pt x="5102" y="499"/>
                      <a:pt x="4806" y="278"/>
                    </a:cubicBezTo>
                    <a:cubicBezTo>
                      <a:pt x="4583" y="98"/>
                      <a:pt x="4332" y="1"/>
                      <a:pt x="4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3"/>
              <p:cNvSpPr/>
              <p:nvPr/>
            </p:nvSpPr>
            <p:spPr>
              <a:xfrm>
                <a:off x="2763725" y="1136500"/>
                <a:ext cx="292100" cy="271750"/>
              </a:xfrm>
              <a:custGeom>
                <a:avLst/>
                <a:gdLst/>
                <a:ahLst/>
                <a:cxnLst/>
                <a:rect l="l" t="t" r="r" b="b"/>
                <a:pathLst>
                  <a:path w="11684" h="10870" extrusionOk="0">
                    <a:moveTo>
                      <a:pt x="1849" y="1"/>
                    </a:moveTo>
                    <a:cubicBezTo>
                      <a:pt x="1701" y="1"/>
                      <a:pt x="1479" y="1"/>
                      <a:pt x="1331" y="74"/>
                    </a:cubicBezTo>
                    <a:cubicBezTo>
                      <a:pt x="1110" y="148"/>
                      <a:pt x="888" y="296"/>
                      <a:pt x="740" y="518"/>
                    </a:cubicBezTo>
                    <a:cubicBezTo>
                      <a:pt x="518" y="740"/>
                      <a:pt x="370" y="1036"/>
                      <a:pt x="296" y="1331"/>
                    </a:cubicBezTo>
                    <a:cubicBezTo>
                      <a:pt x="0" y="2662"/>
                      <a:pt x="592" y="4215"/>
                      <a:pt x="1184" y="5620"/>
                    </a:cubicBezTo>
                    <a:cubicBezTo>
                      <a:pt x="1701" y="6877"/>
                      <a:pt x="2367" y="8134"/>
                      <a:pt x="3106" y="9317"/>
                    </a:cubicBezTo>
                    <a:cubicBezTo>
                      <a:pt x="3402" y="9835"/>
                      <a:pt x="3771" y="10426"/>
                      <a:pt x="4215" y="10870"/>
                    </a:cubicBezTo>
                    <a:cubicBezTo>
                      <a:pt x="3993" y="10278"/>
                      <a:pt x="3697" y="9687"/>
                      <a:pt x="3402" y="9169"/>
                    </a:cubicBezTo>
                    <a:cubicBezTo>
                      <a:pt x="2736" y="7912"/>
                      <a:pt x="2145" y="6655"/>
                      <a:pt x="1627" y="5398"/>
                    </a:cubicBezTo>
                    <a:cubicBezTo>
                      <a:pt x="1110" y="3993"/>
                      <a:pt x="740" y="2441"/>
                      <a:pt x="962" y="1479"/>
                    </a:cubicBezTo>
                    <a:cubicBezTo>
                      <a:pt x="1036" y="1110"/>
                      <a:pt x="1257" y="814"/>
                      <a:pt x="1627" y="740"/>
                    </a:cubicBezTo>
                    <a:cubicBezTo>
                      <a:pt x="1664" y="703"/>
                      <a:pt x="1720" y="684"/>
                      <a:pt x="1784" y="684"/>
                    </a:cubicBezTo>
                    <a:cubicBezTo>
                      <a:pt x="1849" y="684"/>
                      <a:pt x="1923" y="703"/>
                      <a:pt x="1997" y="740"/>
                    </a:cubicBezTo>
                    <a:cubicBezTo>
                      <a:pt x="2145" y="740"/>
                      <a:pt x="2293" y="740"/>
                      <a:pt x="2440" y="814"/>
                    </a:cubicBezTo>
                    <a:cubicBezTo>
                      <a:pt x="2810" y="888"/>
                      <a:pt x="3254" y="1036"/>
                      <a:pt x="3624" y="1258"/>
                    </a:cubicBezTo>
                    <a:cubicBezTo>
                      <a:pt x="4881" y="1923"/>
                      <a:pt x="5990" y="2662"/>
                      <a:pt x="7099" y="3476"/>
                    </a:cubicBezTo>
                    <a:cubicBezTo>
                      <a:pt x="8282" y="4437"/>
                      <a:pt x="9465" y="5398"/>
                      <a:pt x="10278" y="6212"/>
                    </a:cubicBezTo>
                    <a:cubicBezTo>
                      <a:pt x="11092" y="6951"/>
                      <a:pt x="11609" y="7543"/>
                      <a:pt x="11683" y="7543"/>
                    </a:cubicBezTo>
                    <a:cubicBezTo>
                      <a:pt x="11683" y="7543"/>
                      <a:pt x="9835" y="5102"/>
                      <a:pt x="7395" y="3106"/>
                    </a:cubicBezTo>
                    <a:cubicBezTo>
                      <a:pt x="6359" y="2219"/>
                      <a:pt x="5176" y="1331"/>
                      <a:pt x="3919" y="666"/>
                    </a:cubicBezTo>
                    <a:cubicBezTo>
                      <a:pt x="3550" y="444"/>
                      <a:pt x="3106" y="222"/>
                      <a:pt x="2588" y="74"/>
                    </a:cubicBezTo>
                    <a:cubicBezTo>
                      <a:pt x="2440" y="1"/>
                      <a:pt x="2219" y="1"/>
                      <a:pt x="1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3"/>
              <p:cNvSpPr/>
              <p:nvPr/>
            </p:nvSpPr>
            <p:spPr>
              <a:xfrm>
                <a:off x="2665750" y="1223375"/>
                <a:ext cx="162700" cy="256975"/>
              </a:xfrm>
              <a:custGeom>
                <a:avLst/>
                <a:gdLst/>
                <a:ahLst/>
                <a:cxnLst/>
                <a:rect l="l" t="t" r="r" b="b"/>
                <a:pathLst>
                  <a:path w="6508" h="10279" extrusionOk="0">
                    <a:moveTo>
                      <a:pt x="1036" y="1"/>
                    </a:moveTo>
                    <a:cubicBezTo>
                      <a:pt x="666" y="1"/>
                      <a:pt x="370" y="223"/>
                      <a:pt x="222" y="518"/>
                    </a:cubicBezTo>
                    <a:cubicBezTo>
                      <a:pt x="75" y="888"/>
                      <a:pt x="1" y="1332"/>
                      <a:pt x="1" y="1701"/>
                    </a:cubicBezTo>
                    <a:lnTo>
                      <a:pt x="1" y="2145"/>
                    </a:lnTo>
                    <a:cubicBezTo>
                      <a:pt x="1" y="2145"/>
                      <a:pt x="1" y="2293"/>
                      <a:pt x="148" y="2515"/>
                    </a:cubicBezTo>
                    <a:cubicBezTo>
                      <a:pt x="148" y="2884"/>
                      <a:pt x="222" y="3180"/>
                      <a:pt x="370" y="3550"/>
                    </a:cubicBezTo>
                    <a:cubicBezTo>
                      <a:pt x="666" y="4511"/>
                      <a:pt x="1110" y="5472"/>
                      <a:pt x="1627" y="6434"/>
                    </a:cubicBezTo>
                    <a:cubicBezTo>
                      <a:pt x="2145" y="7395"/>
                      <a:pt x="2810" y="8430"/>
                      <a:pt x="3254" y="9096"/>
                    </a:cubicBezTo>
                    <a:cubicBezTo>
                      <a:pt x="3402" y="9539"/>
                      <a:pt x="3698" y="9909"/>
                      <a:pt x="3993" y="10279"/>
                    </a:cubicBezTo>
                    <a:cubicBezTo>
                      <a:pt x="3919" y="9835"/>
                      <a:pt x="3698" y="9391"/>
                      <a:pt x="3476" y="9022"/>
                    </a:cubicBezTo>
                    <a:cubicBezTo>
                      <a:pt x="3106" y="8208"/>
                      <a:pt x="2589" y="7173"/>
                      <a:pt x="2145" y="6212"/>
                    </a:cubicBezTo>
                    <a:cubicBezTo>
                      <a:pt x="1701" y="5251"/>
                      <a:pt x="1332" y="4289"/>
                      <a:pt x="1036" y="3328"/>
                    </a:cubicBezTo>
                    <a:cubicBezTo>
                      <a:pt x="962" y="3032"/>
                      <a:pt x="888" y="2663"/>
                      <a:pt x="888" y="2367"/>
                    </a:cubicBezTo>
                    <a:cubicBezTo>
                      <a:pt x="888" y="2145"/>
                      <a:pt x="814" y="1997"/>
                      <a:pt x="814" y="1997"/>
                    </a:cubicBezTo>
                    <a:lnTo>
                      <a:pt x="814" y="1627"/>
                    </a:lnTo>
                    <a:cubicBezTo>
                      <a:pt x="740" y="1332"/>
                      <a:pt x="814" y="1036"/>
                      <a:pt x="888" y="814"/>
                    </a:cubicBezTo>
                    <a:cubicBezTo>
                      <a:pt x="888" y="666"/>
                      <a:pt x="1036" y="592"/>
                      <a:pt x="1110" y="592"/>
                    </a:cubicBezTo>
                    <a:cubicBezTo>
                      <a:pt x="1332" y="592"/>
                      <a:pt x="1553" y="592"/>
                      <a:pt x="1701" y="740"/>
                    </a:cubicBezTo>
                    <a:cubicBezTo>
                      <a:pt x="2219" y="962"/>
                      <a:pt x="2662" y="1184"/>
                      <a:pt x="3106" y="1554"/>
                    </a:cubicBezTo>
                    <a:cubicBezTo>
                      <a:pt x="4842" y="2855"/>
                      <a:pt x="6365" y="4440"/>
                      <a:pt x="6500" y="4440"/>
                    </a:cubicBezTo>
                    <a:cubicBezTo>
                      <a:pt x="6503" y="4440"/>
                      <a:pt x="6506" y="4439"/>
                      <a:pt x="6507" y="4437"/>
                    </a:cubicBezTo>
                    <a:cubicBezTo>
                      <a:pt x="5694" y="3180"/>
                      <a:pt x="4585" y="2071"/>
                      <a:pt x="3402" y="1110"/>
                    </a:cubicBezTo>
                    <a:cubicBezTo>
                      <a:pt x="2958" y="740"/>
                      <a:pt x="2515" y="444"/>
                      <a:pt x="1997" y="223"/>
                    </a:cubicBezTo>
                    <a:cubicBezTo>
                      <a:pt x="1701" y="75"/>
                      <a:pt x="1332" y="1"/>
                      <a:pt x="10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3"/>
              <p:cNvSpPr/>
              <p:nvPr/>
            </p:nvSpPr>
            <p:spPr>
              <a:xfrm>
                <a:off x="2519725" y="1370625"/>
                <a:ext cx="221850" cy="309375"/>
              </a:xfrm>
              <a:custGeom>
                <a:avLst/>
                <a:gdLst/>
                <a:ahLst/>
                <a:cxnLst/>
                <a:rect l="l" t="t" r="r" b="b"/>
                <a:pathLst>
                  <a:path w="8874" h="12375" extrusionOk="0">
                    <a:moveTo>
                      <a:pt x="4508" y="0"/>
                    </a:moveTo>
                    <a:cubicBezTo>
                      <a:pt x="4167" y="0"/>
                      <a:pt x="3836" y="109"/>
                      <a:pt x="3549" y="396"/>
                    </a:cubicBezTo>
                    <a:cubicBezTo>
                      <a:pt x="3254" y="692"/>
                      <a:pt x="3180" y="1061"/>
                      <a:pt x="3180" y="1431"/>
                    </a:cubicBezTo>
                    <a:cubicBezTo>
                      <a:pt x="3180" y="1801"/>
                      <a:pt x="3180" y="2096"/>
                      <a:pt x="3254" y="2392"/>
                    </a:cubicBezTo>
                    <a:cubicBezTo>
                      <a:pt x="3402" y="2910"/>
                      <a:pt x="3549" y="3427"/>
                      <a:pt x="3771" y="3945"/>
                    </a:cubicBezTo>
                    <a:cubicBezTo>
                      <a:pt x="4141" y="4906"/>
                      <a:pt x="4363" y="5350"/>
                      <a:pt x="4363" y="5350"/>
                    </a:cubicBezTo>
                    <a:lnTo>
                      <a:pt x="4732" y="6015"/>
                    </a:lnTo>
                    <a:lnTo>
                      <a:pt x="5176" y="6755"/>
                    </a:lnTo>
                    <a:lnTo>
                      <a:pt x="5398" y="7124"/>
                    </a:lnTo>
                    <a:lnTo>
                      <a:pt x="5472" y="7198"/>
                    </a:lnTo>
                    <a:lnTo>
                      <a:pt x="5324" y="7198"/>
                    </a:lnTo>
                    <a:cubicBezTo>
                      <a:pt x="5250" y="7198"/>
                      <a:pt x="4880" y="7346"/>
                      <a:pt x="4732" y="7420"/>
                    </a:cubicBezTo>
                    <a:cubicBezTo>
                      <a:pt x="4215" y="7494"/>
                      <a:pt x="3771" y="7716"/>
                      <a:pt x="3328" y="7864"/>
                    </a:cubicBezTo>
                    <a:cubicBezTo>
                      <a:pt x="2514" y="8234"/>
                      <a:pt x="1701" y="8825"/>
                      <a:pt x="1035" y="9491"/>
                    </a:cubicBezTo>
                    <a:cubicBezTo>
                      <a:pt x="518" y="10082"/>
                      <a:pt x="222" y="10748"/>
                      <a:pt x="74" y="11487"/>
                    </a:cubicBezTo>
                    <a:cubicBezTo>
                      <a:pt x="0" y="11709"/>
                      <a:pt x="0" y="11931"/>
                      <a:pt x="0" y="12152"/>
                    </a:cubicBezTo>
                    <a:cubicBezTo>
                      <a:pt x="74" y="12300"/>
                      <a:pt x="74" y="12374"/>
                      <a:pt x="148" y="12374"/>
                    </a:cubicBezTo>
                    <a:cubicBezTo>
                      <a:pt x="222" y="12079"/>
                      <a:pt x="296" y="11783"/>
                      <a:pt x="370" y="11487"/>
                    </a:cubicBezTo>
                    <a:cubicBezTo>
                      <a:pt x="592" y="10822"/>
                      <a:pt x="961" y="10230"/>
                      <a:pt x="1479" y="9786"/>
                    </a:cubicBezTo>
                    <a:cubicBezTo>
                      <a:pt x="2145" y="9195"/>
                      <a:pt x="2884" y="8677"/>
                      <a:pt x="3697" y="8381"/>
                    </a:cubicBezTo>
                    <a:cubicBezTo>
                      <a:pt x="4141" y="8234"/>
                      <a:pt x="4511" y="8086"/>
                      <a:pt x="4954" y="7938"/>
                    </a:cubicBezTo>
                    <a:cubicBezTo>
                      <a:pt x="5176" y="7864"/>
                      <a:pt x="5398" y="7864"/>
                      <a:pt x="5620" y="7864"/>
                    </a:cubicBezTo>
                    <a:lnTo>
                      <a:pt x="6655" y="7642"/>
                    </a:lnTo>
                    <a:lnTo>
                      <a:pt x="6137" y="6829"/>
                    </a:lnTo>
                    <a:cubicBezTo>
                      <a:pt x="6063" y="6681"/>
                      <a:pt x="6063" y="6607"/>
                      <a:pt x="5989" y="6533"/>
                    </a:cubicBezTo>
                    <a:lnTo>
                      <a:pt x="5842" y="6311"/>
                    </a:lnTo>
                    <a:lnTo>
                      <a:pt x="5472" y="5646"/>
                    </a:lnTo>
                    <a:lnTo>
                      <a:pt x="5176" y="4980"/>
                    </a:lnTo>
                    <a:cubicBezTo>
                      <a:pt x="5176" y="4980"/>
                      <a:pt x="4880" y="4463"/>
                      <a:pt x="4511" y="3649"/>
                    </a:cubicBezTo>
                    <a:cubicBezTo>
                      <a:pt x="4363" y="3206"/>
                      <a:pt x="4141" y="2688"/>
                      <a:pt x="3993" y="2170"/>
                    </a:cubicBezTo>
                    <a:cubicBezTo>
                      <a:pt x="3771" y="1727"/>
                      <a:pt x="3771" y="1135"/>
                      <a:pt x="3993" y="692"/>
                    </a:cubicBezTo>
                    <a:cubicBezTo>
                      <a:pt x="4136" y="548"/>
                      <a:pt x="4310" y="467"/>
                      <a:pt x="4475" y="467"/>
                    </a:cubicBezTo>
                    <a:cubicBezTo>
                      <a:pt x="4566" y="467"/>
                      <a:pt x="4654" y="491"/>
                      <a:pt x="4732" y="544"/>
                    </a:cubicBezTo>
                    <a:cubicBezTo>
                      <a:pt x="5102" y="544"/>
                      <a:pt x="5398" y="692"/>
                      <a:pt x="5694" y="766"/>
                    </a:cubicBezTo>
                    <a:cubicBezTo>
                      <a:pt x="6285" y="1061"/>
                      <a:pt x="6803" y="1357"/>
                      <a:pt x="7320" y="1727"/>
                    </a:cubicBezTo>
                    <a:cubicBezTo>
                      <a:pt x="7838" y="2096"/>
                      <a:pt x="8356" y="2466"/>
                      <a:pt x="8799" y="2910"/>
                    </a:cubicBezTo>
                    <a:cubicBezTo>
                      <a:pt x="8873" y="2910"/>
                      <a:pt x="8430" y="2170"/>
                      <a:pt x="7542" y="1505"/>
                    </a:cubicBezTo>
                    <a:cubicBezTo>
                      <a:pt x="7025" y="1061"/>
                      <a:pt x="6433" y="692"/>
                      <a:pt x="5842" y="396"/>
                    </a:cubicBezTo>
                    <a:cubicBezTo>
                      <a:pt x="5546" y="248"/>
                      <a:pt x="5176" y="100"/>
                      <a:pt x="4806" y="26"/>
                    </a:cubicBezTo>
                    <a:cubicBezTo>
                      <a:pt x="4707" y="9"/>
                      <a:pt x="4607" y="0"/>
                      <a:pt x="4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3"/>
              <p:cNvSpPr/>
              <p:nvPr/>
            </p:nvSpPr>
            <p:spPr>
              <a:xfrm>
                <a:off x="4142725" y="1441500"/>
                <a:ext cx="1875" cy="14825"/>
              </a:xfrm>
              <a:custGeom>
                <a:avLst/>
                <a:gdLst/>
                <a:ahLst/>
                <a:cxnLst/>
                <a:rect l="l" t="t" r="r" b="b"/>
                <a:pathLst>
                  <a:path w="75" h="593" extrusionOk="0">
                    <a:moveTo>
                      <a:pt x="74" y="1"/>
                    </a:moveTo>
                    <a:lnTo>
                      <a:pt x="74" y="1"/>
                    </a:lnTo>
                    <a:cubicBezTo>
                      <a:pt x="0" y="223"/>
                      <a:pt x="0" y="371"/>
                      <a:pt x="0" y="592"/>
                    </a:cubicBezTo>
                    <a:cubicBezTo>
                      <a:pt x="0" y="371"/>
                      <a:pt x="74" y="223"/>
                      <a:pt x="74" y="1"/>
                    </a:cubicBezTo>
                    <a:close/>
                  </a:path>
                </a:pathLst>
              </a:custGeom>
              <a:solidFill>
                <a:srgbClr val="EBB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3"/>
              <p:cNvSpPr/>
              <p:nvPr/>
            </p:nvSpPr>
            <p:spPr>
              <a:xfrm>
                <a:off x="2846900" y="1894400"/>
                <a:ext cx="160850" cy="244025"/>
              </a:xfrm>
              <a:custGeom>
                <a:avLst/>
                <a:gdLst/>
                <a:ahLst/>
                <a:cxnLst/>
                <a:rect l="l" t="t" r="r" b="b"/>
                <a:pathLst>
                  <a:path w="6434" h="9761" extrusionOk="0">
                    <a:moveTo>
                      <a:pt x="3180" y="1"/>
                    </a:moveTo>
                    <a:cubicBezTo>
                      <a:pt x="1406" y="1"/>
                      <a:pt x="1" y="2515"/>
                      <a:pt x="1" y="5546"/>
                    </a:cubicBezTo>
                    <a:cubicBezTo>
                      <a:pt x="1" y="6212"/>
                      <a:pt x="75" y="6803"/>
                      <a:pt x="223" y="7395"/>
                    </a:cubicBezTo>
                    <a:cubicBezTo>
                      <a:pt x="2145" y="7395"/>
                      <a:pt x="4068" y="8282"/>
                      <a:pt x="5251" y="9761"/>
                    </a:cubicBezTo>
                    <a:cubicBezTo>
                      <a:pt x="6064" y="8504"/>
                      <a:pt x="6434" y="7025"/>
                      <a:pt x="6434" y="5546"/>
                    </a:cubicBezTo>
                    <a:cubicBezTo>
                      <a:pt x="6434" y="2441"/>
                      <a:pt x="4955" y="1"/>
                      <a:pt x="3180"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3"/>
              <p:cNvSpPr/>
              <p:nvPr/>
            </p:nvSpPr>
            <p:spPr>
              <a:xfrm>
                <a:off x="2930100" y="1968350"/>
                <a:ext cx="53625" cy="103525"/>
              </a:xfrm>
              <a:custGeom>
                <a:avLst/>
                <a:gdLst/>
                <a:ahLst/>
                <a:cxnLst/>
                <a:rect l="l" t="t" r="r" b="b"/>
                <a:pathLst>
                  <a:path w="2145" h="4141" extrusionOk="0">
                    <a:moveTo>
                      <a:pt x="1109" y="0"/>
                    </a:moveTo>
                    <a:cubicBezTo>
                      <a:pt x="518" y="0"/>
                      <a:pt x="0" y="961"/>
                      <a:pt x="0" y="2071"/>
                    </a:cubicBezTo>
                    <a:cubicBezTo>
                      <a:pt x="0" y="3180"/>
                      <a:pt x="518" y="4141"/>
                      <a:pt x="1109" y="4141"/>
                    </a:cubicBezTo>
                    <a:cubicBezTo>
                      <a:pt x="1627" y="4141"/>
                      <a:pt x="2144" y="3180"/>
                      <a:pt x="2144" y="2071"/>
                    </a:cubicBezTo>
                    <a:cubicBezTo>
                      <a:pt x="2144" y="961"/>
                      <a:pt x="1701"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3"/>
              <p:cNvSpPr/>
              <p:nvPr/>
            </p:nvSpPr>
            <p:spPr>
              <a:xfrm>
                <a:off x="3782250" y="1894400"/>
                <a:ext cx="160850" cy="238475"/>
              </a:xfrm>
              <a:custGeom>
                <a:avLst/>
                <a:gdLst/>
                <a:ahLst/>
                <a:cxnLst/>
                <a:rect l="l" t="t" r="r" b="b"/>
                <a:pathLst>
                  <a:path w="6434" h="9539" extrusionOk="0">
                    <a:moveTo>
                      <a:pt x="3180" y="1"/>
                    </a:moveTo>
                    <a:cubicBezTo>
                      <a:pt x="1406" y="1"/>
                      <a:pt x="1" y="2515"/>
                      <a:pt x="1" y="5546"/>
                    </a:cubicBezTo>
                    <a:cubicBezTo>
                      <a:pt x="1" y="6951"/>
                      <a:pt x="297" y="8282"/>
                      <a:pt x="962" y="9539"/>
                    </a:cubicBezTo>
                    <a:cubicBezTo>
                      <a:pt x="1036" y="9391"/>
                      <a:pt x="1110" y="9317"/>
                      <a:pt x="1184" y="9243"/>
                    </a:cubicBezTo>
                    <a:cubicBezTo>
                      <a:pt x="2589" y="7912"/>
                      <a:pt x="4363" y="7173"/>
                      <a:pt x="6286" y="7173"/>
                    </a:cubicBezTo>
                    <a:cubicBezTo>
                      <a:pt x="6360" y="6655"/>
                      <a:pt x="6360" y="6064"/>
                      <a:pt x="6434" y="5546"/>
                    </a:cubicBezTo>
                    <a:cubicBezTo>
                      <a:pt x="6434" y="2441"/>
                      <a:pt x="4955" y="1"/>
                      <a:pt x="3180"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3"/>
              <p:cNvSpPr/>
              <p:nvPr/>
            </p:nvSpPr>
            <p:spPr>
              <a:xfrm>
                <a:off x="3865450" y="1949850"/>
                <a:ext cx="53625" cy="103550"/>
              </a:xfrm>
              <a:custGeom>
                <a:avLst/>
                <a:gdLst/>
                <a:ahLst/>
                <a:cxnLst/>
                <a:rect l="l" t="t" r="r" b="b"/>
                <a:pathLst>
                  <a:path w="2145" h="4142" extrusionOk="0">
                    <a:moveTo>
                      <a:pt x="1035" y="1"/>
                    </a:moveTo>
                    <a:cubicBezTo>
                      <a:pt x="444" y="1"/>
                      <a:pt x="0" y="962"/>
                      <a:pt x="0" y="2071"/>
                    </a:cubicBezTo>
                    <a:cubicBezTo>
                      <a:pt x="0" y="3180"/>
                      <a:pt x="444" y="4141"/>
                      <a:pt x="1035" y="4141"/>
                    </a:cubicBezTo>
                    <a:cubicBezTo>
                      <a:pt x="1627" y="4141"/>
                      <a:pt x="2145" y="3180"/>
                      <a:pt x="2145" y="2071"/>
                    </a:cubicBezTo>
                    <a:cubicBezTo>
                      <a:pt x="2145" y="962"/>
                      <a:pt x="1627" y="1"/>
                      <a:pt x="1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3"/>
              <p:cNvSpPr/>
              <p:nvPr/>
            </p:nvSpPr>
            <p:spPr>
              <a:xfrm>
                <a:off x="2869100" y="2360225"/>
                <a:ext cx="79500" cy="40700"/>
              </a:xfrm>
              <a:custGeom>
                <a:avLst/>
                <a:gdLst/>
                <a:ahLst/>
                <a:cxnLst/>
                <a:rect l="l" t="t" r="r" b="b"/>
                <a:pathLst>
                  <a:path w="3180" h="1628" extrusionOk="0">
                    <a:moveTo>
                      <a:pt x="1479" y="1"/>
                    </a:moveTo>
                    <a:cubicBezTo>
                      <a:pt x="1331" y="1"/>
                      <a:pt x="1183" y="1"/>
                      <a:pt x="1109" y="75"/>
                    </a:cubicBezTo>
                    <a:cubicBezTo>
                      <a:pt x="813" y="149"/>
                      <a:pt x="592" y="297"/>
                      <a:pt x="370" y="518"/>
                    </a:cubicBezTo>
                    <a:cubicBezTo>
                      <a:pt x="148" y="740"/>
                      <a:pt x="74" y="962"/>
                      <a:pt x="0" y="1258"/>
                    </a:cubicBezTo>
                    <a:cubicBezTo>
                      <a:pt x="0" y="1480"/>
                      <a:pt x="148" y="1627"/>
                      <a:pt x="222" y="1627"/>
                    </a:cubicBezTo>
                    <a:cubicBezTo>
                      <a:pt x="518" y="1554"/>
                      <a:pt x="739" y="1480"/>
                      <a:pt x="961" y="1406"/>
                    </a:cubicBezTo>
                    <a:lnTo>
                      <a:pt x="1331" y="1406"/>
                    </a:lnTo>
                    <a:cubicBezTo>
                      <a:pt x="1405" y="1406"/>
                      <a:pt x="1479" y="1406"/>
                      <a:pt x="1479" y="1480"/>
                    </a:cubicBezTo>
                    <a:lnTo>
                      <a:pt x="1701" y="1406"/>
                    </a:lnTo>
                    <a:lnTo>
                      <a:pt x="2144" y="1406"/>
                    </a:lnTo>
                    <a:cubicBezTo>
                      <a:pt x="2514" y="1406"/>
                      <a:pt x="2958" y="1406"/>
                      <a:pt x="3106" y="1258"/>
                    </a:cubicBezTo>
                    <a:cubicBezTo>
                      <a:pt x="3180" y="1036"/>
                      <a:pt x="2884" y="666"/>
                      <a:pt x="2514" y="370"/>
                    </a:cubicBezTo>
                    <a:cubicBezTo>
                      <a:pt x="2292" y="223"/>
                      <a:pt x="2070" y="149"/>
                      <a:pt x="1849" y="75"/>
                    </a:cubicBezTo>
                    <a:lnTo>
                      <a:pt x="14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3"/>
              <p:cNvSpPr/>
              <p:nvPr/>
            </p:nvSpPr>
            <p:spPr>
              <a:xfrm>
                <a:off x="2906050" y="2325100"/>
                <a:ext cx="1014875" cy="425200"/>
              </a:xfrm>
              <a:custGeom>
                <a:avLst/>
                <a:gdLst/>
                <a:ahLst/>
                <a:cxnLst/>
                <a:rect l="l" t="t" r="r" b="b"/>
                <a:pathLst>
                  <a:path w="40595" h="17008" extrusionOk="0">
                    <a:moveTo>
                      <a:pt x="38968" y="1"/>
                    </a:moveTo>
                    <a:cubicBezTo>
                      <a:pt x="38228" y="149"/>
                      <a:pt x="37933" y="592"/>
                      <a:pt x="38080" y="740"/>
                    </a:cubicBezTo>
                    <a:cubicBezTo>
                      <a:pt x="38154" y="888"/>
                      <a:pt x="38672" y="888"/>
                      <a:pt x="38894" y="1110"/>
                    </a:cubicBezTo>
                    <a:cubicBezTo>
                      <a:pt x="38968" y="1110"/>
                      <a:pt x="39042" y="1184"/>
                      <a:pt x="39116" y="1332"/>
                    </a:cubicBezTo>
                    <a:cubicBezTo>
                      <a:pt x="38968" y="1406"/>
                      <a:pt x="38746" y="1480"/>
                      <a:pt x="38598" y="1554"/>
                    </a:cubicBezTo>
                    <a:cubicBezTo>
                      <a:pt x="37711" y="2145"/>
                      <a:pt x="36897" y="2885"/>
                      <a:pt x="36306" y="3698"/>
                    </a:cubicBezTo>
                    <a:cubicBezTo>
                      <a:pt x="35345" y="4881"/>
                      <a:pt x="34605" y="6138"/>
                      <a:pt x="33940" y="7469"/>
                    </a:cubicBezTo>
                    <a:cubicBezTo>
                      <a:pt x="33200" y="8948"/>
                      <a:pt x="32313" y="10353"/>
                      <a:pt x="31352" y="11684"/>
                    </a:cubicBezTo>
                    <a:cubicBezTo>
                      <a:pt x="30317" y="12867"/>
                      <a:pt x="29060" y="13902"/>
                      <a:pt x="27655" y="14641"/>
                    </a:cubicBezTo>
                    <a:cubicBezTo>
                      <a:pt x="26398" y="15233"/>
                      <a:pt x="25067" y="15603"/>
                      <a:pt x="23662" y="15603"/>
                    </a:cubicBezTo>
                    <a:cubicBezTo>
                      <a:pt x="22701" y="15529"/>
                      <a:pt x="21740" y="15381"/>
                      <a:pt x="20778" y="15085"/>
                    </a:cubicBezTo>
                    <a:lnTo>
                      <a:pt x="19595" y="14789"/>
                    </a:lnTo>
                    <a:cubicBezTo>
                      <a:pt x="19595" y="14789"/>
                      <a:pt x="19152" y="14715"/>
                      <a:pt x="18412" y="14567"/>
                    </a:cubicBezTo>
                    <a:cubicBezTo>
                      <a:pt x="17599" y="14419"/>
                      <a:pt x="16712" y="14346"/>
                      <a:pt x="15824" y="14346"/>
                    </a:cubicBezTo>
                    <a:cubicBezTo>
                      <a:pt x="15824" y="14198"/>
                      <a:pt x="15972" y="13976"/>
                      <a:pt x="15972" y="13754"/>
                    </a:cubicBezTo>
                    <a:cubicBezTo>
                      <a:pt x="16046" y="13162"/>
                      <a:pt x="16046" y="12571"/>
                      <a:pt x="16046" y="12571"/>
                    </a:cubicBezTo>
                    <a:cubicBezTo>
                      <a:pt x="16046" y="12571"/>
                      <a:pt x="15972" y="12053"/>
                      <a:pt x="15750" y="11462"/>
                    </a:cubicBezTo>
                    <a:cubicBezTo>
                      <a:pt x="15528" y="10870"/>
                      <a:pt x="15455" y="10353"/>
                      <a:pt x="15233" y="10353"/>
                    </a:cubicBezTo>
                    <a:cubicBezTo>
                      <a:pt x="15220" y="10348"/>
                      <a:pt x="15207" y="10346"/>
                      <a:pt x="15195" y="10346"/>
                    </a:cubicBezTo>
                    <a:cubicBezTo>
                      <a:pt x="14986" y="10346"/>
                      <a:pt x="14781" y="10908"/>
                      <a:pt x="14641" y="11536"/>
                    </a:cubicBezTo>
                    <a:cubicBezTo>
                      <a:pt x="14493" y="12127"/>
                      <a:pt x="14567" y="12719"/>
                      <a:pt x="14567" y="12719"/>
                    </a:cubicBezTo>
                    <a:cubicBezTo>
                      <a:pt x="14567" y="12719"/>
                      <a:pt x="14715" y="13310"/>
                      <a:pt x="14937" y="13902"/>
                    </a:cubicBezTo>
                    <a:cubicBezTo>
                      <a:pt x="14937" y="14050"/>
                      <a:pt x="15011" y="14198"/>
                      <a:pt x="15085" y="14346"/>
                    </a:cubicBezTo>
                    <a:cubicBezTo>
                      <a:pt x="14715" y="14419"/>
                      <a:pt x="14419" y="14419"/>
                      <a:pt x="14124" y="14493"/>
                    </a:cubicBezTo>
                    <a:cubicBezTo>
                      <a:pt x="13680" y="14493"/>
                      <a:pt x="13310" y="14567"/>
                      <a:pt x="12941" y="14641"/>
                    </a:cubicBezTo>
                    <a:cubicBezTo>
                      <a:pt x="12201" y="14789"/>
                      <a:pt x="11462" y="15011"/>
                      <a:pt x="10722" y="15085"/>
                    </a:cubicBezTo>
                    <a:cubicBezTo>
                      <a:pt x="10334" y="15140"/>
                      <a:pt x="9941" y="15168"/>
                      <a:pt x="9547" y="15168"/>
                    </a:cubicBezTo>
                    <a:cubicBezTo>
                      <a:pt x="8365" y="15168"/>
                      <a:pt x="7173" y="14919"/>
                      <a:pt x="6064" y="14419"/>
                    </a:cubicBezTo>
                    <a:cubicBezTo>
                      <a:pt x="4733" y="13680"/>
                      <a:pt x="3624" y="12497"/>
                      <a:pt x="2959" y="11018"/>
                    </a:cubicBezTo>
                    <a:cubicBezTo>
                      <a:pt x="2293" y="9761"/>
                      <a:pt x="1775" y="8430"/>
                      <a:pt x="1406" y="7099"/>
                    </a:cubicBezTo>
                    <a:cubicBezTo>
                      <a:pt x="1036" y="5916"/>
                      <a:pt x="740" y="4881"/>
                      <a:pt x="445" y="4142"/>
                    </a:cubicBezTo>
                    <a:cubicBezTo>
                      <a:pt x="371" y="3772"/>
                      <a:pt x="223" y="3402"/>
                      <a:pt x="1" y="3032"/>
                    </a:cubicBezTo>
                    <a:lnTo>
                      <a:pt x="1" y="3032"/>
                    </a:lnTo>
                    <a:cubicBezTo>
                      <a:pt x="1" y="3476"/>
                      <a:pt x="75" y="3846"/>
                      <a:pt x="149" y="4216"/>
                    </a:cubicBezTo>
                    <a:cubicBezTo>
                      <a:pt x="297" y="4955"/>
                      <a:pt x="518" y="5990"/>
                      <a:pt x="814" y="7247"/>
                    </a:cubicBezTo>
                    <a:cubicBezTo>
                      <a:pt x="1110" y="8726"/>
                      <a:pt x="1554" y="10131"/>
                      <a:pt x="2219" y="11462"/>
                    </a:cubicBezTo>
                    <a:cubicBezTo>
                      <a:pt x="2811" y="13089"/>
                      <a:pt x="4068" y="14493"/>
                      <a:pt x="5620" y="15455"/>
                    </a:cubicBezTo>
                    <a:cubicBezTo>
                      <a:pt x="6840" y="16094"/>
                      <a:pt x="8243" y="16413"/>
                      <a:pt x="9685" y="16413"/>
                    </a:cubicBezTo>
                    <a:cubicBezTo>
                      <a:pt x="10078" y="16413"/>
                      <a:pt x="10474" y="16389"/>
                      <a:pt x="10870" y="16342"/>
                    </a:cubicBezTo>
                    <a:cubicBezTo>
                      <a:pt x="11684" y="16268"/>
                      <a:pt x="12497" y="16046"/>
                      <a:pt x="13162" y="15972"/>
                    </a:cubicBezTo>
                    <a:cubicBezTo>
                      <a:pt x="13532" y="15898"/>
                      <a:pt x="13828" y="15824"/>
                      <a:pt x="14198" y="15824"/>
                    </a:cubicBezTo>
                    <a:lnTo>
                      <a:pt x="15159" y="15824"/>
                    </a:lnTo>
                    <a:cubicBezTo>
                      <a:pt x="16120" y="15824"/>
                      <a:pt x="17081" y="15898"/>
                      <a:pt x="18116" y="16120"/>
                    </a:cubicBezTo>
                    <a:cubicBezTo>
                      <a:pt x="18856" y="16268"/>
                      <a:pt x="19226" y="16342"/>
                      <a:pt x="19226" y="16342"/>
                    </a:cubicBezTo>
                    <a:lnTo>
                      <a:pt x="20409" y="16638"/>
                    </a:lnTo>
                    <a:cubicBezTo>
                      <a:pt x="21444" y="16860"/>
                      <a:pt x="22553" y="17007"/>
                      <a:pt x="23662" y="17007"/>
                    </a:cubicBezTo>
                    <a:cubicBezTo>
                      <a:pt x="25215" y="17007"/>
                      <a:pt x="26768" y="16564"/>
                      <a:pt x="28172" y="15824"/>
                    </a:cubicBezTo>
                    <a:cubicBezTo>
                      <a:pt x="29725" y="14937"/>
                      <a:pt x="31130" y="13754"/>
                      <a:pt x="32165" y="12349"/>
                    </a:cubicBezTo>
                    <a:cubicBezTo>
                      <a:pt x="33200" y="10944"/>
                      <a:pt x="34014" y="9465"/>
                      <a:pt x="34679" y="7913"/>
                    </a:cubicBezTo>
                    <a:cubicBezTo>
                      <a:pt x="35271" y="6582"/>
                      <a:pt x="35936" y="5325"/>
                      <a:pt x="36750" y="4068"/>
                    </a:cubicBezTo>
                    <a:cubicBezTo>
                      <a:pt x="37341" y="3106"/>
                      <a:pt x="38228" y="2219"/>
                      <a:pt x="39190" y="1480"/>
                    </a:cubicBezTo>
                    <a:lnTo>
                      <a:pt x="39264" y="1554"/>
                    </a:lnTo>
                    <a:cubicBezTo>
                      <a:pt x="39411" y="1702"/>
                      <a:pt x="39485" y="1849"/>
                      <a:pt x="39559" y="1997"/>
                    </a:cubicBezTo>
                    <a:cubicBezTo>
                      <a:pt x="39781" y="2293"/>
                      <a:pt x="39929" y="2737"/>
                      <a:pt x="40151" y="2737"/>
                    </a:cubicBezTo>
                    <a:cubicBezTo>
                      <a:pt x="40165" y="2741"/>
                      <a:pt x="40179" y="2744"/>
                      <a:pt x="40194" y="2744"/>
                    </a:cubicBezTo>
                    <a:cubicBezTo>
                      <a:pt x="40400" y="2744"/>
                      <a:pt x="40594" y="2255"/>
                      <a:pt x="40594" y="1702"/>
                    </a:cubicBezTo>
                    <a:cubicBezTo>
                      <a:pt x="40594" y="1480"/>
                      <a:pt x="40594" y="1184"/>
                      <a:pt x="40521" y="888"/>
                    </a:cubicBezTo>
                    <a:cubicBezTo>
                      <a:pt x="40447" y="814"/>
                      <a:pt x="40447" y="740"/>
                      <a:pt x="40373" y="666"/>
                    </a:cubicBezTo>
                    <a:lnTo>
                      <a:pt x="40299" y="518"/>
                    </a:lnTo>
                    <a:cubicBezTo>
                      <a:pt x="40225" y="445"/>
                      <a:pt x="40077" y="297"/>
                      <a:pt x="39929" y="223"/>
                    </a:cubicBezTo>
                    <a:cubicBezTo>
                      <a:pt x="39633" y="75"/>
                      <a:pt x="39337" y="1"/>
                      <a:pt x="38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3"/>
              <p:cNvSpPr/>
              <p:nvPr/>
            </p:nvSpPr>
            <p:spPr>
              <a:xfrm>
                <a:off x="2963900" y="2319450"/>
                <a:ext cx="570100" cy="280025"/>
              </a:xfrm>
              <a:custGeom>
                <a:avLst/>
                <a:gdLst/>
                <a:ahLst/>
                <a:cxnLst/>
                <a:rect l="l" t="t" r="r" b="b"/>
                <a:pathLst>
                  <a:path w="22804" h="11201" extrusionOk="0">
                    <a:moveTo>
                      <a:pt x="12203" y="1"/>
                    </a:moveTo>
                    <a:cubicBezTo>
                      <a:pt x="6127" y="1"/>
                      <a:pt x="0" y="2777"/>
                      <a:pt x="6782" y="8139"/>
                    </a:cubicBezTo>
                    <a:cubicBezTo>
                      <a:pt x="8482" y="9396"/>
                      <a:pt x="10405" y="10431"/>
                      <a:pt x="12401" y="11096"/>
                    </a:cubicBezTo>
                    <a:cubicBezTo>
                      <a:pt x="12610" y="11149"/>
                      <a:pt x="12819" y="11201"/>
                      <a:pt x="13029" y="11201"/>
                    </a:cubicBezTo>
                    <a:cubicBezTo>
                      <a:pt x="13115" y="11201"/>
                      <a:pt x="13202" y="11192"/>
                      <a:pt x="13288" y="11170"/>
                    </a:cubicBezTo>
                    <a:cubicBezTo>
                      <a:pt x="14545" y="11096"/>
                      <a:pt x="16098" y="9543"/>
                      <a:pt x="16985" y="8730"/>
                    </a:cubicBezTo>
                    <a:cubicBezTo>
                      <a:pt x="17873" y="8065"/>
                      <a:pt x="18612" y="7325"/>
                      <a:pt x="19352" y="6512"/>
                    </a:cubicBezTo>
                    <a:cubicBezTo>
                      <a:pt x="22803" y="2128"/>
                      <a:pt x="17522" y="1"/>
                      <a:pt x="12203"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3"/>
              <p:cNvSpPr/>
              <p:nvPr/>
            </p:nvSpPr>
            <p:spPr>
              <a:xfrm>
                <a:off x="3094600" y="2334625"/>
                <a:ext cx="347550" cy="114350"/>
              </a:xfrm>
              <a:custGeom>
                <a:avLst/>
                <a:gdLst/>
                <a:ahLst/>
                <a:cxnLst/>
                <a:rect l="l" t="t" r="r" b="b"/>
                <a:pathLst>
                  <a:path w="13902" h="4574" extrusionOk="0">
                    <a:moveTo>
                      <a:pt x="7231" y="1"/>
                    </a:moveTo>
                    <a:cubicBezTo>
                      <a:pt x="3801" y="1"/>
                      <a:pt x="320" y="1027"/>
                      <a:pt x="1" y="3021"/>
                    </a:cubicBezTo>
                    <a:cubicBezTo>
                      <a:pt x="1258" y="3982"/>
                      <a:pt x="3698" y="4574"/>
                      <a:pt x="6656" y="4574"/>
                    </a:cubicBezTo>
                    <a:cubicBezTo>
                      <a:pt x="10353" y="4574"/>
                      <a:pt x="13310" y="3613"/>
                      <a:pt x="13902" y="2282"/>
                    </a:cubicBezTo>
                    <a:cubicBezTo>
                      <a:pt x="13050" y="749"/>
                      <a:pt x="10160" y="1"/>
                      <a:pt x="7231"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3"/>
              <p:cNvSpPr/>
              <p:nvPr/>
            </p:nvSpPr>
            <p:spPr>
              <a:xfrm>
                <a:off x="3063175" y="2391650"/>
                <a:ext cx="417800" cy="207825"/>
              </a:xfrm>
              <a:custGeom>
                <a:avLst/>
                <a:gdLst/>
                <a:ahLst/>
                <a:cxnLst/>
                <a:rect l="l" t="t" r="r" b="b"/>
                <a:pathLst>
                  <a:path w="16712" h="8313" extrusionOk="0">
                    <a:moveTo>
                      <a:pt x="16268" y="1"/>
                    </a:moveTo>
                    <a:lnTo>
                      <a:pt x="16268" y="1"/>
                    </a:lnTo>
                    <a:cubicBezTo>
                      <a:pt x="15455" y="1849"/>
                      <a:pt x="13532" y="4215"/>
                      <a:pt x="8874" y="4437"/>
                    </a:cubicBezTo>
                    <a:cubicBezTo>
                      <a:pt x="8487" y="4472"/>
                      <a:pt x="8102" y="4490"/>
                      <a:pt x="7720" y="4490"/>
                    </a:cubicBezTo>
                    <a:cubicBezTo>
                      <a:pt x="4890" y="4490"/>
                      <a:pt x="2216" y="3534"/>
                      <a:pt x="1" y="1775"/>
                    </a:cubicBezTo>
                    <a:lnTo>
                      <a:pt x="1" y="1775"/>
                    </a:lnTo>
                    <a:cubicBezTo>
                      <a:pt x="518" y="3180"/>
                      <a:pt x="1554" y="4437"/>
                      <a:pt x="2811" y="5251"/>
                    </a:cubicBezTo>
                    <a:cubicBezTo>
                      <a:pt x="4511" y="6508"/>
                      <a:pt x="6434" y="7543"/>
                      <a:pt x="8430" y="8208"/>
                    </a:cubicBezTo>
                    <a:cubicBezTo>
                      <a:pt x="8639" y="8261"/>
                      <a:pt x="8848" y="8313"/>
                      <a:pt x="9058" y="8313"/>
                    </a:cubicBezTo>
                    <a:cubicBezTo>
                      <a:pt x="9144" y="8313"/>
                      <a:pt x="9231" y="8304"/>
                      <a:pt x="9317" y="8282"/>
                    </a:cubicBezTo>
                    <a:cubicBezTo>
                      <a:pt x="10574" y="8208"/>
                      <a:pt x="12127" y="6655"/>
                      <a:pt x="13088" y="5842"/>
                    </a:cubicBezTo>
                    <a:cubicBezTo>
                      <a:pt x="13902" y="5177"/>
                      <a:pt x="14641" y="4437"/>
                      <a:pt x="15381" y="3624"/>
                    </a:cubicBezTo>
                    <a:cubicBezTo>
                      <a:pt x="16564" y="2145"/>
                      <a:pt x="16712" y="962"/>
                      <a:pt x="16268"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3"/>
              <p:cNvSpPr/>
              <p:nvPr/>
            </p:nvSpPr>
            <p:spPr>
              <a:xfrm>
                <a:off x="3246200" y="2363925"/>
                <a:ext cx="110925" cy="55475"/>
              </a:xfrm>
              <a:custGeom>
                <a:avLst/>
                <a:gdLst/>
                <a:ahLst/>
                <a:cxnLst/>
                <a:rect l="l" t="t" r="r" b="b"/>
                <a:pathLst>
                  <a:path w="4437" h="2219" extrusionOk="0">
                    <a:moveTo>
                      <a:pt x="2218" y="1"/>
                    </a:moveTo>
                    <a:cubicBezTo>
                      <a:pt x="961" y="1"/>
                      <a:pt x="0" y="444"/>
                      <a:pt x="0" y="1110"/>
                    </a:cubicBezTo>
                    <a:cubicBezTo>
                      <a:pt x="0" y="1701"/>
                      <a:pt x="961" y="2219"/>
                      <a:pt x="2218" y="2219"/>
                    </a:cubicBezTo>
                    <a:cubicBezTo>
                      <a:pt x="3475" y="2219"/>
                      <a:pt x="4436" y="1701"/>
                      <a:pt x="4436" y="1110"/>
                    </a:cubicBezTo>
                    <a:cubicBezTo>
                      <a:pt x="4436" y="444"/>
                      <a:pt x="3475" y="1"/>
                      <a:pt x="2218"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3"/>
              <p:cNvSpPr/>
              <p:nvPr/>
            </p:nvSpPr>
            <p:spPr>
              <a:xfrm>
                <a:off x="3445825" y="2570975"/>
                <a:ext cx="48100" cy="41175"/>
              </a:xfrm>
              <a:custGeom>
                <a:avLst/>
                <a:gdLst/>
                <a:ahLst/>
                <a:cxnLst/>
                <a:rect l="l" t="t" r="r" b="b"/>
                <a:pathLst>
                  <a:path w="1924" h="1647" extrusionOk="0">
                    <a:moveTo>
                      <a:pt x="1110" y="0"/>
                    </a:moveTo>
                    <a:cubicBezTo>
                      <a:pt x="370" y="0"/>
                      <a:pt x="1" y="887"/>
                      <a:pt x="592" y="1405"/>
                    </a:cubicBezTo>
                    <a:cubicBezTo>
                      <a:pt x="759" y="1572"/>
                      <a:pt x="956" y="1646"/>
                      <a:pt x="1147" y="1646"/>
                    </a:cubicBezTo>
                    <a:cubicBezTo>
                      <a:pt x="1549" y="1646"/>
                      <a:pt x="1923" y="1315"/>
                      <a:pt x="1923" y="813"/>
                    </a:cubicBezTo>
                    <a:cubicBezTo>
                      <a:pt x="1923" y="370"/>
                      <a:pt x="1553" y="0"/>
                      <a:pt x="111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3"/>
              <p:cNvSpPr/>
              <p:nvPr/>
            </p:nvSpPr>
            <p:spPr>
              <a:xfrm>
                <a:off x="3545650" y="2536300"/>
                <a:ext cx="16650" cy="13900"/>
              </a:xfrm>
              <a:custGeom>
                <a:avLst/>
                <a:gdLst/>
                <a:ahLst/>
                <a:cxnLst/>
                <a:rect l="l" t="t" r="r" b="b"/>
                <a:pathLst>
                  <a:path w="666" h="556" extrusionOk="0">
                    <a:moveTo>
                      <a:pt x="333" y="1"/>
                    </a:moveTo>
                    <a:cubicBezTo>
                      <a:pt x="167" y="1"/>
                      <a:pt x="0" y="93"/>
                      <a:pt x="0" y="278"/>
                    </a:cubicBezTo>
                    <a:cubicBezTo>
                      <a:pt x="0" y="463"/>
                      <a:pt x="148" y="555"/>
                      <a:pt x="305" y="555"/>
                    </a:cubicBezTo>
                    <a:cubicBezTo>
                      <a:pt x="463" y="555"/>
                      <a:pt x="629" y="463"/>
                      <a:pt x="666" y="278"/>
                    </a:cubicBezTo>
                    <a:cubicBezTo>
                      <a:pt x="666" y="93"/>
                      <a:pt x="500" y="1"/>
                      <a:pt x="333"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3"/>
              <p:cNvSpPr/>
              <p:nvPr/>
            </p:nvSpPr>
            <p:spPr>
              <a:xfrm>
                <a:off x="3554900" y="2615325"/>
                <a:ext cx="20350" cy="20825"/>
              </a:xfrm>
              <a:custGeom>
                <a:avLst/>
                <a:gdLst/>
                <a:ahLst/>
                <a:cxnLst/>
                <a:rect l="l" t="t" r="r" b="b"/>
                <a:pathLst>
                  <a:path w="814" h="833" extrusionOk="0">
                    <a:moveTo>
                      <a:pt x="407" y="1"/>
                    </a:moveTo>
                    <a:cubicBezTo>
                      <a:pt x="203" y="1"/>
                      <a:pt x="0" y="149"/>
                      <a:pt x="0" y="444"/>
                    </a:cubicBezTo>
                    <a:cubicBezTo>
                      <a:pt x="0" y="703"/>
                      <a:pt x="203" y="833"/>
                      <a:pt x="407" y="833"/>
                    </a:cubicBezTo>
                    <a:cubicBezTo>
                      <a:pt x="610" y="833"/>
                      <a:pt x="814" y="703"/>
                      <a:pt x="814" y="444"/>
                    </a:cubicBezTo>
                    <a:cubicBezTo>
                      <a:pt x="814" y="149"/>
                      <a:pt x="610" y="1"/>
                      <a:pt x="40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3"/>
              <p:cNvSpPr/>
              <p:nvPr/>
            </p:nvSpPr>
            <p:spPr>
              <a:xfrm>
                <a:off x="3037300" y="2595000"/>
                <a:ext cx="37000" cy="31875"/>
              </a:xfrm>
              <a:custGeom>
                <a:avLst/>
                <a:gdLst/>
                <a:ahLst/>
                <a:cxnLst/>
                <a:rect l="l" t="t" r="r" b="b"/>
                <a:pathLst>
                  <a:path w="1480" h="1275" extrusionOk="0">
                    <a:moveTo>
                      <a:pt x="814" y="0"/>
                    </a:moveTo>
                    <a:cubicBezTo>
                      <a:pt x="296" y="0"/>
                      <a:pt x="1" y="666"/>
                      <a:pt x="370" y="1109"/>
                    </a:cubicBezTo>
                    <a:cubicBezTo>
                      <a:pt x="508" y="1224"/>
                      <a:pt x="667" y="1275"/>
                      <a:pt x="820" y="1275"/>
                    </a:cubicBezTo>
                    <a:cubicBezTo>
                      <a:pt x="1162" y="1275"/>
                      <a:pt x="1480" y="1023"/>
                      <a:pt x="1480" y="666"/>
                    </a:cubicBezTo>
                    <a:cubicBezTo>
                      <a:pt x="1406" y="296"/>
                      <a:pt x="1184" y="0"/>
                      <a:pt x="814"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3"/>
              <p:cNvSpPr/>
              <p:nvPr/>
            </p:nvSpPr>
            <p:spPr>
              <a:xfrm>
                <a:off x="3092750" y="2556175"/>
                <a:ext cx="31450" cy="29600"/>
              </a:xfrm>
              <a:custGeom>
                <a:avLst/>
                <a:gdLst/>
                <a:ahLst/>
                <a:cxnLst/>
                <a:rect l="l" t="t" r="r" b="b"/>
                <a:pathLst>
                  <a:path w="1258" h="1184" extrusionOk="0">
                    <a:moveTo>
                      <a:pt x="666" y="1"/>
                    </a:moveTo>
                    <a:cubicBezTo>
                      <a:pt x="297" y="1"/>
                      <a:pt x="1" y="222"/>
                      <a:pt x="1" y="592"/>
                    </a:cubicBezTo>
                    <a:cubicBezTo>
                      <a:pt x="1" y="888"/>
                      <a:pt x="297" y="1184"/>
                      <a:pt x="666" y="1184"/>
                    </a:cubicBezTo>
                    <a:cubicBezTo>
                      <a:pt x="962" y="1184"/>
                      <a:pt x="1258" y="888"/>
                      <a:pt x="1258" y="592"/>
                    </a:cubicBezTo>
                    <a:cubicBezTo>
                      <a:pt x="1258" y="222"/>
                      <a:pt x="962" y="1"/>
                      <a:pt x="666"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3"/>
              <p:cNvSpPr/>
              <p:nvPr/>
            </p:nvSpPr>
            <p:spPr>
              <a:xfrm>
                <a:off x="3147650" y="2635675"/>
                <a:ext cx="17225" cy="11725"/>
              </a:xfrm>
              <a:custGeom>
                <a:avLst/>
                <a:gdLst/>
                <a:ahLst/>
                <a:cxnLst/>
                <a:rect l="l" t="t" r="r" b="b"/>
                <a:pathLst>
                  <a:path w="689" h="469" extrusionOk="0">
                    <a:moveTo>
                      <a:pt x="393" y="0"/>
                    </a:moveTo>
                    <a:cubicBezTo>
                      <a:pt x="0" y="0"/>
                      <a:pt x="374" y="468"/>
                      <a:pt x="577" y="468"/>
                    </a:cubicBezTo>
                    <a:cubicBezTo>
                      <a:pt x="641" y="468"/>
                      <a:pt x="689" y="421"/>
                      <a:pt x="689" y="296"/>
                    </a:cubicBezTo>
                    <a:cubicBezTo>
                      <a:pt x="689" y="148"/>
                      <a:pt x="541" y="0"/>
                      <a:pt x="393"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3"/>
              <p:cNvSpPr/>
              <p:nvPr/>
            </p:nvSpPr>
            <p:spPr>
              <a:xfrm>
                <a:off x="3055800" y="2783550"/>
                <a:ext cx="404850" cy="196075"/>
              </a:xfrm>
              <a:custGeom>
                <a:avLst/>
                <a:gdLst/>
                <a:ahLst/>
                <a:cxnLst/>
                <a:rect l="l" t="t" r="r" b="b"/>
                <a:pathLst>
                  <a:path w="16194" h="7843" extrusionOk="0">
                    <a:moveTo>
                      <a:pt x="222" y="0"/>
                    </a:moveTo>
                    <a:lnTo>
                      <a:pt x="222" y="0"/>
                    </a:lnTo>
                    <a:cubicBezTo>
                      <a:pt x="0" y="1036"/>
                      <a:pt x="148" y="2145"/>
                      <a:pt x="740" y="3032"/>
                    </a:cubicBezTo>
                    <a:cubicBezTo>
                      <a:pt x="1331" y="3993"/>
                      <a:pt x="1997" y="4880"/>
                      <a:pt x="2884" y="5620"/>
                    </a:cubicBezTo>
                    <a:cubicBezTo>
                      <a:pt x="4584" y="7037"/>
                      <a:pt x="6759" y="7843"/>
                      <a:pt x="9020" y="7843"/>
                    </a:cubicBezTo>
                    <a:cubicBezTo>
                      <a:pt x="9119" y="7843"/>
                      <a:pt x="9218" y="7841"/>
                      <a:pt x="9317" y="7838"/>
                    </a:cubicBezTo>
                    <a:cubicBezTo>
                      <a:pt x="11017" y="7764"/>
                      <a:pt x="12718" y="7394"/>
                      <a:pt x="14345" y="6729"/>
                    </a:cubicBezTo>
                    <a:cubicBezTo>
                      <a:pt x="14788" y="6507"/>
                      <a:pt x="15232" y="6285"/>
                      <a:pt x="15676" y="6064"/>
                    </a:cubicBezTo>
                    <a:lnTo>
                      <a:pt x="16193" y="5768"/>
                    </a:lnTo>
                    <a:lnTo>
                      <a:pt x="16193" y="5768"/>
                    </a:lnTo>
                    <a:cubicBezTo>
                      <a:pt x="14284" y="6346"/>
                      <a:pt x="12285" y="6653"/>
                      <a:pt x="10266" y="6653"/>
                    </a:cubicBezTo>
                    <a:cubicBezTo>
                      <a:pt x="9704" y="6653"/>
                      <a:pt x="9141" y="6629"/>
                      <a:pt x="8577" y="6581"/>
                    </a:cubicBezTo>
                    <a:cubicBezTo>
                      <a:pt x="6655" y="6433"/>
                      <a:pt x="4806" y="5620"/>
                      <a:pt x="3254" y="4363"/>
                    </a:cubicBezTo>
                    <a:cubicBezTo>
                      <a:pt x="2144" y="3550"/>
                      <a:pt x="1257" y="2514"/>
                      <a:pt x="592" y="1405"/>
                    </a:cubicBezTo>
                    <a:cubicBezTo>
                      <a:pt x="444" y="1036"/>
                      <a:pt x="370" y="740"/>
                      <a:pt x="296" y="370"/>
                    </a:cubicBezTo>
                    <a:cubicBezTo>
                      <a:pt x="222" y="148"/>
                      <a:pt x="222"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567"/>
        <p:cNvGrpSpPr/>
        <p:nvPr/>
      </p:nvGrpSpPr>
      <p:grpSpPr>
        <a:xfrm>
          <a:off x="0" y="0"/>
          <a:ext cx="0" cy="0"/>
          <a:chOff x="0" y="0"/>
          <a:chExt cx="0" cy="0"/>
        </a:xfrm>
      </p:grpSpPr>
      <p:sp>
        <p:nvSpPr>
          <p:cNvPr id="2568" name="Google Shape;2568;p44"/>
          <p:cNvSpPr txBox="1">
            <a:spLocks noGrp="1"/>
          </p:cNvSpPr>
          <p:nvPr>
            <p:ph type="title"/>
          </p:nvPr>
        </p:nvSpPr>
        <p:spPr>
          <a:xfrm>
            <a:off x="717000" y="543000"/>
            <a:ext cx="7710000" cy="5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TYPES OF TRAININGS</a:t>
            </a:r>
            <a:endParaRPr/>
          </a:p>
        </p:txBody>
      </p:sp>
      <p:grpSp>
        <p:nvGrpSpPr>
          <p:cNvPr id="2569" name="Google Shape;2569;p44"/>
          <p:cNvGrpSpPr/>
          <p:nvPr/>
        </p:nvGrpSpPr>
        <p:grpSpPr>
          <a:xfrm>
            <a:off x="3155014" y="2445613"/>
            <a:ext cx="1045809" cy="1044308"/>
            <a:chOff x="819986" y="2591473"/>
            <a:chExt cx="1045809" cy="1044308"/>
          </a:xfrm>
        </p:grpSpPr>
        <p:sp>
          <p:nvSpPr>
            <p:cNvPr id="2570" name="Google Shape;2570;p44"/>
            <p:cNvSpPr/>
            <p:nvPr/>
          </p:nvSpPr>
          <p:spPr>
            <a:xfrm>
              <a:off x="819994" y="2591473"/>
              <a:ext cx="1045800" cy="1044300"/>
            </a:xfrm>
            <a:prstGeom prst="donut">
              <a:avLst>
                <a:gd name="adj" fmla="val 12012"/>
              </a:avLst>
            </a:pr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4"/>
            <p:cNvSpPr/>
            <p:nvPr/>
          </p:nvSpPr>
          <p:spPr>
            <a:xfrm>
              <a:off x="819986" y="2591480"/>
              <a:ext cx="1045800" cy="1044300"/>
            </a:xfrm>
            <a:prstGeom prst="blockArc">
              <a:avLst>
                <a:gd name="adj1" fmla="val 5870014"/>
                <a:gd name="adj2" fmla="val 1622630"/>
                <a:gd name="adj3" fmla="val 11600"/>
              </a:avLst>
            </a:pr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44"/>
          <p:cNvGrpSpPr/>
          <p:nvPr/>
        </p:nvGrpSpPr>
        <p:grpSpPr>
          <a:xfrm>
            <a:off x="4936472" y="2445464"/>
            <a:ext cx="1045809" cy="1044606"/>
            <a:chOff x="4972917" y="2449692"/>
            <a:chExt cx="1045809" cy="1044606"/>
          </a:xfrm>
        </p:grpSpPr>
        <p:sp>
          <p:nvSpPr>
            <p:cNvPr id="2573" name="Google Shape;2573;p44"/>
            <p:cNvSpPr/>
            <p:nvPr/>
          </p:nvSpPr>
          <p:spPr>
            <a:xfrm>
              <a:off x="4972926" y="2449698"/>
              <a:ext cx="1045800" cy="1044600"/>
            </a:xfrm>
            <a:prstGeom prst="donut">
              <a:avLst>
                <a:gd name="adj" fmla="val 12012"/>
              </a:avLst>
            </a:prstGeom>
            <a:solidFill>
              <a:srgbClr val="E25E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4"/>
            <p:cNvSpPr/>
            <p:nvPr/>
          </p:nvSpPr>
          <p:spPr>
            <a:xfrm>
              <a:off x="4972917" y="2449692"/>
              <a:ext cx="1045800" cy="1044600"/>
            </a:xfrm>
            <a:prstGeom prst="blockArc">
              <a:avLst>
                <a:gd name="adj1" fmla="val 5870014"/>
                <a:gd name="adj2" fmla="val 17720192"/>
                <a:gd name="adj3" fmla="val 11590"/>
              </a:avLst>
            </a:prstGeom>
            <a:solidFill>
              <a:srgbClr val="CF171C">
                <a:alpha val="7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5" name="Google Shape;2575;p44"/>
          <p:cNvSpPr txBox="1">
            <a:spLocks noGrp="1"/>
          </p:cNvSpPr>
          <p:nvPr>
            <p:ph type="subTitle" idx="1"/>
          </p:nvPr>
        </p:nvSpPr>
        <p:spPr>
          <a:xfrm>
            <a:off x="1143000" y="1077725"/>
            <a:ext cx="6860400" cy="92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the ringed planet. It’s a gas giant, composed mostly of hydrogen and helium</a:t>
            </a:r>
            <a:endParaRPr/>
          </a:p>
        </p:txBody>
      </p:sp>
      <p:sp>
        <p:nvSpPr>
          <p:cNvPr id="2576" name="Google Shape;2576;p44"/>
          <p:cNvSpPr txBox="1">
            <a:spLocks noGrp="1"/>
          </p:cNvSpPr>
          <p:nvPr>
            <p:ph type="subTitle" idx="2"/>
          </p:nvPr>
        </p:nvSpPr>
        <p:spPr>
          <a:xfrm>
            <a:off x="1051926" y="4012175"/>
            <a:ext cx="3162600" cy="58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Despite being red, Mars is actually a cold place full of iron oxide dust</a:t>
            </a:r>
            <a:endParaRPr/>
          </a:p>
        </p:txBody>
      </p:sp>
      <p:sp>
        <p:nvSpPr>
          <p:cNvPr id="2577" name="Google Shape;2577;p44"/>
          <p:cNvSpPr txBox="1">
            <a:spLocks noGrp="1"/>
          </p:cNvSpPr>
          <p:nvPr>
            <p:ph type="subTitle" idx="3"/>
          </p:nvPr>
        </p:nvSpPr>
        <p:spPr>
          <a:xfrm>
            <a:off x="4922346" y="4012325"/>
            <a:ext cx="3162600" cy="58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a:t>
            </a:r>
            <a:endParaRPr/>
          </a:p>
        </p:txBody>
      </p:sp>
      <p:sp>
        <p:nvSpPr>
          <p:cNvPr id="2578" name="Google Shape;2578;p44"/>
          <p:cNvSpPr txBox="1">
            <a:spLocks noGrp="1"/>
          </p:cNvSpPr>
          <p:nvPr>
            <p:ph type="title" idx="4"/>
          </p:nvPr>
        </p:nvSpPr>
        <p:spPr>
          <a:xfrm>
            <a:off x="3155023" y="2698067"/>
            <a:ext cx="1045800" cy="53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78%</a:t>
            </a:r>
            <a:endParaRPr/>
          </a:p>
        </p:txBody>
      </p:sp>
      <p:sp>
        <p:nvSpPr>
          <p:cNvPr id="2579" name="Google Shape;2579;p44"/>
          <p:cNvSpPr txBox="1">
            <a:spLocks noGrp="1"/>
          </p:cNvSpPr>
          <p:nvPr>
            <p:ph type="title" idx="5"/>
          </p:nvPr>
        </p:nvSpPr>
        <p:spPr>
          <a:xfrm>
            <a:off x="4936484" y="2698067"/>
            <a:ext cx="1045800" cy="53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56%</a:t>
            </a:r>
            <a:endParaRPr/>
          </a:p>
        </p:txBody>
      </p:sp>
      <p:grpSp>
        <p:nvGrpSpPr>
          <p:cNvPr id="2580" name="Google Shape;2580;p44"/>
          <p:cNvGrpSpPr/>
          <p:nvPr/>
        </p:nvGrpSpPr>
        <p:grpSpPr>
          <a:xfrm>
            <a:off x="6476110" y="2160440"/>
            <a:ext cx="1241525" cy="1693767"/>
            <a:chOff x="6523432" y="1885606"/>
            <a:chExt cx="1286421" cy="1755017"/>
          </a:xfrm>
        </p:grpSpPr>
        <p:sp>
          <p:nvSpPr>
            <p:cNvPr id="2581" name="Google Shape;2581;p44"/>
            <p:cNvSpPr/>
            <p:nvPr/>
          </p:nvSpPr>
          <p:spPr>
            <a:xfrm>
              <a:off x="6641875" y="3476619"/>
              <a:ext cx="1167978" cy="164004"/>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2" name="Google Shape;2582;p44"/>
            <p:cNvGrpSpPr/>
            <p:nvPr/>
          </p:nvGrpSpPr>
          <p:grpSpPr>
            <a:xfrm>
              <a:off x="6523432" y="1885606"/>
              <a:ext cx="1214058" cy="1712776"/>
              <a:chOff x="1905175" y="237850"/>
              <a:chExt cx="3667850" cy="5174550"/>
            </a:xfrm>
          </p:grpSpPr>
          <p:sp>
            <p:nvSpPr>
              <p:cNvPr id="2583" name="Google Shape;2583;p44"/>
              <p:cNvSpPr/>
              <p:nvPr/>
            </p:nvSpPr>
            <p:spPr>
              <a:xfrm>
                <a:off x="4817875" y="4122975"/>
                <a:ext cx="755150" cy="692025"/>
              </a:xfrm>
              <a:custGeom>
                <a:avLst/>
                <a:gdLst/>
                <a:ahLst/>
                <a:cxnLst/>
                <a:rect l="l" t="t" r="r" b="b"/>
                <a:pathLst>
                  <a:path w="30206" h="27681" extrusionOk="0">
                    <a:moveTo>
                      <a:pt x="20910" y="1"/>
                    </a:moveTo>
                    <a:cubicBezTo>
                      <a:pt x="20913" y="1"/>
                      <a:pt x="20915" y="1"/>
                      <a:pt x="20918" y="1"/>
                    </a:cubicBezTo>
                    <a:lnTo>
                      <a:pt x="20918" y="1"/>
                    </a:lnTo>
                    <a:cubicBezTo>
                      <a:pt x="20915" y="1"/>
                      <a:pt x="20913" y="1"/>
                      <a:pt x="20910" y="1"/>
                    </a:cubicBezTo>
                    <a:close/>
                    <a:moveTo>
                      <a:pt x="20918" y="1"/>
                    </a:moveTo>
                    <a:cubicBezTo>
                      <a:pt x="22169" y="49"/>
                      <a:pt x="17448" y="11737"/>
                      <a:pt x="16171" y="12938"/>
                    </a:cubicBezTo>
                    <a:cubicBezTo>
                      <a:pt x="14742" y="14518"/>
                      <a:pt x="12937" y="15796"/>
                      <a:pt x="10982" y="16699"/>
                    </a:cubicBezTo>
                    <a:cubicBezTo>
                      <a:pt x="10530" y="16849"/>
                      <a:pt x="10079" y="16924"/>
                      <a:pt x="9628" y="16924"/>
                    </a:cubicBezTo>
                    <a:cubicBezTo>
                      <a:pt x="7672" y="17150"/>
                      <a:pt x="5115" y="16774"/>
                      <a:pt x="4363" y="17827"/>
                    </a:cubicBezTo>
                    <a:cubicBezTo>
                      <a:pt x="0" y="23393"/>
                      <a:pt x="12712" y="27680"/>
                      <a:pt x="16322" y="27680"/>
                    </a:cubicBezTo>
                    <a:cubicBezTo>
                      <a:pt x="16362" y="27680"/>
                      <a:pt x="16402" y="27681"/>
                      <a:pt x="16442" y="27681"/>
                    </a:cubicBezTo>
                    <a:cubicBezTo>
                      <a:pt x="30205" y="27681"/>
                      <a:pt x="24821" y="14743"/>
                      <a:pt x="24821" y="14743"/>
                    </a:cubicBezTo>
                    <a:lnTo>
                      <a:pt x="26702" y="10005"/>
                    </a:lnTo>
                    <a:cubicBezTo>
                      <a:pt x="27979" y="6772"/>
                      <a:pt x="25126" y="84"/>
                      <a:pt x="20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4"/>
              <p:cNvSpPr/>
              <p:nvPr/>
            </p:nvSpPr>
            <p:spPr>
              <a:xfrm>
                <a:off x="2649800" y="2928275"/>
                <a:ext cx="2702875" cy="2484125"/>
              </a:xfrm>
              <a:custGeom>
                <a:avLst/>
                <a:gdLst/>
                <a:ahLst/>
                <a:cxnLst/>
                <a:rect l="l" t="t" r="r" b="b"/>
                <a:pathLst>
                  <a:path w="108115" h="99365" extrusionOk="0">
                    <a:moveTo>
                      <a:pt x="67860" y="0"/>
                    </a:moveTo>
                    <a:cubicBezTo>
                      <a:pt x="56857" y="0"/>
                      <a:pt x="43122" y="10529"/>
                      <a:pt x="35126" y="15747"/>
                    </a:cubicBezTo>
                    <a:cubicBezTo>
                      <a:pt x="28131" y="20185"/>
                      <a:pt x="21587" y="25300"/>
                      <a:pt x="15570" y="31016"/>
                    </a:cubicBezTo>
                    <a:cubicBezTo>
                      <a:pt x="10907" y="35604"/>
                      <a:pt x="1279" y="42298"/>
                      <a:pt x="527" y="48767"/>
                    </a:cubicBezTo>
                    <a:cubicBezTo>
                      <a:pt x="527" y="48767"/>
                      <a:pt x="3761" y="47338"/>
                      <a:pt x="4062" y="47112"/>
                    </a:cubicBezTo>
                    <a:lnTo>
                      <a:pt x="4062" y="47112"/>
                    </a:lnTo>
                    <a:cubicBezTo>
                      <a:pt x="0" y="57492"/>
                      <a:pt x="10004" y="75393"/>
                      <a:pt x="17977" y="82313"/>
                    </a:cubicBezTo>
                    <a:cubicBezTo>
                      <a:pt x="17977" y="82313"/>
                      <a:pt x="15875" y="81928"/>
                      <a:pt x="13279" y="81928"/>
                    </a:cubicBezTo>
                    <a:cubicBezTo>
                      <a:pt x="9088" y="81928"/>
                      <a:pt x="3611" y="82931"/>
                      <a:pt x="3611" y="88180"/>
                    </a:cubicBezTo>
                    <a:cubicBezTo>
                      <a:pt x="3611" y="91573"/>
                      <a:pt x="7676" y="92593"/>
                      <a:pt x="12560" y="92593"/>
                    </a:cubicBezTo>
                    <a:cubicBezTo>
                      <a:pt x="19116" y="92593"/>
                      <a:pt x="27148" y="90756"/>
                      <a:pt x="28802" y="90360"/>
                    </a:cubicBezTo>
                    <a:lnTo>
                      <a:pt x="28802" y="90360"/>
                    </a:lnTo>
                    <a:cubicBezTo>
                      <a:pt x="27185" y="90767"/>
                      <a:pt x="19783" y="92807"/>
                      <a:pt x="21662" y="95626"/>
                    </a:cubicBezTo>
                    <a:cubicBezTo>
                      <a:pt x="22986" y="97551"/>
                      <a:pt x="27150" y="97648"/>
                      <a:pt x="29995" y="97648"/>
                    </a:cubicBezTo>
                    <a:cubicBezTo>
                      <a:pt x="30311" y="97648"/>
                      <a:pt x="30611" y="97647"/>
                      <a:pt x="30889" y="97647"/>
                    </a:cubicBezTo>
                    <a:cubicBezTo>
                      <a:pt x="31236" y="97647"/>
                      <a:pt x="31549" y="97648"/>
                      <a:pt x="31816" y="97657"/>
                    </a:cubicBezTo>
                    <a:cubicBezTo>
                      <a:pt x="32437" y="97686"/>
                      <a:pt x="33136" y="97706"/>
                      <a:pt x="33880" y="97706"/>
                    </a:cubicBezTo>
                    <a:cubicBezTo>
                      <a:pt x="37010" y="97706"/>
                      <a:pt x="40940" y="97342"/>
                      <a:pt x="43249" y="95701"/>
                    </a:cubicBezTo>
                    <a:cubicBezTo>
                      <a:pt x="44979" y="94422"/>
                      <a:pt x="45355" y="90887"/>
                      <a:pt x="44904" y="88631"/>
                    </a:cubicBezTo>
                    <a:lnTo>
                      <a:pt x="44904" y="88631"/>
                    </a:lnTo>
                    <a:cubicBezTo>
                      <a:pt x="44904" y="88634"/>
                      <a:pt x="46183" y="94574"/>
                      <a:pt x="47762" y="97205"/>
                    </a:cubicBezTo>
                    <a:cubicBezTo>
                      <a:pt x="48626" y="98645"/>
                      <a:pt x="53246" y="99365"/>
                      <a:pt x="57773" y="99365"/>
                    </a:cubicBezTo>
                    <a:cubicBezTo>
                      <a:pt x="61523" y="99365"/>
                      <a:pt x="65209" y="98871"/>
                      <a:pt x="66641" y="97882"/>
                    </a:cubicBezTo>
                    <a:cubicBezTo>
                      <a:pt x="69800" y="95776"/>
                      <a:pt x="63482" y="93520"/>
                      <a:pt x="63482" y="93520"/>
                    </a:cubicBezTo>
                    <a:lnTo>
                      <a:pt x="63482" y="93520"/>
                    </a:lnTo>
                    <a:cubicBezTo>
                      <a:pt x="69782" y="94332"/>
                      <a:pt x="81466" y="95421"/>
                      <a:pt x="91265" y="95421"/>
                    </a:cubicBezTo>
                    <a:cubicBezTo>
                      <a:pt x="100533" y="95421"/>
                      <a:pt x="108115" y="94446"/>
                      <a:pt x="107859" y="91339"/>
                    </a:cubicBezTo>
                    <a:cubicBezTo>
                      <a:pt x="107332" y="85021"/>
                      <a:pt x="94546" y="85021"/>
                      <a:pt x="94546" y="85021"/>
                    </a:cubicBezTo>
                    <a:cubicBezTo>
                      <a:pt x="95749" y="85021"/>
                      <a:pt x="98908" y="71933"/>
                      <a:pt x="99134" y="70805"/>
                    </a:cubicBezTo>
                    <a:cubicBezTo>
                      <a:pt x="101014" y="63659"/>
                      <a:pt x="102293" y="55687"/>
                      <a:pt x="101014" y="48391"/>
                    </a:cubicBezTo>
                    <a:lnTo>
                      <a:pt x="101014" y="48391"/>
                    </a:lnTo>
                    <a:cubicBezTo>
                      <a:pt x="101129" y="48410"/>
                      <a:pt x="101250" y="48418"/>
                      <a:pt x="101376" y="48418"/>
                    </a:cubicBezTo>
                    <a:cubicBezTo>
                      <a:pt x="102111" y="48418"/>
                      <a:pt x="103001" y="48138"/>
                      <a:pt x="103736" y="48138"/>
                    </a:cubicBezTo>
                    <a:cubicBezTo>
                      <a:pt x="103862" y="48138"/>
                      <a:pt x="103983" y="48146"/>
                      <a:pt x="104098" y="48165"/>
                    </a:cubicBezTo>
                    <a:cubicBezTo>
                      <a:pt x="103722" y="45382"/>
                      <a:pt x="101917" y="42223"/>
                      <a:pt x="98983" y="40944"/>
                    </a:cubicBezTo>
                    <a:cubicBezTo>
                      <a:pt x="101691" y="40719"/>
                      <a:pt x="100337" y="40192"/>
                      <a:pt x="101390" y="38838"/>
                    </a:cubicBezTo>
                    <a:cubicBezTo>
                      <a:pt x="101616" y="38537"/>
                      <a:pt x="90033" y="35830"/>
                      <a:pt x="89506" y="35454"/>
                    </a:cubicBezTo>
                    <a:cubicBezTo>
                      <a:pt x="88077" y="34325"/>
                      <a:pt x="86874" y="30189"/>
                      <a:pt x="85520" y="28534"/>
                    </a:cubicBezTo>
                    <a:cubicBezTo>
                      <a:pt x="83790" y="26653"/>
                      <a:pt x="81909" y="24848"/>
                      <a:pt x="79879" y="23269"/>
                    </a:cubicBezTo>
                    <a:cubicBezTo>
                      <a:pt x="86347" y="23043"/>
                      <a:pt x="80180" y="7774"/>
                      <a:pt x="74313" y="2284"/>
                    </a:cubicBezTo>
                    <a:cubicBezTo>
                      <a:pt x="73561" y="1381"/>
                      <a:pt x="72508" y="779"/>
                      <a:pt x="71379" y="403"/>
                    </a:cubicBezTo>
                    <a:cubicBezTo>
                      <a:pt x="70247" y="128"/>
                      <a:pt x="69070" y="0"/>
                      <a:pt x="678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4"/>
              <p:cNvSpPr/>
              <p:nvPr/>
            </p:nvSpPr>
            <p:spPr>
              <a:xfrm>
                <a:off x="2717500" y="3015450"/>
                <a:ext cx="2581775" cy="2396675"/>
              </a:xfrm>
              <a:custGeom>
                <a:avLst/>
                <a:gdLst/>
                <a:ahLst/>
                <a:cxnLst/>
                <a:rect l="l" t="t" r="r" b="b"/>
                <a:pathLst>
                  <a:path w="103271" h="95867" extrusionOk="0">
                    <a:moveTo>
                      <a:pt x="75441" y="38134"/>
                    </a:moveTo>
                    <a:lnTo>
                      <a:pt x="75441" y="38134"/>
                    </a:lnTo>
                    <a:cubicBezTo>
                      <a:pt x="74538" y="38811"/>
                      <a:pt x="73711" y="39714"/>
                      <a:pt x="73184" y="40692"/>
                    </a:cubicBezTo>
                    <a:cubicBezTo>
                      <a:pt x="73936" y="39864"/>
                      <a:pt x="74764" y="39037"/>
                      <a:pt x="75441" y="38134"/>
                    </a:cubicBezTo>
                    <a:close/>
                    <a:moveTo>
                      <a:pt x="60094" y="46856"/>
                    </a:moveTo>
                    <a:cubicBezTo>
                      <a:pt x="60094" y="46857"/>
                      <a:pt x="60096" y="46859"/>
                      <a:pt x="60097" y="46859"/>
                    </a:cubicBezTo>
                    <a:cubicBezTo>
                      <a:pt x="60096" y="46858"/>
                      <a:pt x="60095" y="46857"/>
                      <a:pt x="60094" y="46856"/>
                    </a:cubicBezTo>
                    <a:close/>
                    <a:moveTo>
                      <a:pt x="23693" y="87325"/>
                    </a:moveTo>
                    <a:lnTo>
                      <a:pt x="23392" y="87476"/>
                    </a:lnTo>
                    <a:lnTo>
                      <a:pt x="23618" y="87476"/>
                    </a:lnTo>
                    <a:lnTo>
                      <a:pt x="23693" y="87325"/>
                    </a:lnTo>
                    <a:close/>
                    <a:moveTo>
                      <a:pt x="72808" y="0"/>
                    </a:moveTo>
                    <a:cubicBezTo>
                      <a:pt x="63406" y="14592"/>
                      <a:pt x="44227" y="46333"/>
                      <a:pt x="40466" y="52425"/>
                    </a:cubicBezTo>
                    <a:cubicBezTo>
                      <a:pt x="39789" y="49116"/>
                      <a:pt x="38209" y="46333"/>
                      <a:pt x="36855" y="43174"/>
                    </a:cubicBezTo>
                    <a:cubicBezTo>
                      <a:pt x="34102" y="36928"/>
                      <a:pt x="29790" y="26606"/>
                      <a:pt x="22153" y="26606"/>
                    </a:cubicBezTo>
                    <a:cubicBezTo>
                      <a:pt x="21236" y="26606"/>
                      <a:pt x="20271" y="26755"/>
                      <a:pt x="19255" y="27078"/>
                    </a:cubicBezTo>
                    <a:cubicBezTo>
                      <a:pt x="18052" y="27454"/>
                      <a:pt x="15043" y="27980"/>
                      <a:pt x="11583" y="28808"/>
                    </a:cubicBezTo>
                    <a:cubicBezTo>
                      <a:pt x="8048" y="31967"/>
                      <a:pt x="2858" y="36028"/>
                      <a:pt x="0" y="40240"/>
                    </a:cubicBezTo>
                    <a:cubicBezTo>
                      <a:pt x="3610" y="45054"/>
                      <a:pt x="10906" y="50169"/>
                      <a:pt x="13990" y="51974"/>
                    </a:cubicBezTo>
                    <a:cubicBezTo>
                      <a:pt x="17976" y="54381"/>
                      <a:pt x="22790" y="77021"/>
                      <a:pt x="19029" y="78600"/>
                    </a:cubicBezTo>
                    <a:cubicBezTo>
                      <a:pt x="18896" y="78659"/>
                      <a:pt x="18745" y="78687"/>
                      <a:pt x="18579" y="78687"/>
                    </a:cubicBezTo>
                    <a:cubicBezTo>
                      <a:pt x="16412" y="78687"/>
                      <a:pt x="11622" y="73852"/>
                      <a:pt x="7221" y="68822"/>
                    </a:cubicBezTo>
                    <a:lnTo>
                      <a:pt x="7221" y="68822"/>
                    </a:lnTo>
                    <a:cubicBezTo>
                      <a:pt x="9402" y="72508"/>
                      <a:pt x="12110" y="75892"/>
                      <a:pt x="15269" y="78826"/>
                    </a:cubicBezTo>
                    <a:cubicBezTo>
                      <a:pt x="13773" y="78577"/>
                      <a:pt x="12226" y="78431"/>
                      <a:pt x="10670" y="78431"/>
                    </a:cubicBezTo>
                    <a:cubicBezTo>
                      <a:pt x="10348" y="78431"/>
                      <a:pt x="10025" y="78437"/>
                      <a:pt x="9703" y="78450"/>
                    </a:cubicBezTo>
                    <a:cubicBezTo>
                      <a:pt x="11884" y="80180"/>
                      <a:pt x="14216" y="81684"/>
                      <a:pt x="16623" y="83113"/>
                    </a:cubicBezTo>
                    <a:cubicBezTo>
                      <a:pt x="20633" y="85185"/>
                      <a:pt x="17932" y="86723"/>
                      <a:pt x="11580" y="86723"/>
                    </a:cubicBezTo>
                    <a:cubicBezTo>
                      <a:pt x="10784" y="86723"/>
                      <a:pt x="9930" y="86698"/>
                      <a:pt x="9026" y="86648"/>
                    </a:cubicBezTo>
                    <a:cubicBezTo>
                      <a:pt x="5265" y="86423"/>
                      <a:pt x="3159" y="83940"/>
                      <a:pt x="1880" y="81458"/>
                    </a:cubicBezTo>
                    <a:cubicBezTo>
                      <a:pt x="1204" y="82436"/>
                      <a:pt x="903" y="83564"/>
                      <a:pt x="903" y="84693"/>
                    </a:cubicBezTo>
                    <a:cubicBezTo>
                      <a:pt x="903" y="89130"/>
                      <a:pt x="7597" y="89130"/>
                      <a:pt x="10605" y="89130"/>
                    </a:cubicBezTo>
                    <a:cubicBezTo>
                      <a:pt x="13388" y="89055"/>
                      <a:pt x="23768" y="89130"/>
                      <a:pt x="24671" y="85896"/>
                    </a:cubicBezTo>
                    <a:cubicBezTo>
                      <a:pt x="25272" y="83715"/>
                      <a:pt x="24370" y="81082"/>
                      <a:pt x="24069" y="78826"/>
                    </a:cubicBezTo>
                    <a:cubicBezTo>
                      <a:pt x="23768" y="76569"/>
                      <a:pt x="23542" y="74313"/>
                      <a:pt x="23242" y="72056"/>
                    </a:cubicBezTo>
                    <a:cubicBezTo>
                      <a:pt x="22715" y="68371"/>
                      <a:pt x="22189" y="64610"/>
                      <a:pt x="21662" y="60925"/>
                    </a:cubicBezTo>
                    <a:cubicBezTo>
                      <a:pt x="21302" y="58457"/>
                      <a:pt x="22910" y="57535"/>
                      <a:pt x="24900" y="57535"/>
                    </a:cubicBezTo>
                    <a:cubicBezTo>
                      <a:pt x="25822" y="57535"/>
                      <a:pt x="26826" y="57733"/>
                      <a:pt x="27754" y="58066"/>
                    </a:cubicBezTo>
                    <a:cubicBezTo>
                      <a:pt x="30688" y="59119"/>
                      <a:pt x="37081" y="62354"/>
                      <a:pt x="38134" y="66867"/>
                    </a:cubicBezTo>
                    <a:cubicBezTo>
                      <a:pt x="39167" y="71294"/>
                      <a:pt x="39693" y="84407"/>
                      <a:pt x="35453" y="84407"/>
                    </a:cubicBezTo>
                    <a:cubicBezTo>
                      <a:pt x="35371" y="84407"/>
                      <a:pt x="35287" y="84402"/>
                      <a:pt x="35201" y="84392"/>
                    </a:cubicBezTo>
                    <a:cubicBezTo>
                      <a:pt x="34832" y="84363"/>
                      <a:pt x="34465" y="84349"/>
                      <a:pt x="34099" y="84349"/>
                    </a:cubicBezTo>
                    <a:cubicBezTo>
                      <a:pt x="31555" y="84349"/>
                      <a:pt x="29097" y="85032"/>
                      <a:pt x="26927" y="86347"/>
                    </a:cubicBezTo>
                    <a:cubicBezTo>
                      <a:pt x="29108" y="86648"/>
                      <a:pt x="31139" y="87325"/>
                      <a:pt x="33095" y="88378"/>
                    </a:cubicBezTo>
                    <a:cubicBezTo>
                      <a:pt x="35376" y="89772"/>
                      <a:pt x="36643" y="90739"/>
                      <a:pt x="32217" y="90739"/>
                    </a:cubicBezTo>
                    <a:cubicBezTo>
                      <a:pt x="31389" y="90739"/>
                      <a:pt x="30364" y="90706"/>
                      <a:pt x="29108" y="90635"/>
                    </a:cubicBezTo>
                    <a:cubicBezTo>
                      <a:pt x="22865" y="90334"/>
                      <a:pt x="23091" y="88453"/>
                      <a:pt x="23467" y="87701"/>
                    </a:cubicBezTo>
                    <a:lnTo>
                      <a:pt x="23467" y="87701"/>
                    </a:lnTo>
                    <a:cubicBezTo>
                      <a:pt x="23091" y="87776"/>
                      <a:pt x="22715" y="87927"/>
                      <a:pt x="22339" y="88077"/>
                    </a:cubicBezTo>
                    <a:lnTo>
                      <a:pt x="19556" y="89732"/>
                    </a:lnTo>
                    <a:cubicBezTo>
                      <a:pt x="18729" y="90409"/>
                      <a:pt x="18428" y="91236"/>
                      <a:pt x="19029" y="92139"/>
                    </a:cubicBezTo>
                    <a:cubicBezTo>
                      <a:pt x="20293" y="94064"/>
                      <a:pt x="24493" y="94161"/>
                      <a:pt x="27355" y="94161"/>
                    </a:cubicBezTo>
                    <a:cubicBezTo>
                      <a:pt x="27673" y="94161"/>
                      <a:pt x="27974" y="94160"/>
                      <a:pt x="28253" y="94160"/>
                    </a:cubicBezTo>
                    <a:cubicBezTo>
                      <a:pt x="28602" y="94160"/>
                      <a:pt x="28916" y="94161"/>
                      <a:pt x="29184" y="94170"/>
                    </a:cubicBezTo>
                    <a:cubicBezTo>
                      <a:pt x="29805" y="94199"/>
                      <a:pt x="30503" y="94219"/>
                      <a:pt x="31247" y="94219"/>
                    </a:cubicBezTo>
                    <a:cubicBezTo>
                      <a:pt x="34377" y="94219"/>
                      <a:pt x="38307" y="93855"/>
                      <a:pt x="40616" y="92214"/>
                    </a:cubicBezTo>
                    <a:cubicBezTo>
                      <a:pt x="42346" y="90935"/>
                      <a:pt x="42722" y="87400"/>
                      <a:pt x="42271" y="85144"/>
                    </a:cubicBezTo>
                    <a:lnTo>
                      <a:pt x="42271" y="85144"/>
                    </a:lnTo>
                    <a:cubicBezTo>
                      <a:pt x="42271" y="85145"/>
                      <a:pt x="42647" y="86875"/>
                      <a:pt x="43249" y="88905"/>
                    </a:cubicBezTo>
                    <a:cubicBezTo>
                      <a:pt x="43249" y="89206"/>
                      <a:pt x="43399" y="89431"/>
                      <a:pt x="43474" y="89732"/>
                    </a:cubicBezTo>
                    <a:cubicBezTo>
                      <a:pt x="43850" y="91086"/>
                      <a:pt x="44377" y="92440"/>
                      <a:pt x="45054" y="93718"/>
                    </a:cubicBezTo>
                    <a:cubicBezTo>
                      <a:pt x="45941" y="95160"/>
                      <a:pt x="50590" y="95866"/>
                      <a:pt x="55142" y="95866"/>
                    </a:cubicBezTo>
                    <a:cubicBezTo>
                      <a:pt x="56764" y="95866"/>
                      <a:pt x="58373" y="95777"/>
                      <a:pt x="59796" y="95599"/>
                    </a:cubicBezTo>
                    <a:cubicBezTo>
                      <a:pt x="56863" y="95072"/>
                      <a:pt x="50620" y="94471"/>
                      <a:pt x="49416" y="92515"/>
                    </a:cubicBezTo>
                    <a:cubicBezTo>
                      <a:pt x="47762" y="89958"/>
                      <a:pt x="54381" y="89206"/>
                      <a:pt x="59194" y="89206"/>
                    </a:cubicBezTo>
                    <a:cubicBezTo>
                      <a:pt x="60247" y="89281"/>
                      <a:pt x="61225" y="89582"/>
                      <a:pt x="62052" y="90183"/>
                    </a:cubicBezTo>
                    <a:cubicBezTo>
                      <a:pt x="68578" y="90982"/>
                      <a:pt x="79375" y="91939"/>
                      <a:pt x="88536" y="91939"/>
                    </a:cubicBezTo>
                    <a:cubicBezTo>
                      <a:pt x="94895" y="91939"/>
                      <a:pt x="100466" y="91478"/>
                      <a:pt x="103270" y="90183"/>
                    </a:cubicBezTo>
                    <a:lnTo>
                      <a:pt x="103270" y="90183"/>
                    </a:lnTo>
                    <a:cubicBezTo>
                      <a:pt x="100992" y="90473"/>
                      <a:pt x="98229" y="90598"/>
                      <a:pt x="95383" y="90598"/>
                    </a:cubicBezTo>
                    <a:cubicBezTo>
                      <a:pt x="87894" y="90598"/>
                      <a:pt x="79833" y="89735"/>
                      <a:pt x="78525" y="88754"/>
                    </a:cubicBezTo>
                    <a:cubicBezTo>
                      <a:pt x="76118" y="86949"/>
                      <a:pt x="88077" y="87776"/>
                      <a:pt x="92138" y="86723"/>
                    </a:cubicBezTo>
                    <a:cubicBezTo>
                      <a:pt x="93868" y="86272"/>
                      <a:pt x="96426" y="84392"/>
                      <a:pt x="98833" y="82436"/>
                    </a:cubicBezTo>
                    <a:cubicBezTo>
                      <a:pt x="96576" y="81834"/>
                      <a:pt x="94244" y="81534"/>
                      <a:pt x="91913" y="81458"/>
                    </a:cubicBezTo>
                    <a:cubicBezTo>
                      <a:pt x="93041" y="81458"/>
                      <a:pt x="96200" y="68371"/>
                      <a:pt x="96501" y="67318"/>
                    </a:cubicBezTo>
                    <a:lnTo>
                      <a:pt x="96576" y="66867"/>
                    </a:lnTo>
                    <a:lnTo>
                      <a:pt x="96576" y="66867"/>
                    </a:lnTo>
                    <a:cubicBezTo>
                      <a:pt x="92358" y="73484"/>
                      <a:pt x="85469" y="81789"/>
                      <a:pt x="77539" y="81789"/>
                    </a:cubicBezTo>
                    <a:cubicBezTo>
                      <a:pt x="77267" y="81789"/>
                      <a:pt x="76994" y="81779"/>
                      <a:pt x="76719" y="81759"/>
                    </a:cubicBezTo>
                    <a:cubicBezTo>
                      <a:pt x="63181" y="80781"/>
                      <a:pt x="61977" y="51823"/>
                      <a:pt x="61601" y="51222"/>
                    </a:cubicBezTo>
                    <a:cubicBezTo>
                      <a:pt x="61587" y="51203"/>
                      <a:pt x="61573" y="51194"/>
                      <a:pt x="61560" y="51194"/>
                    </a:cubicBezTo>
                    <a:cubicBezTo>
                      <a:pt x="61149" y="51194"/>
                      <a:pt x="61131" y="60065"/>
                      <a:pt x="60548" y="68371"/>
                    </a:cubicBezTo>
                    <a:cubicBezTo>
                      <a:pt x="59992" y="76296"/>
                      <a:pt x="54360" y="87176"/>
                      <a:pt x="50363" y="87176"/>
                    </a:cubicBezTo>
                    <a:cubicBezTo>
                      <a:pt x="50035" y="87176"/>
                      <a:pt x="49718" y="87103"/>
                      <a:pt x="49416" y="86949"/>
                    </a:cubicBezTo>
                    <a:cubicBezTo>
                      <a:pt x="45731" y="85069"/>
                      <a:pt x="45956" y="74238"/>
                      <a:pt x="45656" y="71003"/>
                    </a:cubicBezTo>
                    <a:cubicBezTo>
                      <a:pt x="45355" y="67543"/>
                      <a:pt x="44828" y="63933"/>
                      <a:pt x="45505" y="60473"/>
                    </a:cubicBezTo>
                    <a:cubicBezTo>
                      <a:pt x="46083" y="57389"/>
                      <a:pt x="52480" y="45742"/>
                      <a:pt x="57614" y="45742"/>
                    </a:cubicBezTo>
                    <a:cubicBezTo>
                      <a:pt x="58489" y="45742"/>
                      <a:pt x="59327" y="46080"/>
                      <a:pt x="60094" y="46856"/>
                    </a:cubicBezTo>
                    <a:lnTo>
                      <a:pt x="60094" y="46856"/>
                    </a:lnTo>
                    <a:cubicBezTo>
                      <a:pt x="59989" y="46674"/>
                      <a:pt x="62355" y="40460"/>
                      <a:pt x="62579" y="39789"/>
                    </a:cubicBezTo>
                    <a:cubicBezTo>
                      <a:pt x="63256" y="37006"/>
                      <a:pt x="64309" y="34298"/>
                      <a:pt x="65663" y="31816"/>
                    </a:cubicBezTo>
                    <a:cubicBezTo>
                      <a:pt x="67313" y="28973"/>
                      <a:pt x="70921" y="26215"/>
                      <a:pt x="73980" y="26215"/>
                    </a:cubicBezTo>
                    <a:cubicBezTo>
                      <a:pt x="75939" y="26215"/>
                      <a:pt x="77673" y="27346"/>
                      <a:pt x="78525" y="30312"/>
                    </a:cubicBezTo>
                    <a:cubicBezTo>
                      <a:pt x="79277" y="32794"/>
                      <a:pt x="77246" y="35953"/>
                      <a:pt x="75441" y="38210"/>
                    </a:cubicBezTo>
                    <a:cubicBezTo>
                      <a:pt x="79126" y="35276"/>
                      <a:pt x="85219" y="33095"/>
                      <a:pt x="87701" y="32267"/>
                    </a:cubicBezTo>
                    <a:cubicBezTo>
                      <a:pt x="87400" y="32192"/>
                      <a:pt x="87099" y="32117"/>
                      <a:pt x="86873" y="31967"/>
                    </a:cubicBezTo>
                    <a:cubicBezTo>
                      <a:pt x="85444" y="30914"/>
                      <a:pt x="84241" y="26702"/>
                      <a:pt x="82887" y="25047"/>
                    </a:cubicBezTo>
                    <a:cubicBezTo>
                      <a:pt x="81157" y="23166"/>
                      <a:pt x="79277" y="21436"/>
                      <a:pt x="77246" y="19782"/>
                    </a:cubicBezTo>
                    <a:cubicBezTo>
                      <a:pt x="83263" y="19556"/>
                      <a:pt x="78299" y="6243"/>
                      <a:pt x="72808"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4"/>
              <p:cNvSpPr/>
              <p:nvPr/>
            </p:nvSpPr>
            <p:spPr>
              <a:xfrm>
                <a:off x="2740050" y="4252725"/>
                <a:ext cx="2612625" cy="1158925"/>
              </a:xfrm>
              <a:custGeom>
                <a:avLst/>
                <a:gdLst/>
                <a:ahLst/>
                <a:cxnLst/>
                <a:rect l="l" t="t" r="r" b="b"/>
                <a:pathLst>
                  <a:path w="104505" h="46357" extrusionOk="0">
                    <a:moveTo>
                      <a:pt x="61451" y="1"/>
                    </a:moveTo>
                    <a:cubicBezTo>
                      <a:pt x="61451" y="1"/>
                      <a:pt x="60624" y="22716"/>
                      <a:pt x="53855" y="24295"/>
                    </a:cubicBezTo>
                    <a:cubicBezTo>
                      <a:pt x="53641" y="24345"/>
                      <a:pt x="53428" y="24369"/>
                      <a:pt x="53214" y="24369"/>
                    </a:cubicBezTo>
                    <a:cubicBezTo>
                      <a:pt x="46642" y="24369"/>
                      <a:pt x="39940" y="1580"/>
                      <a:pt x="39940" y="1580"/>
                    </a:cubicBezTo>
                    <a:cubicBezTo>
                      <a:pt x="39940" y="1580"/>
                      <a:pt x="35577" y="25499"/>
                      <a:pt x="29184" y="26326"/>
                    </a:cubicBezTo>
                    <a:cubicBezTo>
                      <a:pt x="29085" y="26338"/>
                      <a:pt x="28987" y="26343"/>
                      <a:pt x="28890" y="26343"/>
                    </a:cubicBezTo>
                    <a:cubicBezTo>
                      <a:pt x="22584" y="26343"/>
                      <a:pt x="18354" y="2789"/>
                      <a:pt x="18353" y="2784"/>
                    </a:cubicBezTo>
                    <a:lnTo>
                      <a:pt x="18353" y="2784"/>
                    </a:lnTo>
                    <a:cubicBezTo>
                      <a:pt x="18354" y="2788"/>
                      <a:pt x="21587" y="22716"/>
                      <a:pt x="17977" y="24747"/>
                    </a:cubicBezTo>
                    <a:cubicBezTo>
                      <a:pt x="17309" y="25114"/>
                      <a:pt x="16630" y="25280"/>
                      <a:pt x="15950" y="25280"/>
                    </a:cubicBezTo>
                    <a:cubicBezTo>
                      <a:pt x="9665" y="25280"/>
                      <a:pt x="3235" y="11133"/>
                      <a:pt x="3235" y="11133"/>
                    </a:cubicBezTo>
                    <a:lnTo>
                      <a:pt x="3009" y="11810"/>
                    </a:lnTo>
                    <a:cubicBezTo>
                      <a:pt x="6093" y="18052"/>
                      <a:pt x="9929" y="23995"/>
                      <a:pt x="14367" y="29335"/>
                    </a:cubicBezTo>
                    <a:cubicBezTo>
                      <a:pt x="14367" y="29335"/>
                      <a:pt x="12265" y="28950"/>
                      <a:pt x="9669" y="28950"/>
                    </a:cubicBezTo>
                    <a:cubicBezTo>
                      <a:pt x="5478" y="28950"/>
                      <a:pt x="1" y="29953"/>
                      <a:pt x="1" y="35202"/>
                    </a:cubicBezTo>
                    <a:cubicBezTo>
                      <a:pt x="1" y="38586"/>
                      <a:pt x="4083" y="39605"/>
                      <a:pt x="8984" y="39605"/>
                    </a:cubicBezTo>
                    <a:cubicBezTo>
                      <a:pt x="15411" y="39605"/>
                      <a:pt x="23245" y="37852"/>
                      <a:pt x="25122" y="37383"/>
                    </a:cubicBezTo>
                    <a:lnTo>
                      <a:pt x="25122" y="37383"/>
                    </a:lnTo>
                    <a:cubicBezTo>
                      <a:pt x="23242" y="37909"/>
                      <a:pt x="16247" y="39865"/>
                      <a:pt x="18127" y="42648"/>
                    </a:cubicBezTo>
                    <a:cubicBezTo>
                      <a:pt x="19391" y="44573"/>
                      <a:pt x="23591" y="44670"/>
                      <a:pt x="26453" y="44670"/>
                    </a:cubicBezTo>
                    <a:cubicBezTo>
                      <a:pt x="26771" y="44670"/>
                      <a:pt x="27072" y="44669"/>
                      <a:pt x="27351" y="44669"/>
                    </a:cubicBezTo>
                    <a:cubicBezTo>
                      <a:pt x="27700" y="44669"/>
                      <a:pt x="28014" y="44670"/>
                      <a:pt x="28282" y="44679"/>
                    </a:cubicBezTo>
                    <a:cubicBezTo>
                      <a:pt x="28888" y="44708"/>
                      <a:pt x="29578" y="44728"/>
                      <a:pt x="30316" y="44728"/>
                    </a:cubicBezTo>
                    <a:cubicBezTo>
                      <a:pt x="33423" y="44728"/>
                      <a:pt x="37390" y="44364"/>
                      <a:pt x="39639" y="42723"/>
                    </a:cubicBezTo>
                    <a:cubicBezTo>
                      <a:pt x="41444" y="41444"/>
                      <a:pt x="41820" y="37909"/>
                      <a:pt x="41369" y="35653"/>
                    </a:cubicBezTo>
                    <a:lnTo>
                      <a:pt x="41369" y="35653"/>
                    </a:lnTo>
                    <a:cubicBezTo>
                      <a:pt x="41370" y="35660"/>
                      <a:pt x="42573" y="41596"/>
                      <a:pt x="44227" y="44227"/>
                    </a:cubicBezTo>
                    <a:cubicBezTo>
                      <a:pt x="45086" y="45659"/>
                      <a:pt x="49636" y="46356"/>
                      <a:pt x="54130" y="46356"/>
                    </a:cubicBezTo>
                    <a:cubicBezTo>
                      <a:pt x="57900" y="46356"/>
                      <a:pt x="61630" y="45865"/>
                      <a:pt x="63106" y="44904"/>
                    </a:cubicBezTo>
                    <a:cubicBezTo>
                      <a:pt x="66265" y="42798"/>
                      <a:pt x="59947" y="40542"/>
                      <a:pt x="59947" y="40542"/>
                    </a:cubicBezTo>
                    <a:lnTo>
                      <a:pt x="59947" y="40542"/>
                    </a:lnTo>
                    <a:cubicBezTo>
                      <a:pt x="66209" y="41354"/>
                      <a:pt x="77874" y="42443"/>
                      <a:pt x="87663" y="42443"/>
                    </a:cubicBezTo>
                    <a:cubicBezTo>
                      <a:pt x="96923" y="42443"/>
                      <a:pt x="104505" y="41468"/>
                      <a:pt x="104249" y="38361"/>
                    </a:cubicBezTo>
                    <a:cubicBezTo>
                      <a:pt x="103722" y="32043"/>
                      <a:pt x="91011" y="32043"/>
                      <a:pt x="91011" y="32043"/>
                    </a:cubicBezTo>
                    <a:cubicBezTo>
                      <a:pt x="92139" y="32043"/>
                      <a:pt x="95298" y="18955"/>
                      <a:pt x="95599" y="17827"/>
                    </a:cubicBezTo>
                    <a:cubicBezTo>
                      <a:pt x="95975" y="16172"/>
                      <a:pt x="96351" y="14517"/>
                      <a:pt x="96727" y="12863"/>
                    </a:cubicBezTo>
                    <a:lnTo>
                      <a:pt x="96727" y="12863"/>
                    </a:lnTo>
                    <a:cubicBezTo>
                      <a:pt x="92583" y="17994"/>
                      <a:pt x="85849" y="24736"/>
                      <a:pt x="79093" y="24736"/>
                    </a:cubicBezTo>
                    <a:cubicBezTo>
                      <a:pt x="78125" y="24736"/>
                      <a:pt x="77156" y="24597"/>
                      <a:pt x="76193" y="24295"/>
                    </a:cubicBezTo>
                    <a:cubicBezTo>
                      <a:pt x="64610" y="20685"/>
                      <a:pt x="61451" y="1"/>
                      <a:pt x="614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4"/>
              <p:cNvSpPr/>
              <p:nvPr/>
            </p:nvSpPr>
            <p:spPr>
              <a:xfrm>
                <a:off x="3223300" y="4322275"/>
                <a:ext cx="116625" cy="866925"/>
              </a:xfrm>
              <a:custGeom>
                <a:avLst/>
                <a:gdLst/>
                <a:ahLst/>
                <a:cxnLst/>
                <a:rect l="l" t="t" r="r" b="b"/>
                <a:pathLst>
                  <a:path w="4665" h="34677" extrusionOk="0">
                    <a:moveTo>
                      <a:pt x="232" y="1"/>
                    </a:moveTo>
                    <a:cubicBezTo>
                      <a:pt x="230" y="1"/>
                      <a:pt x="228" y="1"/>
                      <a:pt x="227" y="2"/>
                    </a:cubicBezTo>
                    <a:cubicBezTo>
                      <a:pt x="1" y="2"/>
                      <a:pt x="151" y="4364"/>
                      <a:pt x="377" y="8727"/>
                    </a:cubicBezTo>
                    <a:cubicBezTo>
                      <a:pt x="527" y="10908"/>
                      <a:pt x="753" y="13089"/>
                      <a:pt x="904" y="14744"/>
                    </a:cubicBezTo>
                    <a:cubicBezTo>
                      <a:pt x="979" y="15571"/>
                      <a:pt x="979" y="16248"/>
                      <a:pt x="1054" y="16700"/>
                    </a:cubicBezTo>
                    <a:cubicBezTo>
                      <a:pt x="1054" y="17000"/>
                      <a:pt x="1129" y="17226"/>
                      <a:pt x="1129" y="17527"/>
                    </a:cubicBezTo>
                    <a:cubicBezTo>
                      <a:pt x="1129" y="17527"/>
                      <a:pt x="1204" y="17753"/>
                      <a:pt x="1280" y="18279"/>
                    </a:cubicBezTo>
                    <a:cubicBezTo>
                      <a:pt x="1355" y="18730"/>
                      <a:pt x="1505" y="19407"/>
                      <a:pt x="1731" y="20235"/>
                    </a:cubicBezTo>
                    <a:lnTo>
                      <a:pt x="3160" y="26102"/>
                    </a:lnTo>
                    <a:cubicBezTo>
                      <a:pt x="3611" y="27982"/>
                      <a:pt x="3912" y="29937"/>
                      <a:pt x="4063" y="31968"/>
                    </a:cubicBezTo>
                    <a:cubicBezTo>
                      <a:pt x="4138" y="32119"/>
                      <a:pt x="4138" y="32344"/>
                      <a:pt x="4138" y="32495"/>
                    </a:cubicBezTo>
                    <a:lnTo>
                      <a:pt x="4138" y="33021"/>
                    </a:lnTo>
                    <a:lnTo>
                      <a:pt x="4138" y="33924"/>
                    </a:lnTo>
                    <a:cubicBezTo>
                      <a:pt x="4138" y="34375"/>
                      <a:pt x="4213" y="34676"/>
                      <a:pt x="4213" y="34676"/>
                    </a:cubicBezTo>
                    <a:cubicBezTo>
                      <a:pt x="4288" y="34676"/>
                      <a:pt x="4363" y="34450"/>
                      <a:pt x="4439" y="33849"/>
                    </a:cubicBezTo>
                    <a:cubicBezTo>
                      <a:pt x="4514" y="33623"/>
                      <a:pt x="4589" y="33322"/>
                      <a:pt x="4589" y="33021"/>
                    </a:cubicBezTo>
                    <a:cubicBezTo>
                      <a:pt x="4664" y="32871"/>
                      <a:pt x="4664" y="32645"/>
                      <a:pt x="4664" y="32495"/>
                    </a:cubicBezTo>
                    <a:lnTo>
                      <a:pt x="4664" y="31893"/>
                    </a:lnTo>
                    <a:cubicBezTo>
                      <a:pt x="4664" y="29862"/>
                      <a:pt x="4514" y="27831"/>
                      <a:pt x="4213" y="25801"/>
                    </a:cubicBezTo>
                    <a:cubicBezTo>
                      <a:pt x="3837" y="23619"/>
                      <a:pt x="3386" y="21513"/>
                      <a:pt x="3085" y="19859"/>
                    </a:cubicBezTo>
                    <a:cubicBezTo>
                      <a:pt x="2934" y="19106"/>
                      <a:pt x="2784" y="18430"/>
                      <a:pt x="2709" y="17978"/>
                    </a:cubicBezTo>
                    <a:cubicBezTo>
                      <a:pt x="2633" y="17527"/>
                      <a:pt x="2633" y="17226"/>
                      <a:pt x="2633" y="17226"/>
                    </a:cubicBezTo>
                    <a:cubicBezTo>
                      <a:pt x="2633" y="17226"/>
                      <a:pt x="2558" y="17000"/>
                      <a:pt x="2483" y="16549"/>
                    </a:cubicBezTo>
                    <a:cubicBezTo>
                      <a:pt x="2483" y="16023"/>
                      <a:pt x="2333" y="15421"/>
                      <a:pt x="2257" y="14594"/>
                    </a:cubicBezTo>
                    <a:cubicBezTo>
                      <a:pt x="2032" y="12939"/>
                      <a:pt x="1731" y="10833"/>
                      <a:pt x="1430" y="8652"/>
                    </a:cubicBezTo>
                    <a:cubicBezTo>
                      <a:pt x="983" y="4326"/>
                      <a:pt x="461" y="1"/>
                      <a:pt x="232"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4"/>
              <p:cNvSpPr/>
              <p:nvPr/>
            </p:nvSpPr>
            <p:spPr>
              <a:xfrm>
                <a:off x="3306050" y="5138400"/>
                <a:ext cx="206875" cy="62550"/>
              </a:xfrm>
              <a:custGeom>
                <a:avLst/>
                <a:gdLst/>
                <a:ahLst/>
                <a:cxnLst/>
                <a:rect l="l" t="t" r="r" b="b"/>
                <a:pathLst>
                  <a:path w="8275" h="2502" extrusionOk="0">
                    <a:moveTo>
                      <a:pt x="3836" y="0"/>
                    </a:moveTo>
                    <a:lnTo>
                      <a:pt x="3235" y="75"/>
                    </a:lnTo>
                    <a:cubicBezTo>
                      <a:pt x="2708" y="151"/>
                      <a:pt x="2182" y="376"/>
                      <a:pt x="1655" y="602"/>
                    </a:cubicBezTo>
                    <a:cubicBezTo>
                      <a:pt x="1129" y="903"/>
                      <a:pt x="753" y="1279"/>
                      <a:pt x="376" y="1805"/>
                    </a:cubicBezTo>
                    <a:cubicBezTo>
                      <a:pt x="151" y="2106"/>
                      <a:pt x="0" y="2407"/>
                      <a:pt x="151" y="2482"/>
                    </a:cubicBezTo>
                    <a:cubicBezTo>
                      <a:pt x="164" y="2496"/>
                      <a:pt x="182" y="2502"/>
                      <a:pt x="205" y="2502"/>
                    </a:cubicBezTo>
                    <a:cubicBezTo>
                      <a:pt x="311" y="2502"/>
                      <a:pt x="518" y="2367"/>
                      <a:pt x="828" y="2181"/>
                    </a:cubicBezTo>
                    <a:cubicBezTo>
                      <a:pt x="1204" y="1956"/>
                      <a:pt x="1580" y="1805"/>
                      <a:pt x="2031" y="1655"/>
                    </a:cubicBezTo>
                    <a:cubicBezTo>
                      <a:pt x="2482" y="1580"/>
                      <a:pt x="2934" y="1505"/>
                      <a:pt x="3385" y="1505"/>
                    </a:cubicBezTo>
                    <a:lnTo>
                      <a:pt x="3987" y="1505"/>
                    </a:lnTo>
                    <a:cubicBezTo>
                      <a:pt x="4148" y="1484"/>
                      <a:pt x="4315" y="1475"/>
                      <a:pt x="4485" y="1475"/>
                    </a:cubicBezTo>
                    <a:cubicBezTo>
                      <a:pt x="4951" y="1475"/>
                      <a:pt x="5447" y="1545"/>
                      <a:pt x="5942" y="1655"/>
                    </a:cubicBezTo>
                    <a:cubicBezTo>
                      <a:pt x="6825" y="1781"/>
                      <a:pt x="7655" y="2066"/>
                      <a:pt x="7989" y="2066"/>
                    </a:cubicBezTo>
                    <a:cubicBezTo>
                      <a:pt x="8053" y="2066"/>
                      <a:pt x="8099" y="2055"/>
                      <a:pt x="8124" y="2031"/>
                    </a:cubicBezTo>
                    <a:cubicBezTo>
                      <a:pt x="8274" y="1881"/>
                      <a:pt x="7371" y="1128"/>
                      <a:pt x="6318" y="602"/>
                    </a:cubicBezTo>
                    <a:cubicBezTo>
                      <a:pt x="5792" y="376"/>
                      <a:pt x="5265" y="226"/>
                      <a:pt x="4739" y="75"/>
                    </a:cubicBezTo>
                    <a:cubicBezTo>
                      <a:pt x="4589" y="75"/>
                      <a:pt x="4438" y="0"/>
                      <a:pt x="4212"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4"/>
              <p:cNvSpPr/>
              <p:nvPr/>
            </p:nvSpPr>
            <p:spPr>
              <a:xfrm>
                <a:off x="3193225" y="5245400"/>
                <a:ext cx="146700" cy="102225"/>
              </a:xfrm>
              <a:custGeom>
                <a:avLst/>
                <a:gdLst/>
                <a:ahLst/>
                <a:cxnLst/>
                <a:rect l="l" t="t" r="r" b="b"/>
                <a:pathLst>
                  <a:path w="5868" h="4089" extrusionOk="0">
                    <a:moveTo>
                      <a:pt x="4957" y="1"/>
                    </a:moveTo>
                    <a:cubicBezTo>
                      <a:pt x="4648" y="1"/>
                      <a:pt x="4285" y="25"/>
                      <a:pt x="3912" y="83"/>
                    </a:cubicBezTo>
                    <a:cubicBezTo>
                      <a:pt x="3460" y="158"/>
                      <a:pt x="3009" y="308"/>
                      <a:pt x="2633" y="534"/>
                    </a:cubicBezTo>
                    <a:lnTo>
                      <a:pt x="2182" y="684"/>
                    </a:lnTo>
                    <a:lnTo>
                      <a:pt x="2107" y="835"/>
                    </a:lnTo>
                    <a:cubicBezTo>
                      <a:pt x="1580" y="1211"/>
                      <a:pt x="1129" y="1737"/>
                      <a:pt x="753" y="2264"/>
                    </a:cubicBezTo>
                    <a:cubicBezTo>
                      <a:pt x="226" y="3091"/>
                      <a:pt x="0" y="3994"/>
                      <a:pt x="226" y="4069"/>
                    </a:cubicBezTo>
                    <a:cubicBezTo>
                      <a:pt x="246" y="4082"/>
                      <a:pt x="268" y="4089"/>
                      <a:pt x="293" y="4089"/>
                    </a:cubicBezTo>
                    <a:cubicBezTo>
                      <a:pt x="545" y="4089"/>
                      <a:pt x="1031" y="3421"/>
                      <a:pt x="1580" y="2941"/>
                    </a:cubicBezTo>
                    <a:cubicBezTo>
                      <a:pt x="1881" y="2715"/>
                      <a:pt x="2182" y="2490"/>
                      <a:pt x="2558" y="2264"/>
                    </a:cubicBezTo>
                    <a:lnTo>
                      <a:pt x="2934" y="2038"/>
                    </a:lnTo>
                    <a:cubicBezTo>
                      <a:pt x="3385" y="1662"/>
                      <a:pt x="3836" y="1361"/>
                      <a:pt x="4288" y="1061"/>
                    </a:cubicBezTo>
                    <a:cubicBezTo>
                      <a:pt x="5040" y="684"/>
                      <a:pt x="5867" y="384"/>
                      <a:pt x="5867" y="158"/>
                    </a:cubicBezTo>
                    <a:cubicBezTo>
                      <a:pt x="5821" y="65"/>
                      <a:pt x="5458" y="1"/>
                      <a:pt x="495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4"/>
              <p:cNvSpPr/>
              <p:nvPr/>
            </p:nvSpPr>
            <p:spPr>
              <a:xfrm>
                <a:off x="3334250" y="5254975"/>
                <a:ext cx="156100" cy="92650"/>
              </a:xfrm>
              <a:custGeom>
                <a:avLst/>
                <a:gdLst/>
                <a:ahLst/>
                <a:cxnLst/>
                <a:rect l="l" t="t" r="r" b="b"/>
                <a:pathLst>
                  <a:path w="6244" h="3706" extrusionOk="0">
                    <a:moveTo>
                      <a:pt x="4288" y="1"/>
                    </a:moveTo>
                    <a:cubicBezTo>
                      <a:pt x="3837" y="1"/>
                      <a:pt x="3310" y="76"/>
                      <a:pt x="2934" y="226"/>
                    </a:cubicBezTo>
                    <a:lnTo>
                      <a:pt x="2483" y="377"/>
                    </a:lnTo>
                    <a:cubicBezTo>
                      <a:pt x="2407" y="377"/>
                      <a:pt x="2332" y="377"/>
                      <a:pt x="2257" y="452"/>
                    </a:cubicBezTo>
                    <a:lnTo>
                      <a:pt x="1806" y="828"/>
                    </a:lnTo>
                    <a:cubicBezTo>
                      <a:pt x="1580" y="978"/>
                      <a:pt x="1430" y="1129"/>
                      <a:pt x="1279" y="1279"/>
                    </a:cubicBezTo>
                    <a:cubicBezTo>
                      <a:pt x="1129" y="1430"/>
                      <a:pt x="978" y="1655"/>
                      <a:pt x="828" y="1806"/>
                    </a:cubicBezTo>
                    <a:cubicBezTo>
                      <a:pt x="226" y="2708"/>
                      <a:pt x="1" y="3611"/>
                      <a:pt x="151" y="3686"/>
                    </a:cubicBezTo>
                    <a:cubicBezTo>
                      <a:pt x="171" y="3699"/>
                      <a:pt x="194" y="3706"/>
                      <a:pt x="220" y="3706"/>
                    </a:cubicBezTo>
                    <a:cubicBezTo>
                      <a:pt x="483" y="3706"/>
                      <a:pt x="1032" y="3044"/>
                      <a:pt x="1580" y="2633"/>
                    </a:cubicBezTo>
                    <a:cubicBezTo>
                      <a:pt x="1731" y="2483"/>
                      <a:pt x="1956" y="2407"/>
                      <a:pt x="2107" y="2257"/>
                    </a:cubicBezTo>
                    <a:cubicBezTo>
                      <a:pt x="2257" y="2182"/>
                      <a:pt x="2407" y="2031"/>
                      <a:pt x="2558" y="2031"/>
                    </a:cubicBezTo>
                    <a:lnTo>
                      <a:pt x="3009" y="1806"/>
                    </a:lnTo>
                    <a:cubicBezTo>
                      <a:pt x="3160" y="1655"/>
                      <a:pt x="3310" y="1580"/>
                      <a:pt x="3461" y="1505"/>
                    </a:cubicBezTo>
                    <a:cubicBezTo>
                      <a:pt x="3761" y="1354"/>
                      <a:pt x="4062" y="1204"/>
                      <a:pt x="4438" y="1054"/>
                    </a:cubicBezTo>
                    <a:cubicBezTo>
                      <a:pt x="5266" y="828"/>
                      <a:pt x="6168" y="753"/>
                      <a:pt x="6168" y="527"/>
                    </a:cubicBezTo>
                    <a:cubicBezTo>
                      <a:pt x="6243" y="377"/>
                      <a:pt x="5341" y="1"/>
                      <a:pt x="4288"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4"/>
              <p:cNvSpPr/>
              <p:nvPr/>
            </p:nvSpPr>
            <p:spPr>
              <a:xfrm>
                <a:off x="4206750" y="3942475"/>
                <a:ext cx="82750" cy="1267400"/>
              </a:xfrm>
              <a:custGeom>
                <a:avLst/>
                <a:gdLst/>
                <a:ahLst/>
                <a:cxnLst/>
                <a:rect l="l" t="t" r="r" b="b"/>
                <a:pathLst>
                  <a:path w="3310" h="50696" extrusionOk="0">
                    <a:moveTo>
                      <a:pt x="1580" y="0"/>
                    </a:moveTo>
                    <a:cubicBezTo>
                      <a:pt x="1429" y="1354"/>
                      <a:pt x="1429" y="2708"/>
                      <a:pt x="1505" y="3987"/>
                    </a:cubicBezTo>
                    <a:cubicBezTo>
                      <a:pt x="1505" y="6394"/>
                      <a:pt x="1655" y="9553"/>
                      <a:pt x="1730" y="12712"/>
                    </a:cubicBezTo>
                    <a:cubicBezTo>
                      <a:pt x="1730" y="15871"/>
                      <a:pt x="1806" y="19105"/>
                      <a:pt x="1806" y="21437"/>
                    </a:cubicBezTo>
                    <a:lnTo>
                      <a:pt x="1806" y="25423"/>
                    </a:lnTo>
                    <a:lnTo>
                      <a:pt x="1806" y="26476"/>
                    </a:lnTo>
                    <a:lnTo>
                      <a:pt x="1806" y="29334"/>
                    </a:lnTo>
                    <a:cubicBezTo>
                      <a:pt x="1881" y="31741"/>
                      <a:pt x="1655" y="34900"/>
                      <a:pt x="1505" y="38059"/>
                    </a:cubicBezTo>
                    <a:cubicBezTo>
                      <a:pt x="1429" y="39639"/>
                      <a:pt x="1204" y="41218"/>
                      <a:pt x="1053" y="42723"/>
                    </a:cubicBezTo>
                    <a:cubicBezTo>
                      <a:pt x="978" y="43475"/>
                      <a:pt x="978" y="44152"/>
                      <a:pt x="828" y="44829"/>
                    </a:cubicBezTo>
                    <a:cubicBezTo>
                      <a:pt x="753" y="45506"/>
                      <a:pt x="602" y="46107"/>
                      <a:pt x="527" y="46709"/>
                    </a:cubicBezTo>
                    <a:cubicBezTo>
                      <a:pt x="226" y="47988"/>
                      <a:pt x="76" y="49342"/>
                      <a:pt x="0" y="50695"/>
                    </a:cubicBezTo>
                    <a:cubicBezTo>
                      <a:pt x="452" y="49417"/>
                      <a:pt x="828" y="48138"/>
                      <a:pt x="1129" y="46859"/>
                    </a:cubicBezTo>
                    <a:cubicBezTo>
                      <a:pt x="1279" y="46258"/>
                      <a:pt x="1429" y="45656"/>
                      <a:pt x="1580" y="44979"/>
                    </a:cubicBezTo>
                    <a:cubicBezTo>
                      <a:pt x="1730" y="44302"/>
                      <a:pt x="1806" y="43550"/>
                      <a:pt x="1956" y="42798"/>
                    </a:cubicBezTo>
                    <a:cubicBezTo>
                      <a:pt x="2182" y="41369"/>
                      <a:pt x="2407" y="39789"/>
                      <a:pt x="2633" y="38134"/>
                    </a:cubicBezTo>
                    <a:cubicBezTo>
                      <a:pt x="2859" y="35051"/>
                      <a:pt x="3235" y="31816"/>
                      <a:pt x="3235" y="29409"/>
                    </a:cubicBezTo>
                    <a:cubicBezTo>
                      <a:pt x="3235" y="28206"/>
                      <a:pt x="3310" y="27228"/>
                      <a:pt x="3310" y="26476"/>
                    </a:cubicBezTo>
                    <a:lnTo>
                      <a:pt x="3310" y="25423"/>
                    </a:lnTo>
                    <a:cubicBezTo>
                      <a:pt x="3310" y="25423"/>
                      <a:pt x="3235" y="23844"/>
                      <a:pt x="3235" y="21437"/>
                    </a:cubicBezTo>
                    <a:cubicBezTo>
                      <a:pt x="3159" y="19030"/>
                      <a:pt x="3009" y="15871"/>
                      <a:pt x="2783" y="12712"/>
                    </a:cubicBezTo>
                    <a:cubicBezTo>
                      <a:pt x="2558" y="9477"/>
                      <a:pt x="2332" y="6318"/>
                      <a:pt x="2106" y="3987"/>
                    </a:cubicBezTo>
                    <a:cubicBezTo>
                      <a:pt x="2031" y="2633"/>
                      <a:pt x="1881" y="1354"/>
                      <a:pt x="1580" y="0"/>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4"/>
              <p:cNvSpPr/>
              <p:nvPr/>
            </p:nvSpPr>
            <p:spPr>
              <a:xfrm>
                <a:off x="3996150" y="5197625"/>
                <a:ext cx="321575" cy="190875"/>
              </a:xfrm>
              <a:custGeom>
                <a:avLst/>
                <a:gdLst/>
                <a:ahLst/>
                <a:cxnLst/>
                <a:rect l="l" t="t" r="r" b="b"/>
                <a:pathLst>
                  <a:path w="12863" h="7635" extrusionOk="0">
                    <a:moveTo>
                      <a:pt x="5604" y="1"/>
                    </a:moveTo>
                    <a:cubicBezTo>
                      <a:pt x="5096" y="1"/>
                      <a:pt x="4588" y="38"/>
                      <a:pt x="4062" y="113"/>
                    </a:cubicBezTo>
                    <a:cubicBezTo>
                      <a:pt x="3084" y="189"/>
                      <a:pt x="2106" y="489"/>
                      <a:pt x="1204" y="866"/>
                    </a:cubicBezTo>
                    <a:cubicBezTo>
                      <a:pt x="452" y="1242"/>
                      <a:pt x="0" y="1542"/>
                      <a:pt x="0" y="1618"/>
                    </a:cubicBezTo>
                    <a:cubicBezTo>
                      <a:pt x="22" y="1662"/>
                      <a:pt x="83" y="1680"/>
                      <a:pt x="177" y="1680"/>
                    </a:cubicBezTo>
                    <a:cubicBezTo>
                      <a:pt x="403" y="1680"/>
                      <a:pt x="822" y="1574"/>
                      <a:pt x="1354" y="1467"/>
                    </a:cubicBezTo>
                    <a:cubicBezTo>
                      <a:pt x="2257" y="1242"/>
                      <a:pt x="3235" y="1166"/>
                      <a:pt x="4212" y="1166"/>
                    </a:cubicBezTo>
                    <a:cubicBezTo>
                      <a:pt x="5115" y="1166"/>
                      <a:pt x="6017" y="1317"/>
                      <a:pt x="6920" y="1467"/>
                    </a:cubicBezTo>
                    <a:cubicBezTo>
                      <a:pt x="7221" y="1542"/>
                      <a:pt x="7522" y="1618"/>
                      <a:pt x="7747" y="1768"/>
                    </a:cubicBezTo>
                    <a:lnTo>
                      <a:pt x="8048" y="1843"/>
                    </a:lnTo>
                    <a:cubicBezTo>
                      <a:pt x="8199" y="1843"/>
                      <a:pt x="8274" y="1919"/>
                      <a:pt x="8424" y="1994"/>
                    </a:cubicBezTo>
                    <a:cubicBezTo>
                      <a:pt x="8575" y="2069"/>
                      <a:pt x="8876" y="2144"/>
                      <a:pt x="9252" y="2295"/>
                    </a:cubicBezTo>
                    <a:cubicBezTo>
                      <a:pt x="10004" y="2671"/>
                      <a:pt x="10681" y="3197"/>
                      <a:pt x="11283" y="3874"/>
                    </a:cubicBezTo>
                    <a:cubicBezTo>
                      <a:pt x="11809" y="4551"/>
                      <a:pt x="12110" y="5454"/>
                      <a:pt x="12185" y="6356"/>
                    </a:cubicBezTo>
                    <a:cubicBezTo>
                      <a:pt x="12260" y="7108"/>
                      <a:pt x="12336" y="7635"/>
                      <a:pt x="12411" y="7635"/>
                    </a:cubicBezTo>
                    <a:cubicBezTo>
                      <a:pt x="12486" y="7635"/>
                      <a:pt x="12712" y="7108"/>
                      <a:pt x="12787" y="6281"/>
                    </a:cubicBezTo>
                    <a:cubicBezTo>
                      <a:pt x="12862" y="5228"/>
                      <a:pt x="12636" y="4175"/>
                      <a:pt x="12110" y="3197"/>
                    </a:cubicBezTo>
                    <a:cubicBezTo>
                      <a:pt x="11508" y="2295"/>
                      <a:pt x="10756" y="1542"/>
                      <a:pt x="9853" y="1016"/>
                    </a:cubicBezTo>
                    <a:cubicBezTo>
                      <a:pt x="9477" y="790"/>
                      <a:pt x="9101" y="640"/>
                      <a:pt x="8876" y="565"/>
                    </a:cubicBezTo>
                    <a:cubicBezTo>
                      <a:pt x="8800" y="489"/>
                      <a:pt x="8650" y="414"/>
                      <a:pt x="8500" y="414"/>
                    </a:cubicBezTo>
                    <a:lnTo>
                      <a:pt x="8124" y="339"/>
                    </a:lnTo>
                    <a:cubicBezTo>
                      <a:pt x="7823" y="189"/>
                      <a:pt x="7447" y="113"/>
                      <a:pt x="7146" y="113"/>
                    </a:cubicBezTo>
                    <a:cubicBezTo>
                      <a:pt x="6619" y="38"/>
                      <a:pt x="6112" y="1"/>
                      <a:pt x="5604"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4"/>
              <p:cNvSpPr/>
              <p:nvPr/>
            </p:nvSpPr>
            <p:spPr>
              <a:xfrm>
                <a:off x="4116500" y="5275650"/>
                <a:ext cx="88400" cy="113000"/>
              </a:xfrm>
              <a:custGeom>
                <a:avLst/>
                <a:gdLst/>
                <a:ahLst/>
                <a:cxnLst/>
                <a:rect l="l" t="t" r="r" b="b"/>
                <a:pathLst>
                  <a:path w="3536" h="4520" extrusionOk="0">
                    <a:moveTo>
                      <a:pt x="527" y="1"/>
                    </a:moveTo>
                    <a:cubicBezTo>
                      <a:pt x="226" y="1"/>
                      <a:pt x="75" y="1"/>
                      <a:pt x="0" y="151"/>
                    </a:cubicBezTo>
                    <a:cubicBezTo>
                      <a:pt x="0" y="227"/>
                      <a:pt x="226" y="452"/>
                      <a:pt x="301" y="603"/>
                    </a:cubicBezTo>
                    <a:cubicBezTo>
                      <a:pt x="451" y="678"/>
                      <a:pt x="602" y="753"/>
                      <a:pt x="677" y="828"/>
                    </a:cubicBezTo>
                    <a:lnTo>
                      <a:pt x="1053" y="1204"/>
                    </a:lnTo>
                    <a:cubicBezTo>
                      <a:pt x="1279" y="1430"/>
                      <a:pt x="1504" y="1580"/>
                      <a:pt x="1730" y="1881"/>
                    </a:cubicBezTo>
                    <a:lnTo>
                      <a:pt x="1880" y="2182"/>
                    </a:lnTo>
                    <a:cubicBezTo>
                      <a:pt x="1956" y="2257"/>
                      <a:pt x="2031" y="2333"/>
                      <a:pt x="2106" y="2408"/>
                    </a:cubicBezTo>
                    <a:cubicBezTo>
                      <a:pt x="2181" y="2483"/>
                      <a:pt x="2256" y="2634"/>
                      <a:pt x="2332" y="2709"/>
                    </a:cubicBezTo>
                    <a:cubicBezTo>
                      <a:pt x="2407" y="2859"/>
                      <a:pt x="2407" y="3010"/>
                      <a:pt x="2482" y="3085"/>
                    </a:cubicBezTo>
                    <a:cubicBezTo>
                      <a:pt x="2708" y="3687"/>
                      <a:pt x="2633" y="4439"/>
                      <a:pt x="2783" y="4514"/>
                    </a:cubicBezTo>
                    <a:cubicBezTo>
                      <a:pt x="2791" y="4518"/>
                      <a:pt x="2799" y="4520"/>
                      <a:pt x="2809" y="4520"/>
                    </a:cubicBezTo>
                    <a:cubicBezTo>
                      <a:pt x="2986" y="4520"/>
                      <a:pt x="3464" y="3866"/>
                      <a:pt x="3535" y="3010"/>
                    </a:cubicBezTo>
                    <a:cubicBezTo>
                      <a:pt x="3535" y="2784"/>
                      <a:pt x="3535" y="2558"/>
                      <a:pt x="3535" y="2333"/>
                    </a:cubicBezTo>
                    <a:cubicBezTo>
                      <a:pt x="3460" y="2107"/>
                      <a:pt x="3385" y="1957"/>
                      <a:pt x="3310" y="1806"/>
                    </a:cubicBezTo>
                    <a:cubicBezTo>
                      <a:pt x="3310" y="1580"/>
                      <a:pt x="3159" y="1430"/>
                      <a:pt x="3084" y="1280"/>
                    </a:cubicBezTo>
                    <a:lnTo>
                      <a:pt x="2633" y="904"/>
                    </a:lnTo>
                    <a:cubicBezTo>
                      <a:pt x="2332" y="603"/>
                      <a:pt x="2031" y="452"/>
                      <a:pt x="1655" y="302"/>
                    </a:cubicBezTo>
                    <a:lnTo>
                      <a:pt x="1053" y="76"/>
                    </a:lnTo>
                    <a:cubicBezTo>
                      <a:pt x="903" y="76"/>
                      <a:pt x="752" y="76"/>
                      <a:pt x="52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4"/>
              <p:cNvSpPr/>
              <p:nvPr/>
            </p:nvSpPr>
            <p:spPr>
              <a:xfrm>
                <a:off x="3702800" y="4322275"/>
                <a:ext cx="110975" cy="927075"/>
              </a:xfrm>
              <a:custGeom>
                <a:avLst/>
                <a:gdLst/>
                <a:ahLst/>
                <a:cxnLst/>
                <a:rect l="l" t="t" r="r" b="b"/>
                <a:pathLst>
                  <a:path w="4439" h="37083" extrusionOk="0">
                    <a:moveTo>
                      <a:pt x="157" y="1"/>
                    </a:moveTo>
                    <a:cubicBezTo>
                      <a:pt x="155" y="1"/>
                      <a:pt x="153" y="1"/>
                      <a:pt x="151" y="2"/>
                    </a:cubicBezTo>
                    <a:cubicBezTo>
                      <a:pt x="1" y="2"/>
                      <a:pt x="753" y="4590"/>
                      <a:pt x="1129" y="9253"/>
                    </a:cubicBezTo>
                    <a:cubicBezTo>
                      <a:pt x="1505" y="13917"/>
                      <a:pt x="1731" y="18505"/>
                      <a:pt x="1731" y="18505"/>
                    </a:cubicBezTo>
                    <a:cubicBezTo>
                      <a:pt x="1731" y="18505"/>
                      <a:pt x="2107" y="23168"/>
                      <a:pt x="2708" y="27831"/>
                    </a:cubicBezTo>
                    <a:cubicBezTo>
                      <a:pt x="3235" y="32495"/>
                      <a:pt x="3987" y="37083"/>
                      <a:pt x="4213" y="37083"/>
                    </a:cubicBezTo>
                    <a:cubicBezTo>
                      <a:pt x="4438" y="37008"/>
                      <a:pt x="3987" y="32420"/>
                      <a:pt x="3686" y="27756"/>
                    </a:cubicBezTo>
                    <a:lnTo>
                      <a:pt x="3235" y="18430"/>
                    </a:lnTo>
                    <a:cubicBezTo>
                      <a:pt x="3235" y="18430"/>
                      <a:pt x="2784" y="13766"/>
                      <a:pt x="2107" y="9103"/>
                    </a:cubicBezTo>
                    <a:cubicBezTo>
                      <a:pt x="1435" y="4552"/>
                      <a:pt x="394" y="1"/>
                      <a:pt x="15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4"/>
              <p:cNvSpPr/>
              <p:nvPr/>
            </p:nvSpPr>
            <p:spPr>
              <a:xfrm>
                <a:off x="2760750" y="5036150"/>
                <a:ext cx="165475" cy="175600"/>
              </a:xfrm>
              <a:custGeom>
                <a:avLst/>
                <a:gdLst/>
                <a:ahLst/>
                <a:cxnLst/>
                <a:rect l="l" t="t" r="r" b="b"/>
                <a:pathLst>
                  <a:path w="6619" h="7024" extrusionOk="0">
                    <a:moveTo>
                      <a:pt x="5329" y="0"/>
                    </a:moveTo>
                    <a:cubicBezTo>
                      <a:pt x="4856" y="0"/>
                      <a:pt x="4363" y="85"/>
                      <a:pt x="3911" y="254"/>
                    </a:cubicBezTo>
                    <a:cubicBezTo>
                      <a:pt x="3310" y="480"/>
                      <a:pt x="2708" y="781"/>
                      <a:pt x="2181" y="1232"/>
                    </a:cubicBezTo>
                    <a:cubicBezTo>
                      <a:pt x="1956" y="1382"/>
                      <a:pt x="1730" y="1533"/>
                      <a:pt x="1504" y="1759"/>
                    </a:cubicBezTo>
                    <a:lnTo>
                      <a:pt x="1354" y="1984"/>
                    </a:lnTo>
                    <a:cubicBezTo>
                      <a:pt x="1203" y="2135"/>
                      <a:pt x="1128" y="2360"/>
                      <a:pt x="978" y="2511"/>
                    </a:cubicBezTo>
                    <a:cubicBezTo>
                      <a:pt x="677" y="3037"/>
                      <a:pt x="376" y="3639"/>
                      <a:pt x="226" y="4316"/>
                    </a:cubicBezTo>
                    <a:cubicBezTo>
                      <a:pt x="75" y="4918"/>
                      <a:pt x="0" y="5519"/>
                      <a:pt x="0" y="6196"/>
                    </a:cubicBezTo>
                    <a:cubicBezTo>
                      <a:pt x="75" y="6648"/>
                      <a:pt x="150" y="7024"/>
                      <a:pt x="301" y="7024"/>
                    </a:cubicBezTo>
                    <a:cubicBezTo>
                      <a:pt x="376" y="7024"/>
                      <a:pt x="451" y="6648"/>
                      <a:pt x="602" y="6271"/>
                    </a:cubicBezTo>
                    <a:cubicBezTo>
                      <a:pt x="752" y="5670"/>
                      <a:pt x="978" y="5143"/>
                      <a:pt x="1203" y="4692"/>
                    </a:cubicBezTo>
                    <a:cubicBezTo>
                      <a:pt x="1504" y="4165"/>
                      <a:pt x="1805" y="3714"/>
                      <a:pt x="2106" y="3338"/>
                    </a:cubicBezTo>
                    <a:cubicBezTo>
                      <a:pt x="2256" y="3188"/>
                      <a:pt x="2332" y="3037"/>
                      <a:pt x="2482" y="2962"/>
                    </a:cubicBezTo>
                    <a:lnTo>
                      <a:pt x="2633" y="2812"/>
                    </a:lnTo>
                    <a:cubicBezTo>
                      <a:pt x="2633" y="2812"/>
                      <a:pt x="2783" y="2586"/>
                      <a:pt x="3084" y="2285"/>
                    </a:cubicBezTo>
                    <a:cubicBezTo>
                      <a:pt x="3460" y="1909"/>
                      <a:pt x="3911" y="1533"/>
                      <a:pt x="4363" y="1307"/>
                    </a:cubicBezTo>
                    <a:cubicBezTo>
                      <a:pt x="4814" y="1006"/>
                      <a:pt x="5340" y="856"/>
                      <a:pt x="5867" y="706"/>
                    </a:cubicBezTo>
                    <a:cubicBezTo>
                      <a:pt x="6318" y="555"/>
                      <a:pt x="6619" y="480"/>
                      <a:pt x="6619" y="405"/>
                    </a:cubicBezTo>
                    <a:cubicBezTo>
                      <a:pt x="6619" y="329"/>
                      <a:pt x="6318" y="179"/>
                      <a:pt x="5792" y="29"/>
                    </a:cubicBezTo>
                    <a:cubicBezTo>
                      <a:pt x="5641" y="10"/>
                      <a:pt x="5486" y="0"/>
                      <a:pt x="5329"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4"/>
              <p:cNvSpPr/>
              <p:nvPr/>
            </p:nvSpPr>
            <p:spPr>
              <a:xfrm>
                <a:off x="2849125" y="5117350"/>
                <a:ext cx="180525" cy="115625"/>
              </a:xfrm>
              <a:custGeom>
                <a:avLst/>
                <a:gdLst/>
                <a:ahLst/>
                <a:cxnLst/>
                <a:rect l="l" t="t" r="r" b="b"/>
                <a:pathLst>
                  <a:path w="7221" h="4625" extrusionOk="0">
                    <a:moveTo>
                      <a:pt x="6808" y="0"/>
                    </a:moveTo>
                    <a:cubicBezTo>
                      <a:pt x="6421" y="0"/>
                      <a:pt x="5673" y="194"/>
                      <a:pt x="4964" y="466"/>
                    </a:cubicBezTo>
                    <a:cubicBezTo>
                      <a:pt x="4287" y="692"/>
                      <a:pt x="3686" y="993"/>
                      <a:pt x="3009" y="1369"/>
                    </a:cubicBezTo>
                    <a:cubicBezTo>
                      <a:pt x="2407" y="1745"/>
                      <a:pt x="1881" y="2196"/>
                      <a:pt x="1354" y="2723"/>
                    </a:cubicBezTo>
                    <a:cubicBezTo>
                      <a:pt x="602" y="3550"/>
                      <a:pt x="0" y="4453"/>
                      <a:pt x="226" y="4603"/>
                    </a:cubicBezTo>
                    <a:cubicBezTo>
                      <a:pt x="240" y="4618"/>
                      <a:pt x="260" y="4624"/>
                      <a:pt x="286" y="4624"/>
                    </a:cubicBezTo>
                    <a:cubicBezTo>
                      <a:pt x="523" y="4624"/>
                      <a:pt x="1215" y="4026"/>
                      <a:pt x="2031" y="3550"/>
                    </a:cubicBezTo>
                    <a:cubicBezTo>
                      <a:pt x="2858" y="3023"/>
                      <a:pt x="3761" y="2572"/>
                      <a:pt x="3761" y="2572"/>
                    </a:cubicBezTo>
                    <a:cubicBezTo>
                      <a:pt x="3761" y="2572"/>
                      <a:pt x="4588" y="1970"/>
                      <a:pt x="5416" y="1369"/>
                    </a:cubicBezTo>
                    <a:cubicBezTo>
                      <a:pt x="6318" y="842"/>
                      <a:pt x="7221" y="241"/>
                      <a:pt x="7070" y="90"/>
                    </a:cubicBezTo>
                    <a:cubicBezTo>
                      <a:pt x="7050" y="28"/>
                      <a:pt x="6955" y="0"/>
                      <a:pt x="6808"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4"/>
              <p:cNvSpPr/>
              <p:nvPr/>
            </p:nvSpPr>
            <p:spPr>
              <a:xfrm>
                <a:off x="2726900" y="4128625"/>
                <a:ext cx="500200" cy="930825"/>
              </a:xfrm>
              <a:custGeom>
                <a:avLst/>
                <a:gdLst/>
                <a:ahLst/>
                <a:cxnLst/>
                <a:rect l="l" t="t" r="r" b="b"/>
                <a:pathLst>
                  <a:path w="20008" h="37233" extrusionOk="0">
                    <a:moveTo>
                      <a:pt x="527" y="1"/>
                    </a:moveTo>
                    <a:cubicBezTo>
                      <a:pt x="151" y="1129"/>
                      <a:pt x="0" y="2257"/>
                      <a:pt x="75" y="3460"/>
                    </a:cubicBezTo>
                    <a:cubicBezTo>
                      <a:pt x="0" y="6018"/>
                      <a:pt x="301" y="8575"/>
                      <a:pt x="903" y="11132"/>
                    </a:cubicBezTo>
                    <a:cubicBezTo>
                      <a:pt x="1429" y="13615"/>
                      <a:pt x="2181" y="16097"/>
                      <a:pt x="3084" y="18504"/>
                    </a:cubicBezTo>
                    <a:cubicBezTo>
                      <a:pt x="3836" y="20534"/>
                      <a:pt x="4438" y="21813"/>
                      <a:pt x="4438" y="21813"/>
                    </a:cubicBezTo>
                    <a:cubicBezTo>
                      <a:pt x="4438" y="21813"/>
                      <a:pt x="5040" y="23016"/>
                      <a:pt x="6093" y="24897"/>
                    </a:cubicBezTo>
                    <a:cubicBezTo>
                      <a:pt x="7371" y="27153"/>
                      <a:pt x="8876" y="29259"/>
                      <a:pt x="10605" y="31290"/>
                    </a:cubicBezTo>
                    <a:cubicBezTo>
                      <a:pt x="11508" y="32343"/>
                      <a:pt x="12486" y="33321"/>
                      <a:pt x="13539" y="34224"/>
                    </a:cubicBezTo>
                    <a:cubicBezTo>
                      <a:pt x="14517" y="34976"/>
                      <a:pt x="15494" y="35653"/>
                      <a:pt x="16623" y="36179"/>
                    </a:cubicBezTo>
                    <a:cubicBezTo>
                      <a:pt x="17600" y="36781"/>
                      <a:pt x="18804" y="37157"/>
                      <a:pt x="20007" y="37232"/>
                    </a:cubicBezTo>
                    <a:cubicBezTo>
                      <a:pt x="20007" y="37157"/>
                      <a:pt x="18653" y="36781"/>
                      <a:pt x="16924" y="35653"/>
                    </a:cubicBezTo>
                    <a:cubicBezTo>
                      <a:pt x="15871" y="35051"/>
                      <a:pt x="14968" y="34299"/>
                      <a:pt x="14141" y="33547"/>
                    </a:cubicBezTo>
                    <a:cubicBezTo>
                      <a:pt x="13163" y="32644"/>
                      <a:pt x="12260" y="31591"/>
                      <a:pt x="11433" y="30538"/>
                    </a:cubicBezTo>
                    <a:cubicBezTo>
                      <a:pt x="9853" y="28582"/>
                      <a:pt x="8499" y="26476"/>
                      <a:pt x="7296" y="24220"/>
                    </a:cubicBezTo>
                    <a:cubicBezTo>
                      <a:pt x="6393" y="22415"/>
                      <a:pt x="5792" y="21136"/>
                      <a:pt x="5792" y="21136"/>
                    </a:cubicBezTo>
                    <a:cubicBezTo>
                      <a:pt x="5792" y="21136"/>
                      <a:pt x="5190" y="19857"/>
                      <a:pt x="4363" y="17977"/>
                    </a:cubicBezTo>
                    <a:cubicBezTo>
                      <a:pt x="3385" y="15721"/>
                      <a:pt x="2557" y="13314"/>
                      <a:pt x="1956" y="10907"/>
                    </a:cubicBezTo>
                    <a:cubicBezTo>
                      <a:pt x="1279" y="8425"/>
                      <a:pt x="828" y="5943"/>
                      <a:pt x="602" y="3460"/>
                    </a:cubicBezTo>
                    <a:cubicBezTo>
                      <a:pt x="451" y="1354"/>
                      <a:pt x="677" y="1"/>
                      <a:pt x="52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4"/>
              <p:cNvSpPr/>
              <p:nvPr/>
            </p:nvSpPr>
            <p:spPr>
              <a:xfrm>
                <a:off x="2640400" y="3922950"/>
                <a:ext cx="248225" cy="312875"/>
              </a:xfrm>
              <a:custGeom>
                <a:avLst/>
                <a:gdLst/>
                <a:ahLst/>
                <a:cxnLst/>
                <a:rect l="l" t="t" r="r" b="b"/>
                <a:pathLst>
                  <a:path w="9929" h="12515" extrusionOk="0">
                    <a:moveTo>
                      <a:pt x="5828" y="1"/>
                    </a:moveTo>
                    <a:cubicBezTo>
                      <a:pt x="5754" y="1"/>
                      <a:pt x="5585" y="86"/>
                      <a:pt x="5416" y="255"/>
                    </a:cubicBezTo>
                    <a:lnTo>
                      <a:pt x="4889" y="706"/>
                    </a:lnTo>
                    <a:cubicBezTo>
                      <a:pt x="4664" y="856"/>
                      <a:pt x="4513" y="1082"/>
                      <a:pt x="4288" y="1233"/>
                    </a:cubicBezTo>
                    <a:cubicBezTo>
                      <a:pt x="3235" y="2361"/>
                      <a:pt x="2332" y="3564"/>
                      <a:pt x="1655" y="4918"/>
                    </a:cubicBezTo>
                    <a:cubicBezTo>
                      <a:pt x="1204" y="5595"/>
                      <a:pt x="903" y="6347"/>
                      <a:pt x="602" y="7099"/>
                    </a:cubicBezTo>
                    <a:lnTo>
                      <a:pt x="452" y="7400"/>
                    </a:lnTo>
                    <a:cubicBezTo>
                      <a:pt x="452" y="7475"/>
                      <a:pt x="376" y="7701"/>
                      <a:pt x="376" y="7852"/>
                    </a:cubicBezTo>
                    <a:cubicBezTo>
                      <a:pt x="301" y="8152"/>
                      <a:pt x="151" y="8604"/>
                      <a:pt x="151" y="8754"/>
                    </a:cubicBezTo>
                    <a:cubicBezTo>
                      <a:pt x="75" y="8905"/>
                      <a:pt x="75" y="9055"/>
                      <a:pt x="75" y="9205"/>
                    </a:cubicBezTo>
                    <a:lnTo>
                      <a:pt x="0" y="9431"/>
                    </a:lnTo>
                    <a:lnTo>
                      <a:pt x="1053" y="9431"/>
                    </a:lnTo>
                    <a:lnTo>
                      <a:pt x="1805" y="9281"/>
                    </a:lnTo>
                    <a:lnTo>
                      <a:pt x="2182" y="9281"/>
                    </a:lnTo>
                    <a:cubicBezTo>
                      <a:pt x="2257" y="9205"/>
                      <a:pt x="2332" y="9205"/>
                      <a:pt x="2407" y="9205"/>
                    </a:cubicBezTo>
                    <a:cubicBezTo>
                      <a:pt x="2633" y="9130"/>
                      <a:pt x="2858" y="9055"/>
                      <a:pt x="3084" y="8980"/>
                    </a:cubicBezTo>
                    <a:lnTo>
                      <a:pt x="3611" y="8754"/>
                    </a:lnTo>
                    <a:lnTo>
                      <a:pt x="4288" y="8378"/>
                    </a:lnTo>
                    <a:cubicBezTo>
                      <a:pt x="4363" y="8303"/>
                      <a:pt x="4438" y="8228"/>
                      <a:pt x="4513" y="8152"/>
                    </a:cubicBezTo>
                    <a:cubicBezTo>
                      <a:pt x="4513" y="8228"/>
                      <a:pt x="4513" y="8228"/>
                      <a:pt x="4513" y="8303"/>
                    </a:cubicBezTo>
                    <a:lnTo>
                      <a:pt x="4513" y="8378"/>
                    </a:lnTo>
                    <a:lnTo>
                      <a:pt x="4513" y="8604"/>
                    </a:lnTo>
                    <a:cubicBezTo>
                      <a:pt x="4513" y="8754"/>
                      <a:pt x="4513" y="8905"/>
                      <a:pt x="4513" y="9055"/>
                    </a:cubicBezTo>
                    <a:cubicBezTo>
                      <a:pt x="4588" y="9356"/>
                      <a:pt x="4588" y="9657"/>
                      <a:pt x="4739" y="9958"/>
                    </a:cubicBezTo>
                    <a:cubicBezTo>
                      <a:pt x="4889" y="10559"/>
                      <a:pt x="5190" y="11161"/>
                      <a:pt x="5641" y="11612"/>
                    </a:cubicBezTo>
                    <a:cubicBezTo>
                      <a:pt x="6093" y="12139"/>
                      <a:pt x="6694" y="12440"/>
                      <a:pt x="7296" y="12515"/>
                    </a:cubicBezTo>
                    <a:cubicBezTo>
                      <a:pt x="7597" y="12515"/>
                      <a:pt x="7973" y="12515"/>
                      <a:pt x="8274" y="12364"/>
                    </a:cubicBezTo>
                    <a:cubicBezTo>
                      <a:pt x="8500" y="12214"/>
                      <a:pt x="8725" y="12064"/>
                      <a:pt x="8876" y="11913"/>
                    </a:cubicBezTo>
                    <a:cubicBezTo>
                      <a:pt x="9026" y="11763"/>
                      <a:pt x="9177" y="11537"/>
                      <a:pt x="9327" y="11387"/>
                    </a:cubicBezTo>
                    <a:cubicBezTo>
                      <a:pt x="9402" y="11236"/>
                      <a:pt x="9477" y="11011"/>
                      <a:pt x="9628" y="10860"/>
                    </a:cubicBezTo>
                    <a:cubicBezTo>
                      <a:pt x="9853" y="10258"/>
                      <a:pt x="9929" y="9807"/>
                      <a:pt x="9853" y="9807"/>
                    </a:cubicBezTo>
                    <a:cubicBezTo>
                      <a:pt x="9778" y="9807"/>
                      <a:pt x="9553" y="10183"/>
                      <a:pt x="9252" y="10860"/>
                    </a:cubicBezTo>
                    <a:lnTo>
                      <a:pt x="8951" y="11236"/>
                    </a:lnTo>
                    <a:cubicBezTo>
                      <a:pt x="8800" y="11387"/>
                      <a:pt x="8650" y="11462"/>
                      <a:pt x="8500" y="11612"/>
                    </a:cubicBezTo>
                    <a:cubicBezTo>
                      <a:pt x="8349" y="11687"/>
                      <a:pt x="8199" y="11838"/>
                      <a:pt x="8048" y="11838"/>
                    </a:cubicBezTo>
                    <a:cubicBezTo>
                      <a:pt x="7935" y="11876"/>
                      <a:pt x="7841" y="11894"/>
                      <a:pt x="7747" y="11894"/>
                    </a:cubicBezTo>
                    <a:cubicBezTo>
                      <a:pt x="7653" y="11894"/>
                      <a:pt x="7559" y="11876"/>
                      <a:pt x="7447" y="11838"/>
                    </a:cubicBezTo>
                    <a:cubicBezTo>
                      <a:pt x="6619" y="11537"/>
                      <a:pt x="5942" y="10785"/>
                      <a:pt x="5867" y="9807"/>
                    </a:cubicBezTo>
                    <a:cubicBezTo>
                      <a:pt x="5792" y="9581"/>
                      <a:pt x="5792" y="9356"/>
                      <a:pt x="5792" y="9130"/>
                    </a:cubicBezTo>
                    <a:cubicBezTo>
                      <a:pt x="5792" y="8980"/>
                      <a:pt x="5792" y="8905"/>
                      <a:pt x="5792" y="8754"/>
                    </a:cubicBezTo>
                    <a:lnTo>
                      <a:pt x="5792" y="8604"/>
                    </a:lnTo>
                    <a:lnTo>
                      <a:pt x="5867" y="8228"/>
                    </a:lnTo>
                    <a:cubicBezTo>
                      <a:pt x="5867" y="8077"/>
                      <a:pt x="5867" y="7927"/>
                      <a:pt x="5942" y="7852"/>
                    </a:cubicBezTo>
                    <a:lnTo>
                      <a:pt x="6093" y="7400"/>
                    </a:lnTo>
                    <a:cubicBezTo>
                      <a:pt x="6243" y="7099"/>
                      <a:pt x="6318" y="6799"/>
                      <a:pt x="6394" y="6498"/>
                    </a:cubicBezTo>
                    <a:cubicBezTo>
                      <a:pt x="6619" y="5971"/>
                      <a:pt x="6845" y="5369"/>
                      <a:pt x="6995" y="4918"/>
                    </a:cubicBezTo>
                    <a:lnTo>
                      <a:pt x="6995" y="4918"/>
                    </a:lnTo>
                    <a:lnTo>
                      <a:pt x="6845" y="4993"/>
                    </a:lnTo>
                    <a:lnTo>
                      <a:pt x="6544" y="5219"/>
                    </a:lnTo>
                    <a:lnTo>
                      <a:pt x="6093" y="5595"/>
                    </a:lnTo>
                    <a:lnTo>
                      <a:pt x="5190" y="6272"/>
                    </a:lnTo>
                    <a:cubicBezTo>
                      <a:pt x="4664" y="6573"/>
                      <a:pt x="4212" y="6874"/>
                      <a:pt x="3686" y="7175"/>
                    </a:cubicBezTo>
                    <a:lnTo>
                      <a:pt x="3611" y="7250"/>
                    </a:lnTo>
                    <a:lnTo>
                      <a:pt x="3535" y="7250"/>
                    </a:lnTo>
                    <a:lnTo>
                      <a:pt x="3385" y="7325"/>
                    </a:lnTo>
                    <a:lnTo>
                      <a:pt x="3159" y="7475"/>
                    </a:lnTo>
                    <a:lnTo>
                      <a:pt x="3009" y="7551"/>
                    </a:lnTo>
                    <a:lnTo>
                      <a:pt x="2558" y="7776"/>
                    </a:lnTo>
                    <a:cubicBezTo>
                      <a:pt x="2407" y="7852"/>
                      <a:pt x="2182" y="7852"/>
                      <a:pt x="2031" y="7927"/>
                    </a:cubicBezTo>
                    <a:lnTo>
                      <a:pt x="1805" y="7927"/>
                    </a:lnTo>
                    <a:cubicBezTo>
                      <a:pt x="1755" y="7927"/>
                      <a:pt x="1739" y="7960"/>
                      <a:pt x="1733" y="7960"/>
                    </a:cubicBezTo>
                    <a:cubicBezTo>
                      <a:pt x="1730" y="7960"/>
                      <a:pt x="1730" y="7952"/>
                      <a:pt x="1730" y="7927"/>
                    </a:cubicBezTo>
                    <a:lnTo>
                      <a:pt x="1730" y="7852"/>
                    </a:lnTo>
                    <a:lnTo>
                      <a:pt x="1730" y="7776"/>
                    </a:lnTo>
                    <a:lnTo>
                      <a:pt x="1805" y="7551"/>
                    </a:lnTo>
                    <a:cubicBezTo>
                      <a:pt x="2031" y="6799"/>
                      <a:pt x="2257" y="6122"/>
                      <a:pt x="2558" y="5369"/>
                    </a:cubicBezTo>
                    <a:cubicBezTo>
                      <a:pt x="3159" y="4091"/>
                      <a:pt x="3836" y="2812"/>
                      <a:pt x="4739" y="1609"/>
                    </a:cubicBezTo>
                    <a:cubicBezTo>
                      <a:pt x="4889" y="1383"/>
                      <a:pt x="5040" y="1157"/>
                      <a:pt x="5190" y="1007"/>
                    </a:cubicBezTo>
                    <a:lnTo>
                      <a:pt x="5566" y="480"/>
                    </a:lnTo>
                    <a:cubicBezTo>
                      <a:pt x="5792" y="180"/>
                      <a:pt x="5942" y="29"/>
                      <a:pt x="5867" y="29"/>
                    </a:cubicBezTo>
                    <a:cubicBezTo>
                      <a:pt x="5867" y="10"/>
                      <a:pt x="5853" y="1"/>
                      <a:pt x="5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4"/>
              <p:cNvSpPr/>
              <p:nvPr/>
            </p:nvSpPr>
            <p:spPr>
              <a:xfrm>
                <a:off x="4483150" y="4986075"/>
                <a:ext cx="560400" cy="213450"/>
              </a:xfrm>
              <a:custGeom>
                <a:avLst/>
                <a:gdLst/>
                <a:ahLst/>
                <a:cxnLst/>
                <a:rect l="l" t="t" r="r" b="b"/>
                <a:pathLst>
                  <a:path w="22416" h="8538" extrusionOk="0">
                    <a:moveTo>
                      <a:pt x="22265" y="1"/>
                    </a:moveTo>
                    <a:cubicBezTo>
                      <a:pt x="22114" y="1"/>
                      <a:pt x="22039" y="828"/>
                      <a:pt x="21512" y="1881"/>
                    </a:cubicBezTo>
                    <a:cubicBezTo>
                      <a:pt x="20836" y="3085"/>
                      <a:pt x="19783" y="4138"/>
                      <a:pt x="18579" y="4815"/>
                    </a:cubicBezTo>
                    <a:cubicBezTo>
                      <a:pt x="17300" y="5492"/>
                      <a:pt x="16022" y="6018"/>
                      <a:pt x="14593" y="6394"/>
                    </a:cubicBezTo>
                    <a:cubicBezTo>
                      <a:pt x="13464" y="6620"/>
                      <a:pt x="12712" y="6770"/>
                      <a:pt x="12712" y="6770"/>
                    </a:cubicBezTo>
                    <a:cubicBezTo>
                      <a:pt x="12712" y="6770"/>
                      <a:pt x="11960" y="6921"/>
                      <a:pt x="10757" y="7071"/>
                    </a:cubicBezTo>
                    <a:cubicBezTo>
                      <a:pt x="9328" y="7297"/>
                      <a:pt x="7823" y="7447"/>
                      <a:pt x="6394" y="7447"/>
                    </a:cubicBezTo>
                    <a:cubicBezTo>
                      <a:pt x="4890" y="7447"/>
                      <a:pt x="3461" y="7372"/>
                      <a:pt x="2032" y="7146"/>
                    </a:cubicBezTo>
                    <a:cubicBezTo>
                      <a:pt x="1355" y="6996"/>
                      <a:pt x="678" y="6921"/>
                      <a:pt x="1" y="6921"/>
                    </a:cubicBezTo>
                    <a:cubicBezTo>
                      <a:pt x="527" y="7297"/>
                      <a:pt x="1129" y="7598"/>
                      <a:pt x="1806" y="7673"/>
                    </a:cubicBezTo>
                    <a:cubicBezTo>
                      <a:pt x="3310" y="8049"/>
                      <a:pt x="4815" y="8350"/>
                      <a:pt x="6319" y="8425"/>
                    </a:cubicBezTo>
                    <a:cubicBezTo>
                      <a:pt x="7071" y="8500"/>
                      <a:pt x="7823" y="8538"/>
                      <a:pt x="8585" y="8538"/>
                    </a:cubicBezTo>
                    <a:cubicBezTo>
                      <a:pt x="9346" y="8538"/>
                      <a:pt x="10117" y="8500"/>
                      <a:pt x="10907" y="8425"/>
                    </a:cubicBezTo>
                    <a:cubicBezTo>
                      <a:pt x="12111" y="8350"/>
                      <a:pt x="12938" y="8199"/>
                      <a:pt x="12938" y="8199"/>
                    </a:cubicBezTo>
                    <a:cubicBezTo>
                      <a:pt x="12938" y="8199"/>
                      <a:pt x="13765" y="8049"/>
                      <a:pt x="14969" y="7673"/>
                    </a:cubicBezTo>
                    <a:cubicBezTo>
                      <a:pt x="16473" y="7221"/>
                      <a:pt x="17827" y="6545"/>
                      <a:pt x="19181" y="5642"/>
                    </a:cubicBezTo>
                    <a:cubicBezTo>
                      <a:pt x="20459" y="4815"/>
                      <a:pt x="21512" y="3536"/>
                      <a:pt x="22039" y="2032"/>
                    </a:cubicBezTo>
                    <a:cubicBezTo>
                      <a:pt x="22340" y="1430"/>
                      <a:pt x="22415" y="678"/>
                      <a:pt x="22265"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4"/>
              <p:cNvSpPr/>
              <p:nvPr/>
            </p:nvSpPr>
            <p:spPr>
              <a:xfrm>
                <a:off x="4953250" y="5183525"/>
                <a:ext cx="223800" cy="101575"/>
              </a:xfrm>
              <a:custGeom>
                <a:avLst/>
                <a:gdLst/>
                <a:ahLst/>
                <a:cxnLst/>
                <a:rect l="l" t="t" r="r" b="b"/>
                <a:pathLst>
                  <a:path w="8952" h="4063" extrusionOk="0">
                    <a:moveTo>
                      <a:pt x="903" y="0"/>
                    </a:moveTo>
                    <a:cubicBezTo>
                      <a:pt x="452" y="0"/>
                      <a:pt x="76" y="0"/>
                      <a:pt x="76" y="76"/>
                    </a:cubicBezTo>
                    <a:cubicBezTo>
                      <a:pt x="1" y="151"/>
                      <a:pt x="302" y="376"/>
                      <a:pt x="828" y="527"/>
                    </a:cubicBezTo>
                    <a:cubicBezTo>
                      <a:pt x="1355" y="753"/>
                      <a:pt x="1956" y="903"/>
                      <a:pt x="2558" y="1053"/>
                    </a:cubicBezTo>
                    <a:cubicBezTo>
                      <a:pt x="3235" y="1129"/>
                      <a:pt x="3837" y="1279"/>
                      <a:pt x="4288" y="1430"/>
                    </a:cubicBezTo>
                    <a:lnTo>
                      <a:pt x="5040" y="1580"/>
                    </a:lnTo>
                    <a:lnTo>
                      <a:pt x="5792" y="1730"/>
                    </a:lnTo>
                    <a:cubicBezTo>
                      <a:pt x="6319" y="1806"/>
                      <a:pt x="6770" y="2031"/>
                      <a:pt x="7297" y="2257"/>
                    </a:cubicBezTo>
                    <a:cubicBezTo>
                      <a:pt x="7748" y="2558"/>
                      <a:pt x="8049" y="2934"/>
                      <a:pt x="8350" y="3385"/>
                    </a:cubicBezTo>
                    <a:cubicBezTo>
                      <a:pt x="8575" y="3761"/>
                      <a:pt x="8726" y="4062"/>
                      <a:pt x="8801" y="4062"/>
                    </a:cubicBezTo>
                    <a:cubicBezTo>
                      <a:pt x="8951" y="4062"/>
                      <a:pt x="8951" y="3761"/>
                      <a:pt x="8876" y="3159"/>
                    </a:cubicBezTo>
                    <a:cubicBezTo>
                      <a:pt x="8726" y="2558"/>
                      <a:pt x="8425" y="1881"/>
                      <a:pt x="7898" y="1430"/>
                    </a:cubicBezTo>
                    <a:cubicBezTo>
                      <a:pt x="7447" y="978"/>
                      <a:pt x="6845" y="677"/>
                      <a:pt x="6168" y="376"/>
                    </a:cubicBezTo>
                    <a:cubicBezTo>
                      <a:pt x="5717" y="226"/>
                      <a:pt x="5341" y="151"/>
                      <a:pt x="5341" y="151"/>
                    </a:cubicBezTo>
                    <a:cubicBezTo>
                      <a:pt x="5040" y="76"/>
                      <a:pt x="4814" y="76"/>
                      <a:pt x="4514"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4"/>
              <p:cNvSpPr/>
              <p:nvPr/>
            </p:nvSpPr>
            <p:spPr>
              <a:xfrm>
                <a:off x="5099925" y="5110850"/>
                <a:ext cx="238825" cy="147925"/>
              </a:xfrm>
              <a:custGeom>
                <a:avLst/>
                <a:gdLst/>
                <a:ahLst/>
                <a:cxnLst/>
                <a:rect l="l" t="t" r="r" b="b"/>
                <a:pathLst>
                  <a:path w="9553" h="5917" extrusionOk="0">
                    <a:moveTo>
                      <a:pt x="2009" y="1"/>
                    </a:moveTo>
                    <a:cubicBezTo>
                      <a:pt x="903" y="1"/>
                      <a:pt x="0" y="175"/>
                      <a:pt x="0" y="350"/>
                    </a:cubicBezTo>
                    <a:cubicBezTo>
                      <a:pt x="0" y="576"/>
                      <a:pt x="1505" y="726"/>
                      <a:pt x="2859" y="1102"/>
                    </a:cubicBezTo>
                    <a:cubicBezTo>
                      <a:pt x="3460" y="1328"/>
                      <a:pt x="4062" y="1554"/>
                      <a:pt x="4589" y="1854"/>
                    </a:cubicBezTo>
                    <a:cubicBezTo>
                      <a:pt x="5040" y="2080"/>
                      <a:pt x="5341" y="2230"/>
                      <a:pt x="5341" y="2230"/>
                    </a:cubicBezTo>
                    <a:lnTo>
                      <a:pt x="5566" y="2306"/>
                    </a:lnTo>
                    <a:cubicBezTo>
                      <a:pt x="5717" y="2381"/>
                      <a:pt x="5867" y="2531"/>
                      <a:pt x="6093" y="2607"/>
                    </a:cubicBezTo>
                    <a:cubicBezTo>
                      <a:pt x="6544" y="2907"/>
                      <a:pt x="7071" y="3283"/>
                      <a:pt x="7522" y="3735"/>
                    </a:cubicBezTo>
                    <a:cubicBezTo>
                      <a:pt x="7898" y="4186"/>
                      <a:pt x="8349" y="4713"/>
                      <a:pt x="8725" y="5239"/>
                    </a:cubicBezTo>
                    <a:cubicBezTo>
                      <a:pt x="9026" y="5690"/>
                      <a:pt x="9252" y="5916"/>
                      <a:pt x="9327" y="5916"/>
                    </a:cubicBezTo>
                    <a:cubicBezTo>
                      <a:pt x="9553" y="5841"/>
                      <a:pt x="9252" y="4337"/>
                      <a:pt x="8349" y="3058"/>
                    </a:cubicBezTo>
                    <a:cubicBezTo>
                      <a:pt x="7898" y="2456"/>
                      <a:pt x="7447" y="1930"/>
                      <a:pt x="6845" y="1478"/>
                    </a:cubicBezTo>
                    <a:cubicBezTo>
                      <a:pt x="6695" y="1328"/>
                      <a:pt x="6469" y="1177"/>
                      <a:pt x="6243" y="1027"/>
                    </a:cubicBezTo>
                    <a:lnTo>
                      <a:pt x="6018" y="877"/>
                    </a:lnTo>
                    <a:cubicBezTo>
                      <a:pt x="6018" y="877"/>
                      <a:pt x="5642" y="726"/>
                      <a:pt x="5115" y="576"/>
                    </a:cubicBezTo>
                    <a:cubicBezTo>
                      <a:pt x="4438" y="350"/>
                      <a:pt x="3761" y="200"/>
                      <a:pt x="3009" y="49"/>
                    </a:cubicBezTo>
                    <a:cubicBezTo>
                      <a:pt x="2670" y="15"/>
                      <a:pt x="2331" y="1"/>
                      <a:pt x="2009"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4"/>
              <p:cNvSpPr/>
              <p:nvPr/>
            </p:nvSpPr>
            <p:spPr>
              <a:xfrm>
                <a:off x="3189475" y="4305375"/>
                <a:ext cx="2109800" cy="1101950"/>
              </a:xfrm>
              <a:custGeom>
                <a:avLst/>
                <a:gdLst/>
                <a:ahLst/>
                <a:cxnLst/>
                <a:rect l="l" t="t" r="r" b="b"/>
                <a:pathLst>
                  <a:path w="84392" h="44078" extrusionOk="0">
                    <a:moveTo>
                      <a:pt x="22113" y="1"/>
                    </a:moveTo>
                    <a:cubicBezTo>
                      <a:pt x="21963" y="226"/>
                      <a:pt x="21812" y="377"/>
                      <a:pt x="21737" y="603"/>
                    </a:cubicBezTo>
                    <a:cubicBezTo>
                      <a:pt x="20835" y="4890"/>
                      <a:pt x="19782" y="9102"/>
                      <a:pt x="18428" y="13239"/>
                    </a:cubicBezTo>
                    <a:cubicBezTo>
                      <a:pt x="18804" y="13840"/>
                      <a:pt x="19105" y="14593"/>
                      <a:pt x="19330" y="15270"/>
                    </a:cubicBezTo>
                    <a:cubicBezTo>
                      <a:pt x="20363" y="19697"/>
                      <a:pt x="20890" y="32885"/>
                      <a:pt x="16648" y="32885"/>
                    </a:cubicBezTo>
                    <a:cubicBezTo>
                      <a:pt x="16566" y="32885"/>
                      <a:pt x="16482" y="32880"/>
                      <a:pt x="16397" y="32870"/>
                    </a:cubicBezTo>
                    <a:cubicBezTo>
                      <a:pt x="15940" y="32823"/>
                      <a:pt x="15483" y="32800"/>
                      <a:pt x="15028" y="32800"/>
                    </a:cubicBezTo>
                    <a:cubicBezTo>
                      <a:pt x="12561" y="32800"/>
                      <a:pt x="10144" y="33480"/>
                      <a:pt x="8048" y="34750"/>
                    </a:cubicBezTo>
                    <a:cubicBezTo>
                      <a:pt x="10229" y="35051"/>
                      <a:pt x="12260" y="35728"/>
                      <a:pt x="14216" y="36781"/>
                    </a:cubicBezTo>
                    <a:cubicBezTo>
                      <a:pt x="16497" y="38175"/>
                      <a:pt x="17764" y="39142"/>
                      <a:pt x="13338" y="39142"/>
                    </a:cubicBezTo>
                    <a:cubicBezTo>
                      <a:pt x="12510" y="39142"/>
                      <a:pt x="11485" y="39109"/>
                      <a:pt x="10229" y="39038"/>
                    </a:cubicBezTo>
                    <a:cubicBezTo>
                      <a:pt x="3986" y="38737"/>
                      <a:pt x="4212" y="36856"/>
                      <a:pt x="4588" y="36104"/>
                    </a:cubicBezTo>
                    <a:lnTo>
                      <a:pt x="4588" y="36104"/>
                    </a:lnTo>
                    <a:lnTo>
                      <a:pt x="3535" y="36480"/>
                    </a:lnTo>
                    <a:lnTo>
                      <a:pt x="677" y="38060"/>
                    </a:lnTo>
                    <a:cubicBezTo>
                      <a:pt x="527" y="38210"/>
                      <a:pt x="376" y="38436"/>
                      <a:pt x="226" y="38586"/>
                    </a:cubicBezTo>
                    <a:cubicBezTo>
                      <a:pt x="226" y="38586"/>
                      <a:pt x="226" y="38662"/>
                      <a:pt x="226" y="38662"/>
                    </a:cubicBezTo>
                    <a:cubicBezTo>
                      <a:pt x="150" y="38737"/>
                      <a:pt x="150" y="38812"/>
                      <a:pt x="75" y="38887"/>
                    </a:cubicBezTo>
                    <a:cubicBezTo>
                      <a:pt x="75" y="38887"/>
                      <a:pt x="75" y="38887"/>
                      <a:pt x="75" y="38962"/>
                    </a:cubicBezTo>
                    <a:cubicBezTo>
                      <a:pt x="75" y="39038"/>
                      <a:pt x="0" y="39113"/>
                      <a:pt x="0" y="39188"/>
                    </a:cubicBezTo>
                    <a:cubicBezTo>
                      <a:pt x="0" y="39338"/>
                      <a:pt x="0" y="39414"/>
                      <a:pt x="0" y="39489"/>
                    </a:cubicBezTo>
                    <a:lnTo>
                      <a:pt x="0" y="39564"/>
                    </a:lnTo>
                    <a:cubicBezTo>
                      <a:pt x="0" y="39639"/>
                      <a:pt x="0" y="39715"/>
                      <a:pt x="0" y="39790"/>
                    </a:cubicBezTo>
                    <a:cubicBezTo>
                      <a:pt x="0" y="39790"/>
                      <a:pt x="0" y="39865"/>
                      <a:pt x="0" y="39865"/>
                    </a:cubicBezTo>
                    <a:cubicBezTo>
                      <a:pt x="0" y="39940"/>
                      <a:pt x="75" y="40015"/>
                      <a:pt x="75" y="40091"/>
                    </a:cubicBezTo>
                    <a:cubicBezTo>
                      <a:pt x="75" y="40091"/>
                      <a:pt x="75" y="40166"/>
                      <a:pt x="75" y="40166"/>
                    </a:cubicBezTo>
                    <a:cubicBezTo>
                      <a:pt x="150" y="40316"/>
                      <a:pt x="150" y="40391"/>
                      <a:pt x="226" y="40467"/>
                    </a:cubicBezTo>
                    <a:cubicBezTo>
                      <a:pt x="1880" y="42874"/>
                      <a:pt x="7973" y="42498"/>
                      <a:pt x="10455" y="42573"/>
                    </a:cubicBezTo>
                    <a:cubicBezTo>
                      <a:pt x="10965" y="42585"/>
                      <a:pt x="11533" y="42595"/>
                      <a:pt x="12140" y="42595"/>
                    </a:cubicBezTo>
                    <a:cubicBezTo>
                      <a:pt x="15293" y="42595"/>
                      <a:pt x="19479" y="42320"/>
                      <a:pt x="21812" y="40617"/>
                    </a:cubicBezTo>
                    <a:cubicBezTo>
                      <a:pt x="23378" y="39392"/>
                      <a:pt x="23835" y="36442"/>
                      <a:pt x="23573" y="34221"/>
                    </a:cubicBezTo>
                    <a:lnTo>
                      <a:pt x="23573" y="34221"/>
                    </a:lnTo>
                    <a:cubicBezTo>
                      <a:pt x="23618" y="34345"/>
                      <a:pt x="23618" y="34462"/>
                      <a:pt x="23618" y="34525"/>
                    </a:cubicBezTo>
                    <a:lnTo>
                      <a:pt x="23618" y="34675"/>
                    </a:lnTo>
                    <a:cubicBezTo>
                      <a:pt x="23618" y="34826"/>
                      <a:pt x="23693" y="34901"/>
                      <a:pt x="23768" y="35051"/>
                    </a:cubicBezTo>
                    <a:cubicBezTo>
                      <a:pt x="23768" y="35202"/>
                      <a:pt x="23768" y="35202"/>
                      <a:pt x="23768" y="35202"/>
                    </a:cubicBezTo>
                    <a:cubicBezTo>
                      <a:pt x="23768" y="35277"/>
                      <a:pt x="23843" y="35502"/>
                      <a:pt x="23843" y="35728"/>
                    </a:cubicBezTo>
                    <a:cubicBezTo>
                      <a:pt x="23918" y="35879"/>
                      <a:pt x="23843" y="35803"/>
                      <a:pt x="23918" y="35879"/>
                    </a:cubicBezTo>
                    <a:cubicBezTo>
                      <a:pt x="23918" y="35954"/>
                      <a:pt x="23994" y="36179"/>
                      <a:pt x="23994" y="36330"/>
                    </a:cubicBezTo>
                    <a:lnTo>
                      <a:pt x="24219" y="36631"/>
                    </a:lnTo>
                    <a:lnTo>
                      <a:pt x="24295" y="37157"/>
                    </a:lnTo>
                    <a:lnTo>
                      <a:pt x="24370" y="37308"/>
                    </a:lnTo>
                    <a:cubicBezTo>
                      <a:pt x="24445" y="37609"/>
                      <a:pt x="24520" y="37834"/>
                      <a:pt x="24595" y="38135"/>
                    </a:cubicBezTo>
                    <a:lnTo>
                      <a:pt x="24971" y="39188"/>
                    </a:lnTo>
                    <a:lnTo>
                      <a:pt x="24971" y="39338"/>
                    </a:lnTo>
                    <a:cubicBezTo>
                      <a:pt x="25122" y="39639"/>
                      <a:pt x="25197" y="39940"/>
                      <a:pt x="25348" y="40241"/>
                    </a:cubicBezTo>
                    <a:lnTo>
                      <a:pt x="25348" y="40316"/>
                    </a:lnTo>
                    <a:cubicBezTo>
                      <a:pt x="25423" y="40617"/>
                      <a:pt x="25573" y="40918"/>
                      <a:pt x="25724" y="41144"/>
                    </a:cubicBezTo>
                    <a:lnTo>
                      <a:pt x="25799" y="41369"/>
                    </a:lnTo>
                    <a:cubicBezTo>
                      <a:pt x="25949" y="41595"/>
                      <a:pt x="26100" y="41896"/>
                      <a:pt x="26175" y="42121"/>
                    </a:cubicBezTo>
                    <a:cubicBezTo>
                      <a:pt x="26250" y="42272"/>
                      <a:pt x="26401" y="42347"/>
                      <a:pt x="26476" y="42422"/>
                    </a:cubicBezTo>
                    <a:lnTo>
                      <a:pt x="26551" y="42498"/>
                    </a:lnTo>
                    <a:cubicBezTo>
                      <a:pt x="26701" y="42648"/>
                      <a:pt x="26777" y="42723"/>
                      <a:pt x="26927" y="42798"/>
                    </a:cubicBezTo>
                    <a:cubicBezTo>
                      <a:pt x="27077" y="42874"/>
                      <a:pt x="27303" y="42949"/>
                      <a:pt x="27454" y="43099"/>
                    </a:cubicBezTo>
                    <a:lnTo>
                      <a:pt x="27604" y="43099"/>
                    </a:lnTo>
                    <a:cubicBezTo>
                      <a:pt x="27830" y="43174"/>
                      <a:pt x="27980" y="43250"/>
                      <a:pt x="28206" y="43325"/>
                    </a:cubicBezTo>
                    <a:lnTo>
                      <a:pt x="28958" y="43551"/>
                    </a:lnTo>
                    <a:lnTo>
                      <a:pt x="29108" y="43551"/>
                    </a:lnTo>
                    <a:cubicBezTo>
                      <a:pt x="29334" y="43626"/>
                      <a:pt x="29635" y="43626"/>
                      <a:pt x="29860" y="43701"/>
                    </a:cubicBezTo>
                    <a:lnTo>
                      <a:pt x="29936" y="43701"/>
                    </a:lnTo>
                    <a:lnTo>
                      <a:pt x="30838" y="43851"/>
                    </a:lnTo>
                    <a:lnTo>
                      <a:pt x="30989" y="43851"/>
                    </a:lnTo>
                    <a:cubicBezTo>
                      <a:pt x="31289" y="43927"/>
                      <a:pt x="31590" y="43927"/>
                      <a:pt x="31966" y="43927"/>
                    </a:cubicBezTo>
                    <a:cubicBezTo>
                      <a:pt x="32267" y="43927"/>
                      <a:pt x="32568" y="44002"/>
                      <a:pt x="32944" y="44077"/>
                    </a:cubicBezTo>
                    <a:lnTo>
                      <a:pt x="37758" y="44077"/>
                    </a:lnTo>
                    <a:cubicBezTo>
                      <a:pt x="38435" y="44077"/>
                      <a:pt x="39187" y="44002"/>
                      <a:pt x="39864" y="44002"/>
                    </a:cubicBezTo>
                    <a:lnTo>
                      <a:pt x="39939" y="44002"/>
                    </a:lnTo>
                    <a:cubicBezTo>
                      <a:pt x="40315" y="44002"/>
                      <a:pt x="40616" y="43927"/>
                      <a:pt x="40917" y="43851"/>
                    </a:cubicBezTo>
                    <a:cubicBezTo>
                      <a:pt x="37984" y="43325"/>
                      <a:pt x="31741" y="42723"/>
                      <a:pt x="30537" y="40768"/>
                    </a:cubicBezTo>
                    <a:cubicBezTo>
                      <a:pt x="28883" y="38361"/>
                      <a:pt x="35502" y="37609"/>
                      <a:pt x="40315" y="37609"/>
                    </a:cubicBezTo>
                    <a:cubicBezTo>
                      <a:pt x="41368" y="37684"/>
                      <a:pt x="42346" y="37985"/>
                      <a:pt x="43173" y="38586"/>
                    </a:cubicBezTo>
                    <a:lnTo>
                      <a:pt x="44226" y="38737"/>
                    </a:lnTo>
                    <a:lnTo>
                      <a:pt x="44302" y="38737"/>
                    </a:lnTo>
                    <a:lnTo>
                      <a:pt x="45355" y="38887"/>
                    </a:lnTo>
                    <a:lnTo>
                      <a:pt x="45430" y="38887"/>
                    </a:lnTo>
                    <a:lnTo>
                      <a:pt x="47762" y="39113"/>
                    </a:lnTo>
                    <a:lnTo>
                      <a:pt x="47912" y="39113"/>
                    </a:lnTo>
                    <a:lnTo>
                      <a:pt x="49115" y="39188"/>
                    </a:lnTo>
                    <a:lnTo>
                      <a:pt x="49266" y="39188"/>
                    </a:lnTo>
                    <a:lnTo>
                      <a:pt x="50469" y="39338"/>
                    </a:lnTo>
                    <a:lnTo>
                      <a:pt x="51823" y="39414"/>
                    </a:lnTo>
                    <a:lnTo>
                      <a:pt x="51974" y="39414"/>
                    </a:lnTo>
                    <a:lnTo>
                      <a:pt x="53327" y="39564"/>
                    </a:lnTo>
                    <a:lnTo>
                      <a:pt x="54681" y="39639"/>
                    </a:lnTo>
                    <a:lnTo>
                      <a:pt x="54757" y="39639"/>
                    </a:lnTo>
                    <a:lnTo>
                      <a:pt x="56110" y="39790"/>
                    </a:lnTo>
                    <a:lnTo>
                      <a:pt x="56336" y="39790"/>
                    </a:lnTo>
                    <a:lnTo>
                      <a:pt x="59119" y="39940"/>
                    </a:lnTo>
                    <a:lnTo>
                      <a:pt x="59269" y="39940"/>
                    </a:lnTo>
                    <a:lnTo>
                      <a:pt x="60699" y="40015"/>
                    </a:lnTo>
                    <a:lnTo>
                      <a:pt x="60849" y="40015"/>
                    </a:lnTo>
                    <a:cubicBezTo>
                      <a:pt x="61827" y="40091"/>
                      <a:pt x="62805" y="40091"/>
                      <a:pt x="63782" y="40166"/>
                    </a:cubicBezTo>
                    <a:lnTo>
                      <a:pt x="63933" y="40166"/>
                    </a:lnTo>
                    <a:lnTo>
                      <a:pt x="66866" y="40241"/>
                    </a:lnTo>
                    <a:lnTo>
                      <a:pt x="72733" y="40241"/>
                    </a:lnTo>
                    <a:cubicBezTo>
                      <a:pt x="73711" y="40241"/>
                      <a:pt x="74463" y="40166"/>
                      <a:pt x="75365" y="40091"/>
                    </a:cubicBezTo>
                    <a:lnTo>
                      <a:pt x="75441" y="40091"/>
                    </a:lnTo>
                    <a:cubicBezTo>
                      <a:pt x="76719" y="40091"/>
                      <a:pt x="77923" y="39940"/>
                      <a:pt x="78976" y="39790"/>
                    </a:cubicBezTo>
                    <a:lnTo>
                      <a:pt x="79051" y="39790"/>
                    </a:lnTo>
                    <a:cubicBezTo>
                      <a:pt x="79803" y="39715"/>
                      <a:pt x="80480" y="39639"/>
                      <a:pt x="81157" y="39489"/>
                    </a:cubicBezTo>
                    <a:lnTo>
                      <a:pt x="82060" y="39338"/>
                    </a:lnTo>
                    <a:cubicBezTo>
                      <a:pt x="82586" y="39188"/>
                      <a:pt x="83113" y="39038"/>
                      <a:pt x="83639" y="38887"/>
                    </a:cubicBezTo>
                    <a:lnTo>
                      <a:pt x="83714" y="38887"/>
                    </a:lnTo>
                    <a:cubicBezTo>
                      <a:pt x="83940" y="38737"/>
                      <a:pt x="84166" y="38662"/>
                      <a:pt x="84391" y="38586"/>
                    </a:cubicBezTo>
                    <a:lnTo>
                      <a:pt x="84391" y="38586"/>
                    </a:lnTo>
                    <a:cubicBezTo>
                      <a:pt x="82107" y="38874"/>
                      <a:pt x="79354" y="38999"/>
                      <a:pt x="76524" y="38999"/>
                    </a:cubicBezTo>
                    <a:cubicBezTo>
                      <a:pt x="69014" y="38999"/>
                      <a:pt x="60957" y="38120"/>
                      <a:pt x="59646" y="37082"/>
                    </a:cubicBezTo>
                    <a:cubicBezTo>
                      <a:pt x="57239" y="35352"/>
                      <a:pt x="69198" y="36104"/>
                      <a:pt x="73184" y="35051"/>
                    </a:cubicBezTo>
                    <a:cubicBezTo>
                      <a:pt x="74914" y="34600"/>
                      <a:pt x="77547" y="32795"/>
                      <a:pt x="79954" y="30764"/>
                    </a:cubicBezTo>
                    <a:lnTo>
                      <a:pt x="79352" y="30613"/>
                    </a:lnTo>
                    <a:lnTo>
                      <a:pt x="78750" y="30538"/>
                    </a:lnTo>
                    <a:lnTo>
                      <a:pt x="78675" y="30538"/>
                    </a:lnTo>
                    <a:lnTo>
                      <a:pt x="78148" y="30388"/>
                    </a:lnTo>
                    <a:lnTo>
                      <a:pt x="78073" y="30388"/>
                    </a:lnTo>
                    <a:lnTo>
                      <a:pt x="77471" y="30313"/>
                    </a:lnTo>
                    <a:lnTo>
                      <a:pt x="77396" y="30313"/>
                    </a:lnTo>
                    <a:lnTo>
                      <a:pt x="76945" y="30237"/>
                    </a:lnTo>
                    <a:lnTo>
                      <a:pt x="76795" y="30237"/>
                    </a:lnTo>
                    <a:lnTo>
                      <a:pt x="76343" y="30162"/>
                    </a:lnTo>
                    <a:lnTo>
                      <a:pt x="76268" y="30162"/>
                    </a:lnTo>
                    <a:lnTo>
                      <a:pt x="75817" y="30087"/>
                    </a:lnTo>
                    <a:lnTo>
                      <a:pt x="73034" y="30087"/>
                    </a:lnTo>
                    <a:cubicBezTo>
                      <a:pt x="74237" y="30087"/>
                      <a:pt x="77396" y="17000"/>
                      <a:pt x="77622" y="15946"/>
                    </a:cubicBezTo>
                    <a:cubicBezTo>
                      <a:pt x="77622" y="15796"/>
                      <a:pt x="77697" y="15646"/>
                      <a:pt x="77772" y="15495"/>
                    </a:cubicBezTo>
                    <a:lnTo>
                      <a:pt x="77772" y="15495"/>
                    </a:lnTo>
                    <a:cubicBezTo>
                      <a:pt x="73555" y="22113"/>
                      <a:pt x="66595" y="30418"/>
                      <a:pt x="58729" y="30418"/>
                    </a:cubicBezTo>
                    <a:cubicBezTo>
                      <a:pt x="58459" y="30418"/>
                      <a:pt x="58188" y="30408"/>
                      <a:pt x="57916" y="30388"/>
                    </a:cubicBezTo>
                    <a:cubicBezTo>
                      <a:pt x="47009" y="29560"/>
                      <a:pt x="44076" y="10907"/>
                      <a:pt x="43173" y="3160"/>
                    </a:cubicBezTo>
                    <a:cubicBezTo>
                      <a:pt x="42948" y="5341"/>
                      <a:pt x="42572" y="8049"/>
                      <a:pt x="42120" y="10681"/>
                    </a:cubicBezTo>
                    <a:cubicBezTo>
                      <a:pt x="41970" y="12712"/>
                      <a:pt x="41895" y="14893"/>
                      <a:pt x="41744" y="17000"/>
                    </a:cubicBezTo>
                    <a:cubicBezTo>
                      <a:pt x="41188" y="24715"/>
                      <a:pt x="35493" y="35579"/>
                      <a:pt x="31486" y="35579"/>
                    </a:cubicBezTo>
                    <a:cubicBezTo>
                      <a:pt x="31157" y="35579"/>
                      <a:pt x="30840" y="35506"/>
                      <a:pt x="30537" y="35352"/>
                    </a:cubicBezTo>
                    <a:cubicBezTo>
                      <a:pt x="26852" y="33472"/>
                      <a:pt x="27077" y="22641"/>
                      <a:pt x="26777" y="19406"/>
                    </a:cubicBezTo>
                    <a:cubicBezTo>
                      <a:pt x="26401" y="16699"/>
                      <a:pt x="26250" y="14066"/>
                      <a:pt x="26325" y="11358"/>
                    </a:cubicBezTo>
                    <a:cubicBezTo>
                      <a:pt x="24671" y="7673"/>
                      <a:pt x="23317" y="3837"/>
                      <a:pt x="22113"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4"/>
              <p:cNvSpPr/>
              <p:nvPr/>
            </p:nvSpPr>
            <p:spPr>
              <a:xfrm>
                <a:off x="3302275" y="5200450"/>
                <a:ext cx="7550" cy="1900"/>
              </a:xfrm>
              <a:custGeom>
                <a:avLst/>
                <a:gdLst/>
                <a:ahLst/>
                <a:cxnLst/>
                <a:rect l="l" t="t" r="r" b="b"/>
                <a:pathLst>
                  <a:path w="302" h="76" extrusionOk="0">
                    <a:moveTo>
                      <a:pt x="302" y="0"/>
                    </a:moveTo>
                    <a:lnTo>
                      <a:pt x="1" y="76"/>
                    </a:lnTo>
                    <a:lnTo>
                      <a:pt x="227" y="76"/>
                    </a:lnTo>
                    <a:lnTo>
                      <a:pt x="302" y="0"/>
                    </a:ln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4"/>
              <p:cNvSpPr/>
              <p:nvPr/>
            </p:nvSpPr>
            <p:spPr>
              <a:xfrm>
                <a:off x="2741925" y="4322300"/>
                <a:ext cx="609275" cy="921425"/>
              </a:xfrm>
              <a:custGeom>
                <a:avLst/>
                <a:gdLst/>
                <a:ahLst/>
                <a:cxnLst/>
                <a:rect l="l" t="t" r="r" b="b"/>
                <a:pathLst>
                  <a:path w="24371" h="36857" extrusionOk="0">
                    <a:moveTo>
                      <a:pt x="18353" y="1"/>
                    </a:moveTo>
                    <a:cubicBezTo>
                      <a:pt x="18354" y="4"/>
                      <a:pt x="20459" y="13239"/>
                      <a:pt x="19256" y="19181"/>
                    </a:cubicBezTo>
                    <a:cubicBezTo>
                      <a:pt x="19557" y="22866"/>
                      <a:pt x="19256" y="25800"/>
                      <a:pt x="18052" y="26326"/>
                    </a:cubicBezTo>
                    <a:cubicBezTo>
                      <a:pt x="17929" y="26378"/>
                      <a:pt x="17790" y="26403"/>
                      <a:pt x="17637" y="26403"/>
                    </a:cubicBezTo>
                    <a:cubicBezTo>
                      <a:pt x="16013" y="26403"/>
                      <a:pt x="12771" y="23589"/>
                      <a:pt x="9403" y="20083"/>
                    </a:cubicBezTo>
                    <a:lnTo>
                      <a:pt x="9403" y="20083"/>
                    </a:lnTo>
                    <a:cubicBezTo>
                      <a:pt x="11133" y="22565"/>
                      <a:pt x="12863" y="24747"/>
                      <a:pt x="14292" y="26552"/>
                    </a:cubicBezTo>
                    <a:lnTo>
                      <a:pt x="14066" y="26552"/>
                    </a:lnTo>
                    <a:cubicBezTo>
                      <a:pt x="12643" y="26366"/>
                      <a:pt x="11219" y="26231"/>
                      <a:pt x="9754" y="26231"/>
                    </a:cubicBezTo>
                    <a:cubicBezTo>
                      <a:pt x="9438" y="26231"/>
                      <a:pt x="9121" y="26238"/>
                      <a:pt x="8801" y="26251"/>
                    </a:cubicBezTo>
                    <a:cubicBezTo>
                      <a:pt x="10982" y="27906"/>
                      <a:pt x="13314" y="29485"/>
                      <a:pt x="15721" y="30839"/>
                    </a:cubicBezTo>
                    <a:cubicBezTo>
                      <a:pt x="19787" y="33008"/>
                      <a:pt x="16953" y="34505"/>
                      <a:pt x="10410" y="34505"/>
                    </a:cubicBezTo>
                    <a:cubicBezTo>
                      <a:pt x="9692" y="34505"/>
                      <a:pt x="8928" y="34487"/>
                      <a:pt x="8124" y="34449"/>
                    </a:cubicBezTo>
                    <a:cubicBezTo>
                      <a:pt x="4363" y="34224"/>
                      <a:pt x="2182" y="31666"/>
                      <a:pt x="903" y="29260"/>
                    </a:cubicBezTo>
                    <a:cubicBezTo>
                      <a:pt x="828" y="29485"/>
                      <a:pt x="678" y="29636"/>
                      <a:pt x="603" y="29861"/>
                    </a:cubicBezTo>
                    <a:lnTo>
                      <a:pt x="527" y="30012"/>
                    </a:lnTo>
                    <a:cubicBezTo>
                      <a:pt x="452" y="30237"/>
                      <a:pt x="377" y="30388"/>
                      <a:pt x="302" y="30538"/>
                    </a:cubicBezTo>
                    <a:cubicBezTo>
                      <a:pt x="302" y="30613"/>
                      <a:pt x="302" y="30689"/>
                      <a:pt x="227" y="30764"/>
                    </a:cubicBezTo>
                    <a:cubicBezTo>
                      <a:pt x="151" y="30990"/>
                      <a:pt x="151" y="31140"/>
                      <a:pt x="151" y="31366"/>
                    </a:cubicBezTo>
                    <a:cubicBezTo>
                      <a:pt x="76" y="31441"/>
                      <a:pt x="76" y="31516"/>
                      <a:pt x="76" y="31591"/>
                    </a:cubicBezTo>
                    <a:cubicBezTo>
                      <a:pt x="76" y="31892"/>
                      <a:pt x="1" y="32193"/>
                      <a:pt x="1" y="32419"/>
                    </a:cubicBezTo>
                    <a:cubicBezTo>
                      <a:pt x="1" y="32719"/>
                      <a:pt x="76" y="32945"/>
                      <a:pt x="76" y="33171"/>
                    </a:cubicBezTo>
                    <a:cubicBezTo>
                      <a:pt x="151" y="33321"/>
                      <a:pt x="151" y="33547"/>
                      <a:pt x="227" y="33697"/>
                    </a:cubicBezTo>
                    <a:lnTo>
                      <a:pt x="227" y="33772"/>
                    </a:lnTo>
                    <a:cubicBezTo>
                      <a:pt x="1204" y="36179"/>
                      <a:pt x="4890" y="36856"/>
                      <a:pt x="9102" y="36856"/>
                    </a:cubicBezTo>
                    <a:lnTo>
                      <a:pt x="9252" y="36856"/>
                    </a:lnTo>
                    <a:cubicBezTo>
                      <a:pt x="13615" y="36706"/>
                      <a:pt x="17827" y="36179"/>
                      <a:pt x="22039" y="35352"/>
                    </a:cubicBezTo>
                    <a:cubicBezTo>
                      <a:pt x="22791" y="35051"/>
                      <a:pt x="23393" y="34449"/>
                      <a:pt x="23694" y="33697"/>
                    </a:cubicBezTo>
                    <a:cubicBezTo>
                      <a:pt x="24371" y="31441"/>
                      <a:pt x="23393" y="28808"/>
                      <a:pt x="23092" y="26552"/>
                    </a:cubicBezTo>
                    <a:cubicBezTo>
                      <a:pt x="22791" y="24371"/>
                      <a:pt x="22565" y="22114"/>
                      <a:pt x="22265" y="19858"/>
                    </a:cubicBezTo>
                    <a:cubicBezTo>
                      <a:pt x="21964" y="16999"/>
                      <a:pt x="21512" y="14216"/>
                      <a:pt x="21136" y="11434"/>
                    </a:cubicBezTo>
                    <a:cubicBezTo>
                      <a:pt x="20008" y="7673"/>
                      <a:pt x="19030" y="3837"/>
                      <a:pt x="18353"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4"/>
              <p:cNvSpPr/>
              <p:nvPr/>
            </p:nvSpPr>
            <p:spPr>
              <a:xfrm>
                <a:off x="1905175" y="237850"/>
                <a:ext cx="3040575" cy="4193575"/>
              </a:xfrm>
              <a:custGeom>
                <a:avLst/>
                <a:gdLst/>
                <a:ahLst/>
                <a:cxnLst/>
                <a:rect l="l" t="t" r="r" b="b"/>
                <a:pathLst>
                  <a:path w="121623" h="167743" extrusionOk="0">
                    <a:moveTo>
                      <a:pt x="99613" y="0"/>
                    </a:moveTo>
                    <a:cubicBezTo>
                      <a:pt x="90486" y="0"/>
                      <a:pt x="74764" y="38822"/>
                      <a:pt x="74764" y="38822"/>
                    </a:cubicBezTo>
                    <a:cubicBezTo>
                      <a:pt x="70789" y="36979"/>
                      <a:pt x="66556" y="36380"/>
                      <a:pt x="62732" y="36380"/>
                    </a:cubicBezTo>
                    <a:cubicBezTo>
                      <a:pt x="55631" y="36380"/>
                      <a:pt x="49943" y="38446"/>
                      <a:pt x="49943" y="38446"/>
                    </a:cubicBezTo>
                    <a:cubicBezTo>
                      <a:pt x="43579" y="26129"/>
                      <a:pt x="28251" y="3602"/>
                      <a:pt x="17947" y="3602"/>
                    </a:cubicBezTo>
                    <a:cubicBezTo>
                      <a:pt x="16925" y="3602"/>
                      <a:pt x="15953" y="3823"/>
                      <a:pt x="15043" y="4298"/>
                    </a:cubicBezTo>
                    <a:cubicBezTo>
                      <a:pt x="0" y="12045"/>
                      <a:pt x="22790" y="58152"/>
                      <a:pt x="21361" y="59205"/>
                    </a:cubicBezTo>
                    <a:cubicBezTo>
                      <a:pt x="14893" y="64019"/>
                      <a:pt x="7898" y="84102"/>
                      <a:pt x="7296" y="87863"/>
                    </a:cubicBezTo>
                    <a:cubicBezTo>
                      <a:pt x="7096" y="89331"/>
                      <a:pt x="7932" y="89763"/>
                      <a:pt x="9055" y="89763"/>
                    </a:cubicBezTo>
                    <a:cubicBezTo>
                      <a:pt x="10464" y="89763"/>
                      <a:pt x="12326" y="89083"/>
                      <a:pt x="13163" y="88916"/>
                    </a:cubicBezTo>
                    <a:lnTo>
                      <a:pt x="13163" y="88916"/>
                    </a:lnTo>
                    <a:cubicBezTo>
                      <a:pt x="8199" y="93052"/>
                      <a:pt x="6995" y="95309"/>
                      <a:pt x="11132" y="100950"/>
                    </a:cubicBezTo>
                    <a:cubicBezTo>
                      <a:pt x="16999" y="109073"/>
                      <a:pt x="27378" y="109600"/>
                      <a:pt x="27378" y="109600"/>
                    </a:cubicBezTo>
                    <a:cubicBezTo>
                      <a:pt x="27378" y="109600"/>
                      <a:pt x="20308" y="117197"/>
                      <a:pt x="21963" y="120957"/>
                    </a:cubicBezTo>
                    <a:cubicBezTo>
                      <a:pt x="22408" y="122038"/>
                      <a:pt x="22984" y="122426"/>
                      <a:pt x="23583" y="122426"/>
                    </a:cubicBezTo>
                    <a:cubicBezTo>
                      <a:pt x="25108" y="122426"/>
                      <a:pt x="26777" y="119905"/>
                      <a:pt x="26777" y="119904"/>
                    </a:cubicBezTo>
                    <a:lnTo>
                      <a:pt x="26777" y="119904"/>
                    </a:lnTo>
                    <a:cubicBezTo>
                      <a:pt x="26777" y="119905"/>
                      <a:pt x="24671" y="130735"/>
                      <a:pt x="26777" y="137730"/>
                    </a:cubicBezTo>
                    <a:cubicBezTo>
                      <a:pt x="27980" y="141792"/>
                      <a:pt x="31290" y="144951"/>
                      <a:pt x="35502" y="145854"/>
                    </a:cubicBezTo>
                    <a:cubicBezTo>
                      <a:pt x="42044" y="161043"/>
                      <a:pt x="50437" y="162894"/>
                      <a:pt x="54138" y="162894"/>
                    </a:cubicBezTo>
                    <a:cubicBezTo>
                      <a:pt x="55330" y="162894"/>
                      <a:pt x="56035" y="162702"/>
                      <a:pt x="56035" y="162702"/>
                    </a:cubicBezTo>
                    <a:cubicBezTo>
                      <a:pt x="57448" y="166184"/>
                      <a:pt x="59767" y="167743"/>
                      <a:pt x="62734" y="167743"/>
                    </a:cubicBezTo>
                    <a:cubicBezTo>
                      <a:pt x="68934" y="167743"/>
                      <a:pt x="77964" y="160942"/>
                      <a:pt x="87475" y="150667"/>
                    </a:cubicBezTo>
                    <a:cubicBezTo>
                      <a:pt x="101540" y="135550"/>
                      <a:pt x="101014" y="128479"/>
                      <a:pt x="101014" y="128479"/>
                    </a:cubicBezTo>
                    <a:lnTo>
                      <a:pt x="101014" y="128479"/>
                    </a:lnTo>
                    <a:cubicBezTo>
                      <a:pt x="101014" y="128479"/>
                      <a:pt x="102128" y="130099"/>
                      <a:pt x="104605" y="130099"/>
                    </a:cubicBezTo>
                    <a:cubicBezTo>
                      <a:pt x="105147" y="130099"/>
                      <a:pt x="105754" y="130022"/>
                      <a:pt x="106429" y="129833"/>
                    </a:cubicBezTo>
                    <a:cubicBezTo>
                      <a:pt x="110190" y="128780"/>
                      <a:pt x="106429" y="117121"/>
                      <a:pt x="106429" y="117121"/>
                    </a:cubicBezTo>
                    <a:lnTo>
                      <a:pt x="106429" y="117121"/>
                    </a:lnTo>
                    <a:cubicBezTo>
                      <a:pt x="106430" y="117121"/>
                      <a:pt x="107419" y="117201"/>
                      <a:pt x="108788" y="117201"/>
                    </a:cubicBezTo>
                    <a:cubicBezTo>
                      <a:pt x="110939" y="117201"/>
                      <a:pt x="114026" y="117004"/>
                      <a:pt x="115681" y="115993"/>
                    </a:cubicBezTo>
                    <a:cubicBezTo>
                      <a:pt x="118389" y="114414"/>
                      <a:pt x="106956" y="103583"/>
                      <a:pt x="106956" y="103583"/>
                    </a:cubicBezTo>
                    <a:lnTo>
                      <a:pt x="112973" y="98694"/>
                    </a:lnTo>
                    <a:cubicBezTo>
                      <a:pt x="121623" y="89442"/>
                      <a:pt x="114553" y="85155"/>
                      <a:pt x="114553" y="85155"/>
                    </a:cubicBezTo>
                    <a:cubicBezTo>
                      <a:pt x="114553" y="85155"/>
                      <a:pt x="118915" y="84628"/>
                      <a:pt x="119968" y="81394"/>
                    </a:cubicBezTo>
                    <a:cubicBezTo>
                      <a:pt x="121096" y="78160"/>
                      <a:pt x="107558" y="59732"/>
                      <a:pt x="107558" y="59732"/>
                    </a:cubicBezTo>
                    <a:cubicBezTo>
                      <a:pt x="109664" y="47773"/>
                      <a:pt x="113800" y="5803"/>
                      <a:pt x="100788" y="237"/>
                    </a:cubicBezTo>
                    <a:cubicBezTo>
                      <a:pt x="100411" y="77"/>
                      <a:pt x="100019" y="0"/>
                      <a:pt x="99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4"/>
              <p:cNvSpPr/>
              <p:nvPr/>
            </p:nvSpPr>
            <p:spPr>
              <a:xfrm>
                <a:off x="2431675" y="1731150"/>
                <a:ext cx="2514075" cy="2700275"/>
              </a:xfrm>
              <a:custGeom>
                <a:avLst/>
                <a:gdLst/>
                <a:ahLst/>
                <a:cxnLst/>
                <a:rect l="l" t="t" r="r" b="b"/>
                <a:pathLst>
                  <a:path w="100563" h="108011" extrusionOk="0">
                    <a:moveTo>
                      <a:pt x="86498" y="0"/>
                    </a:moveTo>
                    <a:lnTo>
                      <a:pt x="86498" y="0"/>
                    </a:lnTo>
                    <a:cubicBezTo>
                      <a:pt x="86499" y="2"/>
                      <a:pt x="94546" y="13313"/>
                      <a:pt x="94320" y="17149"/>
                    </a:cubicBezTo>
                    <a:cubicBezTo>
                      <a:pt x="94217" y="18487"/>
                      <a:pt x="92899" y="18927"/>
                      <a:pt x="91210" y="18927"/>
                    </a:cubicBezTo>
                    <a:cubicBezTo>
                      <a:pt x="87962" y="18927"/>
                      <a:pt x="83339" y="17300"/>
                      <a:pt x="83339" y="17300"/>
                    </a:cubicBezTo>
                    <a:lnTo>
                      <a:pt x="83339" y="17300"/>
                    </a:lnTo>
                    <a:cubicBezTo>
                      <a:pt x="83339" y="17300"/>
                      <a:pt x="89431" y="23392"/>
                      <a:pt x="88453" y="25724"/>
                    </a:cubicBezTo>
                    <a:cubicBezTo>
                      <a:pt x="88048" y="26771"/>
                      <a:pt x="86458" y="27060"/>
                      <a:pt x="84830" y="27060"/>
                    </a:cubicBezTo>
                    <a:cubicBezTo>
                      <a:pt x="82835" y="27060"/>
                      <a:pt x="80782" y="26626"/>
                      <a:pt x="80781" y="26626"/>
                    </a:cubicBezTo>
                    <a:lnTo>
                      <a:pt x="80781" y="26626"/>
                    </a:lnTo>
                    <a:cubicBezTo>
                      <a:pt x="81985" y="28431"/>
                      <a:pt x="82210" y="30613"/>
                      <a:pt x="81458" y="32643"/>
                    </a:cubicBezTo>
                    <a:cubicBezTo>
                      <a:pt x="80104" y="35878"/>
                      <a:pt x="72884" y="35878"/>
                      <a:pt x="72884" y="35878"/>
                    </a:cubicBezTo>
                    <a:cubicBezTo>
                      <a:pt x="72884" y="35878"/>
                      <a:pt x="74764" y="39037"/>
                      <a:pt x="72733" y="40466"/>
                    </a:cubicBezTo>
                    <a:cubicBezTo>
                      <a:pt x="72310" y="40779"/>
                      <a:pt x="71779" y="40903"/>
                      <a:pt x="71204" y="40903"/>
                    </a:cubicBezTo>
                    <a:cubicBezTo>
                      <a:pt x="69018" y="40903"/>
                      <a:pt x="66190" y="39112"/>
                      <a:pt x="66190" y="39112"/>
                    </a:cubicBezTo>
                    <a:lnTo>
                      <a:pt x="66190" y="39112"/>
                    </a:lnTo>
                    <a:lnTo>
                      <a:pt x="67092" y="44151"/>
                    </a:lnTo>
                    <a:cubicBezTo>
                      <a:pt x="67092" y="44151"/>
                      <a:pt x="59796" y="52124"/>
                      <a:pt x="54531" y="52952"/>
                    </a:cubicBezTo>
                    <a:cubicBezTo>
                      <a:pt x="53640" y="53073"/>
                      <a:pt x="52743" y="53135"/>
                      <a:pt x="51847" y="53135"/>
                    </a:cubicBezTo>
                    <a:cubicBezTo>
                      <a:pt x="49420" y="53135"/>
                      <a:pt x="47006" y="52682"/>
                      <a:pt x="44753" y="51748"/>
                    </a:cubicBezTo>
                    <a:lnTo>
                      <a:pt x="44603" y="53403"/>
                    </a:lnTo>
                    <a:cubicBezTo>
                      <a:pt x="47705" y="55547"/>
                      <a:pt x="51235" y="56074"/>
                      <a:pt x="53954" y="56074"/>
                    </a:cubicBezTo>
                    <a:cubicBezTo>
                      <a:pt x="56575" y="56074"/>
                      <a:pt x="58442" y="55584"/>
                      <a:pt x="58442" y="55584"/>
                    </a:cubicBezTo>
                    <a:lnTo>
                      <a:pt x="58442" y="55584"/>
                    </a:lnTo>
                    <a:cubicBezTo>
                      <a:pt x="58442" y="55584"/>
                      <a:pt x="57991" y="61075"/>
                      <a:pt x="53553" y="69198"/>
                    </a:cubicBezTo>
                    <a:cubicBezTo>
                      <a:pt x="49467" y="76749"/>
                      <a:pt x="40276" y="84108"/>
                      <a:pt x="34442" y="84108"/>
                    </a:cubicBezTo>
                    <a:cubicBezTo>
                      <a:pt x="33942" y="84108"/>
                      <a:pt x="33466" y="84053"/>
                      <a:pt x="33020" y="83940"/>
                    </a:cubicBezTo>
                    <a:cubicBezTo>
                      <a:pt x="27304" y="82587"/>
                      <a:pt x="28507" y="74388"/>
                      <a:pt x="28507" y="74388"/>
                    </a:cubicBezTo>
                    <a:lnTo>
                      <a:pt x="28507" y="74388"/>
                    </a:lnTo>
                    <a:cubicBezTo>
                      <a:pt x="27352" y="75504"/>
                      <a:pt x="26411" y="75917"/>
                      <a:pt x="25651" y="75917"/>
                    </a:cubicBezTo>
                    <a:cubicBezTo>
                      <a:pt x="23490" y="75917"/>
                      <a:pt x="22791" y="72583"/>
                      <a:pt x="22791" y="72583"/>
                    </a:cubicBezTo>
                    <a:lnTo>
                      <a:pt x="22791" y="72583"/>
                    </a:lnTo>
                    <a:cubicBezTo>
                      <a:pt x="22442" y="78266"/>
                      <a:pt x="24538" y="79224"/>
                      <a:pt x="25991" y="79224"/>
                    </a:cubicBezTo>
                    <a:cubicBezTo>
                      <a:pt x="26730" y="79224"/>
                      <a:pt x="27303" y="78976"/>
                      <a:pt x="27303" y="78976"/>
                    </a:cubicBezTo>
                    <a:lnTo>
                      <a:pt x="27303" y="78976"/>
                    </a:lnTo>
                    <a:cubicBezTo>
                      <a:pt x="27304" y="78976"/>
                      <a:pt x="31690" y="92684"/>
                      <a:pt x="27139" y="92684"/>
                    </a:cubicBezTo>
                    <a:cubicBezTo>
                      <a:pt x="26633" y="92684"/>
                      <a:pt x="26017" y="92515"/>
                      <a:pt x="25273" y="92139"/>
                    </a:cubicBezTo>
                    <a:cubicBezTo>
                      <a:pt x="17826" y="88378"/>
                      <a:pt x="14141" y="71831"/>
                      <a:pt x="14141" y="71831"/>
                    </a:cubicBezTo>
                    <a:cubicBezTo>
                      <a:pt x="14141" y="71831"/>
                      <a:pt x="12228" y="76362"/>
                      <a:pt x="10131" y="76362"/>
                    </a:cubicBezTo>
                    <a:cubicBezTo>
                      <a:pt x="9665" y="76362"/>
                      <a:pt x="9190" y="76138"/>
                      <a:pt x="8725" y="75591"/>
                    </a:cubicBezTo>
                    <a:cubicBezTo>
                      <a:pt x="6168" y="72583"/>
                      <a:pt x="8199" y="54306"/>
                      <a:pt x="8199" y="54305"/>
                    </a:cubicBezTo>
                    <a:lnTo>
                      <a:pt x="8199" y="54305"/>
                    </a:lnTo>
                    <a:cubicBezTo>
                      <a:pt x="8199" y="54306"/>
                      <a:pt x="6120" y="56751"/>
                      <a:pt x="4483" y="56751"/>
                    </a:cubicBezTo>
                    <a:cubicBezTo>
                      <a:pt x="3896" y="56751"/>
                      <a:pt x="3366" y="56437"/>
                      <a:pt x="3009" y="55584"/>
                    </a:cubicBezTo>
                    <a:cubicBezTo>
                      <a:pt x="2859" y="54982"/>
                      <a:pt x="2934" y="54381"/>
                      <a:pt x="3159" y="53854"/>
                    </a:cubicBezTo>
                    <a:lnTo>
                      <a:pt x="3159" y="53854"/>
                    </a:lnTo>
                    <a:cubicBezTo>
                      <a:pt x="1505" y="56261"/>
                      <a:pt x="0" y="59270"/>
                      <a:pt x="903" y="61225"/>
                    </a:cubicBezTo>
                    <a:cubicBezTo>
                      <a:pt x="1348" y="62306"/>
                      <a:pt x="1924" y="62694"/>
                      <a:pt x="2523" y="62694"/>
                    </a:cubicBezTo>
                    <a:cubicBezTo>
                      <a:pt x="4048" y="62694"/>
                      <a:pt x="5717" y="60173"/>
                      <a:pt x="5717" y="60172"/>
                    </a:cubicBezTo>
                    <a:lnTo>
                      <a:pt x="5717" y="60172"/>
                    </a:lnTo>
                    <a:cubicBezTo>
                      <a:pt x="5717" y="60173"/>
                      <a:pt x="3611" y="71003"/>
                      <a:pt x="5717" y="77998"/>
                    </a:cubicBezTo>
                    <a:cubicBezTo>
                      <a:pt x="6920" y="82060"/>
                      <a:pt x="10230" y="85219"/>
                      <a:pt x="14442" y="86122"/>
                    </a:cubicBezTo>
                    <a:cubicBezTo>
                      <a:pt x="20984" y="101311"/>
                      <a:pt x="29377" y="103162"/>
                      <a:pt x="33078" y="103162"/>
                    </a:cubicBezTo>
                    <a:cubicBezTo>
                      <a:pt x="34270" y="103162"/>
                      <a:pt x="34975" y="102970"/>
                      <a:pt x="34975" y="102970"/>
                    </a:cubicBezTo>
                    <a:cubicBezTo>
                      <a:pt x="36388" y="106452"/>
                      <a:pt x="38707" y="108011"/>
                      <a:pt x="41674" y="108011"/>
                    </a:cubicBezTo>
                    <a:cubicBezTo>
                      <a:pt x="47874" y="108011"/>
                      <a:pt x="56904" y="101210"/>
                      <a:pt x="66415" y="90935"/>
                    </a:cubicBezTo>
                    <a:cubicBezTo>
                      <a:pt x="80480" y="75818"/>
                      <a:pt x="79954" y="68747"/>
                      <a:pt x="79954" y="68747"/>
                    </a:cubicBezTo>
                    <a:lnTo>
                      <a:pt x="79954" y="68747"/>
                    </a:lnTo>
                    <a:cubicBezTo>
                      <a:pt x="79954" y="68747"/>
                      <a:pt x="81068" y="70367"/>
                      <a:pt x="83545" y="70367"/>
                    </a:cubicBezTo>
                    <a:cubicBezTo>
                      <a:pt x="84087" y="70367"/>
                      <a:pt x="84694" y="70290"/>
                      <a:pt x="85369" y="70101"/>
                    </a:cubicBezTo>
                    <a:cubicBezTo>
                      <a:pt x="89130" y="69048"/>
                      <a:pt x="85369" y="57389"/>
                      <a:pt x="85369" y="57389"/>
                    </a:cubicBezTo>
                    <a:lnTo>
                      <a:pt x="85369" y="57389"/>
                    </a:lnTo>
                    <a:cubicBezTo>
                      <a:pt x="85370" y="57389"/>
                      <a:pt x="86359" y="57469"/>
                      <a:pt x="87723" y="57469"/>
                    </a:cubicBezTo>
                    <a:cubicBezTo>
                      <a:pt x="89867" y="57469"/>
                      <a:pt x="92937" y="57272"/>
                      <a:pt x="94546" y="56261"/>
                    </a:cubicBezTo>
                    <a:cubicBezTo>
                      <a:pt x="97253" y="54682"/>
                      <a:pt x="85896" y="43851"/>
                      <a:pt x="85896" y="43851"/>
                    </a:cubicBezTo>
                    <a:lnTo>
                      <a:pt x="91913" y="38962"/>
                    </a:lnTo>
                    <a:cubicBezTo>
                      <a:pt x="100563" y="29710"/>
                      <a:pt x="93493" y="25423"/>
                      <a:pt x="93493" y="25423"/>
                    </a:cubicBezTo>
                    <a:cubicBezTo>
                      <a:pt x="93493" y="25423"/>
                      <a:pt x="97855" y="24896"/>
                      <a:pt x="98908" y="21662"/>
                    </a:cubicBezTo>
                    <a:cubicBezTo>
                      <a:pt x="100036" y="18428"/>
                      <a:pt x="86499" y="2"/>
                      <a:pt x="86498" y="0"/>
                    </a:cubicBezTo>
                    <a:close/>
                  </a:path>
                </a:pathLst>
              </a:custGeom>
              <a:solidFill>
                <a:srgbClr val="FFB469">
                  <a:alpha val="58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4"/>
              <p:cNvSpPr/>
              <p:nvPr/>
            </p:nvSpPr>
            <p:spPr>
              <a:xfrm>
                <a:off x="2080050" y="2302775"/>
                <a:ext cx="848075" cy="689800"/>
              </a:xfrm>
              <a:custGeom>
                <a:avLst/>
                <a:gdLst/>
                <a:ahLst/>
                <a:cxnLst/>
                <a:rect l="l" t="t" r="r" b="b"/>
                <a:pathLst>
                  <a:path w="33923" h="27592" extrusionOk="0">
                    <a:moveTo>
                      <a:pt x="1805" y="0"/>
                    </a:moveTo>
                    <a:cubicBezTo>
                      <a:pt x="1204" y="1730"/>
                      <a:pt x="677" y="3460"/>
                      <a:pt x="301" y="5266"/>
                    </a:cubicBezTo>
                    <a:cubicBezTo>
                      <a:pt x="101" y="6734"/>
                      <a:pt x="937" y="7166"/>
                      <a:pt x="2060" y="7166"/>
                    </a:cubicBezTo>
                    <a:cubicBezTo>
                      <a:pt x="3469" y="7166"/>
                      <a:pt x="5331" y="6486"/>
                      <a:pt x="6168" y="6319"/>
                    </a:cubicBezTo>
                    <a:lnTo>
                      <a:pt x="6168" y="6319"/>
                    </a:lnTo>
                    <a:cubicBezTo>
                      <a:pt x="1204" y="10455"/>
                      <a:pt x="0" y="12712"/>
                      <a:pt x="4062" y="18278"/>
                    </a:cubicBezTo>
                    <a:cubicBezTo>
                      <a:pt x="9402" y="25574"/>
                      <a:pt x="22339" y="27304"/>
                      <a:pt x="24144" y="27529"/>
                    </a:cubicBezTo>
                    <a:cubicBezTo>
                      <a:pt x="24544" y="27572"/>
                      <a:pt x="24942" y="27591"/>
                      <a:pt x="25337" y="27591"/>
                    </a:cubicBezTo>
                    <a:cubicBezTo>
                      <a:pt x="29852" y="27591"/>
                      <a:pt x="33922" y="25047"/>
                      <a:pt x="33922" y="25047"/>
                    </a:cubicBezTo>
                    <a:cubicBezTo>
                      <a:pt x="33922" y="25047"/>
                      <a:pt x="17676" y="23468"/>
                      <a:pt x="10756" y="16397"/>
                    </a:cubicBezTo>
                    <a:cubicBezTo>
                      <a:pt x="5416" y="10907"/>
                      <a:pt x="13689" y="9102"/>
                      <a:pt x="13689" y="9102"/>
                    </a:cubicBezTo>
                    <a:lnTo>
                      <a:pt x="13689" y="9102"/>
                    </a:lnTo>
                    <a:cubicBezTo>
                      <a:pt x="13689" y="9102"/>
                      <a:pt x="10021" y="9381"/>
                      <a:pt x="7322" y="9381"/>
                    </a:cubicBezTo>
                    <a:cubicBezTo>
                      <a:pt x="5822" y="9381"/>
                      <a:pt x="4621" y="9295"/>
                      <a:pt x="4513" y="9026"/>
                    </a:cubicBezTo>
                    <a:cubicBezTo>
                      <a:pt x="4287" y="8274"/>
                      <a:pt x="8048" y="6168"/>
                      <a:pt x="10305" y="5416"/>
                    </a:cubicBezTo>
                    <a:cubicBezTo>
                      <a:pt x="12636" y="4664"/>
                      <a:pt x="14968" y="1505"/>
                      <a:pt x="14968" y="1505"/>
                    </a:cubicBezTo>
                    <a:lnTo>
                      <a:pt x="14968" y="1505"/>
                    </a:lnTo>
                    <a:cubicBezTo>
                      <a:pt x="12682" y="1886"/>
                      <a:pt x="10396" y="2086"/>
                      <a:pt x="8109" y="2086"/>
                    </a:cubicBezTo>
                    <a:cubicBezTo>
                      <a:pt x="6785" y="2086"/>
                      <a:pt x="5461" y="2019"/>
                      <a:pt x="4137" y="1881"/>
                    </a:cubicBezTo>
                    <a:cubicBezTo>
                      <a:pt x="3084" y="1806"/>
                      <a:pt x="2181" y="1053"/>
                      <a:pt x="1805"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4"/>
              <p:cNvSpPr/>
              <p:nvPr/>
            </p:nvSpPr>
            <p:spPr>
              <a:xfrm>
                <a:off x="2521925" y="3088775"/>
                <a:ext cx="246350" cy="782625"/>
              </a:xfrm>
              <a:custGeom>
                <a:avLst/>
                <a:gdLst/>
                <a:ahLst/>
                <a:cxnLst/>
                <a:rect l="l" t="t" r="r" b="b"/>
                <a:pathLst>
                  <a:path w="9854" h="31305" extrusionOk="0">
                    <a:moveTo>
                      <a:pt x="4589" y="0"/>
                    </a:moveTo>
                    <a:lnTo>
                      <a:pt x="4589" y="0"/>
                    </a:lnTo>
                    <a:cubicBezTo>
                      <a:pt x="3912" y="677"/>
                      <a:pt x="3385" y="1505"/>
                      <a:pt x="3009" y="2407"/>
                    </a:cubicBezTo>
                    <a:cubicBezTo>
                      <a:pt x="2182" y="4288"/>
                      <a:pt x="1505" y="6319"/>
                      <a:pt x="1054" y="8349"/>
                    </a:cubicBezTo>
                    <a:cubicBezTo>
                      <a:pt x="527" y="10380"/>
                      <a:pt x="226" y="12486"/>
                      <a:pt x="76" y="14592"/>
                    </a:cubicBezTo>
                    <a:cubicBezTo>
                      <a:pt x="1" y="15495"/>
                      <a:pt x="1" y="16473"/>
                      <a:pt x="1" y="17450"/>
                    </a:cubicBezTo>
                    <a:cubicBezTo>
                      <a:pt x="76" y="18428"/>
                      <a:pt x="151" y="19406"/>
                      <a:pt x="302" y="20309"/>
                    </a:cubicBezTo>
                    <a:cubicBezTo>
                      <a:pt x="602" y="22490"/>
                      <a:pt x="1355" y="24521"/>
                      <a:pt x="2332" y="26401"/>
                    </a:cubicBezTo>
                    <a:cubicBezTo>
                      <a:pt x="3385" y="28357"/>
                      <a:pt x="5040" y="29861"/>
                      <a:pt x="7071" y="30688"/>
                    </a:cubicBezTo>
                    <a:cubicBezTo>
                      <a:pt x="7793" y="31082"/>
                      <a:pt x="8630" y="31304"/>
                      <a:pt x="9482" y="31304"/>
                    </a:cubicBezTo>
                    <a:cubicBezTo>
                      <a:pt x="9606" y="31304"/>
                      <a:pt x="9730" y="31300"/>
                      <a:pt x="9854" y="31290"/>
                    </a:cubicBezTo>
                    <a:cubicBezTo>
                      <a:pt x="9854" y="31140"/>
                      <a:pt x="8726" y="30989"/>
                      <a:pt x="7297" y="30162"/>
                    </a:cubicBezTo>
                    <a:cubicBezTo>
                      <a:pt x="5567" y="29259"/>
                      <a:pt x="4138" y="27755"/>
                      <a:pt x="3310" y="25875"/>
                    </a:cubicBezTo>
                    <a:cubicBezTo>
                      <a:pt x="2483" y="24069"/>
                      <a:pt x="1956" y="22114"/>
                      <a:pt x="1731" y="20158"/>
                    </a:cubicBezTo>
                    <a:cubicBezTo>
                      <a:pt x="1580" y="18503"/>
                      <a:pt x="1580" y="17375"/>
                      <a:pt x="1580" y="17375"/>
                    </a:cubicBezTo>
                    <a:cubicBezTo>
                      <a:pt x="1580" y="17375"/>
                      <a:pt x="1580" y="16322"/>
                      <a:pt x="1580" y="14592"/>
                    </a:cubicBezTo>
                    <a:cubicBezTo>
                      <a:pt x="1580" y="12561"/>
                      <a:pt x="1806" y="10606"/>
                      <a:pt x="2107" y="8575"/>
                    </a:cubicBezTo>
                    <a:cubicBezTo>
                      <a:pt x="2483" y="6544"/>
                      <a:pt x="2934" y="4589"/>
                      <a:pt x="3611" y="2633"/>
                    </a:cubicBezTo>
                    <a:cubicBezTo>
                      <a:pt x="3987" y="1730"/>
                      <a:pt x="4288" y="903"/>
                      <a:pt x="45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4"/>
              <p:cNvSpPr/>
              <p:nvPr/>
            </p:nvSpPr>
            <p:spPr>
              <a:xfrm>
                <a:off x="2992075" y="3355750"/>
                <a:ext cx="385450" cy="477675"/>
              </a:xfrm>
              <a:custGeom>
                <a:avLst/>
                <a:gdLst/>
                <a:ahLst/>
                <a:cxnLst/>
                <a:rect l="l" t="t" r="r" b="b"/>
                <a:pathLst>
                  <a:path w="15418" h="19107" extrusionOk="0">
                    <a:moveTo>
                      <a:pt x="2100" y="1"/>
                    </a:moveTo>
                    <a:cubicBezTo>
                      <a:pt x="1916" y="1"/>
                      <a:pt x="1" y="3730"/>
                      <a:pt x="224" y="7975"/>
                    </a:cubicBezTo>
                    <a:cubicBezTo>
                      <a:pt x="224" y="8501"/>
                      <a:pt x="375" y="9028"/>
                      <a:pt x="525" y="9554"/>
                    </a:cubicBezTo>
                    <a:cubicBezTo>
                      <a:pt x="675" y="10156"/>
                      <a:pt x="976" y="10683"/>
                      <a:pt x="1428" y="11059"/>
                    </a:cubicBezTo>
                    <a:cubicBezTo>
                      <a:pt x="1954" y="11510"/>
                      <a:pt x="2556" y="11660"/>
                      <a:pt x="3158" y="11660"/>
                    </a:cubicBezTo>
                    <a:cubicBezTo>
                      <a:pt x="3684" y="11660"/>
                      <a:pt x="4135" y="11510"/>
                      <a:pt x="4587" y="11284"/>
                    </a:cubicBezTo>
                    <a:cubicBezTo>
                      <a:pt x="4963" y="11134"/>
                      <a:pt x="5264" y="10984"/>
                      <a:pt x="5640" y="10833"/>
                    </a:cubicBezTo>
                    <a:lnTo>
                      <a:pt x="5715" y="10758"/>
                    </a:lnTo>
                    <a:lnTo>
                      <a:pt x="5715" y="10833"/>
                    </a:lnTo>
                    <a:cubicBezTo>
                      <a:pt x="5715" y="11209"/>
                      <a:pt x="5715" y="11585"/>
                      <a:pt x="5790" y="11961"/>
                    </a:cubicBezTo>
                    <a:cubicBezTo>
                      <a:pt x="5865" y="12864"/>
                      <a:pt x="6091" y="13691"/>
                      <a:pt x="6392" y="14594"/>
                    </a:cubicBezTo>
                    <a:cubicBezTo>
                      <a:pt x="6768" y="15572"/>
                      <a:pt x="7294" y="16474"/>
                      <a:pt x="7971" y="17302"/>
                    </a:cubicBezTo>
                    <a:cubicBezTo>
                      <a:pt x="8648" y="18054"/>
                      <a:pt x="9551" y="18655"/>
                      <a:pt x="10604" y="18956"/>
                    </a:cubicBezTo>
                    <a:cubicBezTo>
                      <a:pt x="11055" y="19032"/>
                      <a:pt x="11582" y="19107"/>
                      <a:pt x="12033" y="19107"/>
                    </a:cubicBezTo>
                    <a:cubicBezTo>
                      <a:pt x="12409" y="19032"/>
                      <a:pt x="12860" y="18956"/>
                      <a:pt x="13236" y="18881"/>
                    </a:cubicBezTo>
                    <a:lnTo>
                      <a:pt x="14214" y="18505"/>
                    </a:lnTo>
                    <a:cubicBezTo>
                      <a:pt x="14440" y="18430"/>
                      <a:pt x="14665" y="18279"/>
                      <a:pt x="14891" y="18129"/>
                    </a:cubicBezTo>
                    <a:cubicBezTo>
                      <a:pt x="15267" y="17979"/>
                      <a:pt x="15418" y="17828"/>
                      <a:pt x="15418" y="17753"/>
                    </a:cubicBezTo>
                    <a:cubicBezTo>
                      <a:pt x="15418" y="17731"/>
                      <a:pt x="15398" y="17722"/>
                      <a:pt x="15361" y="17722"/>
                    </a:cubicBezTo>
                    <a:cubicBezTo>
                      <a:pt x="15272" y="17722"/>
                      <a:pt x="15082" y="17775"/>
                      <a:pt x="14816" y="17828"/>
                    </a:cubicBezTo>
                    <a:cubicBezTo>
                      <a:pt x="14665" y="17828"/>
                      <a:pt x="14440" y="17979"/>
                      <a:pt x="14139" y="18054"/>
                    </a:cubicBezTo>
                    <a:lnTo>
                      <a:pt x="13161" y="18204"/>
                    </a:lnTo>
                    <a:cubicBezTo>
                      <a:pt x="13011" y="18242"/>
                      <a:pt x="12841" y="18261"/>
                      <a:pt x="12663" y="18261"/>
                    </a:cubicBezTo>
                    <a:cubicBezTo>
                      <a:pt x="12484" y="18261"/>
                      <a:pt x="12296" y="18242"/>
                      <a:pt x="12108" y="18204"/>
                    </a:cubicBezTo>
                    <a:cubicBezTo>
                      <a:pt x="11657" y="18204"/>
                      <a:pt x="11281" y="18129"/>
                      <a:pt x="10905" y="17979"/>
                    </a:cubicBezTo>
                    <a:cubicBezTo>
                      <a:pt x="10077" y="17753"/>
                      <a:pt x="9400" y="17226"/>
                      <a:pt x="8874" y="16474"/>
                    </a:cubicBezTo>
                    <a:cubicBezTo>
                      <a:pt x="8347" y="15797"/>
                      <a:pt x="7896" y="14970"/>
                      <a:pt x="7670" y="14067"/>
                    </a:cubicBezTo>
                    <a:cubicBezTo>
                      <a:pt x="7445" y="13315"/>
                      <a:pt x="7294" y="12488"/>
                      <a:pt x="7294" y="11736"/>
                    </a:cubicBezTo>
                    <a:cubicBezTo>
                      <a:pt x="7219" y="11360"/>
                      <a:pt x="7219" y="11059"/>
                      <a:pt x="7294" y="10758"/>
                    </a:cubicBezTo>
                    <a:cubicBezTo>
                      <a:pt x="7294" y="10457"/>
                      <a:pt x="7219" y="10231"/>
                      <a:pt x="7294" y="10006"/>
                    </a:cubicBezTo>
                    <a:cubicBezTo>
                      <a:pt x="7294" y="9705"/>
                      <a:pt x="7294" y="9404"/>
                      <a:pt x="7294" y="9178"/>
                    </a:cubicBezTo>
                    <a:lnTo>
                      <a:pt x="7445" y="7448"/>
                    </a:lnTo>
                    <a:lnTo>
                      <a:pt x="7069" y="7749"/>
                    </a:lnTo>
                    <a:lnTo>
                      <a:pt x="5940" y="8727"/>
                    </a:lnTo>
                    <a:lnTo>
                      <a:pt x="5414" y="9103"/>
                    </a:lnTo>
                    <a:lnTo>
                      <a:pt x="5038" y="9404"/>
                    </a:lnTo>
                    <a:lnTo>
                      <a:pt x="4887" y="9479"/>
                    </a:lnTo>
                    <a:lnTo>
                      <a:pt x="4812" y="9554"/>
                    </a:lnTo>
                    <a:cubicBezTo>
                      <a:pt x="4587" y="9705"/>
                      <a:pt x="4286" y="9855"/>
                      <a:pt x="3985" y="10006"/>
                    </a:cubicBezTo>
                    <a:cubicBezTo>
                      <a:pt x="3707" y="10204"/>
                      <a:pt x="3387" y="10298"/>
                      <a:pt x="3070" y="10298"/>
                    </a:cubicBezTo>
                    <a:cubicBezTo>
                      <a:pt x="2786" y="10298"/>
                      <a:pt x="2504" y="10223"/>
                      <a:pt x="2255" y="10081"/>
                    </a:cubicBezTo>
                    <a:cubicBezTo>
                      <a:pt x="1653" y="9479"/>
                      <a:pt x="1352" y="8727"/>
                      <a:pt x="1277" y="7900"/>
                    </a:cubicBezTo>
                    <a:cubicBezTo>
                      <a:pt x="1127" y="6095"/>
                      <a:pt x="1202" y="4214"/>
                      <a:pt x="1578" y="2484"/>
                    </a:cubicBezTo>
                    <a:cubicBezTo>
                      <a:pt x="1804" y="1657"/>
                      <a:pt x="1954" y="829"/>
                      <a:pt x="2105" y="2"/>
                    </a:cubicBezTo>
                    <a:cubicBezTo>
                      <a:pt x="2103" y="1"/>
                      <a:pt x="2101" y="1"/>
                      <a:pt x="2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4"/>
              <p:cNvSpPr/>
              <p:nvPr/>
            </p:nvSpPr>
            <p:spPr>
              <a:xfrm>
                <a:off x="2078175" y="2133400"/>
                <a:ext cx="315925" cy="364950"/>
              </a:xfrm>
              <a:custGeom>
                <a:avLst/>
                <a:gdLst/>
                <a:ahLst/>
                <a:cxnLst/>
                <a:rect l="l" t="t" r="r" b="b"/>
                <a:pathLst>
                  <a:path w="12637" h="14598" extrusionOk="0">
                    <a:moveTo>
                      <a:pt x="4200" y="1"/>
                    </a:moveTo>
                    <a:cubicBezTo>
                      <a:pt x="4102" y="1"/>
                      <a:pt x="3733" y="735"/>
                      <a:pt x="3159" y="1811"/>
                    </a:cubicBezTo>
                    <a:cubicBezTo>
                      <a:pt x="2407" y="3090"/>
                      <a:pt x="1805" y="4519"/>
                      <a:pt x="1279" y="5948"/>
                    </a:cubicBezTo>
                    <a:cubicBezTo>
                      <a:pt x="978" y="6700"/>
                      <a:pt x="752" y="7528"/>
                      <a:pt x="527" y="8280"/>
                    </a:cubicBezTo>
                    <a:cubicBezTo>
                      <a:pt x="301" y="9032"/>
                      <a:pt x="226" y="9709"/>
                      <a:pt x="150" y="10461"/>
                    </a:cubicBezTo>
                    <a:cubicBezTo>
                      <a:pt x="75" y="11138"/>
                      <a:pt x="0" y="11589"/>
                      <a:pt x="0" y="12041"/>
                    </a:cubicBezTo>
                    <a:lnTo>
                      <a:pt x="0" y="12492"/>
                    </a:lnTo>
                    <a:lnTo>
                      <a:pt x="0" y="12642"/>
                    </a:lnTo>
                    <a:cubicBezTo>
                      <a:pt x="0" y="12717"/>
                      <a:pt x="0" y="12717"/>
                      <a:pt x="0" y="12793"/>
                    </a:cubicBezTo>
                    <a:cubicBezTo>
                      <a:pt x="0" y="13018"/>
                      <a:pt x="75" y="13169"/>
                      <a:pt x="150" y="13319"/>
                    </a:cubicBezTo>
                    <a:cubicBezTo>
                      <a:pt x="226" y="13695"/>
                      <a:pt x="451" y="13996"/>
                      <a:pt x="752" y="14297"/>
                    </a:cubicBezTo>
                    <a:cubicBezTo>
                      <a:pt x="1128" y="14523"/>
                      <a:pt x="1504" y="14598"/>
                      <a:pt x="1956" y="14598"/>
                    </a:cubicBezTo>
                    <a:cubicBezTo>
                      <a:pt x="2708" y="14523"/>
                      <a:pt x="3460" y="14447"/>
                      <a:pt x="4137" y="14297"/>
                    </a:cubicBezTo>
                    <a:cubicBezTo>
                      <a:pt x="4889" y="14147"/>
                      <a:pt x="5792" y="14071"/>
                      <a:pt x="6619" y="13771"/>
                    </a:cubicBezTo>
                    <a:cubicBezTo>
                      <a:pt x="7446" y="13545"/>
                      <a:pt x="8274" y="13244"/>
                      <a:pt x="8951" y="12943"/>
                    </a:cubicBezTo>
                    <a:cubicBezTo>
                      <a:pt x="9628" y="12642"/>
                      <a:pt x="10304" y="12341"/>
                      <a:pt x="10906" y="12041"/>
                    </a:cubicBezTo>
                    <a:cubicBezTo>
                      <a:pt x="11959" y="11364"/>
                      <a:pt x="12636" y="10837"/>
                      <a:pt x="12561" y="10762"/>
                    </a:cubicBezTo>
                    <a:cubicBezTo>
                      <a:pt x="12556" y="10748"/>
                      <a:pt x="12540" y="10741"/>
                      <a:pt x="12513" y="10741"/>
                    </a:cubicBezTo>
                    <a:cubicBezTo>
                      <a:pt x="12114" y="10741"/>
                      <a:pt x="9348" y="12229"/>
                      <a:pt x="6318" y="12793"/>
                    </a:cubicBezTo>
                    <a:cubicBezTo>
                      <a:pt x="5491" y="12868"/>
                      <a:pt x="4739" y="13018"/>
                      <a:pt x="3986" y="13094"/>
                    </a:cubicBezTo>
                    <a:cubicBezTo>
                      <a:pt x="3309" y="13169"/>
                      <a:pt x="2633" y="13244"/>
                      <a:pt x="1956" y="13244"/>
                    </a:cubicBezTo>
                    <a:cubicBezTo>
                      <a:pt x="1730" y="13244"/>
                      <a:pt x="1580" y="13169"/>
                      <a:pt x="1580" y="13169"/>
                    </a:cubicBezTo>
                    <a:cubicBezTo>
                      <a:pt x="1580" y="13094"/>
                      <a:pt x="1504" y="13018"/>
                      <a:pt x="1504" y="13018"/>
                    </a:cubicBezTo>
                    <a:cubicBezTo>
                      <a:pt x="1504" y="12868"/>
                      <a:pt x="1504" y="12793"/>
                      <a:pt x="1504" y="12717"/>
                    </a:cubicBezTo>
                    <a:cubicBezTo>
                      <a:pt x="1504" y="12642"/>
                      <a:pt x="1504" y="12642"/>
                      <a:pt x="1504" y="12567"/>
                    </a:cubicBezTo>
                    <a:lnTo>
                      <a:pt x="1504" y="12417"/>
                    </a:lnTo>
                    <a:lnTo>
                      <a:pt x="1504" y="12041"/>
                    </a:lnTo>
                    <a:lnTo>
                      <a:pt x="1504" y="10611"/>
                    </a:lnTo>
                    <a:cubicBezTo>
                      <a:pt x="1580" y="9935"/>
                      <a:pt x="1655" y="9258"/>
                      <a:pt x="1730" y="8581"/>
                    </a:cubicBezTo>
                    <a:cubicBezTo>
                      <a:pt x="1880" y="7828"/>
                      <a:pt x="2031" y="7076"/>
                      <a:pt x="2332" y="6249"/>
                    </a:cubicBezTo>
                    <a:cubicBezTo>
                      <a:pt x="3159" y="3165"/>
                      <a:pt x="4362" y="81"/>
                      <a:pt x="4212" y="6"/>
                    </a:cubicBezTo>
                    <a:cubicBezTo>
                      <a:pt x="4209" y="3"/>
                      <a:pt x="4204" y="1"/>
                      <a:pt x="4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4"/>
              <p:cNvSpPr/>
              <p:nvPr/>
            </p:nvSpPr>
            <p:spPr>
              <a:xfrm>
                <a:off x="4084525" y="2438150"/>
                <a:ext cx="409950" cy="314300"/>
              </a:xfrm>
              <a:custGeom>
                <a:avLst/>
                <a:gdLst/>
                <a:ahLst/>
                <a:cxnLst/>
                <a:rect l="l" t="t" r="r" b="b"/>
                <a:pathLst>
                  <a:path w="16398" h="12572" extrusionOk="0">
                    <a:moveTo>
                      <a:pt x="15194" y="1"/>
                    </a:moveTo>
                    <a:cubicBezTo>
                      <a:pt x="15194" y="1"/>
                      <a:pt x="15194" y="227"/>
                      <a:pt x="15194" y="603"/>
                    </a:cubicBezTo>
                    <a:cubicBezTo>
                      <a:pt x="15269" y="753"/>
                      <a:pt x="15344" y="979"/>
                      <a:pt x="15419" y="1204"/>
                    </a:cubicBezTo>
                    <a:cubicBezTo>
                      <a:pt x="15495" y="1430"/>
                      <a:pt x="15495" y="1656"/>
                      <a:pt x="15570" y="1957"/>
                    </a:cubicBezTo>
                    <a:cubicBezTo>
                      <a:pt x="15871" y="3310"/>
                      <a:pt x="15269" y="4664"/>
                      <a:pt x="14066" y="5416"/>
                    </a:cubicBezTo>
                    <a:cubicBezTo>
                      <a:pt x="12862" y="6093"/>
                      <a:pt x="11584" y="6620"/>
                      <a:pt x="10154" y="6846"/>
                    </a:cubicBezTo>
                    <a:cubicBezTo>
                      <a:pt x="9628" y="6921"/>
                      <a:pt x="9101" y="7071"/>
                      <a:pt x="8801" y="7071"/>
                    </a:cubicBezTo>
                    <a:lnTo>
                      <a:pt x="8048" y="7146"/>
                    </a:lnTo>
                    <a:lnTo>
                      <a:pt x="6018" y="7372"/>
                    </a:lnTo>
                    <a:cubicBezTo>
                      <a:pt x="6168" y="7598"/>
                      <a:pt x="6394" y="7899"/>
                      <a:pt x="6695" y="8199"/>
                    </a:cubicBezTo>
                    <a:cubicBezTo>
                      <a:pt x="6770" y="8350"/>
                      <a:pt x="6995" y="8651"/>
                      <a:pt x="7071" y="8726"/>
                    </a:cubicBezTo>
                    <a:cubicBezTo>
                      <a:pt x="7146" y="8801"/>
                      <a:pt x="7221" y="8876"/>
                      <a:pt x="7221" y="9027"/>
                    </a:cubicBezTo>
                    <a:lnTo>
                      <a:pt x="7371" y="9177"/>
                    </a:lnTo>
                    <a:cubicBezTo>
                      <a:pt x="7447" y="9478"/>
                      <a:pt x="7447" y="9854"/>
                      <a:pt x="7371" y="10155"/>
                    </a:cubicBezTo>
                    <a:cubicBezTo>
                      <a:pt x="7071" y="10531"/>
                      <a:pt x="6619" y="10907"/>
                      <a:pt x="6168" y="11133"/>
                    </a:cubicBezTo>
                    <a:cubicBezTo>
                      <a:pt x="5566" y="11358"/>
                      <a:pt x="4965" y="11584"/>
                      <a:pt x="4363" y="11659"/>
                    </a:cubicBezTo>
                    <a:cubicBezTo>
                      <a:pt x="4148" y="11690"/>
                      <a:pt x="3930" y="11705"/>
                      <a:pt x="3710" y="11705"/>
                    </a:cubicBezTo>
                    <a:cubicBezTo>
                      <a:pt x="2855" y="11705"/>
                      <a:pt x="1982" y="11477"/>
                      <a:pt x="1204" y="11058"/>
                    </a:cubicBezTo>
                    <a:cubicBezTo>
                      <a:pt x="452" y="10606"/>
                      <a:pt x="151" y="10080"/>
                      <a:pt x="76" y="10080"/>
                    </a:cubicBezTo>
                    <a:cubicBezTo>
                      <a:pt x="0" y="10080"/>
                      <a:pt x="151" y="10832"/>
                      <a:pt x="903" y="11509"/>
                    </a:cubicBezTo>
                    <a:cubicBezTo>
                      <a:pt x="1868" y="12198"/>
                      <a:pt x="3022" y="12571"/>
                      <a:pt x="4249" y="12571"/>
                    </a:cubicBezTo>
                    <a:cubicBezTo>
                      <a:pt x="4362" y="12571"/>
                      <a:pt x="4475" y="12568"/>
                      <a:pt x="4589" y="12562"/>
                    </a:cubicBezTo>
                    <a:cubicBezTo>
                      <a:pt x="5341" y="12562"/>
                      <a:pt x="6018" y="12412"/>
                      <a:pt x="6770" y="12111"/>
                    </a:cubicBezTo>
                    <a:cubicBezTo>
                      <a:pt x="7447" y="11885"/>
                      <a:pt x="8124" y="11358"/>
                      <a:pt x="8575" y="10757"/>
                    </a:cubicBezTo>
                    <a:cubicBezTo>
                      <a:pt x="8951" y="10155"/>
                      <a:pt x="9101" y="9328"/>
                      <a:pt x="8876" y="8651"/>
                    </a:cubicBezTo>
                    <a:lnTo>
                      <a:pt x="8801" y="8500"/>
                    </a:lnTo>
                    <a:lnTo>
                      <a:pt x="9101" y="8500"/>
                    </a:lnTo>
                    <a:cubicBezTo>
                      <a:pt x="9477" y="8425"/>
                      <a:pt x="10004" y="8350"/>
                      <a:pt x="10606" y="8124"/>
                    </a:cubicBezTo>
                    <a:cubicBezTo>
                      <a:pt x="11283" y="7974"/>
                      <a:pt x="12035" y="7748"/>
                      <a:pt x="12637" y="7447"/>
                    </a:cubicBezTo>
                    <a:cubicBezTo>
                      <a:pt x="13464" y="7146"/>
                      <a:pt x="14216" y="6770"/>
                      <a:pt x="14893" y="6169"/>
                    </a:cubicBezTo>
                    <a:cubicBezTo>
                      <a:pt x="15570" y="5642"/>
                      <a:pt x="16096" y="4890"/>
                      <a:pt x="16322" y="4063"/>
                    </a:cubicBezTo>
                    <a:cubicBezTo>
                      <a:pt x="16397" y="3912"/>
                      <a:pt x="16397" y="3837"/>
                      <a:pt x="16397" y="3762"/>
                    </a:cubicBezTo>
                    <a:lnTo>
                      <a:pt x="16397" y="3461"/>
                    </a:lnTo>
                    <a:lnTo>
                      <a:pt x="16397" y="2859"/>
                    </a:lnTo>
                    <a:cubicBezTo>
                      <a:pt x="16397" y="2483"/>
                      <a:pt x="16322" y="2182"/>
                      <a:pt x="16247" y="1806"/>
                    </a:cubicBezTo>
                    <a:cubicBezTo>
                      <a:pt x="16096" y="1505"/>
                      <a:pt x="16021" y="1280"/>
                      <a:pt x="15946" y="979"/>
                    </a:cubicBezTo>
                    <a:cubicBezTo>
                      <a:pt x="15796" y="828"/>
                      <a:pt x="15720" y="603"/>
                      <a:pt x="15570" y="452"/>
                    </a:cubicBezTo>
                    <a:cubicBezTo>
                      <a:pt x="15419" y="151"/>
                      <a:pt x="15194" y="1"/>
                      <a:pt x="15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4"/>
              <p:cNvSpPr/>
              <p:nvPr/>
            </p:nvSpPr>
            <p:spPr>
              <a:xfrm>
                <a:off x="4439925" y="2295250"/>
                <a:ext cx="413700" cy="571750"/>
              </a:xfrm>
              <a:custGeom>
                <a:avLst/>
                <a:gdLst/>
                <a:ahLst/>
                <a:cxnLst/>
                <a:rect l="l" t="t" r="r" b="b"/>
                <a:pathLst>
                  <a:path w="16548" h="22870" extrusionOk="0">
                    <a:moveTo>
                      <a:pt x="9778" y="1"/>
                    </a:moveTo>
                    <a:lnTo>
                      <a:pt x="9778" y="1"/>
                    </a:lnTo>
                    <a:cubicBezTo>
                      <a:pt x="10380" y="602"/>
                      <a:pt x="11057" y="1204"/>
                      <a:pt x="11809" y="1731"/>
                    </a:cubicBezTo>
                    <a:cubicBezTo>
                      <a:pt x="13238" y="2859"/>
                      <a:pt x="14291" y="4363"/>
                      <a:pt x="14968" y="6093"/>
                    </a:cubicBezTo>
                    <a:cubicBezTo>
                      <a:pt x="15269" y="6996"/>
                      <a:pt x="15269" y="7898"/>
                      <a:pt x="15118" y="8801"/>
                    </a:cubicBezTo>
                    <a:cubicBezTo>
                      <a:pt x="14893" y="9553"/>
                      <a:pt x="14592" y="10380"/>
                      <a:pt x="14140" y="11057"/>
                    </a:cubicBezTo>
                    <a:cubicBezTo>
                      <a:pt x="13764" y="11809"/>
                      <a:pt x="13313" y="12486"/>
                      <a:pt x="12787" y="13239"/>
                    </a:cubicBezTo>
                    <a:cubicBezTo>
                      <a:pt x="12335" y="13915"/>
                      <a:pt x="11884" y="14592"/>
                      <a:pt x="11357" y="15269"/>
                    </a:cubicBezTo>
                    <a:cubicBezTo>
                      <a:pt x="10154" y="16774"/>
                      <a:pt x="8800" y="18052"/>
                      <a:pt x="7371" y="19256"/>
                    </a:cubicBezTo>
                    <a:cubicBezTo>
                      <a:pt x="5867" y="20459"/>
                      <a:pt x="4212" y="21362"/>
                      <a:pt x="2482" y="22039"/>
                    </a:cubicBezTo>
                    <a:cubicBezTo>
                      <a:pt x="1053" y="22565"/>
                      <a:pt x="0" y="22640"/>
                      <a:pt x="0" y="22791"/>
                    </a:cubicBezTo>
                    <a:cubicBezTo>
                      <a:pt x="293" y="22844"/>
                      <a:pt x="605" y="22869"/>
                      <a:pt x="923" y="22869"/>
                    </a:cubicBezTo>
                    <a:cubicBezTo>
                      <a:pt x="1501" y="22869"/>
                      <a:pt x="2098" y="22786"/>
                      <a:pt x="2633" y="22640"/>
                    </a:cubicBezTo>
                    <a:cubicBezTo>
                      <a:pt x="4588" y="22189"/>
                      <a:pt x="6393" y="21362"/>
                      <a:pt x="8048" y="20234"/>
                    </a:cubicBezTo>
                    <a:cubicBezTo>
                      <a:pt x="9628" y="19030"/>
                      <a:pt x="11132" y="17751"/>
                      <a:pt x="12410" y="16247"/>
                    </a:cubicBezTo>
                    <a:cubicBezTo>
                      <a:pt x="13012" y="15570"/>
                      <a:pt x="13614" y="14818"/>
                      <a:pt x="14065" y="14066"/>
                    </a:cubicBezTo>
                    <a:cubicBezTo>
                      <a:pt x="14592" y="13314"/>
                      <a:pt x="15043" y="12562"/>
                      <a:pt x="15419" y="11734"/>
                    </a:cubicBezTo>
                    <a:cubicBezTo>
                      <a:pt x="15870" y="10907"/>
                      <a:pt x="16246" y="10004"/>
                      <a:pt x="16397" y="9026"/>
                    </a:cubicBezTo>
                    <a:cubicBezTo>
                      <a:pt x="16547" y="7898"/>
                      <a:pt x="16397" y="6770"/>
                      <a:pt x="16021" y="5717"/>
                    </a:cubicBezTo>
                    <a:cubicBezTo>
                      <a:pt x="15193" y="3837"/>
                      <a:pt x="13840" y="2332"/>
                      <a:pt x="12110" y="1204"/>
                    </a:cubicBezTo>
                    <a:cubicBezTo>
                      <a:pt x="11433" y="678"/>
                      <a:pt x="10605" y="301"/>
                      <a:pt x="9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4"/>
              <p:cNvSpPr/>
              <p:nvPr/>
            </p:nvSpPr>
            <p:spPr>
              <a:xfrm>
                <a:off x="2093200" y="2473900"/>
                <a:ext cx="573550" cy="512600"/>
              </a:xfrm>
              <a:custGeom>
                <a:avLst/>
                <a:gdLst/>
                <a:ahLst/>
                <a:cxnLst/>
                <a:rect l="l" t="t" r="r" b="b"/>
                <a:pathLst>
                  <a:path w="22942" h="20504" extrusionOk="0">
                    <a:moveTo>
                      <a:pt x="3987" y="0"/>
                    </a:moveTo>
                    <a:lnTo>
                      <a:pt x="3987" y="0"/>
                    </a:lnTo>
                    <a:cubicBezTo>
                      <a:pt x="3310" y="602"/>
                      <a:pt x="2633" y="1279"/>
                      <a:pt x="2107" y="2031"/>
                    </a:cubicBezTo>
                    <a:cubicBezTo>
                      <a:pt x="1505" y="2783"/>
                      <a:pt x="979" y="3610"/>
                      <a:pt x="602" y="4513"/>
                    </a:cubicBezTo>
                    <a:cubicBezTo>
                      <a:pt x="76" y="5641"/>
                      <a:pt x="1" y="6845"/>
                      <a:pt x="302" y="8048"/>
                    </a:cubicBezTo>
                    <a:cubicBezTo>
                      <a:pt x="602" y="9176"/>
                      <a:pt x="1129" y="10229"/>
                      <a:pt x="1881" y="11132"/>
                    </a:cubicBezTo>
                    <a:cubicBezTo>
                      <a:pt x="2483" y="11884"/>
                      <a:pt x="3160" y="12636"/>
                      <a:pt x="3837" y="13313"/>
                    </a:cubicBezTo>
                    <a:cubicBezTo>
                      <a:pt x="4438" y="13840"/>
                      <a:pt x="5040" y="14291"/>
                      <a:pt x="5416" y="14592"/>
                    </a:cubicBezTo>
                    <a:lnTo>
                      <a:pt x="6018" y="15118"/>
                    </a:lnTo>
                    <a:lnTo>
                      <a:pt x="6620" y="15645"/>
                    </a:lnTo>
                    <a:lnTo>
                      <a:pt x="7297" y="16171"/>
                    </a:lnTo>
                    <a:lnTo>
                      <a:pt x="8350" y="16848"/>
                    </a:lnTo>
                    <a:cubicBezTo>
                      <a:pt x="10080" y="17901"/>
                      <a:pt x="12035" y="18729"/>
                      <a:pt x="13991" y="19330"/>
                    </a:cubicBezTo>
                    <a:lnTo>
                      <a:pt x="15645" y="19782"/>
                    </a:lnTo>
                    <a:cubicBezTo>
                      <a:pt x="16172" y="19932"/>
                      <a:pt x="16774" y="20007"/>
                      <a:pt x="17300" y="20083"/>
                    </a:cubicBezTo>
                    <a:cubicBezTo>
                      <a:pt x="18203" y="20308"/>
                      <a:pt x="19105" y="20383"/>
                      <a:pt x="20083" y="20459"/>
                    </a:cubicBezTo>
                    <a:cubicBezTo>
                      <a:pt x="20441" y="20486"/>
                      <a:pt x="20789" y="20504"/>
                      <a:pt x="21134" y="20504"/>
                    </a:cubicBezTo>
                    <a:cubicBezTo>
                      <a:pt x="21732" y="20504"/>
                      <a:pt x="22321" y="20451"/>
                      <a:pt x="22941" y="20308"/>
                    </a:cubicBezTo>
                    <a:cubicBezTo>
                      <a:pt x="22039" y="20083"/>
                      <a:pt x="21136" y="19932"/>
                      <a:pt x="20234" y="19932"/>
                    </a:cubicBezTo>
                    <a:cubicBezTo>
                      <a:pt x="19406" y="19706"/>
                      <a:pt x="18353" y="19631"/>
                      <a:pt x="17451" y="19330"/>
                    </a:cubicBezTo>
                    <a:cubicBezTo>
                      <a:pt x="16924" y="19180"/>
                      <a:pt x="16473" y="19105"/>
                      <a:pt x="15946" y="18879"/>
                    </a:cubicBezTo>
                    <a:cubicBezTo>
                      <a:pt x="15420" y="18729"/>
                      <a:pt x="14893" y="18578"/>
                      <a:pt x="14367" y="18353"/>
                    </a:cubicBezTo>
                    <a:cubicBezTo>
                      <a:pt x="12486" y="17676"/>
                      <a:pt x="10756" y="16773"/>
                      <a:pt x="9102" y="15645"/>
                    </a:cubicBezTo>
                    <a:lnTo>
                      <a:pt x="8124" y="15043"/>
                    </a:lnTo>
                    <a:lnTo>
                      <a:pt x="7522" y="14441"/>
                    </a:lnTo>
                    <a:lnTo>
                      <a:pt x="6921" y="13990"/>
                    </a:lnTo>
                    <a:lnTo>
                      <a:pt x="6319" y="13464"/>
                    </a:lnTo>
                    <a:cubicBezTo>
                      <a:pt x="5943" y="13163"/>
                      <a:pt x="5416" y="12711"/>
                      <a:pt x="4814" y="12185"/>
                    </a:cubicBezTo>
                    <a:cubicBezTo>
                      <a:pt x="4062" y="11583"/>
                      <a:pt x="3385" y="10982"/>
                      <a:pt x="2784" y="10305"/>
                    </a:cubicBezTo>
                    <a:cubicBezTo>
                      <a:pt x="2107" y="9552"/>
                      <a:pt x="1580" y="8650"/>
                      <a:pt x="1279" y="7747"/>
                    </a:cubicBezTo>
                    <a:cubicBezTo>
                      <a:pt x="979" y="6769"/>
                      <a:pt x="979" y="5792"/>
                      <a:pt x="1355" y="4814"/>
                    </a:cubicBezTo>
                    <a:cubicBezTo>
                      <a:pt x="1655" y="3986"/>
                      <a:pt x="2107" y="3159"/>
                      <a:pt x="2558" y="2407"/>
                    </a:cubicBezTo>
                    <a:cubicBezTo>
                      <a:pt x="3160" y="1655"/>
                      <a:pt x="3611" y="827"/>
                      <a:pt x="3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4"/>
              <p:cNvSpPr/>
              <p:nvPr/>
            </p:nvSpPr>
            <p:spPr>
              <a:xfrm>
                <a:off x="4368450" y="3088750"/>
                <a:ext cx="268925" cy="414100"/>
              </a:xfrm>
              <a:custGeom>
                <a:avLst/>
                <a:gdLst/>
                <a:ahLst/>
                <a:cxnLst/>
                <a:rect l="l" t="t" r="r" b="b"/>
                <a:pathLst>
                  <a:path w="10757" h="16564" extrusionOk="0">
                    <a:moveTo>
                      <a:pt x="7908" y="0"/>
                    </a:moveTo>
                    <a:cubicBezTo>
                      <a:pt x="7904" y="0"/>
                      <a:pt x="7901" y="1"/>
                      <a:pt x="7898" y="1"/>
                    </a:cubicBezTo>
                    <a:cubicBezTo>
                      <a:pt x="7748" y="77"/>
                      <a:pt x="8575" y="3085"/>
                      <a:pt x="9102" y="6094"/>
                    </a:cubicBezTo>
                    <a:cubicBezTo>
                      <a:pt x="9252" y="7448"/>
                      <a:pt x="9403" y="8877"/>
                      <a:pt x="9328" y="10231"/>
                    </a:cubicBezTo>
                    <a:cubicBezTo>
                      <a:pt x="9328" y="10682"/>
                      <a:pt x="9328" y="11133"/>
                      <a:pt x="9252" y="11585"/>
                    </a:cubicBezTo>
                    <a:cubicBezTo>
                      <a:pt x="9177" y="11886"/>
                      <a:pt x="9177" y="12036"/>
                      <a:pt x="9177" y="12036"/>
                    </a:cubicBezTo>
                    <a:cubicBezTo>
                      <a:pt x="9177" y="12036"/>
                      <a:pt x="9177" y="12111"/>
                      <a:pt x="9177" y="12186"/>
                    </a:cubicBezTo>
                    <a:cubicBezTo>
                      <a:pt x="9102" y="12262"/>
                      <a:pt x="9102" y="12412"/>
                      <a:pt x="9102" y="12562"/>
                    </a:cubicBezTo>
                    <a:cubicBezTo>
                      <a:pt x="8951" y="12939"/>
                      <a:pt x="8876" y="13315"/>
                      <a:pt x="8726" y="13691"/>
                    </a:cubicBezTo>
                    <a:cubicBezTo>
                      <a:pt x="8425" y="14217"/>
                      <a:pt x="8124" y="14593"/>
                      <a:pt x="7673" y="14969"/>
                    </a:cubicBezTo>
                    <a:cubicBezTo>
                      <a:pt x="7071" y="15270"/>
                      <a:pt x="6469" y="15421"/>
                      <a:pt x="5792" y="15496"/>
                    </a:cubicBezTo>
                    <a:cubicBezTo>
                      <a:pt x="4439" y="15496"/>
                      <a:pt x="3085" y="15195"/>
                      <a:pt x="1806" y="14668"/>
                    </a:cubicBezTo>
                    <a:cubicBezTo>
                      <a:pt x="831" y="14251"/>
                      <a:pt x="243" y="13833"/>
                      <a:pt x="101" y="13833"/>
                    </a:cubicBezTo>
                    <a:cubicBezTo>
                      <a:pt x="90" y="13833"/>
                      <a:pt x="82" y="13836"/>
                      <a:pt x="76" y="13841"/>
                    </a:cubicBezTo>
                    <a:cubicBezTo>
                      <a:pt x="1" y="13916"/>
                      <a:pt x="527" y="14593"/>
                      <a:pt x="1580" y="15195"/>
                    </a:cubicBezTo>
                    <a:cubicBezTo>
                      <a:pt x="2859" y="15947"/>
                      <a:pt x="4288" y="16398"/>
                      <a:pt x="5792" y="16549"/>
                    </a:cubicBezTo>
                    <a:cubicBezTo>
                      <a:pt x="5899" y="16559"/>
                      <a:pt x="6007" y="16563"/>
                      <a:pt x="6116" y="16563"/>
                    </a:cubicBezTo>
                    <a:cubicBezTo>
                      <a:pt x="6850" y="16563"/>
                      <a:pt x="7620" y="16350"/>
                      <a:pt x="8275" y="16022"/>
                    </a:cubicBezTo>
                    <a:cubicBezTo>
                      <a:pt x="8951" y="15646"/>
                      <a:pt x="9553" y="15045"/>
                      <a:pt x="9929" y="14368"/>
                    </a:cubicBezTo>
                    <a:cubicBezTo>
                      <a:pt x="10155" y="13916"/>
                      <a:pt x="10381" y="13390"/>
                      <a:pt x="10531" y="12939"/>
                    </a:cubicBezTo>
                    <a:lnTo>
                      <a:pt x="10606" y="12487"/>
                    </a:lnTo>
                    <a:lnTo>
                      <a:pt x="10606" y="12337"/>
                    </a:lnTo>
                    <a:cubicBezTo>
                      <a:pt x="10606" y="12337"/>
                      <a:pt x="10681" y="12111"/>
                      <a:pt x="10681" y="11735"/>
                    </a:cubicBezTo>
                    <a:cubicBezTo>
                      <a:pt x="10757" y="11284"/>
                      <a:pt x="10757" y="10757"/>
                      <a:pt x="10681" y="10231"/>
                    </a:cubicBezTo>
                    <a:cubicBezTo>
                      <a:pt x="10606" y="8802"/>
                      <a:pt x="10456" y="7297"/>
                      <a:pt x="10080" y="5868"/>
                    </a:cubicBezTo>
                    <a:cubicBezTo>
                      <a:pt x="9337" y="2824"/>
                      <a:pt x="8155" y="0"/>
                      <a:pt x="7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4"/>
              <p:cNvSpPr/>
              <p:nvPr/>
            </p:nvSpPr>
            <p:spPr>
              <a:xfrm>
                <a:off x="4599750" y="3098175"/>
                <a:ext cx="204975" cy="103450"/>
              </a:xfrm>
              <a:custGeom>
                <a:avLst/>
                <a:gdLst/>
                <a:ahLst/>
                <a:cxnLst/>
                <a:rect l="l" t="t" r="r" b="b"/>
                <a:pathLst>
                  <a:path w="8199" h="4138" extrusionOk="0">
                    <a:moveTo>
                      <a:pt x="8048" y="1"/>
                    </a:moveTo>
                    <a:cubicBezTo>
                      <a:pt x="7898" y="1"/>
                      <a:pt x="7747" y="301"/>
                      <a:pt x="7597" y="753"/>
                    </a:cubicBezTo>
                    <a:cubicBezTo>
                      <a:pt x="7371" y="1204"/>
                      <a:pt x="7071" y="1655"/>
                      <a:pt x="6770" y="2031"/>
                    </a:cubicBezTo>
                    <a:cubicBezTo>
                      <a:pt x="6394" y="2332"/>
                      <a:pt x="5942" y="2558"/>
                      <a:pt x="5491" y="2633"/>
                    </a:cubicBezTo>
                    <a:cubicBezTo>
                      <a:pt x="5265" y="2633"/>
                      <a:pt x="5115" y="2708"/>
                      <a:pt x="4889" y="2708"/>
                    </a:cubicBezTo>
                    <a:lnTo>
                      <a:pt x="4664" y="2708"/>
                    </a:lnTo>
                    <a:cubicBezTo>
                      <a:pt x="4513" y="2708"/>
                      <a:pt x="4363" y="2784"/>
                      <a:pt x="4212" y="2784"/>
                    </a:cubicBezTo>
                    <a:lnTo>
                      <a:pt x="2558" y="2784"/>
                    </a:lnTo>
                    <a:cubicBezTo>
                      <a:pt x="1720" y="2679"/>
                      <a:pt x="882" y="2538"/>
                      <a:pt x="425" y="2538"/>
                    </a:cubicBezTo>
                    <a:cubicBezTo>
                      <a:pt x="225" y="2538"/>
                      <a:pt x="98" y="2565"/>
                      <a:pt x="76" y="2633"/>
                    </a:cubicBezTo>
                    <a:cubicBezTo>
                      <a:pt x="0" y="2859"/>
                      <a:pt x="1129" y="3460"/>
                      <a:pt x="2407" y="3837"/>
                    </a:cubicBezTo>
                    <a:cubicBezTo>
                      <a:pt x="3009" y="3987"/>
                      <a:pt x="3611" y="4137"/>
                      <a:pt x="4212" y="4137"/>
                    </a:cubicBezTo>
                    <a:lnTo>
                      <a:pt x="5040" y="4137"/>
                    </a:lnTo>
                    <a:cubicBezTo>
                      <a:pt x="5341" y="4062"/>
                      <a:pt x="5641" y="3987"/>
                      <a:pt x="5942" y="3912"/>
                    </a:cubicBezTo>
                    <a:cubicBezTo>
                      <a:pt x="7221" y="3460"/>
                      <a:pt x="8124" y="2257"/>
                      <a:pt x="8199" y="828"/>
                    </a:cubicBezTo>
                    <a:cubicBezTo>
                      <a:pt x="8199" y="377"/>
                      <a:pt x="8124" y="1"/>
                      <a:pt x="8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4"/>
              <p:cNvSpPr/>
              <p:nvPr/>
            </p:nvSpPr>
            <p:spPr>
              <a:xfrm>
                <a:off x="3501600" y="237850"/>
                <a:ext cx="1431000" cy="2127000"/>
              </a:xfrm>
              <a:custGeom>
                <a:avLst/>
                <a:gdLst/>
                <a:ahLst/>
                <a:cxnLst/>
                <a:rect l="l" t="t" r="r" b="b"/>
                <a:pathLst>
                  <a:path w="57240" h="85080" extrusionOk="0">
                    <a:moveTo>
                      <a:pt x="35756" y="0"/>
                    </a:moveTo>
                    <a:cubicBezTo>
                      <a:pt x="26629" y="0"/>
                      <a:pt x="10907" y="38822"/>
                      <a:pt x="10907" y="38822"/>
                    </a:cubicBezTo>
                    <a:cubicBezTo>
                      <a:pt x="7823" y="37468"/>
                      <a:pt x="4589" y="36641"/>
                      <a:pt x="1204" y="36490"/>
                    </a:cubicBezTo>
                    <a:lnTo>
                      <a:pt x="1204" y="36490"/>
                    </a:lnTo>
                    <a:cubicBezTo>
                      <a:pt x="1505" y="46720"/>
                      <a:pt x="1" y="56949"/>
                      <a:pt x="1129" y="67178"/>
                    </a:cubicBezTo>
                    <a:cubicBezTo>
                      <a:pt x="1827" y="74103"/>
                      <a:pt x="5136" y="81117"/>
                      <a:pt x="11405" y="81117"/>
                    </a:cubicBezTo>
                    <a:cubicBezTo>
                      <a:pt x="13239" y="81117"/>
                      <a:pt x="15327" y="80517"/>
                      <a:pt x="17676" y="79138"/>
                    </a:cubicBezTo>
                    <a:cubicBezTo>
                      <a:pt x="20366" y="77532"/>
                      <a:pt x="22049" y="76654"/>
                      <a:pt x="23788" y="76654"/>
                    </a:cubicBezTo>
                    <a:cubicBezTo>
                      <a:pt x="25307" y="76654"/>
                      <a:pt x="26870" y="77324"/>
                      <a:pt x="29184" y="78761"/>
                    </a:cubicBezTo>
                    <a:cubicBezTo>
                      <a:pt x="30553" y="79633"/>
                      <a:pt x="35835" y="84520"/>
                      <a:pt x="38726" y="84520"/>
                    </a:cubicBezTo>
                    <a:cubicBezTo>
                      <a:pt x="39329" y="84520"/>
                      <a:pt x="39828" y="84307"/>
                      <a:pt x="40166" y="83801"/>
                    </a:cubicBezTo>
                    <a:cubicBezTo>
                      <a:pt x="41479" y="81800"/>
                      <a:pt x="40036" y="78811"/>
                      <a:pt x="41371" y="78811"/>
                    </a:cubicBezTo>
                    <a:cubicBezTo>
                      <a:pt x="41642" y="78811"/>
                      <a:pt x="42027" y="78934"/>
                      <a:pt x="42572" y="79213"/>
                    </a:cubicBezTo>
                    <a:cubicBezTo>
                      <a:pt x="44678" y="80266"/>
                      <a:pt x="48063" y="83650"/>
                      <a:pt x="51147" y="85080"/>
                    </a:cubicBezTo>
                    <a:cubicBezTo>
                      <a:pt x="52275" y="84854"/>
                      <a:pt x="55284" y="84027"/>
                      <a:pt x="56111" y="81394"/>
                    </a:cubicBezTo>
                    <a:cubicBezTo>
                      <a:pt x="57239" y="78160"/>
                      <a:pt x="43701" y="59732"/>
                      <a:pt x="43701" y="59732"/>
                    </a:cubicBezTo>
                    <a:cubicBezTo>
                      <a:pt x="45807" y="47773"/>
                      <a:pt x="49943" y="5803"/>
                      <a:pt x="36931" y="237"/>
                    </a:cubicBezTo>
                    <a:cubicBezTo>
                      <a:pt x="36554" y="77"/>
                      <a:pt x="36162" y="0"/>
                      <a:pt x="357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4"/>
              <p:cNvSpPr/>
              <p:nvPr/>
            </p:nvSpPr>
            <p:spPr>
              <a:xfrm>
                <a:off x="1905175" y="327875"/>
                <a:ext cx="1444150" cy="2013050"/>
              </a:xfrm>
              <a:custGeom>
                <a:avLst/>
                <a:gdLst/>
                <a:ahLst/>
                <a:cxnLst/>
                <a:rect l="l" t="t" r="r" b="b"/>
                <a:pathLst>
                  <a:path w="57766" h="80522" extrusionOk="0">
                    <a:moveTo>
                      <a:pt x="17947" y="1"/>
                    </a:moveTo>
                    <a:cubicBezTo>
                      <a:pt x="16925" y="1"/>
                      <a:pt x="15953" y="222"/>
                      <a:pt x="15043" y="697"/>
                    </a:cubicBezTo>
                    <a:cubicBezTo>
                      <a:pt x="0" y="8444"/>
                      <a:pt x="22790" y="54551"/>
                      <a:pt x="21361" y="55604"/>
                    </a:cubicBezTo>
                    <a:cubicBezTo>
                      <a:pt x="17676" y="58387"/>
                      <a:pt x="13765" y="66059"/>
                      <a:pt x="11057" y="72829"/>
                    </a:cubicBezTo>
                    <a:cubicBezTo>
                      <a:pt x="11741" y="73171"/>
                      <a:pt x="12487" y="73342"/>
                      <a:pt x="13224" y="73342"/>
                    </a:cubicBezTo>
                    <a:cubicBezTo>
                      <a:pt x="14109" y="73342"/>
                      <a:pt x="14982" y="73095"/>
                      <a:pt x="15720" y="72603"/>
                    </a:cubicBezTo>
                    <a:cubicBezTo>
                      <a:pt x="18312" y="70983"/>
                      <a:pt x="21686" y="67744"/>
                      <a:pt x="23436" y="67744"/>
                    </a:cubicBezTo>
                    <a:cubicBezTo>
                      <a:pt x="23717" y="67744"/>
                      <a:pt x="23957" y="67828"/>
                      <a:pt x="24144" y="68015"/>
                    </a:cubicBezTo>
                    <a:cubicBezTo>
                      <a:pt x="25498" y="69369"/>
                      <a:pt x="24972" y="78395"/>
                      <a:pt x="31967" y="80275"/>
                    </a:cubicBezTo>
                    <a:cubicBezTo>
                      <a:pt x="32595" y="80442"/>
                      <a:pt x="33226" y="80522"/>
                      <a:pt x="33855" y="80522"/>
                    </a:cubicBezTo>
                    <a:cubicBezTo>
                      <a:pt x="40306" y="80522"/>
                      <a:pt x="46667" y="72208"/>
                      <a:pt x="50093" y="65082"/>
                    </a:cubicBezTo>
                    <a:cubicBezTo>
                      <a:pt x="53629" y="57711"/>
                      <a:pt x="54606" y="38982"/>
                      <a:pt x="57765" y="33115"/>
                    </a:cubicBezTo>
                    <a:lnTo>
                      <a:pt x="57765" y="33115"/>
                    </a:lnTo>
                    <a:cubicBezTo>
                      <a:pt x="55058" y="33416"/>
                      <a:pt x="52500" y="33942"/>
                      <a:pt x="49943" y="34845"/>
                    </a:cubicBezTo>
                    <a:cubicBezTo>
                      <a:pt x="43579" y="22528"/>
                      <a:pt x="28251" y="1"/>
                      <a:pt x="179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4"/>
              <p:cNvSpPr/>
              <p:nvPr/>
            </p:nvSpPr>
            <p:spPr>
              <a:xfrm>
                <a:off x="2813400" y="1696600"/>
                <a:ext cx="112825" cy="118075"/>
              </a:xfrm>
              <a:custGeom>
                <a:avLst/>
                <a:gdLst/>
                <a:ahLst/>
                <a:cxnLst/>
                <a:rect l="l" t="t" r="r" b="b"/>
                <a:pathLst>
                  <a:path w="4513" h="4723" extrusionOk="0">
                    <a:moveTo>
                      <a:pt x="3429" y="1"/>
                    </a:moveTo>
                    <a:cubicBezTo>
                      <a:pt x="3385" y="1"/>
                      <a:pt x="3345" y="10"/>
                      <a:pt x="3310" y="28"/>
                    </a:cubicBezTo>
                    <a:cubicBezTo>
                      <a:pt x="3234" y="103"/>
                      <a:pt x="3159" y="329"/>
                      <a:pt x="3159" y="630"/>
                    </a:cubicBezTo>
                    <a:cubicBezTo>
                      <a:pt x="3084" y="931"/>
                      <a:pt x="3009" y="1232"/>
                      <a:pt x="2858" y="1532"/>
                    </a:cubicBezTo>
                    <a:cubicBezTo>
                      <a:pt x="2783" y="1683"/>
                      <a:pt x="2633" y="1909"/>
                      <a:pt x="2407" y="2059"/>
                    </a:cubicBezTo>
                    <a:lnTo>
                      <a:pt x="2106" y="2209"/>
                    </a:lnTo>
                    <a:cubicBezTo>
                      <a:pt x="2106" y="2209"/>
                      <a:pt x="2106" y="2360"/>
                      <a:pt x="1956" y="2510"/>
                    </a:cubicBezTo>
                    <a:cubicBezTo>
                      <a:pt x="1730" y="2736"/>
                      <a:pt x="1504" y="2962"/>
                      <a:pt x="1279" y="3187"/>
                    </a:cubicBezTo>
                    <a:cubicBezTo>
                      <a:pt x="752" y="3638"/>
                      <a:pt x="0" y="4015"/>
                      <a:pt x="0" y="4315"/>
                    </a:cubicBezTo>
                    <a:cubicBezTo>
                      <a:pt x="51" y="4571"/>
                      <a:pt x="484" y="4722"/>
                      <a:pt x="1063" y="4722"/>
                    </a:cubicBezTo>
                    <a:cubicBezTo>
                      <a:pt x="1337" y="4722"/>
                      <a:pt x="1642" y="4689"/>
                      <a:pt x="1956" y="4616"/>
                    </a:cubicBezTo>
                    <a:cubicBezTo>
                      <a:pt x="2407" y="4541"/>
                      <a:pt x="2783" y="4391"/>
                      <a:pt x="3234" y="4165"/>
                    </a:cubicBezTo>
                    <a:cubicBezTo>
                      <a:pt x="3385" y="4090"/>
                      <a:pt x="3460" y="4015"/>
                      <a:pt x="3610" y="3939"/>
                    </a:cubicBezTo>
                    <a:lnTo>
                      <a:pt x="3761" y="3789"/>
                    </a:lnTo>
                    <a:cubicBezTo>
                      <a:pt x="3911" y="3638"/>
                      <a:pt x="4062" y="3413"/>
                      <a:pt x="4137" y="3262"/>
                    </a:cubicBezTo>
                    <a:cubicBezTo>
                      <a:pt x="4363" y="2736"/>
                      <a:pt x="4513" y="2209"/>
                      <a:pt x="4513" y="1683"/>
                    </a:cubicBezTo>
                    <a:cubicBezTo>
                      <a:pt x="4438" y="1156"/>
                      <a:pt x="4287" y="705"/>
                      <a:pt x="3986" y="329"/>
                    </a:cubicBezTo>
                    <a:cubicBezTo>
                      <a:pt x="3757" y="99"/>
                      <a:pt x="3571" y="1"/>
                      <a:pt x="3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4"/>
              <p:cNvSpPr/>
              <p:nvPr/>
            </p:nvSpPr>
            <p:spPr>
              <a:xfrm>
                <a:off x="3749825" y="1644650"/>
                <a:ext cx="116600" cy="118475"/>
              </a:xfrm>
              <a:custGeom>
                <a:avLst/>
                <a:gdLst/>
                <a:ahLst/>
                <a:cxnLst/>
                <a:rect l="l" t="t" r="r" b="b"/>
                <a:pathLst>
                  <a:path w="4664" h="4739" extrusionOk="0">
                    <a:moveTo>
                      <a:pt x="677" y="0"/>
                    </a:moveTo>
                    <a:cubicBezTo>
                      <a:pt x="301" y="0"/>
                      <a:pt x="0" y="903"/>
                      <a:pt x="151" y="1880"/>
                    </a:cubicBezTo>
                    <a:cubicBezTo>
                      <a:pt x="151" y="2332"/>
                      <a:pt x="301" y="2783"/>
                      <a:pt x="451" y="3159"/>
                    </a:cubicBezTo>
                    <a:cubicBezTo>
                      <a:pt x="527" y="3310"/>
                      <a:pt x="602" y="3460"/>
                      <a:pt x="677" y="3610"/>
                    </a:cubicBezTo>
                    <a:lnTo>
                      <a:pt x="752" y="3761"/>
                    </a:lnTo>
                    <a:cubicBezTo>
                      <a:pt x="978" y="3911"/>
                      <a:pt x="1128" y="4062"/>
                      <a:pt x="1279" y="4212"/>
                    </a:cubicBezTo>
                    <a:cubicBezTo>
                      <a:pt x="1730" y="4513"/>
                      <a:pt x="2257" y="4663"/>
                      <a:pt x="2783" y="4739"/>
                    </a:cubicBezTo>
                    <a:cubicBezTo>
                      <a:pt x="3310" y="4739"/>
                      <a:pt x="3761" y="4663"/>
                      <a:pt x="4212" y="4363"/>
                    </a:cubicBezTo>
                    <a:cubicBezTo>
                      <a:pt x="4513" y="4137"/>
                      <a:pt x="4663" y="3911"/>
                      <a:pt x="4588" y="3761"/>
                    </a:cubicBezTo>
                    <a:cubicBezTo>
                      <a:pt x="4513" y="3610"/>
                      <a:pt x="4287" y="3535"/>
                      <a:pt x="3987" y="3535"/>
                    </a:cubicBezTo>
                    <a:cubicBezTo>
                      <a:pt x="3686" y="3460"/>
                      <a:pt x="3385" y="3310"/>
                      <a:pt x="3159" y="3159"/>
                    </a:cubicBezTo>
                    <a:cubicBezTo>
                      <a:pt x="3009" y="3009"/>
                      <a:pt x="2858" y="2858"/>
                      <a:pt x="2708" y="2633"/>
                    </a:cubicBezTo>
                    <a:lnTo>
                      <a:pt x="2557" y="2332"/>
                    </a:lnTo>
                    <a:cubicBezTo>
                      <a:pt x="2557" y="2332"/>
                      <a:pt x="2407" y="2257"/>
                      <a:pt x="2257" y="2106"/>
                    </a:cubicBezTo>
                    <a:cubicBezTo>
                      <a:pt x="2031" y="1880"/>
                      <a:pt x="1805" y="1655"/>
                      <a:pt x="1655" y="1354"/>
                    </a:cubicBezTo>
                    <a:cubicBezTo>
                      <a:pt x="1279" y="752"/>
                      <a:pt x="978" y="0"/>
                      <a:pt x="6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4"/>
              <p:cNvSpPr/>
              <p:nvPr/>
            </p:nvSpPr>
            <p:spPr>
              <a:xfrm>
                <a:off x="2036800" y="467375"/>
                <a:ext cx="945850" cy="1179175"/>
              </a:xfrm>
              <a:custGeom>
                <a:avLst/>
                <a:gdLst/>
                <a:ahLst/>
                <a:cxnLst/>
                <a:rect l="l" t="t" r="r" b="b"/>
                <a:pathLst>
                  <a:path w="37834" h="47167" extrusionOk="0">
                    <a:moveTo>
                      <a:pt x="10035" y="1"/>
                    </a:moveTo>
                    <a:cubicBezTo>
                      <a:pt x="9339" y="1"/>
                      <a:pt x="8697" y="193"/>
                      <a:pt x="8123" y="608"/>
                    </a:cubicBezTo>
                    <a:cubicBezTo>
                      <a:pt x="0" y="6550"/>
                      <a:pt x="17300" y="47166"/>
                      <a:pt x="17300" y="47166"/>
                    </a:cubicBezTo>
                    <a:cubicBezTo>
                      <a:pt x="17450" y="45963"/>
                      <a:pt x="22790" y="43932"/>
                      <a:pt x="22790" y="43932"/>
                    </a:cubicBezTo>
                    <a:cubicBezTo>
                      <a:pt x="21737" y="42202"/>
                      <a:pt x="20910" y="40322"/>
                      <a:pt x="20308" y="38441"/>
                    </a:cubicBezTo>
                    <a:cubicBezTo>
                      <a:pt x="20074" y="37631"/>
                      <a:pt x="20414" y="37340"/>
                      <a:pt x="21021" y="37340"/>
                    </a:cubicBezTo>
                    <a:cubicBezTo>
                      <a:pt x="22556" y="37340"/>
                      <a:pt x="25799" y="39193"/>
                      <a:pt x="25799" y="39193"/>
                    </a:cubicBezTo>
                    <a:cubicBezTo>
                      <a:pt x="25799" y="39193"/>
                      <a:pt x="23091" y="35508"/>
                      <a:pt x="22866" y="32499"/>
                    </a:cubicBezTo>
                    <a:cubicBezTo>
                      <a:pt x="22809" y="31437"/>
                      <a:pt x="23149" y="31040"/>
                      <a:pt x="23690" y="31040"/>
                    </a:cubicBezTo>
                    <a:cubicBezTo>
                      <a:pt x="25293" y="31040"/>
                      <a:pt x="28657" y="34530"/>
                      <a:pt x="28657" y="34530"/>
                    </a:cubicBezTo>
                    <a:cubicBezTo>
                      <a:pt x="27679" y="32800"/>
                      <a:pt x="27078" y="30769"/>
                      <a:pt x="27078" y="28739"/>
                    </a:cubicBezTo>
                    <a:cubicBezTo>
                      <a:pt x="27036" y="28027"/>
                      <a:pt x="27379" y="27737"/>
                      <a:pt x="27967" y="27737"/>
                    </a:cubicBezTo>
                    <a:cubicBezTo>
                      <a:pt x="30547" y="27737"/>
                      <a:pt x="37833" y="33327"/>
                      <a:pt x="37833" y="33327"/>
                    </a:cubicBezTo>
                    <a:cubicBezTo>
                      <a:pt x="37833" y="33327"/>
                      <a:pt x="19189" y="1"/>
                      <a:pt x="100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4"/>
              <p:cNvSpPr/>
              <p:nvPr/>
            </p:nvSpPr>
            <p:spPr>
              <a:xfrm>
                <a:off x="2036800" y="467300"/>
                <a:ext cx="569775" cy="1179250"/>
              </a:xfrm>
              <a:custGeom>
                <a:avLst/>
                <a:gdLst/>
                <a:ahLst/>
                <a:cxnLst/>
                <a:rect l="l" t="t" r="r" b="b"/>
                <a:pathLst>
                  <a:path w="22791" h="47170" extrusionOk="0">
                    <a:moveTo>
                      <a:pt x="10034" y="1"/>
                    </a:moveTo>
                    <a:cubicBezTo>
                      <a:pt x="9337" y="1"/>
                      <a:pt x="8695" y="193"/>
                      <a:pt x="8123" y="611"/>
                    </a:cubicBezTo>
                    <a:cubicBezTo>
                      <a:pt x="0" y="6553"/>
                      <a:pt x="17300" y="47169"/>
                      <a:pt x="17300" y="47169"/>
                    </a:cubicBezTo>
                    <a:cubicBezTo>
                      <a:pt x="17450" y="45891"/>
                      <a:pt x="22790" y="43860"/>
                      <a:pt x="22790" y="43860"/>
                    </a:cubicBezTo>
                    <a:cubicBezTo>
                      <a:pt x="21737" y="42205"/>
                      <a:pt x="20910" y="40325"/>
                      <a:pt x="20308" y="38369"/>
                    </a:cubicBezTo>
                    <a:cubicBezTo>
                      <a:pt x="20071" y="37598"/>
                      <a:pt x="20442" y="37341"/>
                      <a:pt x="21090" y="37341"/>
                    </a:cubicBezTo>
                    <a:cubicBezTo>
                      <a:pt x="21263" y="37341"/>
                      <a:pt x="21456" y="37360"/>
                      <a:pt x="21662" y="37391"/>
                    </a:cubicBezTo>
                    <a:cubicBezTo>
                      <a:pt x="17450" y="25733"/>
                      <a:pt x="12260" y="8433"/>
                      <a:pt x="15871" y="2943"/>
                    </a:cubicBezTo>
                    <a:cubicBezTo>
                      <a:pt x="13741" y="1132"/>
                      <a:pt x="11724" y="1"/>
                      <a:pt x="10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4"/>
              <p:cNvSpPr/>
              <p:nvPr/>
            </p:nvSpPr>
            <p:spPr>
              <a:xfrm>
                <a:off x="3904000" y="443425"/>
                <a:ext cx="797300" cy="1191850"/>
              </a:xfrm>
              <a:custGeom>
                <a:avLst/>
                <a:gdLst/>
                <a:ahLst/>
                <a:cxnLst/>
                <a:rect l="l" t="t" r="r" b="b"/>
                <a:pathLst>
                  <a:path w="31892" h="47674" extrusionOk="0">
                    <a:moveTo>
                      <a:pt x="21480" y="0"/>
                    </a:moveTo>
                    <a:cubicBezTo>
                      <a:pt x="12434" y="0"/>
                      <a:pt x="1" y="38121"/>
                      <a:pt x="1" y="38121"/>
                    </a:cubicBezTo>
                    <a:cubicBezTo>
                      <a:pt x="1" y="38121"/>
                      <a:pt x="6772" y="30374"/>
                      <a:pt x="9144" y="30374"/>
                    </a:cubicBezTo>
                    <a:cubicBezTo>
                      <a:pt x="9567" y="30374"/>
                      <a:pt x="9849" y="30620"/>
                      <a:pt x="9929" y="31201"/>
                    </a:cubicBezTo>
                    <a:cubicBezTo>
                      <a:pt x="10305" y="33307"/>
                      <a:pt x="10080" y="35563"/>
                      <a:pt x="9252" y="37519"/>
                    </a:cubicBezTo>
                    <a:cubicBezTo>
                      <a:pt x="9252" y="37519"/>
                      <a:pt x="12314" y="32815"/>
                      <a:pt x="13837" y="32815"/>
                    </a:cubicBezTo>
                    <a:cubicBezTo>
                      <a:pt x="14296" y="32815"/>
                      <a:pt x="14615" y="33244"/>
                      <a:pt x="14668" y="34360"/>
                    </a:cubicBezTo>
                    <a:cubicBezTo>
                      <a:pt x="14818" y="37444"/>
                      <a:pt x="12938" y="41581"/>
                      <a:pt x="12938" y="41581"/>
                    </a:cubicBezTo>
                    <a:cubicBezTo>
                      <a:pt x="12938" y="41581"/>
                      <a:pt x="16163" y="38753"/>
                      <a:pt x="17534" y="38753"/>
                    </a:cubicBezTo>
                    <a:cubicBezTo>
                      <a:pt x="17952" y="38753"/>
                      <a:pt x="18198" y="39015"/>
                      <a:pt x="18128" y="39700"/>
                    </a:cubicBezTo>
                    <a:cubicBezTo>
                      <a:pt x="17902" y="41731"/>
                      <a:pt x="17526" y="43687"/>
                      <a:pt x="16849" y="45567"/>
                    </a:cubicBezTo>
                    <a:cubicBezTo>
                      <a:pt x="16849" y="45567"/>
                      <a:pt x="22415" y="46545"/>
                      <a:pt x="22866" y="47673"/>
                    </a:cubicBezTo>
                    <a:cubicBezTo>
                      <a:pt x="22866" y="47673"/>
                      <a:pt x="31892" y="4424"/>
                      <a:pt x="22791" y="287"/>
                    </a:cubicBezTo>
                    <a:cubicBezTo>
                      <a:pt x="22363" y="93"/>
                      <a:pt x="21926" y="0"/>
                      <a:pt x="214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4"/>
              <p:cNvSpPr/>
              <p:nvPr/>
            </p:nvSpPr>
            <p:spPr>
              <a:xfrm>
                <a:off x="4359050" y="445400"/>
                <a:ext cx="349100" cy="1191750"/>
              </a:xfrm>
              <a:custGeom>
                <a:avLst/>
                <a:gdLst/>
                <a:ahLst/>
                <a:cxnLst/>
                <a:rect l="l" t="t" r="r" b="b"/>
                <a:pathLst>
                  <a:path w="13964" h="47670" extrusionOk="0">
                    <a:moveTo>
                      <a:pt x="3594" y="1"/>
                    </a:moveTo>
                    <a:cubicBezTo>
                      <a:pt x="2511" y="1"/>
                      <a:pt x="1407" y="553"/>
                      <a:pt x="226" y="1412"/>
                    </a:cubicBezTo>
                    <a:cubicBezTo>
                      <a:pt x="6695" y="6978"/>
                      <a:pt x="1656" y="36838"/>
                      <a:pt x="1" y="45789"/>
                    </a:cubicBezTo>
                    <a:cubicBezTo>
                      <a:pt x="1580" y="46090"/>
                      <a:pt x="4661" y="46841"/>
                      <a:pt x="4965" y="47668"/>
                    </a:cubicBezTo>
                    <a:lnTo>
                      <a:pt x="4965" y="47668"/>
                    </a:lnTo>
                    <a:cubicBezTo>
                      <a:pt x="4944" y="47410"/>
                      <a:pt x="13963" y="4483"/>
                      <a:pt x="4890" y="284"/>
                    </a:cubicBezTo>
                    <a:cubicBezTo>
                      <a:pt x="4459" y="90"/>
                      <a:pt x="4028" y="1"/>
                      <a:pt x="3594" y="1"/>
                    </a:cubicBezTo>
                    <a:close/>
                    <a:moveTo>
                      <a:pt x="4965" y="47668"/>
                    </a:moveTo>
                    <a:lnTo>
                      <a:pt x="4965" y="47668"/>
                    </a:lnTo>
                    <a:cubicBezTo>
                      <a:pt x="4965" y="47669"/>
                      <a:pt x="4965" y="47669"/>
                      <a:pt x="4965" y="47669"/>
                    </a:cubicBezTo>
                    <a:cubicBezTo>
                      <a:pt x="4965" y="47669"/>
                      <a:pt x="4965" y="47668"/>
                      <a:pt x="4965" y="4766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4"/>
              <p:cNvSpPr/>
              <p:nvPr/>
            </p:nvSpPr>
            <p:spPr>
              <a:xfrm>
                <a:off x="3900250" y="1193350"/>
                <a:ext cx="276425" cy="283950"/>
              </a:xfrm>
              <a:custGeom>
                <a:avLst/>
                <a:gdLst/>
                <a:ahLst/>
                <a:cxnLst/>
                <a:rect l="l" t="t" r="r" b="b"/>
                <a:pathLst>
                  <a:path w="11057" h="11358" extrusionOk="0">
                    <a:moveTo>
                      <a:pt x="8650" y="0"/>
                    </a:moveTo>
                    <a:cubicBezTo>
                      <a:pt x="8424" y="76"/>
                      <a:pt x="8274" y="151"/>
                      <a:pt x="8048" y="226"/>
                    </a:cubicBezTo>
                    <a:cubicBezTo>
                      <a:pt x="7597" y="376"/>
                      <a:pt x="7221" y="677"/>
                      <a:pt x="6770" y="978"/>
                    </a:cubicBezTo>
                    <a:cubicBezTo>
                      <a:pt x="5641" y="1881"/>
                      <a:pt x="4588" y="2859"/>
                      <a:pt x="3686" y="3987"/>
                    </a:cubicBezTo>
                    <a:cubicBezTo>
                      <a:pt x="1580" y="6318"/>
                      <a:pt x="0" y="9026"/>
                      <a:pt x="76" y="9026"/>
                    </a:cubicBezTo>
                    <a:cubicBezTo>
                      <a:pt x="151" y="9026"/>
                      <a:pt x="527" y="8425"/>
                      <a:pt x="1279" y="7522"/>
                    </a:cubicBezTo>
                    <a:cubicBezTo>
                      <a:pt x="2031" y="6619"/>
                      <a:pt x="3009" y="5416"/>
                      <a:pt x="4137" y="4363"/>
                    </a:cubicBezTo>
                    <a:cubicBezTo>
                      <a:pt x="5040" y="3310"/>
                      <a:pt x="6093" y="2332"/>
                      <a:pt x="7221" y="1505"/>
                    </a:cubicBezTo>
                    <a:cubicBezTo>
                      <a:pt x="7597" y="1279"/>
                      <a:pt x="7973" y="1053"/>
                      <a:pt x="8349" y="828"/>
                    </a:cubicBezTo>
                    <a:cubicBezTo>
                      <a:pt x="8500" y="828"/>
                      <a:pt x="8650" y="753"/>
                      <a:pt x="8800" y="753"/>
                    </a:cubicBezTo>
                    <a:cubicBezTo>
                      <a:pt x="8876" y="715"/>
                      <a:pt x="8932" y="696"/>
                      <a:pt x="8989" y="696"/>
                    </a:cubicBezTo>
                    <a:cubicBezTo>
                      <a:pt x="9045" y="696"/>
                      <a:pt x="9101" y="715"/>
                      <a:pt x="9177" y="753"/>
                    </a:cubicBezTo>
                    <a:cubicBezTo>
                      <a:pt x="9553" y="828"/>
                      <a:pt x="9853" y="1053"/>
                      <a:pt x="9929" y="1354"/>
                    </a:cubicBezTo>
                    <a:cubicBezTo>
                      <a:pt x="10380" y="2332"/>
                      <a:pt x="10154" y="3912"/>
                      <a:pt x="9853" y="5416"/>
                    </a:cubicBezTo>
                    <a:cubicBezTo>
                      <a:pt x="9553" y="6770"/>
                      <a:pt x="9177" y="8124"/>
                      <a:pt x="8650" y="9478"/>
                    </a:cubicBezTo>
                    <a:cubicBezTo>
                      <a:pt x="8424" y="10079"/>
                      <a:pt x="8274" y="10681"/>
                      <a:pt x="8124" y="11358"/>
                    </a:cubicBezTo>
                    <a:cubicBezTo>
                      <a:pt x="8424" y="10756"/>
                      <a:pt x="8725" y="10230"/>
                      <a:pt x="8951" y="9553"/>
                    </a:cubicBezTo>
                    <a:cubicBezTo>
                      <a:pt x="9477" y="8274"/>
                      <a:pt x="10004" y="6920"/>
                      <a:pt x="10380" y="5566"/>
                    </a:cubicBezTo>
                    <a:cubicBezTo>
                      <a:pt x="10756" y="3987"/>
                      <a:pt x="11057" y="2407"/>
                      <a:pt x="10606" y="1129"/>
                    </a:cubicBezTo>
                    <a:cubicBezTo>
                      <a:pt x="10455" y="828"/>
                      <a:pt x="10230" y="527"/>
                      <a:pt x="10004" y="376"/>
                    </a:cubicBezTo>
                    <a:cubicBezTo>
                      <a:pt x="9778" y="151"/>
                      <a:pt x="9553" y="76"/>
                      <a:pt x="9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4"/>
              <p:cNvSpPr/>
              <p:nvPr/>
            </p:nvSpPr>
            <p:spPr>
              <a:xfrm>
                <a:off x="4131525" y="1260575"/>
                <a:ext cx="152350" cy="273150"/>
              </a:xfrm>
              <a:custGeom>
                <a:avLst/>
                <a:gdLst/>
                <a:ahLst/>
                <a:cxnLst/>
                <a:rect l="l" t="t" r="r" b="b"/>
                <a:pathLst>
                  <a:path w="6094" h="10926" extrusionOk="0">
                    <a:moveTo>
                      <a:pt x="4996" y="0"/>
                    </a:moveTo>
                    <a:cubicBezTo>
                      <a:pt x="4938" y="0"/>
                      <a:pt x="4877" y="7"/>
                      <a:pt x="4815" y="19"/>
                    </a:cubicBezTo>
                    <a:cubicBezTo>
                      <a:pt x="4514" y="94"/>
                      <a:pt x="4213" y="170"/>
                      <a:pt x="3912" y="395"/>
                    </a:cubicBezTo>
                    <a:cubicBezTo>
                      <a:pt x="3461" y="696"/>
                      <a:pt x="3009" y="1072"/>
                      <a:pt x="2633" y="1523"/>
                    </a:cubicBezTo>
                    <a:cubicBezTo>
                      <a:pt x="1580" y="2727"/>
                      <a:pt x="678" y="4006"/>
                      <a:pt x="1" y="5359"/>
                    </a:cubicBezTo>
                    <a:cubicBezTo>
                      <a:pt x="2" y="5361"/>
                      <a:pt x="4" y="5362"/>
                      <a:pt x="7" y="5362"/>
                    </a:cubicBezTo>
                    <a:cubicBezTo>
                      <a:pt x="129" y="5362"/>
                      <a:pt x="1461" y="3522"/>
                      <a:pt x="3009" y="1900"/>
                    </a:cubicBezTo>
                    <a:cubicBezTo>
                      <a:pt x="3385" y="1523"/>
                      <a:pt x="3837" y="1223"/>
                      <a:pt x="4288" y="922"/>
                    </a:cubicBezTo>
                    <a:cubicBezTo>
                      <a:pt x="4438" y="771"/>
                      <a:pt x="4664" y="696"/>
                      <a:pt x="4815" y="696"/>
                    </a:cubicBezTo>
                    <a:cubicBezTo>
                      <a:pt x="4965" y="696"/>
                      <a:pt x="5040" y="771"/>
                      <a:pt x="5115" y="847"/>
                    </a:cubicBezTo>
                    <a:cubicBezTo>
                      <a:pt x="5266" y="1072"/>
                      <a:pt x="5341" y="1373"/>
                      <a:pt x="5341" y="1674"/>
                    </a:cubicBezTo>
                    <a:lnTo>
                      <a:pt x="5341" y="2050"/>
                    </a:lnTo>
                    <a:lnTo>
                      <a:pt x="5341" y="2426"/>
                    </a:lnTo>
                    <a:cubicBezTo>
                      <a:pt x="5341" y="2727"/>
                      <a:pt x="5341" y="3103"/>
                      <a:pt x="5341" y="3404"/>
                    </a:cubicBezTo>
                    <a:cubicBezTo>
                      <a:pt x="5191" y="4457"/>
                      <a:pt x="5040" y="5510"/>
                      <a:pt x="4739" y="6488"/>
                    </a:cubicBezTo>
                    <a:cubicBezTo>
                      <a:pt x="4363" y="7616"/>
                      <a:pt x="4062" y="8669"/>
                      <a:pt x="3762" y="9496"/>
                    </a:cubicBezTo>
                    <a:cubicBezTo>
                      <a:pt x="3611" y="9948"/>
                      <a:pt x="3461" y="10474"/>
                      <a:pt x="3461" y="10925"/>
                    </a:cubicBezTo>
                    <a:cubicBezTo>
                      <a:pt x="3686" y="10549"/>
                      <a:pt x="3837" y="10098"/>
                      <a:pt x="3987" y="9647"/>
                    </a:cubicBezTo>
                    <a:cubicBezTo>
                      <a:pt x="4363" y="8819"/>
                      <a:pt x="4815" y="7766"/>
                      <a:pt x="5191" y="6638"/>
                    </a:cubicBezTo>
                    <a:cubicBezTo>
                      <a:pt x="5567" y="5660"/>
                      <a:pt x="5868" y="4607"/>
                      <a:pt x="6018" y="3554"/>
                    </a:cubicBezTo>
                    <a:cubicBezTo>
                      <a:pt x="6093" y="3178"/>
                      <a:pt x="6093" y="2802"/>
                      <a:pt x="6093" y="2426"/>
                    </a:cubicBezTo>
                    <a:lnTo>
                      <a:pt x="6093" y="2050"/>
                    </a:lnTo>
                    <a:lnTo>
                      <a:pt x="6093" y="1599"/>
                    </a:lnTo>
                    <a:cubicBezTo>
                      <a:pt x="6093" y="1223"/>
                      <a:pt x="5943" y="771"/>
                      <a:pt x="5717" y="470"/>
                    </a:cubicBezTo>
                    <a:cubicBezTo>
                      <a:pt x="5529" y="157"/>
                      <a:pt x="5289" y="0"/>
                      <a:pt x="4996" y="0"/>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4"/>
              <p:cNvSpPr/>
              <p:nvPr/>
            </p:nvSpPr>
            <p:spPr>
              <a:xfrm>
                <a:off x="4234950" y="1402550"/>
                <a:ext cx="257650" cy="294775"/>
              </a:xfrm>
              <a:custGeom>
                <a:avLst/>
                <a:gdLst/>
                <a:ahLst/>
                <a:cxnLst/>
                <a:rect l="l" t="t" r="r" b="b"/>
                <a:pathLst>
                  <a:path w="10306" h="11791" extrusionOk="0">
                    <a:moveTo>
                      <a:pt x="4140" y="1"/>
                    </a:moveTo>
                    <a:cubicBezTo>
                      <a:pt x="3967" y="1"/>
                      <a:pt x="3789" y="43"/>
                      <a:pt x="3611" y="132"/>
                    </a:cubicBezTo>
                    <a:cubicBezTo>
                      <a:pt x="3235" y="282"/>
                      <a:pt x="2934" y="433"/>
                      <a:pt x="2558" y="658"/>
                    </a:cubicBezTo>
                    <a:cubicBezTo>
                      <a:pt x="2031" y="1034"/>
                      <a:pt x="1580" y="1486"/>
                      <a:pt x="1129" y="1937"/>
                    </a:cubicBezTo>
                    <a:cubicBezTo>
                      <a:pt x="602" y="2388"/>
                      <a:pt x="226" y="2915"/>
                      <a:pt x="1" y="3592"/>
                    </a:cubicBezTo>
                    <a:cubicBezTo>
                      <a:pt x="377" y="3065"/>
                      <a:pt x="828" y="2614"/>
                      <a:pt x="1279" y="2163"/>
                    </a:cubicBezTo>
                    <a:cubicBezTo>
                      <a:pt x="1806" y="1786"/>
                      <a:pt x="2332" y="1335"/>
                      <a:pt x="2859" y="1034"/>
                    </a:cubicBezTo>
                    <a:cubicBezTo>
                      <a:pt x="3160" y="884"/>
                      <a:pt x="3460" y="733"/>
                      <a:pt x="3761" y="583"/>
                    </a:cubicBezTo>
                    <a:cubicBezTo>
                      <a:pt x="3886" y="552"/>
                      <a:pt x="4011" y="534"/>
                      <a:pt x="4130" y="534"/>
                    </a:cubicBezTo>
                    <a:cubicBezTo>
                      <a:pt x="4299" y="534"/>
                      <a:pt x="4457" y="570"/>
                      <a:pt x="4589" y="658"/>
                    </a:cubicBezTo>
                    <a:cubicBezTo>
                      <a:pt x="4890" y="1110"/>
                      <a:pt x="4965" y="1636"/>
                      <a:pt x="4814" y="2163"/>
                    </a:cubicBezTo>
                    <a:cubicBezTo>
                      <a:pt x="4739" y="2689"/>
                      <a:pt x="4664" y="3216"/>
                      <a:pt x="4513" y="3742"/>
                    </a:cubicBezTo>
                    <a:cubicBezTo>
                      <a:pt x="4288" y="4645"/>
                      <a:pt x="4062" y="5171"/>
                      <a:pt x="4062" y="5171"/>
                    </a:cubicBezTo>
                    <a:cubicBezTo>
                      <a:pt x="4062" y="5171"/>
                      <a:pt x="3987" y="5397"/>
                      <a:pt x="3837" y="5848"/>
                    </a:cubicBezTo>
                    <a:lnTo>
                      <a:pt x="3611" y="6600"/>
                    </a:lnTo>
                    <a:lnTo>
                      <a:pt x="3536" y="6901"/>
                    </a:lnTo>
                    <a:cubicBezTo>
                      <a:pt x="3460" y="6976"/>
                      <a:pt x="3460" y="6976"/>
                      <a:pt x="3385" y="7127"/>
                    </a:cubicBezTo>
                    <a:lnTo>
                      <a:pt x="3009" y="8105"/>
                    </a:lnTo>
                    <a:lnTo>
                      <a:pt x="4739" y="8105"/>
                    </a:lnTo>
                    <a:cubicBezTo>
                      <a:pt x="5190" y="8105"/>
                      <a:pt x="5642" y="8180"/>
                      <a:pt x="6093" y="8330"/>
                    </a:cubicBezTo>
                    <a:cubicBezTo>
                      <a:pt x="6996" y="8481"/>
                      <a:pt x="7823" y="8857"/>
                      <a:pt x="8575" y="9383"/>
                    </a:cubicBezTo>
                    <a:cubicBezTo>
                      <a:pt x="9102" y="9759"/>
                      <a:pt x="9628" y="10361"/>
                      <a:pt x="9929" y="10963"/>
                    </a:cubicBezTo>
                    <a:cubicBezTo>
                      <a:pt x="10155" y="11414"/>
                      <a:pt x="10230" y="11790"/>
                      <a:pt x="10305" y="11790"/>
                    </a:cubicBezTo>
                    <a:cubicBezTo>
                      <a:pt x="10305" y="11790"/>
                      <a:pt x="10305" y="11715"/>
                      <a:pt x="10230" y="11564"/>
                    </a:cubicBezTo>
                    <a:cubicBezTo>
                      <a:pt x="10230" y="11339"/>
                      <a:pt x="10155" y="11188"/>
                      <a:pt x="10079" y="10963"/>
                    </a:cubicBezTo>
                    <a:cubicBezTo>
                      <a:pt x="9854" y="10211"/>
                      <a:pt x="9402" y="9609"/>
                      <a:pt x="8801" y="9158"/>
                    </a:cubicBezTo>
                    <a:cubicBezTo>
                      <a:pt x="8049" y="8556"/>
                      <a:pt x="7146" y="8105"/>
                      <a:pt x="6243" y="7804"/>
                    </a:cubicBezTo>
                    <a:cubicBezTo>
                      <a:pt x="5792" y="7728"/>
                      <a:pt x="5266" y="7578"/>
                      <a:pt x="4814" y="7503"/>
                    </a:cubicBezTo>
                    <a:cubicBezTo>
                      <a:pt x="4589" y="7428"/>
                      <a:pt x="4288" y="7428"/>
                      <a:pt x="4137" y="7428"/>
                    </a:cubicBezTo>
                    <a:lnTo>
                      <a:pt x="3987" y="7428"/>
                    </a:lnTo>
                    <a:cubicBezTo>
                      <a:pt x="4062" y="7428"/>
                      <a:pt x="4062" y="7428"/>
                      <a:pt x="4062" y="7352"/>
                    </a:cubicBezTo>
                    <a:cubicBezTo>
                      <a:pt x="4137" y="7202"/>
                      <a:pt x="4213" y="7052"/>
                      <a:pt x="4288" y="6901"/>
                    </a:cubicBezTo>
                    <a:lnTo>
                      <a:pt x="4589" y="6149"/>
                    </a:lnTo>
                    <a:lnTo>
                      <a:pt x="4814" y="5472"/>
                    </a:lnTo>
                    <a:cubicBezTo>
                      <a:pt x="4814" y="5472"/>
                      <a:pt x="4965" y="4870"/>
                      <a:pt x="5190" y="3968"/>
                    </a:cubicBezTo>
                    <a:cubicBezTo>
                      <a:pt x="5341" y="3366"/>
                      <a:pt x="5416" y="2839"/>
                      <a:pt x="5491" y="2313"/>
                    </a:cubicBezTo>
                    <a:cubicBezTo>
                      <a:pt x="5491" y="1937"/>
                      <a:pt x="5491" y="1636"/>
                      <a:pt x="5491" y="1260"/>
                    </a:cubicBezTo>
                    <a:cubicBezTo>
                      <a:pt x="5416" y="884"/>
                      <a:pt x="5190" y="508"/>
                      <a:pt x="4890" y="282"/>
                    </a:cubicBezTo>
                    <a:cubicBezTo>
                      <a:pt x="4662" y="100"/>
                      <a:pt x="4407" y="1"/>
                      <a:pt x="4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4"/>
              <p:cNvSpPr/>
              <p:nvPr/>
            </p:nvSpPr>
            <p:spPr>
              <a:xfrm>
                <a:off x="2700575" y="1151975"/>
                <a:ext cx="297125" cy="276450"/>
              </a:xfrm>
              <a:custGeom>
                <a:avLst/>
                <a:gdLst/>
                <a:ahLst/>
                <a:cxnLst/>
                <a:rect l="l" t="t" r="r" b="b"/>
                <a:pathLst>
                  <a:path w="11885" h="11058" extrusionOk="0">
                    <a:moveTo>
                      <a:pt x="1881" y="1"/>
                    </a:moveTo>
                    <a:cubicBezTo>
                      <a:pt x="1730" y="1"/>
                      <a:pt x="1504" y="1"/>
                      <a:pt x="1354" y="76"/>
                    </a:cubicBezTo>
                    <a:cubicBezTo>
                      <a:pt x="1128" y="151"/>
                      <a:pt x="903" y="302"/>
                      <a:pt x="752" y="527"/>
                    </a:cubicBezTo>
                    <a:cubicBezTo>
                      <a:pt x="527" y="753"/>
                      <a:pt x="376" y="1054"/>
                      <a:pt x="301" y="1355"/>
                    </a:cubicBezTo>
                    <a:cubicBezTo>
                      <a:pt x="0" y="2708"/>
                      <a:pt x="602" y="4288"/>
                      <a:pt x="1204" y="5717"/>
                    </a:cubicBezTo>
                    <a:cubicBezTo>
                      <a:pt x="1730" y="6996"/>
                      <a:pt x="2407" y="8274"/>
                      <a:pt x="3159" y="9478"/>
                    </a:cubicBezTo>
                    <a:cubicBezTo>
                      <a:pt x="3460" y="10004"/>
                      <a:pt x="3836" y="10606"/>
                      <a:pt x="4287" y="11057"/>
                    </a:cubicBezTo>
                    <a:cubicBezTo>
                      <a:pt x="4062" y="10456"/>
                      <a:pt x="3761" y="9854"/>
                      <a:pt x="3460" y="9327"/>
                    </a:cubicBezTo>
                    <a:cubicBezTo>
                      <a:pt x="2783" y="8049"/>
                      <a:pt x="2181" y="6770"/>
                      <a:pt x="1655" y="5491"/>
                    </a:cubicBezTo>
                    <a:cubicBezTo>
                      <a:pt x="1128" y="4062"/>
                      <a:pt x="752" y="2483"/>
                      <a:pt x="978" y="1505"/>
                    </a:cubicBezTo>
                    <a:cubicBezTo>
                      <a:pt x="1053" y="1129"/>
                      <a:pt x="1279" y="828"/>
                      <a:pt x="1655" y="753"/>
                    </a:cubicBezTo>
                    <a:cubicBezTo>
                      <a:pt x="1693" y="715"/>
                      <a:pt x="1749" y="696"/>
                      <a:pt x="1815" y="696"/>
                    </a:cubicBezTo>
                    <a:cubicBezTo>
                      <a:pt x="1881" y="696"/>
                      <a:pt x="1956" y="715"/>
                      <a:pt x="2031" y="753"/>
                    </a:cubicBezTo>
                    <a:cubicBezTo>
                      <a:pt x="2181" y="753"/>
                      <a:pt x="2332" y="753"/>
                      <a:pt x="2482" y="828"/>
                    </a:cubicBezTo>
                    <a:cubicBezTo>
                      <a:pt x="2858" y="903"/>
                      <a:pt x="3310" y="1054"/>
                      <a:pt x="3686" y="1279"/>
                    </a:cubicBezTo>
                    <a:cubicBezTo>
                      <a:pt x="4964" y="1956"/>
                      <a:pt x="6093" y="2708"/>
                      <a:pt x="7221" y="3536"/>
                    </a:cubicBezTo>
                    <a:cubicBezTo>
                      <a:pt x="8424" y="4514"/>
                      <a:pt x="9628" y="5491"/>
                      <a:pt x="10455" y="6319"/>
                    </a:cubicBezTo>
                    <a:cubicBezTo>
                      <a:pt x="11282" y="7071"/>
                      <a:pt x="11809" y="7673"/>
                      <a:pt x="11884" y="7673"/>
                    </a:cubicBezTo>
                    <a:cubicBezTo>
                      <a:pt x="11884" y="7673"/>
                      <a:pt x="10004" y="5191"/>
                      <a:pt x="7522" y="3160"/>
                    </a:cubicBezTo>
                    <a:cubicBezTo>
                      <a:pt x="6469" y="2257"/>
                      <a:pt x="5265" y="1355"/>
                      <a:pt x="3987" y="678"/>
                    </a:cubicBezTo>
                    <a:cubicBezTo>
                      <a:pt x="3610" y="452"/>
                      <a:pt x="3159" y="226"/>
                      <a:pt x="2633" y="76"/>
                    </a:cubicBezTo>
                    <a:cubicBezTo>
                      <a:pt x="2482" y="1"/>
                      <a:pt x="2257" y="1"/>
                      <a:pt x="20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4"/>
              <p:cNvSpPr/>
              <p:nvPr/>
            </p:nvSpPr>
            <p:spPr>
              <a:xfrm>
                <a:off x="2600900" y="1240350"/>
                <a:ext cx="165500" cy="261400"/>
              </a:xfrm>
              <a:custGeom>
                <a:avLst/>
                <a:gdLst/>
                <a:ahLst/>
                <a:cxnLst/>
                <a:rect l="l" t="t" r="r" b="b"/>
                <a:pathLst>
                  <a:path w="6620" h="10456" extrusionOk="0">
                    <a:moveTo>
                      <a:pt x="1054" y="1"/>
                    </a:moveTo>
                    <a:cubicBezTo>
                      <a:pt x="678" y="1"/>
                      <a:pt x="377" y="226"/>
                      <a:pt x="226" y="527"/>
                    </a:cubicBezTo>
                    <a:cubicBezTo>
                      <a:pt x="76" y="903"/>
                      <a:pt x="1" y="1355"/>
                      <a:pt x="1" y="1731"/>
                    </a:cubicBezTo>
                    <a:lnTo>
                      <a:pt x="1" y="2182"/>
                    </a:lnTo>
                    <a:cubicBezTo>
                      <a:pt x="1" y="2182"/>
                      <a:pt x="1" y="2332"/>
                      <a:pt x="151" y="2558"/>
                    </a:cubicBezTo>
                    <a:cubicBezTo>
                      <a:pt x="151" y="2934"/>
                      <a:pt x="226" y="3235"/>
                      <a:pt x="377" y="3611"/>
                    </a:cubicBezTo>
                    <a:cubicBezTo>
                      <a:pt x="678" y="4589"/>
                      <a:pt x="1129" y="5567"/>
                      <a:pt x="1655" y="6545"/>
                    </a:cubicBezTo>
                    <a:cubicBezTo>
                      <a:pt x="2182" y="7522"/>
                      <a:pt x="2859" y="8575"/>
                      <a:pt x="3310" y="9252"/>
                    </a:cubicBezTo>
                    <a:cubicBezTo>
                      <a:pt x="3461" y="9704"/>
                      <a:pt x="3762" y="10080"/>
                      <a:pt x="4062" y="10456"/>
                    </a:cubicBezTo>
                    <a:cubicBezTo>
                      <a:pt x="3987" y="10004"/>
                      <a:pt x="3762" y="9553"/>
                      <a:pt x="3536" y="9177"/>
                    </a:cubicBezTo>
                    <a:cubicBezTo>
                      <a:pt x="3160" y="8350"/>
                      <a:pt x="2633" y="7297"/>
                      <a:pt x="2182" y="6319"/>
                    </a:cubicBezTo>
                    <a:cubicBezTo>
                      <a:pt x="1731" y="5341"/>
                      <a:pt x="1355" y="4363"/>
                      <a:pt x="1054" y="3385"/>
                    </a:cubicBezTo>
                    <a:cubicBezTo>
                      <a:pt x="979" y="3085"/>
                      <a:pt x="903" y="2709"/>
                      <a:pt x="903" y="2408"/>
                    </a:cubicBezTo>
                    <a:cubicBezTo>
                      <a:pt x="903" y="2182"/>
                      <a:pt x="828" y="2032"/>
                      <a:pt x="828" y="2032"/>
                    </a:cubicBezTo>
                    <a:lnTo>
                      <a:pt x="828" y="1656"/>
                    </a:lnTo>
                    <a:cubicBezTo>
                      <a:pt x="753" y="1355"/>
                      <a:pt x="828" y="1054"/>
                      <a:pt x="903" y="828"/>
                    </a:cubicBezTo>
                    <a:cubicBezTo>
                      <a:pt x="903" y="678"/>
                      <a:pt x="1054" y="603"/>
                      <a:pt x="1129" y="603"/>
                    </a:cubicBezTo>
                    <a:cubicBezTo>
                      <a:pt x="1355" y="603"/>
                      <a:pt x="1580" y="603"/>
                      <a:pt x="1731" y="753"/>
                    </a:cubicBezTo>
                    <a:cubicBezTo>
                      <a:pt x="2257" y="979"/>
                      <a:pt x="2709" y="1204"/>
                      <a:pt x="3160" y="1580"/>
                    </a:cubicBezTo>
                    <a:cubicBezTo>
                      <a:pt x="4925" y="2904"/>
                      <a:pt x="6475" y="4516"/>
                      <a:pt x="6613" y="4516"/>
                    </a:cubicBezTo>
                    <a:cubicBezTo>
                      <a:pt x="6616" y="4516"/>
                      <a:pt x="6618" y="4515"/>
                      <a:pt x="6620" y="4514"/>
                    </a:cubicBezTo>
                    <a:cubicBezTo>
                      <a:pt x="5792" y="3235"/>
                      <a:pt x="4664" y="2107"/>
                      <a:pt x="3461" y="1129"/>
                    </a:cubicBezTo>
                    <a:cubicBezTo>
                      <a:pt x="3009" y="753"/>
                      <a:pt x="2558" y="452"/>
                      <a:pt x="2032" y="226"/>
                    </a:cubicBezTo>
                    <a:cubicBezTo>
                      <a:pt x="1731" y="76"/>
                      <a:pt x="1355" y="1"/>
                      <a:pt x="1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4"/>
              <p:cNvSpPr/>
              <p:nvPr/>
            </p:nvSpPr>
            <p:spPr>
              <a:xfrm>
                <a:off x="2452350" y="1390125"/>
                <a:ext cx="225675" cy="314700"/>
              </a:xfrm>
              <a:custGeom>
                <a:avLst/>
                <a:gdLst/>
                <a:ahLst/>
                <a:cxnLst/>
                <a:rect l="l" t="t" r="r" b="b"/>
                <a:pathLst>
                  <a:path w="9027" h="12588" extrusionOk="0">
                    <a:moveTo>
                      <a:pt x="4586" y="1"/>
                    </a:moveTo>
                    <a:cubicBezTo>
                      <a:pt x="4239" y="1"/>
                      <a:pt x="3903" y="112"/>
                      <a:pt x="3611" y="403"/>
                    </a:cubicBezTo>
                    <a:cubicBezTo>
                      <a:pt x="3310" y="704"/>
                      <a:pt x="3235" y="1080"/>
                      <a:pt x="3235" y="1456"/>
                    </a:cubicBezTo>
                    <a:cubicBezTo>
                      <a:pt x="3235" y="1832"/>
                      <a:pt x="3235" y="2133"/>
                      <a:pt x="3310" y="2434"/>
                    </a:cubicBezTo>
                    <a:cubicBezTo>
                      <a:pt x="3461" y="2960"/>
                      <a:pt x="3611" y="3487"/>
                      <a:pt x="3837" y="4013"/>
                    </a:cubicBezTo>
                    <a:cubicBezTo>
                      <a:pt x="4213" y="4991"/>
                      <a:pt x="4438" y="5443"/>
                      <a:pt x="4438" y="5443"/>
                    </a:cubicBezTo>
                    <a:lnTo>
                      <a:pt x="4815" y="6119"/>
                    </a:lnTo>
                    <a:lnTo>
                      <a:pt x="5266" y="6872"/>
                    </a:lnTo>
                    <a:lnTo>
                      <a:pt x="5491" y="7248"/>
                    </a:lnTo>
                    <a:lnTo>
                      <a:pt x="5567" y="7323"/>
                    </a:lnTo>
                    <a:lnTo>
                      <a:pt x="5416" y="7323"/>
                    </a:lnTo>
                    <a:cubicBezTo>
                      <a:pt x="5341" y="7323"/>
                      <a:pt x="4965" y="7473"/>
                      <a:pt x="4815" y="7549"/>
                    </a:cubicBezTo>
                    <a:cubicBezTo>
                      <a:pt x="4288" y="7624"/>
                      <a:pt x="3837" y="7849"/>
                      <a:pt x="3385" y="8000"/>
                    </a:cubicBezTo>
                    <a:cubicBezTo>
                      <a:pt x="2558" y="8376"/>
                      <a:pt x="1731" y="8978"/>
                      <a:pt x="1054" y="9655"/>
                    </a:cubicBezTo>
                    <a:cubicBezTo>
                      <a:pt x="527" y="10256"/>
                      <a:pt x="226" y="10933"/>
                      <a:pt x="76" y="11685"/>
                    </a:cubicBezTo>
                    <a:cubicBezTo>
                      <a:pt x="1" y="11911"/>
                      <a:pt x="1" y="12137"/>
                      <a:pt x="1" y="12362"/>
                    </a:cubicBezTo>
                    <a:cubicBezTo>
                      <a:pt x="76" y="12513"/>
                      <a:pt x="76" y="12588"/>
                      <a:pt x="151" y="12588"/>
                    </a:cubicBezTo>
                    <a:cubicBezTo>
                      <a:pt x="226" y="12287"/>
                      <a:pt x="302" y="11986"/>
                      <a:pt x="377" y="11685"/>
                    </a:cubicBezTo>
                    <a:cubicBezTo>
                      <a:pt x="603" y="11008"/>
                      <a:pt x="979" y="10407"/>
                      <a:pt x="1505" y="9955"/>
                    </a:cubicBezTo>
                    <a:cubicBezTo>
                      <a:pt x="2182" y="9354"/>
                      <a:pt x="2934" y="8827"/>
                      <a:pt x="3762" y="8526"/>
                    </a:cubicBezTo>
                    <a:cubicBezTo>
                      <a:pt x="4213" y="8376"/>
                      <a:pt x="4589" y="8225"/>
                      <a:pt x="5040" y="8075"/>
                    </a:cubicBezTo>
                    <a:cubicBezTo>
                      <a:pt x="5266" y="8000"/>
                      <a:pt x="5491" y="8000"/>
                      <a:pt x="5717" y="8000"/>
                    </a:cubicBezTo>
                    <a:lnTo>
                      <a:pt x="6770" y="7774"/>
                    </a:lnTo>
                    <a:lnTo>
                      <a:pt x="6244" y="6947"/>
                    </a:lnTo>
                    <a:cubicBezTo>
                      <a:pt x="6168" y="6796"/>
                      <a:pt x="6168" y="6721"/>
                      <a:pt x="6093" y="6646"/>
                    </a:cubicBezTo>
                    <a:lnTo>
                      <a:pt x="5943" y="6420"/>
                    </a:lnTo>
                    <a:lnTo>
                      <a:pt x="5567" y="5743"/>
                    </a:lnTo>
                    <a:lnTo>
                      <a:pt x="5266" y="5066"/>
                    </a:lnTo>
                    <a:cubicBezTo>
                      <a:pt x="5266" y="5066"/>
                      <a:pt x="4965" y="4540"/>
                      <a:pt x="4589" y="3713"/>
                    </a:cubicBezTo>
                    <a:cubicBezTo>
                      <a:pt x="4438" y="3261"/>
                      <a:pt x="4213" y="2735"/>
                      <a:pt x="4062" y="2208"/>
                    </a:cubicBezTo>
                    <a:cubicBezTo>
                      <a:pt x="3837" y="1757"/>
                      <a:pt x="3837" y="1155"/>
                      <a:pt x="4062" y="704"/>
                    </a:cubicBezTo>
                    <a:cubicBezTo>
                      <a:pt x="4208" y="558"/>
                      <a:pt x="4385" y="475"/>
                      <a:pt x="4553" y="475"/>
                    </a:cubicBezTo>
                    <a:cubicBezTo>
                      <a:pt x="4645" y="475"/>
                      <a:pt x="4735" y="500"/>
                      <a:pt x="4815" y="554"/>
                    </a:cubicBezTo>
                    <a:cubicBezTo>
                      <a:pt x="5191" y="554"/>
                      <a:pt x="5491" y="704"/>
                      <a:pt x="5792" y="779"/>
                    </a:cubicBezTo>
                    <a:cubicBezTo>
                      <a:pt x="6394" y="1080"/>
                      <a:pt x="6921" y="1381"/>
                      <a:pt x="7447" y="1757"/>
                    </a:cubicBezTo>
                    <a:cubicBezTo>
                      <a:pt x="7974" y="2133"/>
                      <a:pt x="8500" y="2509"/>
                      <a:pt x="8951" y="2960"/>
                    </a:cubicBezTo>
                    <a:cubicBezTo>
                      <a:pt x="9027" y="2960"/>
                      <a:pt x="8575" y="2208"/>
                      <a:pt x="7673" y="1531"/>
                    </a:cubicBezTo>
                    <a:cubicBezTo>
                      <a:pt x="7146" y="1080"/>
                      <a:pt x="6544" y="704"/>
                      <a:pt x="5943" y="403"/>
                    </a:cubicBezTo>
                    <a:cubicBezTo>
                      <a:pt x="5642" y="253"/>
                      <a:pt x="5266" y="102"/>
                      <a:pt x="4890" y="27"/>
                    </a:cubicBezTo>
                    <a:cubicBezTo>
                      <a:pt x="4788" y="10"/>
                      <a:pt x="4687" y="1"/>
                      <a:pt x="4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4"/>
              <p:cNvSpPr/>
              <p:nvPr/>
            </p:nvSpPr>
            <p:spPr>
              <a:xfrm>
                <a:off x="2785175" y="1922925"/>
                <a:ext cx="163625" cy="248250"/>
              </a:xfrm>
              <a:custGeom>
                <a:avLst/>
                <a:gdLst/>
                <a:ahLst/>
                <a:cxnLst/>
                <a:rect l="l" t="t" r="r" b="b"/>
                <a:pathLst>
                  <a:path w="6545" h="9930" extrusionOk="0">
                    <a:moveTo>
                      <a:pt x="3235" y="1"/>
                    </a:moveTo>
                    <a:cubicBezTo>
                      <a:pt x="1430" y="1"/>
                      <a:pt x="1" y="2558"/>
                      <a:pt x="1" y="5642"/>
                    </a:cubicBezTo>
                    <a:cubicBezTo>
                      <a:pt x="1" y="6319"/>
                      <a:pt x="76" y="6921"/>
                      <a:pt x="226" y="7523"/>
                    </a:cubicBezTo>
                    <a:cubicBezTo>
                      <a:pt x="2182" y="7523"/>
                      <a:pt x="4138" y="8425"/>
                      <a:pt x="5341" y="9929"/>
                    </a:cubicBezTo>
                    <a:cubicBezTo>
                      <a:pt x="6168" y="8651"/>
                      <a:pt x="6545" y="7146"/>
                      <a:pt x="6545" y="5642"/>
                    </a:cubicBezTo>
                    <a:cubicBezTo>
                      <a:pt x="6545" y="2483"/>
                      <a:pt x="5040" y="1"/>
                      <a:pt x="3235"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4"/>
              <p:cNvSpPr/>
              <p:nvPr/>
            </p:nvSpPr>
            <p:spPr>
              <a:xfrm>
                <a:off x="2869800" y="1998150"/>
                <a:ext cx="54550" cy="105325"/>
              </a:xfrm>
              <a:custGeom>
                <a:avLst/>
                <a:gdLst/>
                <a:ahLst/>
                <a:cxnLst/>
                <a:rect l="l" t="t" r="r" b="b"/>
                <a:pathLst>
                  <a:path w="2182" h="4213" extrusionOk="0">
                    <a:moveTo>
                      <a:pt x="1129" y="1"/>
                    </a:moveTo>
                    <a:cubicBezTo>
                      <a:pt x="527" y="1"/>
                      <a:pt x="1" y="978"/>
                      <a:pt x="1" y="2107"/>
                    </a:cubicBezTo>
                    <a:cubicBezTo>
                      <a:pt x="1" y="3235"/>
                      <a:pt x="527" y="4213"/>
                      <a:pt x="1129" y="4213"/>
                    </a:cubicBezTo>
                    <a:cubicBezTo>
                      <a:pt x="1655" y="4213"/>
                      <a:pt x="2182" y="3235"/>
                      <a:pt x="2182" y="2107"/>
                    </a:cubicBezTo>
                    <a:cubicBezTo>
                      <a:pt x="2182" y="978"/>
                      <a:pt x="1730" y="1"/>
                      <a:pt x="1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4"/>
              <p:cNvSpPr/>
              <p:nvPr/>
            </p:nvSpPr>
            <p:spPr>
              <a:xfrm>
                <a:off x="3736650" y="1922925"/>
                <a:ext cx="163625" cy="242600"/>
              </a:xfrm>
              <a:custGeom>
                <a:avLst/>
                <a:gdLst/>
                <a:ahLst/>
                <a:cxnLst/>
                <a:rect l="l" t="t" r="r" b="b"/>
                <a:pathLst>
                  <a:path w="6545" h="9704" extrusionOk="0">
                    <a:moveTo>
                      <a:pt x="3235" y="1"/>
                    </a:moveTo>
                    <a:cubicBezTo>
                      <a:pt x="1430" y="1"/>
                      <a:pt x="1" y="2558"/>
                      <a:pt x="1" y="5642"/>
                    </a:cubicBezTo>
                    <a:cubicBezTo>
                      <a:pt x="1" y="7071"/>
                      <a:pt x="301" y="8425"/>
                      <a:pt x="978" y="9704"/>
                    </a:cubicBezTo>
                    <a:cubicBezTo>
                      <a:pt x="1054" y="9553"/>
                      <a:pt x="1129" y="9478"/>
                      <a:pt x="1204" y="9403"/>
                    </a:cubicBezTo>
                    <a:cubicBezTo>
                      <a:pt x="2633" y="8049"/>
                      <a:pt x="4438" y="7297"/>
                      <a:pt x="6394" y="7297"/>
                    </a:cubicBezTo>
                    <a:cubicBezTo>
                      <a:pt x="6469" y="6770"/>
                      <a:pt x="6469" y="6169"/>
                      <a:pt x="6544" y="5642"/>
                    </a:cubicBezTo>
                    <a:cubicBezTo>
                      <a:pt x="6544" y="2483"/>
                      <a:pt x="5040" y="1"/>
                      <a:pt x="3235"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4"/>
              <p:cNvSpPr/>
              <p:nvPr/>
            </p:nvSpPr>
            <p:spPr>
              <a:xfrm>
                <a:off x="3821275" y="1979350"/>
                <a:ext cx="54550" cy="105325"/>
              </a:xfrm>
              <a:custGeom>
                <a:avLst/>
                <a:gdLst/>
                <a:ahLst/>
                <a:cxnLst/>
                <a:rect l="l" t="t" r="r" b="b"/>
                <a:pathLst>
                  <a:path w="2182" h="4213" extrusionOk="0">
                    <a:moveTo>
                      <a:pt x="1053" y="0"/>
                    </a:moveTo>
                    <a:cubicBezTo>
                      <a:pt x="452" y="0"/>
                      <a:pt x="0" y="978"/>
                      <a:pt x="0" y="2106"/>
                    </a:cubicBezTo>
                    <a:cubicBezTo>
                      <a:pt x="0" y="3235"/>
                      <a:pt x="452" y="4212"/>
                      <a:pt x="1053" y="4212"/>
                    </a:cubicBezTo>
                    <a:cubicBezTo>
                      <a:pt x="1655" y="4212"/>
                      <a:pt x="2182" y="3235"/>
                      <a:pt x="2182" y="2106"/>
                    </a:cubicBezTo>
                    <a:cubicBezTo>
                      <a:pt x="2182" y="978"/>
                      <a:pt x="1655" y="0"/>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4"/>
              <p:cNvSpPr/>
              <p:nvPr/>
            </p:nvSpPr>
            <p:spPr>
              <a:xfrm>
                <a:off x="2904200" y="2355300"/>
                <a:ext cx="579900" cy="284875"/>
              </a:xfrm>
              <a:custGeom>
                <a:avLst/>
                <a:gdLst/>
                <a:ahLst/>
                <a:cxnLst/>
                <a:rect l="l" t="t" r="r" b="b"/>
                <a:pathLst>
                  <a:path w="23196" h="11395" extrusionOk="0">
                    <a:moveTo>
                      <a:pt x="12413" y="1"/>
                    </a:moveTo>
                    <a:cubicBezTo>
                      <a:pt x="6232" y="1"/>
                      <a:pt x="0" y="2825"/>
                      <a:pt x="6898" y="8279"/>
                    </a:cubicBezTo>
                    <a:cubicBezTo>
                      <a:pt x="8628" y="9558"/>
                      <a:pt x="10584" y="10611"/>
                      <a:pt x="12614" y="11288"/>
                    </a:cubicBezTo>
                    <a:cubicBezTo>
                      <a:pt x="12827" y="11341"/>
                      <a:pt x="13040" y="11394"/>
                      <a:pt x="13253" y="11394"/>
                    </a:cubicBezTo>
                    <a:cubicBezTo>
                      <a:pt x="13341" y="11394"/>
                      <a:pt x="13429" y="11385"/>
                      <a:pt x="13517" y="11363"/>
                    </a:cubicBezTo>
                    <a:cubicBezTo>
                      <a:pt x="14796" y="11288"/>
                      <a:pt x="16375" y="9708"/>
                      <a:pt x="17278" y="8881"/>
                    </a:cubicBezTo>
                    <a:cubicBezTo>
                      <a:pt x="18180" y="8204"/>
                      <a:pt x="18933" y="7452"/>
                      <a:pt x="19685" y="6624"/>
                    </a:cubicBezTo>
                    <a:cubicBezTo>
                      <a:pt x="23196" y="2165"/>
                      <a:pt x="17824" y="1"/>
                      <a:pt x="12413"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4"/>
              <p:cNvSpPr/>
              <p:nvPr/>
            </p:nvSpPr>
            <p:spPr>
              <a:xfrm>
                <a:off x="3037150" y="2370750"/>
                <a:ext cx="353550" cy="116325"/>
              </a:xfrm>
              <a:custGeom>
                <a:avLst/>
                <a:gdLst/>
                <a:ahLst/>
                <a:cxnLst/>
                <a:rect l="l" t="t" r="r" b="b"/>
                <a:pathLst>
                  <a:path w="14142" h="4653" extrusionOk="0">
                    <a:moveTo>
                      <a:pt x="7355" y="1"/>
                    </a:moveTo>
                    <a:cubicBezTo>
                      <a:pt x="3867" y="1"/>
                      <a:pt x="325" y="1045"/>
                      <a:pt x="1" y="3073"/>
                    </a:cubicBezTo>
                    <a:cubicBezTo>
                      <a:pt x="1279" y="4051"/>
                      <a:pt x="3761" y="4653"/>
                      <a:pt x="6770" y="4653"/>
                    </a:cubicBezTo>
                    <a:cubicBezTo>
                      <a:pt x="10531" y="4653"/>
                      <a:pt x="13539" y="3675"/>
                      <a:pt x="14141" y="2321"/>
                    </a:cubicBezTo>
                    <a:cubicBezTo>
                      <a:pt x="13275" y="762"/>
                      <a:pt x="10334" y="1"/>
                      <a:pt x="7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4"/>
              <p:cNvSpPr/>
              <p:nvPr/>
            </p:nvSpPr>
            <p:spPr>
              <a:xfrm>
                <a:off x="3005175" y="2428750"/>
                <a:ext cx="425000" cy="211425"/>
              </a:xfrm>
              <a:custGeom>
                <a:avLst/>
                <a:gdLst/>
                <a:ahLst/>
                <a:cxnLst/>
                <a:rect l="l" t="t" r="r" b="b"/>
                <a:pathLst>
                  <a:path w="17000" h="8457" extrusionOk="0">
                    <a:moveTo>
                      <a:pt x="16548" y="1"/>
                    </a:moveTo>
                    <a:lnTo>
                      <a:pt x="16548" y="1"/>
                    </a:lnTo>
                    <a:cubicBezTo>
                      <a:pt x="15721" y="1881"/>
                      <a:pt x="13765" y="4288"/>
                      <a:pt x="9027" y="4514"/>
                    </a:cubicBezTo>
                    <a:cubicBezTo>
                      <a:pt x="8633" y="4550"/>
                      <a:pt x="8242" y="4567"/>
                      <a:pt x="7853" y="4567"/>
                    </a:cubicBezTo>
                    <a:cubicBezTo>
                      <a:pt x="4975" y="4567"/>
                      <a:pt x="2254" y="3595"/>
                      <a:pt x="1" y="1806"/>
                    </a:cubicBezTo>
                    <a:lnTo>
                      <a:pt x="1" y="1806"/>
                    </a:lnTo>
                    <a:cubicBezTo>
                      <a:pt x="527" y="3235"/>
                      <a:pt x="1581" y="4514"/>
                      <a:pt x="2859" y="5341"/>
                    </a:cubicBezTo>
                    <a:cubicBezTo>
                      <a:pt x="4589" y="6620"/>
                      <a:pt x="6545" y="7673"/>
                      <a:pt x="8575" y="8350"/>
                    </a:cubicBezTo>
                    <a:cubicBezTo>
                      <a:pt x="8788" y="8403"/>
                      <a:pt x="9001" y="8456"/>
                      <a:pt x="9214" y="8456"/>
                    </a:cubicBezTo>
                    <a:cubicBezTo>
                      <a:pt x="9302" y="8456"/>
                      <a:pt x="9390" y="8447"/>
                      <a:pt x="9478" y="8425"/>
                    </a:cubicBezTo>
                    <a:cubicBezTo>
                      <a:pt x="10757" y="8350"/>
                      <a:pt x="12336" y="6770"/>
                      <a:pt x="13314" y="5943"/>
                    </a:cubicBezTo>
                    <a:cubicBezTo>
                      <a:pt x="14141" y="5266"/>
                      <a:pt x="14894" y="4514"/>
                      <a:pt x="15646" y="3686"/>
                    </a:cubicBezTo>
                    <a:cubicBezTo>
                      <a:pt x="16849" y="2182"/>
                      <a:pt x="17000" y="979"/>
                      <a:pt x="16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4"/>
              <p:cNvSpPr/>
              <p:nvPr/>
            </p:nvSpPr>
            <p:spPr>
              <a:xfrm>
                <a:off x="3191350" y="2400550"/>
                <a:ext cx="112850" cy="56450"/>
              </a:xfrm>
              <a:custGeom>
                <a:avLst/>
                <a:gdLst/>
                <a:ahLst/>
                <a:cxnLst/>
                <a:rect l="l" t="t" r="r" b="b"/>
                <a:pathLst>
                  <a:path w="4514" h="2258" extrusionOk="0">
                    <a:moveTo>
                      <a:pt x="2257" y="1"/>
                    </a:moveTo>
                    <a:cubicBezTo>
                      <a:pt x="978" y="1"/>
                      <a:pt x="0" y="452"/>
                      <a:pt x="0" y="1129"/>
                    </a:cubicBezTo>
                    <a:cubicBezTo>
                      <a:pt x="0" y="1731"/>
                      <a:pt x="978" y="2257"/>
                      <a:pt x="2257" y="2257"/>
                    </a:cubicBezTo>
                    <a:cubicBezTo>
                      <a:pt x="3535" y="2257"/>
                      <a:pt x="4513" y="1731"/>
                      <a:pt x="4513" y="1129"/>
                    </a:cubicBezTo>
                    <a:cubicBezTo>
                      <a:pt x="4513" y="452"/>
                      <a:pt x="3535" y="1"/>
                      <a:pt x="2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4"/>
              <p:cNvSpPr/>
              <p:nvPr/>
            </p:nvSpPr>
            <p:spPr>
              <a:xfrm>
                <a:off x="3362450" y="2524200"/>
                <a:ext cx="385500" cy="301350"/>
              </a:xfrm>
              <a:custGeom>
                <a:avLst/>
                <a:gdLst/>
                <a:ahLst/>
                <a:cxnLst/>
                <a:rect l="l" t="t" r="r" b="b"/>
                <a:pathLst>
                  <a:path w="15420" h="12054" extrusionOk="0">
                    <a:moveTo>
                      <a:pt x="8125" y="0"/>
                    </a:moveTo>
                    <a:cubicBezTo>
                      <a:pt x="6848" y="0"/>
                      <a:pt x="5579" y="307"/>
                      <a:pt x="4439" y="921"/>
                    </a:cubicBezTo>
                    <a:cubicBezTo>
                      <a:pt x="2558" y="2050"/>
                      <a:pt x="1204" y="3855"/>
                      <a:pt x="603" y="5961"/>
                    </a:cubicBezTo>
                    <a:cubicBezTo>
                      <a:pt x="1" y="7992"/>
                      <a:pt x="226" y="10173"/>
                      <a:pt x="1129" y="12053"/>
                    </a:cubicBezTo>
                    <a:cubicBezTo>
                      <a:pt x="678" y="10098"/>
                      <a:pt x="828" y="8067"/>
                      <a:pt x="1505" y="6262"/>
                    </a:cubicBezTo>
                    <a:cubicBezTo>
                      <a:pt x="2107" y="4457"/>
                      <a:pt x="3386" y="2877"/>
                      <a:pt x="5040" y="1899"/>
                    </a:cubicBezTo>
                    <a:cubicBezTo>
                      <a:pt x="6072" y="1337"/>
                      <a:pt x="7221" y="1037"/>
                      <a:pt x="8395" y="1037"/>
                    </a:cubicBezTo>
                    <a:cubicBezTo>
                      <a:pt x="9104" y="1037"/>
                      <a:pt x="9823" y="1146"/>
                      <a:pt x="10531" y="1373"/>
                    </a:cubicBezTo>
                    <a:cubicBezTo>
                      <a:pt x="12411" y="1899"/>
                      <a:pt x="14141" y="3027"/>
                      <a:pt x="15420" y="4607"/>
                    </a:cubicBezTo>
                    <a:cubicBezTo>
                      <a:pt x="14442" y="2651"/>
                      <a:pt x="12787" y="1222"/>
                      <a:pt x="10832" y="470"/>
                    </a:cubicBezTo>
                    <a:cubicBezTo>
                      <a:pt x="9954" y="157"/>
                      <a:pt x="9038" y="0"/>
                      <a:pt x="8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4"/>
              <p:cNvSpPr/>
              <p:nvPr/>
            </p:nvSpPr>
            <p:spPr>
              <a:xfrm>
                <a:off x="3553200" y="2423700"/>
                <a:ext cx="51850" cy="41300"/>
              </a:xfrm>
              <a:custGeom>
                <a:avLst/>
                <a:gdLst/>
                <a:ahLst/>
                <a:cxnLst/>
                <a:rect l="l" t="t" r="r" b="b"/>
                <a:pathLst>
                  <a:path w="2074" h="1652" extrusionOk="0">
                    <a:moveTo>
                      <a:pt x="1009" y="1"/>
                    </a:moveTo>
                    <a:cubicBezTo>
                      <a:pt x="743" y="1"/>
                      <a:pt x="485" y="118"/>
                      <a:pt x="344" y="353"/>
                    </a:cubicBezTo>
                    <a:cubicBezTo>
                      <a:pt x="0" y="971"/>
                      <a:pt x="409" y="1651"/>
                      <a:pt x="1054" y="1651"/>
                    </a:cubicBezTo>
                    <a:cubicBezTo>
                      <a:pt x="1116" y="1651"/>
                      <a:pt x="1180" y="1645"/>
                      <a:pt x="1246" y="1632"/>
                    </a:cubicBezTo>
                    <a:cubicBezTo>
                      <a:pt x="1923" y="1482"/>
                      <a:pt x="2074" y="504"/>
                      <a:pt x="1472" y="128"/>
                    </a:cubicBezTo>
                    <a:cubicBezTo>
                      <a:pt x="1331" y="43"/>
                      <a:pt x="1169"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4"/>
              <p:cNvSpPr/>
              <p:nvPr/>
            </p:nvSpPr>
            <p:spPr>
              <a:xfrm>
                <a:off x="3571175" y="2342900"/>
                <a:ext cx="16950" cy="15200"/>
              </a:xfrm>
              <a:custGeom>
                <a:avLst/>
                <a:gdLst/>
                <a:ahLst/>
                <a:cxnLst/>
                <a:rect l="l" t="t" r="r" b="b"/>
                <a:pathLst>
                  <a:path w="678" h="608" extrusionOk="0">
                    <a:moveTo>
                      <a:pt x="318" y="1"/>
                    </a:moveTo>
                    <a:cubicBezTo>
                      <a:pt x="216" y="1"/>
                      <a:pt x="120" y="37"/>
                      <a:pt x="76" y="125"/>
                    </a:cubicBezTo>
                    <a:cubicBezTo>
                      <a:pt x="1" y="276"/>
                      <a:pt x="76" y="502"/>
                      <a:pt x="226" y="577"/>
                    </a:cubicBezTo>
                    <a:cubicBezTo>
                      <a:pt x="248" y="599"/>
                      <a:pt x="283" y="608"/>
                      <a:pt x="324" y="608"/>
                    </a:cubicBezTo>
                    <a:cubicBezTo>
                      <a:pt x="421" y="608"/>
                      <a:pt x="549" y="555"/>
                      <a:pt x="602" y="502"/>
                    </a:cubicBezTo>
                    <a:cubicBezTo>
                      <a:pt x="678" y="351"/>
                      <a:pt x="678" y="125"/>
                      <a:pt x="527" y="50"/>
                    </a:cubicBezTo>
                    <a:cubicBezTo>
                      <a:pt x="465" y="19"/>
                      <a:pt x="390" y="1"/>
                      <a:pt x="3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4"/>
              <p:cNvSpPr/>
              <p:nvPr/>
            </p:nvSpPr>
            <p:spPr>
              <a:xfrm>
                <a:off x="3646400" y="2373100"/>
                <a:ext cx="22575" cy="20700"/>
              </a:xfrm>
              <a:custGeom>
                <a:avLst/>
                <a:gdLst/>
                <a:ahLst/>
                <a:cxnLst/>
                <a:rect l="l" t="t" r="r" b="b"/>
                <a:pathLst>
                  <a:path w="903" h="828" extrusionOk="0">
                    <a:moveTo>
                      <a:pt x="470" y="1"/>
                    </a:moveTo>
                    <a:cubicBezTo>
                      <a:pt x="337" y="1"/>
                      <a:pt x="198" y="53"/>
                      <a:pt x="151" y="196"/>
                    </a:cubicBezTo>
                    <a:cubicBezTo>
                      <a:pt x="0" y="422"/>
                      <a:pt x="76" y="647"/>
                      <a:pt x="226" y="798"/>
                    </a:cubicBezTo>
                    <a:cubicBezTo>
                      <a:pt x="286" y="818"/>
                      <a:pt x="347" y="827"/>
                      <a:pt x="406" y="827"/>
                    </a:cubicBezTo>
                    <a:cubicBezTo>
                      <a:pt x="567" y="827"/>
                      <a:pt x="718" y="758"/>
                      <a:pt x="828" y="647"/>
                    </a:cubicBezTo>
                    <a:cubicBezTo>
                      <a:pt x="903" y="422"/>
                      <a:pt x="903" y="196"/>
                      <a:pt x="677" y="46"/>
                    </a:cubicBezTo>
                    <a:cubicBezTo>
                      <a:pt x="622" y="18"/>
                      <a:pt x="547" y="1"/>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4"/>
              <p:cNvSpPr/>
              <p:nvPr/>
            </p:nvSpPr>
            <p:spPr>
              <a:xfrm>
                <a:off x="3055950" y="2729625"/>
                <a:ext cx="35750" cy="31775"/>
              </a:xfrm>
              <a:custGeom>
                <a:avLst/>
                <a:gdLst/>
                <a:ahLst/>
                <a:cxnLst/>
                <a:rect l="l" t="t" r="r" b="b"/>
                <a:pathLst>
                  <a:path w="1430" h="1271" extrusionOk="0">
                    <a:moveTo>
                      <a:pt x="828" y="0"/>
                    </a:moveTo>
                    <a:cubicBezTo>
                      <a:pt x="302" y="0"/>
                      <a:pt x="1" y="677"/>
                      <a:pt x="377" y="1053"/>
                    </a:cubicBezTo>
                    <a:cubicBezTo>
                      <a:pt x="527" y="1204"/>
                      <a:pt x="694" y="1271"/>
                      <a:pt x="850" y="1271"/>
                    </a:cubicBezTo>
                    <a:cubicBezTo>
                      <a:pt x="1162" y="1271"/>
                      <a:pt x="1430" y="1003"/>
                      <a:pt x="1430" y="602"/>
                    </a:cubicBezTo>
                    <a:cubicBezTo>
                      <a:pt x="1430" y="301"/>
                      <a:pt x="1204" y="0"/>
                      <a:pt x="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4"/>
              <p:cNvSpPr/>
              <p:nvPr/>
            </p:nvSpPr>
            <p:spPr>
              <a:xfrm>
                <a:off x="3101075" y="2675100"/>
                <a:ext cx="32000" cy="30100"/>
              </a:xfrm>
              <a:custGeom>
                <a:avLst/>
                <a:gdLst/>
                <a:ahLst/>
                <a:cxnLst/>
                <a:rect l="l" t="t" r="r" b="b"/>
                <a:pathLst>
                  <a:path w="1280" h="1204" extrusionOk="0">
                    <a:moveTo>
                      <a:pt x="603" y="0"/>
                    </a:moveTo>
                    <a:cubicBezTo>
                      <a:pt x="302" y="0"/>
                      <a:pt x="1" y="226"/>
                      <a:pt x="1" y="602"/>
                    </a:cubicBezTo>
                    <a:cubicBezTo>
                      <a:pt x="1" y="903"/>
                      <a:pt x="302" y="1204"/>
                      <a:pt x="603" y="1204"/>
                    </a:cubicBezTo>
                    <a:cubicBezTo>
                      <a:pt x="979" y="1204"/>
                      <a:pt x="1280" y="903"/>
                      <a:pt x="1280" y="602"/>
                    </a:cubicBezTo>
                    <a:cubicBezTo>
                      <a:pt x="1280" y="226"/>
                      <a:pt x="979"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4"/>
              <p:cNvSpPr/>
              <p:nvPr/>
            </p:nvSpPr>
            <p:spPr>
              <a:xfrm>
                <a:off x="3168050" y="2771000"/>
                <a:ext cx="17675" cy="11150"/>
              </a:xfrm>
              <a:custGeom>
                <a:avLst/>
                <a:gdLst/>
                <a:ahLst/>
                <a:cxnLst/>
                <a:rect l="l" t="t" r="r" b="b"/>
                <a:pathLst>
                  <a:path w="707" h="446" extrusionOk="0">
                    <a:moveTo>
                      <a:pt x="406" y="0"/>
                    </a:moveTo>
                    <a:cubicBezTo>
                      <a:pt x="1" y="0"/>
                      <a:pt x="397" y="445"/>
                      <a:pt x="601" y="445"/>
                    </a:cubicBezTo>
                    <a:cubicBezTo>
                      <a:pt x="663" y="445"/>
                      <a:pt x="707" y="405"/>
                      <a:pt x="707" y="301"/>
                    </a:cubicBezTo>
                    <a:cubicBezTo>
                      <a:pt x="707" y="151"/>
                      <a:pt x="556" y="0"/>
                      <a:pt x="406"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4"/>
              <p:cNvSpPr/>
              <p:nvPr/>
            </p:nvSpPr>
            <p:spPr>
              <a:xfrm>
                <a:off x="2997675" y="2827400"/>
                <a:ext cx="411825" cy="199475"/>
              </a:xfrm>
              <a:custGeom>
                <a:avLst/>
                <a:gdLst/>
                <a:ahLst/>
                <a:cxnLst/>
                <a:rect l="l" t="t" r="r" b="b"/>
                <a:pathLst>
                  <a:path w="16473" h="7979" extrusionOk="0">
                    <a:moveTo>
                      <a:pt x="226" y="1"/>
                    </a:moveTo>
                    <a:lnTo>
                      <a:pt x="226" y="1"/>
                    </a:lnTo>
                    <a:cubicBezTo>
                      <a:pt x="0" y="1054"/>
                      <a:pt x="151" y="2182"/>
                      <a:pt x="752" y="3084"/>
                    </a:cubicBezTo>
                    <a:cubicBezTo>
                      <a:pt x="1354" y="4062"/>
                      <a:pt x="2031" y="4965"/>
                      <a:pt x="2934" y="5717"/>
                    </a:cubicBezTo>
                    <a:cubicBezTo>
                      <a:pt x="4663" y="7158"/>
                      <a:pt x="6876" y="7978"/>
                      <a:pt x="9175" y="7978"/>
                    </a:cubicBezTo>
                    <a:cubicBezTo>
                      <a:pt x="9276" y="7978"/>
                      <a:pt x="9376" y="7977"/>
                      <a:pt x="9477" y="7973"/>
                    </a:cubicBezTo>
                    <a:cubicBezTo>
                      <a:pt x="11207" y="7898"/>
                      <a:pt x="12937" y="7522"/>
                      <a:pt x="14592" y="6845"/>
                    </a:cubicBezTo>
                    <a:cubicBezTo>
                      <a:pt x="15043" y="6620"/>
                      <a:pt x="15494" y="6394"/>
                      <a:pt x="15946" y="6168"/>
                    </a:cubicBezTo>
                    <a:lnTo>
                      <a:pt x="16472" y="5867"/>
                    </a:lnTo>
                    <a:lnTo>
                      <a:pt x="16472" y="5867"/>
                    </a:lnTo>
                    <a:cubicBezTo>
                      <a:pt x="14530" y="6456"/>
                      <a:pt x="12497" y="6768"/>
                      <a:pt x="10443" y="6768"/>
                    </a:cubicBezTo>
                    <a:cubicBezTo>
                      <a:pt x="9871" y="6768"/>
                      <a:pt x="9298" y="6744"/>
                      <a:pt x="8725" y="6695"/>
                    </a:cubicBezTo>
                    <a:cubicBezTo>
                      <a:pt x="6769" y="6544"/>
                      <a:pt x="4889" y="5717"/>
                      <a:pt x="3310" y="4438"/>
                    </a:cubicBezTo>
                    <a:cubicBezTo>
                      <a:pt x="2181" y="3611"/>
                      <a:pt x="1279" y="2558"/>
                      <a:pt x="602" y="1430"/>
                    </a:cubicBezTo>
                    <a:cubicBezTo>
                      <a:pt x="451" y="1054"/>
                      <a:pt x="376" y="753"/>
                      <a:pt x="301" y="377"/>
                    </a:cubicBezTo>
                    <a:cubicBezTo>
                      <a:pt x="226" y="151"/>
                      <a:pt x="226" y="1"/>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6" name="Google Shape;2646;p44"/>
          <p:cNvGrpSpPr/>
          <p:nvPr/>
        </p:nvGrpSpPr>
        <p:grpSpPr>
          <a:xfrm>
            <a:off x="1184127" y="2295852"/>
            <a:ext cx="1621684" cy="1566880"/>
            <a:chOff x="2797671" y="1875275"/>
            <a:chExt cx="1761360" cy="1701836"/>
          </a:xfrm>
        </p:grpSpPr>
        <p:sp>
          <p:nvSpPr>
            <p:cNvPr id="2647" name="Google Shape;2647;p44"/>
            <p:cNvSpPr/>
            <p:nvPr/>
          </p:nvSpPr>
          <p:spPr>
            <a:xfrm rot="-481">
              <a:off x="2797686" y="3453115"/>
              <a:ext cx="1523617" cy="123889"/>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8" name="Google Shape;2648;p44"/>
            <p:cNvGrpSpPr/>
            <p:nvPr/>
          </p:nvGrpSpPr>
          <p:grpSpPr>
            <a:xfrm>
              <a:off x="2797671" y="1875275"/>
              <a:ext cx="1761360" cy="1682105"/>
              <a:chOff x="1105438" y="237825"/>
              <a:chExt cx="5473463" cy="5227175"/>
            </a:xfrm>
          </p:grpSpPr>
          <p:sp>
            <p:nvSpPr>
              <p:cNvPr id="2649" name="Google Shape;2649;p44"/>
              <p:cNvSpPr/>
              <p:nvPr/>
            </p:nvSpPr>
            <p:spPr>
              <a:xfrm>
                <a:off x="1560000" y="2288050"/>
                <a:ext cx="309000" cy="479350"/>
              </a:xfrm>
              <a:custGeom>
                <a:avLst/>
                <a:gdLst/>
                <a:ahLst/>
                <a:cxnLst/>
                <a:rect l="l" t="t" r="r" b="b"/>
                <a:pathLst>
                  <a:path w="12360" h="19174" extrusionOk="0">
                    <a:moveTo>
                      <a:pt x="10616" y="1"/>
                    </a:moveTo>
                    <a:lnTo>
                      <a:pt x="8873" y="80"/>
                    </a:lnTo>
                    <a:lnTo>
                      <a:pt x="8398" y="80"/>
                    </a:lnTo>
                    <a:cubicBezTo>
                      <a:pt x="8240" y="80"/>
                      <a:pt x="8081" y="159"/>
                      <a:pt x="7923" y="159"/>
                    </a:cubicBezTo>
                    <a:cubicBezTo>
                      <a:pt x="7289" y="239"/>
                      <a:pt x="6734" y="397"/>
                      <a:pt x="6180" y="635"/>
                    </a:cubicBezTo>
                    <a:cubicBezTo>
                      <a:pt x="5863" y="793"/>
                      <a:pt x="5546" y="872"/>
                      <a:pt x="5229" y="1031"/>
                    </a:cubicBezTo>
                    <a:lnTo>
                      <a:pt x="4437" y="1427"/>
                    </a:lnTo>
                    <a:cubicBezTo>
                      <a:pt x="3328" y="2140"/>
                      <a:pt x="2298" y="3091"/>
                      <a:pt x="1585" y="4200"/>
                    </a:cubicBezTo>
                    <a:cubicBezTo>
                      <a:pt x="872" y="5388"/>
                      <a:pt x="396" y="6656"/>
                      <a:pt x="238" y="8003"/>
                    </a:cubicBezTo>
                    <a:cubicBezTo>
                      <a:pt x="0" y="9349"/>
                      <a:pt x="79" y="10775"/>
                      <a:pt x="396" y="12122"/>
                    </a:cubicBezTo>
                    <a:cubicBezTo>
                      <a:pt x="792" y="13390"/>
                      <a:pt x="1347" y="14657"/>
                      <a:pt x="2218" y="15846"/>
                    </a:cubicBezTo>
                    <a:lnTo>
                      <a:pt x="1743" y="14816"/>
                    </a:lnTo>
                    <a:cubicBezTo>
                      <a:pt x="1347" y="13944"/>
                      <a:pt x="1030" y="13073"/>
                      <a:pt x="872" y="12122"/>
                    </a:cubicBezTo>
                    <a:cubicBezTo>
                      <a:pt x="634" y="10617"/>
                      <a:pt x="792" y="9191"/>
                      <a:pt x="1109" y="7765"/>
                    </a:cubicBezTo>
                    <a:cubicBezTo>
                      <a:pt x="1585" y="6101"/>
                      <a:pt x="2535" y="4517"/>
                      <a:pt x="3961" y="3408"/>
                    </a:cubicBezTo>
                    <a:cubicBezTo>
                      <a:pt x="4674" y="2774"/>
                      <a:pt x="5546" y="2298"/>
                      <a:pt x="6417" y="2061"/>
                    </a:cubicBezTo>
                    <a:cubicBezTo>
                      <a:pt x="6655" y="1981"/>
                      <a:pt x="6893" y="1823"/>
                      <a:pt x="7130" y="1823"/>
                    </a:cubicBezTo>
                    <a:lnTo>
                      <a:pt x="7923" y="1665"/>
                    </a:lnTo>
                    <a:cubicBezTo>
                      <a:pt x="8160" y="1585"/>
                      <a:pt x="8398" y="1585"/>
                      <a:pt x="8636" y="1585"/>
                    </a:cubicBezTo>
                    <a:lnTo>
                      <a:pt x="8794" y="1585"/>
                    </a:lnTo>
                    <a:lnTo>
                      <a:pt x="8715" y="1981"/>
                    </a:lnTo>
                    <a:cubicBezTo>
                      <a:pt x="8636" y="2536"/>
                      <a:pt x="8556" y="3091"/>
                      <a:pt x="8477" y="3645"/>
                    </a:cubicBezTo>
                    <a:cubicBezTo>
                      <a:pt x="8319" y="4754"/>
                      <a:pt x="8240" y="5943"/>
                      <a:pt x="8240" y="7052"/>
                    </a:cubicBezTo>
                    <a:cubicBezTo>
                      <a:pt x="8160" y="9349"/>
                      <a:pt x="8477" y="11647"/>
                      <a:pt x="9190" y="13786"/>
                    </a:cubicBezTo>
                    <a:cubicBezTo>
                      <a:pt x="9824" y="15767"/>
                      <a:pt x="10933" y="17589"/>
                      <a:pt x="12359" y="19173"/>
                    </a:cubicBezTo>
                    <a:lnTo>
                      <a:pt x="11963" y="18460"/>
                    </a:lnTo>
                    <a:cubicBezTo>
                      <a:pt x="11567" y="17826"/>
                      <a:pt x="11250" y="17113"/>
                      <a:pt x="10933" y="16400"/>
                    </a:cubicBezTo>
                    <a:cubicBezTo>
                      <a:pt x="9903" y="13786"/>
                      <a:pt x="9428" y="11013"/>
                      <a:pt x="9507" y="8240"/>
                    </a:cubicBezTo>
                    <a:cubicBezTo>
                      <a:pt x="9507" y="6260"/>
                      <a:pt x="9745" y="4358"/>
                      <a:pt x="10141" y="2457"/>
                    </a:cubicBezTo>
                    <a:lnTo>
                      <a:pt x="10141" y="2061"/>
                    </a:lnTo>
                    <a:lnTo>
                      <a:pt x="10299" y="1506"/>
                    </a:lnTo>
                    <a:cubicBezTo>
                      <a:pt x="10379" y="1031"/>
                      <a:pt x="10537" y="476"/>
                      <a:pt x="10616" y="1"/>
                    </a:cubicBezTo>
                    <a:close/>
                  </a:path>
                </a:pathLst>
              </a:custGeom>
              <a:solidFill>
                <a:srgbClr val="EBB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4"/>
              <p:cNvSpPr/>
              <p:nvPr/>
            </p:nvSpPr>
            <p:spPr>
              <a:xfrm>
                <a:off x="1458975" y="2610900"/>
                <a:ext cx="116875" cy="380300"/>
              </a:xfrm>
              <a:custGeom>
                <a:avLst/>
                <a:gdLst/>
                <a:ahLst/>
                <a:cxnLst/>
                <a:rect l="l" t="t" r="r" b="b"/>
                <a:pathLst>
                  <a:path w="4675" h="15212" extrusionOk="0">
                    <a:moveTo>
                      <a:pt x="4675" y="0"/>
                    </a:moveTo>
                    <a:cubicBezTo>
                      <a:pt x="4675" y="1"/>
                      <a:pt x="4279" y="317"/>
                      <a:pt x="3566" y="872"/>
                    </a:cubicBezTo>
                    <a:cubicBezTo>
                      <a:pt x="2536" y="1664"/>
                      <a:pt x="1744" y="2694"/>
                      <a:pt x="1110" y="3803"/>
                    </a:cubicBezTo>
                    <a:cubicBezTo>
                      <a:pt x="238" y="5625"/>
                      <a:pt x="1" y="7685"/>
                      <a:pt x="555" y="9587"/>
                    </a:cubicBezTo>
                    <a:cubicBezTo>
                      <a:pt x="1268" y="11805"/>
                      <a:pt x="2615" y="13786"/>
                      <a:pt x="4517" y="15212"/>
                    </a:cubicBezTo>
                    <a:lnTo>
                      <a:pt x="4279" y="14816"/>
                    </a:lnTo>
                    <a:cubicBezTo>
                      <a:pt x="4120" y="14578"/>
                      <a:pt x="3883" y="14182"/>
                      <a:pt x="3566" y="13706"/>
                    </a:cubicBezTo>
                    <a:cubicBezTo>
                      <a:pt x="2853" y="12518"/>
                      <a:pt x="2298" y="11250"/>
                      <a:pt x="1981" y="9904"/>
                    </a:cubicBezTo>
                    <a:cubicBezTo>
                      <a:pt x="1823" y="9507"/>
                      <a:pt x="1744" y="9032"/>
                      <a:pt x="1744" y="8636"/>
                    </a:cubicBezTo>
                    <a:cubicBezTo>
                      <a:pt x="1664" y="8240"/>
                      <a:pt x="1664" y="7765"/>
                      <a:pt x="1664" y="7368"/>
                    </a:cubicBezTo>
                    <a:cubicBezTo>
                      <a:pt x="1664" y="6497"/>
                      <a:pt x="1823" y="5625"/>
                      <a:pt x="2140" y="4754"/>
                    </a:cubicBezTo>
                    <a:cubicBezTo>
                      <a:pt x="2694" y="3090"/>
                      <a:pt x="3566" y="1506"/>
                      <a:pt x="4675" y="0"/>
                    </a:cubicBezTo>
                    <a:close/>
                  </a:path>
                </a:pathLst>
              </a:custGeom>
              <a:solidFill>
                <a:srgbClr val="EBB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4"/>
              <p:cNvSpPr/>
              <p:nvPr/>
            </p:nvSpPr>
            <p:spPr>
              <a:xfrm>
                <a:off x="1314400" y="2302500"/>
                <a:ext cx="760850" cy="748425"/>
              </a:xfrm>
              <a:custGeom>
                <a:avLst/>
                <a:gdLst/>
                <a:ahLst/>
                <a:cxnLst/>
                <a:rect l="l" t="t" r="r" b="b"/>
                <a:pathLst>
                  <a:path w="30434" h="29937" extrusionOk="0">
                    <a:moveTo>
                      <a:pt x="18305" y="0"/>
                    </a:moveTo>
                    <a:cubicBezTo>
                      <a:pt x="16103" y="0"/>
                      <a:pt x="13793" y="1552"/>
                      <a:pt x="12201" y="3463"/>
                    </a:cubicBezTo>
                    <a:cubicBezTo>
                      <a:pt x="12042" y="3701"/>
                      <a:pt x="11963" y="3859"/>
                      <a:pt x="11805" y="4018"/>
                    </a:cubicBezTo>
                    <a:lnTo>
                      <a:pt x="11646" y="4335"/>
                    </a:lnTo>
                    <a:lnTo>
                      <a:pt x="11409" y="4731"/>
                    </a:lnTo>
                    <a:cubicBezTo>
                      <a:pt x="11329" y="4810"/>
                      <a:pt x="11250" y="4889"/>
                      <a:pt x="11250" y="4969"/>
                    </a:cubicBezTo>
                    <a:cubicBezTo>
                      <a:pt x="11171" y="5048"/>
                      <a:pt x="11013" y="5285"/>
                      <a:pt x="10933" y="5523"/>
                    </a:cubicBezTo>
                    <a:cubicBezTo>
                      <a:pt x="10933" y="5523"/>
                      <a:pt x="10933" y="5602"/>
                      <a:pt x="10854" y="5682"/>
                    </a:cubicBezTo>
                    <a:cubicBezTo>
                      <a:pt x="10775" y="5840"/>
                      <a:pt x="10696" y="6078"/>
                      <a:pt x="10616" y="6315"/>
                    </a:cubicBezTo>
                    <a:lnTo>
                      <a:pt x="10537" y="6474"/>
                    </a:lnTo>
                    <a:cubicBezTo>
                      <a:pt x="10537" y="6632"/>
                      <a:pt x="10458" y="6791"/>
                      <a:pt x="10458" y="6949"/>
                    </a:cubicBezTo>
                    <a:lnTo>
                      <a:pt x="10458" y="7187"/>
                    </a:lnTo>
                    <a:cubicBezTo>
                      <a:pt x="10379" y="7345"/>
                      <a:pt x="10379" y="7583"/>
                      <a:pt x="10379" y="7821"/>
                    </a:cubicBezTo>
                    <a:lnTo>
                      <a:pt x="10379" y="13129"/>
                    </a:lnTo>
                    <a:cubicBezTo>
                      <a:pt x="10379" y="13129"/>
                      <a:pt x="0" y="23824"/>
                      <a:pt x="13706" y="29132"/>
                    </a:cubicBezTo>
                    <a:lnTo>
                      <a:pt x="14102" y="29291"/>
                    </a:lnTo>
                    <a:lnTo>
                      <a:pt x="14182" y="29291"/>
                    </a:lnTo>
                    <a:lnTo>
                      <a:pt x="14578" y="29370"/>
                    </a:lnTo>
                    <a:lnTo>
                      <a:pt x="14736" y="29449"/>
                    </a:lnTo>
                    <a:lnTo>
                      <a:pt x="15053" y="29528"/>
                    </a:lnTo>
                    <a:lnTo>
                      <a:pt x="15291" y="29528"/>
                    </a:lnTo>
                    <a:lnTo>
                      <a:pt x="15687" y="29608"/>
                    </a:lnTo>
                    <a:lnTo>
                      <a:pt x="15845" y="29608"/>
                    </a:lnTo>
                    <a:lnTo>
                      <a:pt x="16400" y="29687"/>
                    </a:lnTo>
                    <a:lnTo>
                      <a:pt x="16479" y="29687"/>
                    </a:lnTo>
                    <a:cubicBezTo>
                      <a:pt x="17509" y="29766"/>
                      <a:pt x="18539" y="29924"/>
                      <a:pt x="19569" y="29924"/>
                    </a:cubicBezTo>
                    <a:lnTo>
                      <a:pt x="20361" y="29924"/>
                    </a:lnTo>
                    <a:cubicBezTo>
                      <a:pt x="20608" y="29933"/>
                      <a:pt x="20856" y="29937"/>
                      <a:pt x="21105" y="29937"/>
                    </a:cubicBezTo>
                    <a:cubicBezTo>
                      <a:pt x="25719" y="29937"/>
                      <a:pt x="30433" y="28501"/>
                      <a:pt x="29155" y="24141"/>
                    </a:cubicBezTo>
                    <a:cubicBezTo>
                      <a:pt x="28917" y="23428"/>
                      <a:pt x="27967" y="22953"/>
                      <a:pt x="26858" y="22398"/>
                    </a:cubicBezTo>
                    <a:lnTo>
                      <a:pt x="26699" y="22398"/>
                    </a:lnTo>
                    <a:lnTo>
                      <a:pt x="25511" y="21843"/>
                    </a:lnTo>
                    <a:cubicBezTo>
                      <a:pt x="25115" y="21685"/>
                      <a:pt x="24718" y="21527"/>
                      <a:pt x="24322" y="21289"/>
                    </a:cubicBezTo>
                    <a:cubicBezTo>
                      <a:pt x="23847" y="21130"/>
                      <a:pt x="23451" y="20814"/>
                      <a:pt x="23055" y="20497"/>
                    </a:cubicBezTo>
                    <a:cubicBezTo>
                      <a:pt x="22817" y="20338"/>
                      <a:pt x="22579" y="20101"/>
                      <a:pt x="22421" y="19863"/>
                    </a:cubicBezTo>
                    <a:cubicBezTo>
                      <a:pt x="22342" y="19784"/>
                      <a:pt x="22262" y="19704"/>
                      <a:pt x="22183" y="19625"/>
                    </a:cubicBezTo>
                    <a:lnTo>
                      <a:pt x="21708" y="18991"/>
                    </a:lnTo>
                    <a:lnTo>
                      <a:pt x="21549" y="18754"/>
                    </a:lnTo>
                    <a:cubicBezTo>
                      <a:pt x="21391" y="18516"/>
                      <a:pt x="21233" y="18278"/>
                      <a:pt x="21074" y="18041"/>
                    </a:cubicBezTo>
                    <a:lnTo>
                      <a:pt x="21074" y="17961"/>
                    </a:lnTo>
                    <a:cubicBezTo>
                      <a:pt x="20836" y="17645"/>
                      <a:pt x="20678" y="17328"/>
                      <a:pt x="20520" y="16932"/>
                    </a:cubicBezTo>
                    <a:cubicBezTo>
                      <a:pt x="20123" y="16219"/>
                      <a:pt x="19807" y="15426"/>
                      <a:pt x="19490" y="14713"/>
                    </a:cubicBezTo>
                    <a:cubicBezTo>
                      <a:pt x="18789" y="13079"/>
                      <a:pt x="18624" y="282"/>
                      <a:pt x="19820" y="282"/>
                    </a:cubicBezTo>
                    <a:cubicBezTo>
                      <a:pt x="19841" y="282"/>
                      <a:pt x="19863" y="286"/>
                      <a:pt x="19886" y="294"/>
                    </a:cubicBezTo>
                    <a:cubicBezTo>
                      <a:pt x="19373" y="92"/>
                      <a:pt x="18842" y="0"/>
                      <a:pt x="18305"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4"/>
              <p:cNvSpPr/>
              <p:nvPr/>
            </p:nvSpPr>
            <p:spPr>
              <a:xfrm>
                <a:off x="2092775" y="4361775"/>
                <a:ext cx="1047775" cy="926900"/>
              </a:xfrm>
              <a:custGeom>
                <a:avLst/>
                <a:gdLst/>
                <a:ahLst/>
                <a:cxnLst/>
                <a:rect l="l" t="t" r="r" b="b"/>
                <a:pathLst>
                  <a:path w="41911" h="37076" extrusionOk="0">
                    <a:moveTo>
                      <a:pt x="8953" y="0"/>
                    </a:moveTo>
                    <a:cubicBezTo>
                      <a:pt x="7923" y="1743"/>
                      <a:pt x="2536" y="9745"/>
                      <a:pt x="1" y="9824"/>
                    </a:cubicBezTo>
                    <a:cubicBezTo>
                      <a:pt x="1" y="9824"/>
                      <a:pt x="6735" y="33116"/>
                      <a:pt x="11092" y="34859"/>
                    </a:cubicBezTo>
                    <a:cubicBezTo>
                      <a:pt x="13391" y="35796"/>
                      <a:pt x="18550" y="37076"/>
                      <a:pt x="22745" y="37076"/>
                    </a:cubicBezTo>
                    <a:cubicBezTo>
                      <a:pt x="26357" y="37076"/>
                      <a:pt x="29253" y="36128"/>
                      <a:pt x="28997" y="33196"/>
                    </a:cubicBezTo>
                    <a:cubicBezTo>
                      <a:pt x="28601" y="28668"/>
                      <a:pt x="22788" y="28022"/>
                      <a:pt x="19499" y="28022"/>
                    </a:cubicBezTo>
                    <a:cubicBezTo>
                      <a:pt x="18184" y="28022"/>
                      <a:pt x="17272" y="28125"/>
                      <a:pt x="17272" y="28125"/>
                    </a:cubicBezTo>
                    <a:cubicBezTo>
                      <a:pt x="17272" y="28125"/>
                      <a:pt x="16083" y="18935"/>
                      <a:pt x="17826" y="16954"/>
                    </a:cubicBezTo>
                    <a:cubicBezTo>
                      <a:pt x="19331" y="15212"/>
                      <a:pt x="35176" y="15449"/>
                      <a:pt x="41911" y="6734"/>
                    </a:cubicBezTo>
                    <a:lnTo>
                      <a:pt x="89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4"/>
              <p:cNvSpPr/>
              <p:nvPr/>
            </p:nvSpPr>
            <p:spPr>
              <a:xfrm>
                <a:off x="2696875" y="5132750"/>
                <a:ext cx="120825" cy="130225"/>
              </a:xfrm>
              <a:custGeom>
                <a:avLst/>
                <a:gdLst/>
                <a:ahLst/>
                <a:cxnLst/>
                <a:rect l="l" t="t" r="r" b="b"/>
                <a:pathLst>
                  <a:path w="4833" h="5209" extrusionOk="0">
                    <a:moveTo>
                      <a:pt x="914" y="1"/>
                    </a:moveTo>
                    <a:cubicBezTo>
                      <a:pt x="608" y="1"/>
                      <a:pt x="301" y="46"/>
                      <a:pt x="0" y="138"/>
                    </a:cubicBezTo>
                    <a:cubicBezTo>
                      <a:pt x="238" y="218"/>
                      <a:pt x="476" y="297"/>
                      <a:pt x="713" y="376"/>
                    </a:cubicBezTo>
                    <a:cubicBezTo>
                      <a:pt x="1268" y="614"/>
                      <a:pt x="1743" y="931"/>
                      <a:pt x="2139" y="1327"/>
                    </a:cubicBezTo>
                    <a:cubicBezTo>
                      <a:pt x="2694" y="1881"/>
                      <a:pt x="3169" y="2436"/>
                      <a:pt x="3565" y="3070"/>
                    </a:cubicBezTo>
                    <a:cubicBezTo>
                      <a:pt x="4041" y="3703"/>
                      <a:pt x="4437" y="4416"/>
                      <a:pt x="4674" y="5209"/>
                    </a:cubicBezTo>
                    <a:cubicBezTo>
                      <a:pt x="4674" y="5129"/>
                      <a:pt x="4674" y="5050"/>
                      <a:pt x="4674" y="5050"/>
                    </a:cubicBezTo>
                    <a:cubicBezTo>
                      <a:pt x="4754" y="4892"/>
                      <a:pt x="4754" y="4733"/>
                      <a:pt x="4754" y="4575"/>
                    </a:cubicBezTo>
                    <a:cubicBezTo>
                      <a:pt x="4833" y="3941"/>
                      <a:pt x="4754" y="3387"/>
                      <a:pt x="4516" y="2832"/>
                    </a:cubicBezTo>
                    <a:cubicBezTo>
                      <a:pt x="4199" y="2040"/>
                      <a:pt x="3645" y="1327"/>
                      <a:pt x="3011" y="772"/>
                    </a:cubicBezTo>
                    <a:cubicBezTo>
                      <a:pt x="2394" y="267"/>
                      <a:pt x="1657" y="1"/>
                      <a:pt x="914"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4"/>
              <p:cNvSpPr/>
              <p:nvPr/>
            </p:nvSpPr>
            <p:spPr>
              <a:xfrm>
                <a:off x="2538425" y="5206725"/>
                <a:ext cx="178275" cy="82000"/>
              </a:xfrm>
              <a:custGeom>
                <a:avLst/>
                <a:gdLst/>
                <a:ahLst/>
                <a:cxnLst/>
                <a:rect l="l" t="t" r="r" b="b"/>
                <a:pathLst>
                  <a:path w="7131" h="3280" extrusionOk="0">
                    <a:moveTo>
                      <a:pt x="878" y="0"/>
                    </a:moveTo>
                    <a:cubicBezTo>
                      <a:pt x="589" y="0"/>
                      <a:pt x="297" y="10"/>
                      <a:pt x="0" y="31"/>
                    </a:cubicBezTo>
                    <a:cubicBezTo>
                      <a:pt x="0" y="31"/>
                      <a:pt x="317" y="190"/>
                      <a:pt x="792" y="348"/>
                    </a:cubicBezTo>
                    <a:cubicBezTo>
                      <a:pt x="1268" y="586"/>
                      <a:pt x="1981" y="824"/>
                      <a:pt x="2694" y="1061"/>
                    </a:cubicBezTo>
                    <a:cubicBezTo>
                      <a:pt x="3486" y="1299"/>
                      <a:pt x="4278" y="1616"/>
                      <a:pt x="5071" y="1933"/>
                    </a:cubicBezTo>
                    <a:cubicBezTo>
                      <a:pt x="5784" y="2250"/>
                      <a:pt x="6497" y="2725"/>
                      <a:pt x="7130" y="3280"/>
                    </a:cubicBezTo>
                    <a:cubicBezTo>
                      <a:pt x="7051" y="3200"/>
                      <a:pt x="7051" y="3200"/>
                      <a:pt x="7130" y="3121"/>
                    </a:cubicBezTo>
                    <a:cubicBezTo>
                      <a:pt x="7051" y="2963"/>
                      <a:pt x="6972" y="2804"/>
                      <a:pt x="6972" y="2646"/>
                    </a:cubicBezTo>
                    <a:cubicBezTo>
                      <a:pt x="6655" y="2012"/>
                      <a:pt x="6259" y="1537"/>
                      <a:pt x="5704" y="1220"/>
                    </a:cubicBezTo>
                    <a:cubicBezTo>
                      <a:pt x="4991" y="665"/>
                      <a:pt x="4120" y="348"/>
                      <a:pt x="3248" y="190"/>
                    </a:cubicBezTo>
                    <a:cubicBezTo>
                      <a:pt x="2436" y="74"/>
                      <a:pt x="1667" y="0"/>
                      <a:pt x="878"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4"/>
              <p:cNvSpPr/>
              <p:nvPr/>
            </p:nvSpPr>
            <p:spPr>
              <a:xfrm>
                <a:off x="2453250" y="5068550"/>
                <a:ext cx="91125" cy="73600"/>
              </a:xfrm>
              <a:custGeom>
                <a:avLst/>
                <a:gdLst/>
                <a:ahLst/>
                <a:cxnLst/>
                <a:rect l="l" t="t" r="r" b="b"/>
                <a:pathLst>
                  <a:path w="3645" h="2944" extrusionOk="0">
                    <a:moveTo>
                      <a:pt x="2964" y="1"/>
                    </a:moveTo>
                    <a:cubicBezTo>
                      <a:pt x="2111" y="1"/>
                      <a:pt x="1284" y="322"/>
                      <a:pt x="714" y="963"/>
                    </a:cubicBezTo>
                    <a:cubicBezTo>
                      <a:pt x="238" y="1518"/>
                      <a:pt x="1" y="2231"/>
                      <a:pt x="80" y="2944"/>
                    </a:cubicBezTo>
                    <a:lnTo>
                      <a:pt x="397" y="2548"/>
                    </a:lnTo>
                    <a:cubicBezTo>
                      <a:pt x="634" y="2310"/>
                      <a:pt x="951" y="2073"/>
                      <a:pt x="1268" y="1835"/>
                    </a:cubicBezTo>
                    <a:cubicBezTo>
                      <a:pt x="2060" y="1280"/>
                      <a:pt x="2853" y="646"/>
                      <a:pt x="3645" y="13"/>
                    </a:cubicBezTo>
                    <a:lnTo>
                      <a:pt x="3249" y="13"/>
                    </a:lnTo>
                    <a:cubicBezTo>
                      <a:pt x="3154" y="5"/>
                      <a:pt x="3059" y="1"/>
                      <a:pt x="2964"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4"/>
              <p:cNvSpPr/>
              <p:nvPr/>
            </p:nvSpPr>
            <p:spPr>
              <a:xfrm>
                <a:off x="2378000" y="4656875"/>
                <a:ext cx="524875" cy="122050"/>
              </a:xfrm>
              <a:custGeom>
                <a:avLst/>
                <a:gdLst/>
                <a:ahLst/>
                <a:cxnLst/>
                <a:rect l="l" t="t" r="r" b="b"/>
                <a:pathLst>
                  <a:path w="20995" h="4882" extrusionOk="0">
                    <a:moveTo>
                      <a:pt x="20995" y="1"/>
                    </a:moveTo>
                    <a:cubicBezTo>
                      <a:pt x="20994" y="1"/>
                      <a:pt x="20361" y="159"/>
                      <a:pt x="19331" y="476"/>
                    </a:cubicBezTo>
                    <a:cubicBezTo>
                      <a:pt x="18222" y="793"/>
                      <a:pt x="16716" y="1268"/>
                      <a:pt x="14894" y="1902"/>
                    </a:cubicBezTo>
                    <a:cubicBezTo>
                      <a:pt x="12676" y="2695"/>
                      <a:pt x="10537" y="3328"/>
                      <a:pt x="8239" y="3724"/>
                    </a:cubicBezTo>
                    <a:cubicBezTo>
                      <a:pt x="7196" y="3920"/>
                      <a:pt x="6100" y="4062"/>
                      <a:pt x="4993" y="4062"/>
                    </a:cubicBezTo>
                    <a:cubicBezTo>
                      <a:pt x="4755" y="4062"/>
                      <a:pt x="4517" y="4055"/>
                      <a:pt x="4278" y="4041"/>
                    </a:cubicBezTo>
                    <a:cubicBezTo>
                      <a:pt x="2852" y="3962"/>
                      <a:pt x="1426" y="3724"/>
                      <a:pt x="0" y="3249"/>
                    </a:cubicBezTo>
                    <a:lnTo>
                      <a:pt x="0" y="3249"/>
                    </a:lnTo>
                    <a:lnTo>
                      <a:pt x="555" y="3487"/>
                    </a:lnTo>
                    <a:cubicBezTo>
                      <a:pt x="1030" y="3724"/>
                      <a:pt x="1505" y="3962"/>
                      <a:pt x="2060" y="4121"/>
                    </a:cubicBezTo>
                    <a:cubicBezTo>
                      <a:pt x="3518" y="4628"/>
                      <a:pt x="5026" y="4881"/>
                      <a:pt x="6545" y="4881"/>
                    </a:cubicBezTo>
                    <a:cubicBezTo>
                      <a:pt x="6924" y="4881"/>
                      <a:pt x="7305" y="4865"/>
                      <a:pt x="7685" y="4834"/>
                    </a:cubicBezTo>
                    <a:cubicBezTo>
                      <a:pt x="10062" y="4517"/>
                      <a:pt x="12438" y="3962"/>
                      <a:pt x="14657" y="3011"/>
                    </a:cubicBezTo>
                    <a:cubicBezTo>
                      <a:pt x="16796" y="2140"/>
                      <a:pt x="18935" y="1110"/>
                      <a:pt x="20995"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4"/>
              <p:cNvSpPr/>
              <p:nvPr/>
            </p:nvSpPr>
            <p:spPr>
              <a:xfrm>
                <a:off x="2090800" y="4361775"/>
                <a:ext cx="1006175" cy="928900"/>
              </a:xfrm>
              <a:custGeom>
                <a:avLst/>
                <a:gdLst/>
                <a:ahLst/>
                <a:cxnLst/>
                <a:rect l="l" t="t" r="r" b="b"/>
                <a:pathLst>
                  <a:path w="40247" h="37156" extrusionOk="0">
                    <a:moveTo>
                      <a:pt x="9032" y="0"/>
                    </a:moveTo>
                    <a:cubicBezTo>
                      <a:pt x="8002" y="1743"/>
                      <a:pt x="2615" y="9745"/>
                      <a:pt x="0" y="9983"/>
                    </a:cubicBezTo>
                    <a:cubicBezTo>
                      <a:pt x="0" y="9983"/>
                      <a:pt x="6814" y="33275"/>
                      <a:pt x="11092" y="34939"/>
                    </a:cubicBezTo>
                    <a:cubicBezTo>
                      <a:pt x="13434" y="35875"/>
                      <a:pt x="18612" y="37155"/>
                      <a:pt x="22817" y="37155"/>
                    </a:cubicBezTo>
                    <a:cubicBezTo>
                      <a:pt x="26436" y="37155"/>
                      <a:pt x="29332" y="36207"/>
                      <a:pt x="29076" y="33275"/>
                    </a:cubicBezTo>
                    <a:cubicBezTo>
                      <a:pt x="28997" y="32403"/>
                      <a:pt x="28680" y="31532"/>
                      <a:pt x="28046" y="30819"/>
                    </a:cubicBezTo>
                    <a:cubicBezTo>
                      <a:pt x="26534" y="32265"/>
                      <a:pt x="24204" y="33984"/>
                      <a:pt x="21372" y="33984"/>
                    </a:cubicBezTo>
                    <a:cubicBezTo>
                      <a:pt x="20791" y="33984"/>
                      <a:pt x="20189" y="33912"/>
                      <a:pt x="19569" y="33750"/>
                    </a:cubicBezTo>
                    <a:cubicBezTo>
                      <a:pt x="15528" y="32562"/>
                      <a:pt x="18935" y="29789"/>
                      <a:pt x="21470" y="28204"/>
                    </a:cubicBezTo>
                    <a:cubicBezTo>
                      <a:pt x="20757" y="28165"/>
                      <a:pt x="20064" y="28145"/>
                      <a:pt x="19381" y="28145"/>
                    </a:cubicBezTo>
                    <a:cubicBezTo>
                      <a:pt x="18697" y="28145"/>
                      <a:pt x="18024" y="28165"/>
                      <a:pt x="17351" y="28204"/>
                    </a:cubicBezTo>
                    <a:cubicBezTo>
                      <a:pt x="17351" y="28204"/>
                      <a:pt x="17192" y="27333"/>
                      <a:pt x="17113" y="26145"/>
                    </a:cubicBezTo>
                    <a:cubicBezTo>
                      <a:pt x="15944" y="26911"/>
                      <a:pt x="14713" y="27492"/>
                      <a:pt x="13692" y="27492"/>
                    </a:cubicBezTo>
                    <a:cubicBezTo>
                      <a:pt x="12707" y="27492"/>
                      <a:pt x="11917" y="26950"/>
                      <a:pt x="11567" y="25511"/>
                    </a:cubicBezTo>
                    <a:cubicBezTo>
                      <a:pt x="10854" y="22025"/>
                      <a:pt x="14182" y="19965"/>
                      <a:pt x="17192" y="18935"/>
                    </a:cubicBezTo>
                    <a:cubicBezTo>
                      <a:pt x="17192" y="18222"/>
                      <a:pt x="17509" y="17588"/>
                      <a:pt x="17905" y="16954"/>
                    </a:cubicBezTo>
                    <a:cubicBezTo>
                      <a:pt x="19252" y="15370"/>
                      <a:pt x="32799" y="15449"/>
                      <a:pt x="40167" y="8715"/>
                    </a:cubicBezTo>
                    <a:cubicBezTo>
                      <a:pt x="40247" y="7923"/>
                      <a:pt x="40247" y="7131"/>
                      <a:pt x="40088" y="6418"/>
                    </a:cubicBezTo>
                    <a:lnTo>
                      <a:pt x="9032" y="0"/>
                    </a:ln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4"/>
              <p:cNvSpPr/>
              <p:nvPr/>
            </p:nvSpPr>
            <p:spPr>
              <a:xfrm>
                <a:off x="1116325" y="2621575"/>
                <a:ext cx="4224700" cy="2839000"/>
              </a:xfrm>
              <a:custGeom>
                <a:avLst/>
                <a:gdLst/>
                <a:ahLst/>
                <a:cxnLst/>
                <a:rect l="l" t="t" r="r" b="b"/>
                <a:pathLst>
                  <a:path w="168988" h="113560" extrusionOk="0">
                    <a:moveTo>
                      <a:pt x="91467" y="1"/>
                    </a:moveTo>
                    <a:cubicBezTo>
                      <a:pt x="90500" y="1"/>
                      <a:pt x="89679" y="262"/>
                      <a:pt x="89287" y="1000"/>
                    </a:cubicBezTo>
                    <a:cubicBezTo>
                      <a:pt x="87861" y="3614"/>
                      <a:pt x="91822" y="6228"/>
                      <a:pt x="91822" y="6228"/>
                    </a:cubicBezTo>
                    <a:cubicBezTo>
                      <a:pt x="91822" y="6228"/>
                      <a:pt x="90876" y="6010"/>
                      <a:pt x="89771" y="6010"/>
                    </a:cubicBezTo>
                    <a:cubicBezTo>
                      <a:pt x="88296" y="6010"/>
                      <a:pt x="86537" y="6398"/>
                      <a:pt x="86356" y="8209"/>
                    </a:cubicBezTo>
                    <a:lnTo>
                      <a:pt x="86118" y="11378"/>
                    </a:lnTo>
                    <a:cubicBezTo>
                      <a:pt x="86118" y="11378"/>
                      <a:pt x="79956" y="13174"/>
                      <a:pt x="73384" y="13174"/>
                    </a:cubicBezTo>
                    <a:cubicBezTo>
                      <a:pt x="70097" y="13174"/>
                      <a:pt x="66708" y="12725"/>
                      <a:pt x="63935" y="11378"/>
                    </a:cubicBezTo>
                    <a:cubicBezTo>
                      <a:pt x="57836" y="8416"/>
                      <a:pt x="47820" y="3750"/>
                      <a:pt x="38694" y="3750"/>
                    </a:cubicBezTo>
                    <a:cubicBezTo>
                      <a:pt x="35372" y="3750"/>
                      <a:pt x="32168" y="4368"/>
                      <a:pt x="29314" y="5911"/>
                    </a:cubicBezTo>
                    <a:cubicBezTo>
                      <a:pt x="18698" y="11695"/>
                      <a:pt x="555" y="37601"/>
                      <a:pt x="1110" y="40770"/>
                    </a:cubicBezTo>
                    <a:cubicBezTo>
                      <a:pt x="1295" y="41827"/>
                      <a:pt x="1902" y="42179"/>
                      <a:pt x="2630" y="42179"/>
                    </a:cubicBezTo>
                    <a:cubicBezTo>
                      <a:pt x="4085" y="42179"/>
                      <a:pt x="6022" y="40771"/>
                      <a:pt x="6022" y="40770"/>
                    </a:cubicBezTo>
                    <a:lnTo>
                      <a:pt x="6022" y="40770"/>
                    </a:lnTo>
                    <a:cubicBezTo>
                      <a:pt x="6022" y="40771"/>
                      <a:pt x="1" y="49961"/>
                      <a:pt x="1981" y="52258"/>
                    </a:cubicBezTo>
                    <a:cubicBezTo>
                      <a:pt x="2774" y="53145"/>
                      <a:pt x="3731" y="53412"/>
                      <a:pt x="4594" y="53412"/>
                    </a:cubicBezTo>
                    <a:cubicBezTo>
                      <a:pt x="5889" y="53412"/>
                      <a:pt x="6973" y="52813"/>
                      <a:pt x="6973" y="52813"/>
                    </a:cubicBezTo>
                    <a:cubicBezTo>
                      <a:pt x="6973" y="52813"/>
                      <a:pt x="16163" y="70638"/>
                      <a:pt x="20203" y="74362"/>
                    </a:cubicBezTo>
                    <a:cubicBezTo>
                      <a:pt x="24244" y="78165"/>
                      <a:pt x="21312" y="84186"/>
                      <a:pt x="15608" y="84503"/>
                    </a:cubicBezTo>
                    <a:cubicBezTo>
                      <a:pt x="15608" y="84503"/>
                      <a:pt x="22342" y="107795"/>
                      <a:pt x="26620" y="109459"/>
                    </a:cubicBezTo>
                    <a:cubicBezTo>
                      <a:pt x="28962" y="110395"/>
                      <a:pt x="34141" y="111675"/>
                      <a:pt x="38345" y="111675"/>
                    </a:cubicBezTo>
                    <a:cubicBezTo>
                      <a:pt x="41964" y="111675"/>
                      <a:pt x="44861" y="110727"/>
                      <a:pt x="44604" y="107795"/>
                    </a:cubicBezTo>
                    <a:cubicBezTo>
                      <a:pt x="44215" y="103347"/>
                      <a:pt x="38559" y="102684"/>
                      <a:pt x="35220" y="102684"/>
                    </a:cubicBezTo>
                    <a:cubicBezTo>
                      <a:pt x="33801" y="102684"/>
                      <a:pt x="32800" y="102804"/>
                      <a:pt x="32800" y="102804"/>
                    </a:cubicBezTo>
                    <a:cubicBezTo>
                      <a:pt x="32800" y="102804"/>
                      <a:pt x="31612" y="93614"/>
                      <a:pt x="33354" y="91633"/>
                    </a:cubicBezTo>
                    <a:cubicBezTo>
                      <a:pt x="35097" y="89573"/>
                      <a:pt x="55934" y="90207"/>
                      <a:pt x="59816" y="76739"/>
                    </a:cubicBezTo>
                    <a:cubicBezTo>
                      <a:pt x="59816" y="76739"/>
                      <a:pt x="69644" y="82505"/>
                      <a:pt x="82038" y="82505"/>
                    </a:cubicBezTo>
                    <a:cubicBezTo>
                      <a:pt x="87962" y="82505"/>
                      <a:pt x="94472" y="81188"/>
                      <a:pt x="100775" y="77293"/>
                    </a:cubicBezTo>
                    <a:cubicBezTo>
                      <a:pt x="100775" y="77293"/>
                      <a:pt x="109410" y="106052"/>
                      <a:pt x="115986" y="110726"/>
                    </a:cubicBezTo>
                    <a:cubicBezTo>
                      <a:pt x="118839" y="112696"/>
                      <a:pt x="123061" y="113559"/>
                      <a:pt x="126929" y="113559"/>
                    </a:cubicBezTo>
                    <a:cubicBezTo>
                      <a:pt x="132083" y="113559"/>
                      <a:pt x="136607" y="112027"/>
                      <a:pt x="136426" y="109538"/>
                    </a:cubicBezTo>
                    <a:cubicBezTo>
                      <a:pt x="136188" y="105260"/>
                      <a:pt x="126127" y="102645"/>
                      <a:pt x="126127" y="102645"/>
                    </a:cubicBezTo>
                    <a:cubicBezTo>
                      <a:pt x="125176" y="102407"/>
                      <a:pt x="123275" y="90524"/>
                      <a:pt x="123354" y="89335"/>
                    </a:cubicBezTo>
                    <a:cubicBezTo>
                      <a:pt x="123500" y="89324"/>
                      <a:pt x="123639" y="89318"/>
                      <a:pt x="123772" y="89318"/>
                    </a:cubicBezTo>
                    <a:cubicBezTo>
                      <a:pt x="127239" y="89318"/>
                      <a:pt x="126335" y="93164"/>
                      <a:pt x="129692" y="93851"/>
                    </a:cubicBezTo>
                    <a:cubicBezTo>
                      <a:pt x="129914" y="93892"/>
                      <a:pt x="130135" y="93911"/>
                      <a:pt x="130354" y="93911"/>
                    </a:cubicBezTo>
                    <a:cubicBezTo>
                      <a:pt x="132712" y="93911"/>
                      <a:pt x="134836" y="91682"/>
                      <a:pt x="135634" y="89652"/>
                    </a:cubicBezTo>
                    <a:lnTo>
                      <a:pt x="135634" y="89652"/>
                    </a:lnTo>
                    <a:cubicBezTo>
                      <a:pt x="135385" y="91267"/>
                      <a:pt x="135672" y="92590"/>
                      <a:pt x="136953" y="92590"/>
                    </a:cubicBezTo>
                    <a:cubicBezTo>
                      <a:pt x="137306" y="92590"/>
                      <a:pt x="137734" y="92489"/>
                      <a:pt x="138248" y="92267"/>
                    </a:cubicBezTo>
                    <a:cubicBezTo>
                      <a:pt x="139912" y="91474"/>
                      <a:pt x="140229" y="89098"/>
                      <a:pt x="141417" y="87989"/>
                    </a:cubicBezTo>
                    <a:lnTo>
                      <a:pt x="141417" y="87989"/>
                    </a:lnTo>
                    <a:cubicBezTo>
                      <a:pt x="140862" y="92187"/>
                      <a:pt x="136505" y="102724"/>
                      <a:pt x="140783" y="106052"/>
                    </a:cubicBezTo>
                    <a:cubicBezTo>
                      <a:pt x="142900" y="107718"/>
                      <a:pt x="148677" y="109359"/>
                      <a:pt x="153531" y="109359"/>
                    </a:cubicBezTo>
                    <a:cubicBezTo>
                      <a:pt x="157216" y="109359"/>
                      <a:pt x="160370" y="108413"/>
                      <a:pt x="160986" y="105814"/>
                    </a:cubicBezTo>
                    <a:cubicBezTo>
                      <a:pt x="161778" y="102011"/>
                      <a:pt x="151479" y="99476"/>
                      <a:pt x="151479" y="99476"/>
                    </a:cubicBezTo>
                    <a:cubicBezTo>
                      <a:pt x="151479" y="99476"/>
                      <a:pt x="164947" y="77610"/>
                      <a:pt x="167007" y="70084"/>
                    </a:cubicBezTo>
                    <a:cubicBezTo>
                      <a:pt x="168987" y="62637"/>
                      <a:pt x="119947" y="2584"/>
                      <a:pt x="97051" y="1554"/>
                    </a:cubicBezTo>
                    <a:cubicBezTo>
                      <a:pt x="97051" y="1554"/>
                      <a:pt x="93825" y="1"/>
                      <a:pt x="91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4"/>
              <p:cNvSpPr/>
              <p:nvPr/>
            </p:nvSpPr>
            <p:spPr>
              <a:xfrm>
                <a:off x="1105438" y="3500225"/>
                <a:ext cx="1586500" cy="1919200"/>
              </a:xfrm>
              <a:custGeom>
                <a:avLst/>
                <a:gdLst/>
                <a:ahLst/>
                <a:cxnLst/>
                <a:rect l="l" t="t" r="r" b="b"/>
                <a:pathLst>
                  <a:path w="63460" h="76768" extrusionOk="0">
                    <a:moveTo>
                      <a:pt x="13786" y="0"/>
                    </a:moveTo>
                    <a:lnTo>
                      <a:pt x="13786" y="0"/>
                    </a:lnTo>
                    <a:cubicBezTo>
                      <a:pt x="13785" y="0"/>
                      <a:pt x="8974" y="1999"/>
                      <a:pt x="6004" y="1999"/>
                    </a:cubicBezTo>
                    <a:cubicBezTo>
                      <a:pt x="4629" y="1999"/>
                      <a:pt x="3649" y="1571"/>
                      <a:pt x="3724" y="317"/>
                    </a:cubicBezTo>
                    <a:cubicBezTo>
                      <a:pt x="3724" y="238"/>
                      <a:pt x="3724" y="159"/>
                      <a:pt x="3803" y="0"/>
                    </a:cubicBezTo>
                    <a:lnTo>
                      <a:pt x="3803" y="0"/>
                    </a:lnTo>
                    <a:cubicBezTo>
                      <a:pt x="2060" y="2852"/>
                      <a:pt x="1110" y="4991"/>
                      <a:pt x="1268" y="5783"/>
                    </a:cubicBezTo>
                    <a:cubicBezTo>
                      <a:pt x="1453" y="6840"/>
                      <a:pt x="2060" y="7192"/>
                      <a:pt x="2788" y="7192"/>
                    </a:cubicBezTo>
                    <a:cubicBezTo>
                      <a:pt x="4243" y="7192"/>
                      <a:pt x="6180" y="5784"/>
                      <a:pt x="6180" y="5783"/>
                    </a:cubicBezTo>
                    <a:lnTo>
                      <a:pt x="6180" y="5783"/>
                    </a:lnTo>
                    <a:cubicBezTo>
                      <a:pt x="6180" y="5784"/>
                      <a:pt x="1" y="14894"/>
                      <a:pt x="2060" y="17271"/>
                    </a:cubicBezTo>
                    <a:cubicBezTo>
                      <a:pt x="2879" y="18184"/>
                      <a:pt x="3822" y="18459"/>
                      <a:pt x="4662" y="18459"/>
                    </a:cubicBezTo>
                    <a:cubicBezTo>
                      <a:pt x="5936" y="18459"/>
                      <a:pt x="6972" y="17826"/>
                      <a:pt x="6972" y="17826"/>
                    </a:cubicBezTo>
                    <a:cubicBezTo>
                      <a:pt x="6972" y="17826"/>
                      <a:pt x="16242" y="35731"/>
                      <a:pt x="20203" y="39454"/>
                    </a:cubicBezTo>
                    <a:cubicBezTo>
                      <a:pt x="24243" y="43178"/>
                      <a:pt x="21391" y="49199"/>
                      <a:pt x="15608" y="49516"/>
                    </a:cubicBezTo>
                    <a:cubicBezTo>
                      <a:pt x="15608" y="49516"/>
                      <a:pt x="22421" y="72808"/>
                      <a:pt x="26699" y="74551"/>
                    </a:cubicBezTo>
                    <a:cubicBezTo>
                      <a:pt x="29041" y="75487"/>
                      <a:pt x="34220" y="76767"/>
                      <a:pt x="38424" y="76767"/>
                    </a:cubicBezTo>
                    <a:cubicBezTo>
                      <a:pt x="42043" y="76767"/>
                      <a:pt x="44940" y="75819"/>
                      <a:pt x="44683" y="72887"/>
                    </a:cubicBezTo>
                    <a:cubicBezTo>
                      <a:pt x="44231" y="68360"/>
                      <a:pt x="38402" y="67713"/>
                      <a:pt x="35108" y="67713"/>
                    </a:cubicBezTo>
                    <a:cubicBezTo>
                      <a:pt x="33791" y="67713"/>
                      <a:pt x="32879" y="67817"/>
                      <a:pt x="32879" y="67817"/>
                    </a:cubicBezTo>
                    <a:cubicBezTo>
                      <a:pt x="32879" y="67817"/>
                      <a:pt x="31691" y="58627"/>
                      <a:pt x="33433" y="56646"/>
                    </a:cubicBezTo>
                    <a:cubicBezTo>
                      <a:pt x="35097" y="54665"/>
                      <a:pt x="55933" y="55220"/>
                      <a:pt x="59895" y="41752"/>
                    </a:cubicBezTo>
                    <a:cubicBezTo>
                      <a:pt x="59895" y="41752"/>
                      <a:pt x="60608" y="42227"/>
                      <a:pt x="61954" y="42861"/>
                    </a:cubicBezTo>
                    <a:lnTo>
                      <a:pt x="63460" y="29155"/>
                    </a:lnTo>
                    <a:lnTo>
                      <a:pt x="63460" y="29155"/>
                    </a:lnTo>
                    <a:cubicBezTo>
                      <a:pt x="63460" y="29155"/>
                      <a:pt x="63380" y="29472"/>
                      <a:pt x="63222" y="29947"/>
                    </a:cubicBezTo>
                    <a:cubicBezTo>
                      <a:pt x="62106" y="33370"/>
                      <a:pt x="56865" y="46999"/>
                      <a:pt x="46188" y="46999"/>
                    </a:cubicBezTo>
                    <a:cubicBezTo>
                      <a:pt x="45498" y="46999"/>
                      <a:pt x="44785" y="46942"/>
                      <a:pt x="44050" y="46822"/>
                    </a:cubicBezTo>
                    <a:cubicBezTo>
                      <a:pt x="30344" y="44524"/>
                      <a:pt x="15212" y="11805"/>
                      <a:pt x="15212" y="11805"/>
                    </a:cubicBezTo>
                    <a:cubicBezTo>
                      <a:pt x="15212" y="11805"/>
                      <a:pt x="11283" y="15247"/>
                      <a:pt x="8599" y="15247"/>
                    </a:cubicBezTo>
                    <a:cubicBezTo>
                      <a:pt x="7687" y="15247"/>
                      <a:pt x="6919" y="14850"/>
                      <a:pt x="6497" y="13785"/>
                    </a:cubicBezTo>
                    <a:cubicBezTo>
                      <a:pt x="4913" y="9586"/>
                      <a:pt x="13786" y="0"/>
                      <a:pt x="13786"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4"/>
              <p:cNvSpPr/>
              <p:nvPr/>
            </p:nvSpPr>
            <p:spPr>
              <a:xfrm>
                <a:off x="1504525" y="4068650"/>
                <a:ext cx="3656250" cy="1392075"/>
              </a:xfrm>
              <a:custGeom>
                <a:avLst/>
                <a:gdLst/>
                <a:ahLst/>
                <a:cxnLst/>
                <a:rect l="l" t="t" r="r" b="b"/>
                <a:pathLst>
                  <a:path w="146250" h="55683" extrusionOk="0">
                    <a:moveTo>
                      <a:pt x="106479" y="0"/>
                    </a:moveTo>
                    <a:cubicBezTo>
                      <a:pt x="106479" y="0"/>
                      <a:pt x="111305" y="7541"/>
                      <a:pt x="108745" y="7541"/>
                    </a:cubicBezTo>
                    <a:cubicBezTo>
                      <a:pt x="108681" y="7541"/>
                      <a:pt x="108612" y="7536"/>
                      <a:pt x="108539" y="7526"/>
                    </a:cubicBezTo>
                    <a:cubicBezTo>
                      <a:pt x="108290" y="7493"/>
                      <a:pt x="108058" y="7478"/>
                      <a:pt x="107840" y="7478"/>
                    </a:cubicBezTo>
                    <a:cubicBezTo>
                      <a:pt x="105492" y="7478"/>
                      <a:pt x="104894" y="9269"/>
                      <a:pt x="104894" y="9269"/>
                    </a:cubicBezTo>
                    <a:cubicBezTo>
                      <a:pt x="104894" y="9269"/>
                      <a:pt x="109806" y="23530"/>
                      <a:pt x="103865" y="25194"/>
                    </a:cubicBezTo>
                    <a:cubicBezTo>
                      <a:pt x="103653" y="25254"/>
                      <a:pt x="103422" y="25282"/>
                      <a:pt x="103172" y="25282"/>
                    </a:cubicBezTo>
                    <a:cubicBezTo>
                      <a:pt x="96489" y="25282"/>
                      <a:pt x="76611" y="4595"/>
                      <a:pt x="76611" y="4595"/>
                    </a:cubicBezTo>
                    <a:cubicBezTo>
                      <a:pt x="76611" y="4595"/>
                      <a:pt x="76611" y="10441"/>
                      <a:pt x="72928" y="10441"/>
                    </a:cubicBezTo>
                    <a:cubicBezTo>
                      <a:pt x="72410" y="10441"/>
                      <a:pt x="71819" y="10325"/>
                      <a:pt x="71145" y="10062"/>
                    </a:cubicBezTo>
                    <a:cubicBezTo>
                      <a:pt x="65680" y="7923"/>
                      <a:pt x="65282" y="6260"/>
                      <a:pt x="65282" y="6259"/>
                    </a:cubicBezTo>
                    <a:lnTo>
                      <a:pt x="65282" y="6259"/>
                    </a:lnTo>
                    <a:cubicBezTo>
                      <a:pt x="65282" y="6261"/>
                      <a:pt x="66246" y="10778"/>
                      <a:pt x="64496" y="10778"/>
                    </a:cubicBezTo>
                    <a:cubicBezTo>
                      <a:pt x="64239" y="10778"/>
                      <a:pt x="63924" y="10681"/>
                      <a:pt x="63539" y="10458"/>
                    </a:cubicBezTo>
                    <a:cubicBezTo>
                      <a:pt x="60608" y="8794"/>
                      <a:pt x="59816" y="4595"/>
                      <a:pt x="59816" y="4595"/>
                    </a:cubicBezTo>
                    <a:cubicBezTo>
                      <a:pt x="59816" y="4595"/>
                      <a:pt x="58435" y="9930"/>
                      <a:pt x="55785" y="9930"/>
                    </a:cubicBezTo>
                    <a:cubicBezTo>
                      <a:pt x="55458" y="9930"/>
                      <a:pt x="55111" y="9848"/>
                      <a:pt x="54745" y="9666"/>
                    </a:cubicBezTo>
                    <a:cubicBezTo>
                      <a:pt x="52448" y="8398"/>
                      <a:pt x="50467" y="6734"/>
                      <a:pt x="48883" y="4674"/>
                    </a:cubicBezTo>
                    <a:cubicBezTo>
                      <a:pt x="48883" y="4674"/>
                      <a:pt x="43301" y="29692"/>
                      <a:pt x="28671" y="29692"/>
                    </a:cubicBezTo>
                    <a:cubicBezTo>
                      <a:pt x="27231" y="29692"/>
                      <a:pt x="25704" y="29450"/>
                      <a:pt x="24085" y="28917"/>
                    </a:cubicBezTo>
                    <a:cubicBezTo>
                      <a:pt x="7844" y="23688"/>
                      <a:pt x="9587" y="17033"/>
                      <a:pt x="10142" y="15766"/>
                    </a:cubicBezTo>
                    <a:lnTo>
                      <a:pt x="10142" y="15766"/>
                    </a:lnTo>
                    <a:cubicBezTo>
                      <a:pt x="9191" y="17826"/>
                      <a:pt x="7923" y="19806"/>
                      <a:pt x="6418" y="21549"/>
                    </a:cubicBezTo>
                    <a:cubicBezTo>
                      <a:pt x="5705" y="24481"/>
                      <a:pt x="3011" y="26620"/>
                      <a:pt x="1" y="26620"/>
                    </a:cubicBezTo>
                    <a:cubicBezTo>
                      <a:pt x="1" y="26620"/>
                      <a:pt x="6735" y="49912"/>
                      <a:pt x="11092" y="51655"/>
                    </a:cubicBezTo>
                    <a:cubicBezTo>
                      <a:pt x="13391" y="52591"/>
                      <a:pt x="18551" y="53871"/>
                      <a:pt x="22746" y="53871"/>
                    </a:cubicBezTo>
                    <a:cubicBezTo>
                      <a:pt x="26357" y="53871"/>
                      <a:pt x="29254" y="52923"/>
                      <a:pt x="28997" y="49991"/>
                    </a:cubicBezTo>
                    <a:cubicBezTo>
                      <a:pt x="28601" y="45464"/>
                      <a:pt x="22789" y="44817"/>
                      <a:pt x="19499" y="44817"/>
                    </a:cubicBezTo>
                    <a:cubicBezTo>
                      <a:pt x="18184" y="44817"/>
                      <a:pt x="17272" y="44921"/>
                      <a:pt x="17272" y="44921"/>
                    </a:cubicBezTo>
                    <a:cubicBezTo>
                      <a:pt x="17272" y="44921"/>
                      <a:pt x="16084" y="35731"/>
                      <a:pt x="17826" y="33750"/>
                    </a:cubicBezTo>
                    <a:cubicBezTo>
                      <a:pt x="19569" y="31690"/>
                      <a:pt x="40326" y="32324"/>
                      <a:pt x="44288" y="18935"/>
                    </a:cubicBezTo>
                    <a:cubicBezTo>
                      <a:pt x="44288" y="18935"/>
                      <a:pt x="54080" y="24701"/>
                      <a:pt x="66450" y="24701"/>
                    </a:cubicBezTo>
                    <a:cubicBezTo>
                      <a:pt x="72363" y="24701"/>
                      <a:pt x="78865" y="23384"/>
                      <a:pt x="85168" y="19489"/>
                    </a:cubicBezTo>
                    <a:cubicBezTo>
                      <a:pt x="85168" y="19489"/>
                      <a:pt x="93803" y="48248"/>
                      <a:pt x="100458" y="52843"/>
                    </a:cubicBezTo>
                    <a:cubicBezTo>
                      <a:pt x="103287" y="54820"/>
                      <a:pt x="107511" y="55683"/>
                      <a:pt x="111385" y="55683"/>
                    </a:cubicBezTo>
                    <a:cubicBezTo>
                      <a:pt x="116515" y="55683"/>
                      <a:pt x="121033" y="54171"/>
                      <a:pt x="120898" y="51734"/>
                    </a:cubicBezTo>
                    <a:cubicBezTo>
                      <a:pt x="120581" y="47377"/>
                      <a:pt x="110519" y="44762"/>
                      <a:pt x="110519" y="44762"/>
                    </a:cubicBezTo>
                    <a:cubicBezTo>
                      <a:pt x="109569" y="44524"/>
                      <a:pt x="107747" y="32720"/>
                      <a:pt x="107826" y="31452"/>
                    </a:cubicBezTo>
                    <a:cubicBezTo>
                      <a:pt x="107934" y="31446"/>
                      <a:pt x="108039" y="31442"/>
                      <a:pt x="108140" y="31442"/>
                    </a:cubicBezTo>
                    <a:cubicBezTo>
                      <a:pt x="111649" y="31442"/>
                      <a:pt x="110696" y="35352"/>
                      <a:pt x="114085" y="35968"/>
                    </a:cubicBezTo>
                    <a:cubicBezTo>
                      <a:pt x="114346" y="36022"/>
                      <a:pt x="114605" y="36047"/>
                      <a:pt x="114861" y="36047"/>
                    </a:cubicBezTo>
                    <a:cubicBezTo>
                      <a:pt x="117239" y="36047"/>
                      <a:pt x="119311" y="33844"/>
                      <a:pt x="120026" y="31769"/>
                    </a:cubicBezTo>
                    <a:lnTo>
                      <a:pt x="120026" y="31769"/>
                    </a:lnTo>
                    <a:cubicBezTo>
                      <a:pt x="119781" y="33424"/>
                      <a:pt x="120058" y="34748"/>
                      <a:pt x="121297" y="34748"/>
                    </a:cubicBezTo>
                    <a:cubicBezTo>
                      <a:pt x="121659" y="34748"/>
                      <a:pt x="122103" y="34635"/>
                      <a:pt x="122641" y="34384"/>
                    </a:cubicBezTo>
                    <a:cubicBezTo>
                      <a:pt x="124305" y="33671"/>
                      <a:pt x="124542" y="31215"/>
                      <a:pt x="125889" y="30185"/>
                    </a:cubicBezTo>
                    <a:lnTo>
                      <a:pt x="125889" y="30185"/>
                    </a:lnTo>
                    <a:cubicBezTo>
                      <a:pt x="125334" y="34384"/>
                      <a:pt x="120898" y="44921"/>
                      <a:pt x="125255" y="48248"/>
                    </a:cubicBezTo>
                    <a:cubicBezTo>
                      <a:pt x="127371" y="49869"/>
                      <a:pt x="133120" y="51515"/>
                      <a:pt x="137951" y="51515"/>
                    </a:cubicBezTo>
                    <a:cubicBezTo>
                      <a:pt x="141622" y="51515"/>
                      <a:pt x="144763" y="50565"/>
                      <a:pt x="145378" y="47931"/>
                    </a:cubicBezTo>
                    <a:cubicBezTo>
                      <a:pt x="146250" y="44208"/>
                      <a:pt x="135871" y="41593"/>
                      <a:pt x="135871" y="41593"/>
                    </a:cubicBezTo>
                    <a:cubicBezTo>
                      <a:pt x="135871" y="41593"/>
                      <a:pt x="139674" y="35493"/>
                      <a:pt x="143477" y="28679"/>
                    </a:cubicBezTo>
                    <a:cubicBezTo>
                      <a:pt x="143002" y="28363"/>
                      <a:pt x="142685" y="27887"/>
                      <a:pt x="142605" y="27253"/>
                    </a:cubicBezTo>
                    <a:cubicBezTo>
                      <a:pt x="142130" y="24322"/>
                      <a:pt x="142526" y="21312"/>
                      <a:pt x="143794" y="18539"/>
                    </a:cubicBezTo>
                    <a:lnTo>
                      <a:pt x="106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4"/>
              <p:cNvSpPr/>
              <p:nvPr/>
            </p:nvSpPr>
            <p:spPr>
              <a:xfrm>
                <a:off x="1758050" y="4456850"/>
                <a:ext cx="2000" cy="5950"/>
              </a:xfrm>
              <a:custGeom>
                <a:avLst/>
                <a:gdLst/>
                <a:ahLst/>
                <a:cxnLst/>
                <a:rect l="l" t="t" r="r" b="b"/>
                <a:pathLst>
                  <a:path w="80" h="238" extrusionOk="0">
                    <a:moveTo>
                      <a:pt x="80" y="0"/>
                    </a:moveTo>
                    <a:lnTo>
                      <a:pt x="1" y="238"/>
                    </a:lnTo>
                    <a:cubicBezTo>
                      <a:pt x="80" y="79"/>
                      <a:pt x="80" y="0"/>
                      <a:pt x="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4"/>
              <p:cNvSpPr/>
              <p:nvPr/>
            </p:nvSpPr>
            <p:spPr>
              <a:xfrm>
                <a:off x="1502550" y="4066650"/>
                <a:ext cx="3638425" cy="1393925"/>
              </a:xfrm>
              <a:custGeom>
                <a:avLst/>
                <a:gdLst/>
                <a:ahLst/>
                <a:cxnLst/>
                <a:rect l="l" t="t" r="r" b="b"/>
                <a:pathLst>
                  <a:path w="145537" h="55757" extrusionOk="0">
                    <a:moveTo>
                      <a:pt x="106558" y="1"/>
                    </a:moveTo>
                    <a:cubicBezTo>
                      <a:pt x="106558" y="1"/>
                      <a:pt x="111386" y="7621"/>
                      <a:pt x="108896" y="7621"/>
                    </a:cubicBezTo>
                    <a:cubicBezTo>
                      <a:pt x="108834" y="7621"/>
                      <a:pt x="108768" y="7616"/>
                      <a:pt x="108697" y="7606"/>
                    </a:cubicBezTo>
                    <a:cubicBezTo>
                      <a:pt x="108442" y="7573"/>
                      <a:pt x="108203" y="7558"/>
                      <a:pt x="107980" y="7558"/>
                    </a:cubicBezTo>
                    <a:cubicBezTo>
                      <a:pt x="105571" y="7558"/>
                      <a:pt x="104973" y="9349"/>
                      <a:pt x="104973" y="9349"/>
                    </a:cubicBezTo>
                    <a:cubicBezTo>
                      <a:pt x="104973" y="9349"/>
                      <a:pt x="105211" y="10062"/>
                      <a:pt x="105528" y="11172"/>
                    </a:cubicBezTo>
                    <a:cubicBezTo>
                      <a:pt x="107826" y="14182"/>
                      <a:pt x="109093" y="17826"/>
                      <a:pt x="109252" y="21629"/>
                    </a:cubicBezTo>
                    <a:cubicBezTo>
                      <a:pt x="109252" y="24798"/>
                      <a:pt x="109252" y="28443"/>
                      <a:pt x="109331" y="31691"/>
                    </a:cubicBezTo>
                    <a:cubicBezTo>
                      <a:pt x="111628" y="32325"/>
                      <a:pt x="111311" y="35494"/>
                      <a:pt x="114243" y="36048"/>
                    </a:cubicBezTo>
                    <a:cubicBezTo>
                      <a:pt x="114471" y="36090"/>
                      <a:pt x="114698" y="36109"/>
                      <a:pt x="114924" y="36109"/>
                    </a:cubicBezTo>
                    <a:cubicBezTo>
                      <a:pt x="117286" y="36109"/>
                      <a:pt x="119461" y="33946"/>
                      <a:pt x="120185" y="31849"/>
                    </a:cubicBezTo>
                    <a:lnTo>
                      <a:pt x="120185" y="31849"/>
                    </a:lnTo>
                    <a:cubicBezTo>
                      <a:pt x="119938" y="33454"/>
                      <a:pt x="120220" y="34818"/>
                      <a:pt x="121480" y="34818"/>
                    </a:cubicBezTo>
                    <a:cubicBezTo>
                      <a:pt x="121838" y="34818"/>
                      <a:pt x="122274" y="34709"/>
                      <a:pt x="122799" y="34464"/>
                    </a:cubicBezTo>
                    <a:cubicBezTo>
                      <a:pt x="124067" y="33909"/>
                      <a:pt x="124542" y="32404"/>
                      <a:pt x="125255" y="31215"/>
                    </a:cubicBezTo>
                    <a:lnTo>
                      <a:pt x="125255" y="31215"/>
                    </a:lnTo>
                    <a:cubicBezTo>
                      <a:pt x="124795" y="31550"/>
                      <a:pt x="124358" y="31752"/>
                      <a:pt x="123965" y="31752"/>
                    </a:cubicBezTo>
                    <a:cubicBezTo>
                      <a:pt x="123614" y="31752"/>
                      <a:pt x="123299" y="31590"/>
                      <a:pt x="123037" y="31215"/>
                    </a:cubicBezTo>
                    <a:cubicBezTo>
                      <a:pt x="121056" y="28680"/>
                      <a:pt x="120739" y="20362"/>
                      <a:pt x="120739" y="20362"/>
                    </a:cubicBezTo>
                    <a:cubicBezTo>
                      <a:pt x="120739" y="20362"/>
                      <a:pt x="118617" y="30286"/>
                      <a:pt x="116028" y="30286"/>
                    </a:cubicBezTo>
                    <a:cubicBezTo>
                      <a:pt x="115831" y="30286"/>
                      <a:pt x="115632" y="30229"/>
                      <a:pt x="115431" y="30106"/>
                    </a:cubicBezTo>
                    <a:cubicBezTo>
                      <a:pt x="112658" y="28443"/>
                      <a:pt x="111787" y="18619"/>
                      <a:pt x="113767" y="16955"/>
                    </a:cubicBezTo>
                    <a:cubicBezTo>
                      <a:pt x="114048" y="16719"/>
                      <a:pt x="114450" y="16619"/>
                      <a:pt x="114945" y="16619"/>
                    </a:cubicBezTo>
                    <a:cubicBezTo>
                      <a:pt x="117841" y="16619"/>
                      <a:pt x="123895" y="20059"/>
                      <a:pt x="127128" y="20059"/>
                    </a:cubicBezTo>
                    <a:cubicBezTo>
                      <a:pt x="127247" y="20059"/>
                      <a:pt x="127362" y="20054"/>
                      <a:pt x="127473" y="20045"/>
                    </a:cubicBezTo>
                    <a:cubicBezTo>
                      <a:pt x="129295" y="19966"/>
                      <a:pt x="122641" y="12122"/>
                      <a:pt x="115669" y="4596"/>
                    </a:cubicBezTo>
                    <a:lnTo>
                      <a:pt x="115748" y="4596"/>
                    </a:lnTo>
                    <a:lnTo>
                      <a:pt x="106558" y="1"/>
                    </a:lnTo>
                    <a:close/>
                    <a:moveTo>
                      <a:pt x="109252" y="40643"/>
                    </a:moveTo>
                    <a:cubicBezTo>
                      <a:pt x="107588" y="42069"/>
                      <a:pt x="106003" y="43733"/>
                      <a:pt x="104736" y="45555"/>
                    </a:cubicBezTo>
                    <a:cubicBezTo>
                      <a:pt x="104102" y="46823"/>
                      <a:pt x="104260" y="48328"/>
                      <a:pt x="105132" y="49437"/>
                    </a:cubicBezTo>
                    <a:cubicBezTo>
                      <a:pt x="108063" y="48011"/>
                      <a:pt x="111074" y="46902"/>
                      <a:pt x="114164" y="46031"/>
                    </a:cubicBezTo>
                    <a:cubicBezTo>
                      <a:pt x="112975" y="45555"/>
                      <a:pt x="111787" y="45159"/>
                      <a:pt x="110598" y="44842"/>
                    </a:cubicBezTo>
                    <a:cubicBezTo>
                      <a:pt x="110282" y="44763"/>
                      <a:pt x="109727" y="42941"/>
                      <a:pt x="109252" y="40643"/>
                    </a:cubicBezTo>
                    <a:close/>
                    <a:moveTo>
                      <a:pt x="129058" y="25987"/>
                    </a:moveTo>
                    <a:cubicBezTo>
                      <a:pt x="128107" y="27650"/>
                      <a:pt x="127077" y="29156"/>
                      <a:pt x="125810" y="30582"/>
                    </a:cubicBezTo>
                    <a:cubicBezTo>
                      <a:pt x="125097" y="34939"/>
                      <a:pt x="121056" y="45001"/>
                      <a:pt x="125255" y="48249"/>
                    </a:cubicBezTo>
                    <a:cubicBezTo>
                      <a:pt x="127417" y="49915"/>
                      <a:pt x="133187" y="51556"/>
                      <a:pt x="138028" y="51556"/>
                    </a:cubicBezTo>
                    <a:cubicBezTo>
                      <a:pt x="141703" y="51556"/>
                      <a:pt x="144842" y="50610"/>
                      <a:pt x="145457" y="48011"/>
                    </a:cubicBezTo>
                    <a:cubicBezTo>
                      <a:pt x="145537" y="46902"/>
                      <a:pt x="145061" y="45872"/>
                      <a:pt x="144110" y="45238"/>
                    </a:cubicBezTo>
                    <a:cubicBezTo>
                      <a:pt x="143588" y="46544"/>
                      <a:pt x="142420" y="48173"/>
                      <a:pt x="139586" y="48173"/>
                    </a:cubicBezTo>
                    <a:cubicBezTo>
                      <a:pt x="138981" y="48173"/>
                      <a:pt x="138301" y="48099"/>
                      <a:pt x="137535" y="47932"/>
                    </a:cubicBezTo>
                    <a:cubicBezTo>
                      <a:pt x="132148" y="46664"/>
                      <a:pt x="134762" y="43654"/>
                      <a:pt x="137535" y="42149"/>
                    </a:cubicBezTo>
                    <a:cubicBezTo>
                      <a:pt x="136584" y="41832"/>
                      <a:pt x="135871" y="41673"/>
                      <a:pt x="135871" y="41673"/>
                    </a:cubicBezTo>
                    <a:cubicBezTo>
                      <a:pt x="135871" y="41673"/>
                      <a:pt x="136505" y="40722"/>
                      <a:pt x="137376" y="39217"/>
                    </a:cubicBezTo>
                    <a:lnTo>
                      <a:pt x="137376" y="39217"/>
                    </a:lnTo>
                    <a:cubicBezTo>
                      <a:pt x="135456" y="40110"/>
                      <a:pt x="133535" y="40777"/>
                      <a:pt x="132055" y="40777"/>
                    </a:cubicBezTo>
                    <a:cubicBezTo>
                      <a:pt x="130909" y="40777"/>
                      <a:pt x="130027" y="40378"/>
                      <a:pt x="129612" y="39376"/>
                    </a:cubicBezTo>
                    <a:cubicBezTo>
                      <a:pt x="127315" y="34384"/>
                      <a:pt x="130722" y="29789"/>
                      <a:pt x="130722" y="29789"/>
                    </a:cubicBezTo>
                    <a:lnTo>
                      <a:pt x="129058" y="25987"/>
                    </a:lnTo>
                    <a:close/>
                    <a:moveTo>
                      <a:pt x="48645" y="5943"/>
                    </a:moveTo>
                    <a:cubicBezTo>
                      <a:pt x="47615" y="9904"/>
                      <a:pt x="46189" y="13707"/>
                      <a:pt x="44367" y="17272"/>
                    </a:cubicBezTo>
                    <a:cubicBezTo>
                      <a:pt x="42069" y="22501"/>
                      <a:pt x="38266" y="27650"/>
                      <a:pt x="32166" y="29631"/>
                    </a:cubicBezTo>
                    <a:cubicBezTo>
                      <a:pt x="28317" y="30849"/>
                      <a:pt x="25066" y="31350"/>
                      <a:pt x="22348" y="31350"/>
                    </a:cubicBezTo>
                    <a:cubicBezTo>
                      <a:pt x="15165" y="31350"/>
                      <a:pt x="11717" y="27845"/>
                      <a:pt x="10854" y="24798"/>
                    </a:cubicBezTo>
                    <a:cubicBezTo>
                      <a:pt x="10300" y="22738"/>
                      <a:pt x="9508" y="20599"/>
                      <a:pt x="8715" y="18539"/>
                    </a:cubicBezTo>
                    <a:cubicBezTo>
                      <a:pt x="8002" y="19649"/>
                      <a:pt x="7289" y="20679"/>
                      <a:pt x="6497" y="21629"/>
                    </a:cubicBezTo>
                    <a:cubicBezTo>
                      <a:pt x="5797" y="24586"/>
                      <a:pt x="3187" y="26702"/>
                      <a:pt x="167" y="26702"/>
                    </a:cubicBezTo>
                    <a:cubicBezTo>
                      <a:pt x="112" y="26702"/>
                      <a:pt x="56" y="26701"/>
                      <a:pt x="1" y="26700"/>
                    </a:cubicBezTo>
                    <a:lnTo>
                      <a:pt x="1" y="26700"/>
                    </a:lnTo>
                    <a:cubicBezTo>
                      <a:pt x="1" y="26700"/>
                      <a:pt x="6735" y="49992"/>
                      <a:pt x="11092" y="51735"/>
                    </a:cubicBezTo>
                    <a:cubicBezTo>
                      <a:pt x="13391" y="52671"/>
                      <a:pt x="18550" y="53951"/>
                      <a:pt x="22746" y="53951"/>
                    </a:cubicBezTo>
                    <a:cubicBezTo>
                      <a:pt x="26357" y="53951"/>
                      <a:pt x="29253" y="53003"/>
                      <a:pt x="28997" y="50071"/>
                    </a:cubicBezTo>
                    <a:cubicBezTo>
                      <a:pt x="28918" y="48645"/>
                      <a:pt x="28205" y="47377"/>
                      <a:pt x="27016" y="46664"/>
                    </a:cubicBezTo>
                    <a:cubicBezTo>
                      <a:pt x="25749" y="49120"/>
                      <a:pt x="23214" y="50626"/>
                      <a:pt x="20441" y="50705"/>
                    </a:cubicBezTo>
                    <a:cubicBezTo>
                      <a:pt x="16321" y="50626"/>
                      <a:pt x="17113" y="46823"/>
                      <a:pt x="19094" y="44921"/>
                    </a:cubicBezTo>
                    <a:cubicBezTo>
                      <a:pt x="17985" y="44921"/>
                      <a:pt x="17272" y="45001"/>
                      <a:pt x="17272" y="45001"/>
                    </a:cubicBezTo>
                    <a:cubicBezTo>
                      <a:pt x="17272" y="45001"/>
                      <a:pt x="17113" y="43812"/>
                      <a:pt x="17034" y="42149"/>
                    </a:cubicBezTo>
                    <a:cubicBezTo>
                      <a:pt x="15872" y="43020"/>
                      <a:pt x="14710" y="43655"/>
                      <a:pt x="13819" y="43655"/>
                    </a:cubicBezTo>
                    <a:cubicBezTo>
                      <a:pt x="13252" y="43655"/>
                      <a:pt x="12795" y="43398"/>
                      <a:pt x="12518" y="42782"/>
                    </a:cubicBezTo>
                    <a:cubicBezTo>
                      <a:pt x="10996" y="39448"/>
                      <a:pt x="12790" y="35384"/>
                      <a:pt x="15654" y="35384"/>
                    </a:cubicBezTo>
                    <a:cubicBezTo>
                      <a:pt x="15921" y="35384"/>
                      <a:pt x="16196" y="35419"/>
                      <a:pt x="16479" y="35494"/>
                    </a:cubicBezTo>
                    <a:cubicBezTo>
                      <a:pt x="16717" y="35573"/>
                      <a:pt x="16955" y="35573"/>
                      <a:pt x="17192" y="35652"/>
                    </a:cubicBezTo>
                    <a:cubicBezTo>
                      <a:pt x="17272" y="34939"/>
                      <a:pt x="17509" y="34305"/>
                      <a:pt x="17905" y="33830"/>
                    </a:cubicBezTo>
                    <a:cubicBezTo>
                      <a:pt x="19569" y="31849"/>
                      <a:pt x="40405" y="32404"/>
                      <a:pt x="44367" y="18936"/>
                    </a:cubicBezTo>
                    <a:cubicBezTo>
                      <a:pt x="44367" y="18936"/>
                      <a:pt x="54159" y="24702"/>
                      <a:pt x="66529" y="24702"/>
                    </a:cubicBezTo>
                    <a:cubicBezTo>
                      <a:pt x="72442" y="24702"/>
                      <a:pt x="78944" y="23385"/>
                      <a:pt x="85247" y="19490"/>
                    </a:cubicBezTo>
                    <a:cubicBezTo>
                      <a:pt x="85247" y="19490"/>
                      <a:pt x="93882" y="48328"/>
                      <a:pt x="100537" y="52923"/>
                    </a:cubicBezTo>
                    <a:cubicBezTo>
                      <a:pt x="103390" y="54893"/>
                      <a:pt x="107598" y="55756"/>
                      <a:pt x="111455" y="55756"/>
                    </a:cubicBezTo>
                    <a:cubicBezTo>
                      <a:pt x="116595" y="55756"/>
                      <a:pt x="121113" y="54224"/>
                      <a:pt x="120977" y="51735"/>
                    </a:cubicBezTo>
                    <a:cubicBezTo>
                      <a:pt x="120739" y="50546"/>
                      <a:pt x="120105" y="49437"/>
                      <a:pt x="119075" y="48724"/>
                    </a:cubicBezTo>
                    <a:cubicBezTo>
                      <a:pt x="117434" y="50776"/>
                      <a:pt x="113367" y="53061"/>
                      <a:pt x="108983" y="53061"/>
                    </a:cubicBezTo>
                    <a:cubicBezTo>
                      <a:pt x="106597" y="53061"/>
                      <a:pt x="104117" y="52385"/>
                      <a:pt x="101884" y="50626"/>
                    </a:cubicBezTo>
                    <a:cubicBezTo>
                      <a:pt x="93486" y="43891"/>
                      <a:pt x="87623" y="21154"/>
                      <a:pt x="85405" y="16955"/>
                    </a:cubicBezTo>
                    <a:cubicBezTo>
                      <a:pt x="83108" y="12756"/>
                      <a:pt x="77007" y="6894"/>
                      <a:pt x="77007" y="6893"/>
                    </a:cubicBezTo>
                    <a:lnTo>
                      <a:pt x="77007" y="6893"/>
                    </a:lnTo>
                    <a:cubicBezTo>
                      <a:pt x="77007" y="6894"/>
                      <a:pt x="78858" y="18387"/>
                      <a:pt x="71143" y="18387"/>
                    </a:cubicBezTo>
                    <a:cubicBezTo>
                      <a:pt x="71040" y="18387"/>
                      <a:pt x="70935" y="18385"/>
                      <a:pt x="70828" y="18381"/>
                    </a:cubicBezTo>
                    <a:cubicBezTo>
                      <a:pt x="62667" y="18143"/>
                      <a:pt x="52606" y="16717"/>
                      <a:pt x="51497" y="13628"/>
                    </a:cubicBezTo>
                    <a:cubicBezTo>
                      <a:pt x="50784" y="11647"/>
                      <a:pt x="49516" y="8240"/>
                      <a:pt x="48645" y="5943"/>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4"/>
              <p:cNvSpPr/>
              <p:nvPr/>
            </p:nvSpPr>
            <p:spPr>
              <a:xfrm>
                <a:off x="4269475" y="5222325"/>
                <a:ext cx="166400" cy="181250"/>
              </a:xfrm>
              <a:custGeom>
                <a:avLst/>
                <a:gdLst/>
                <a:ahLst/>
                <a:cxnLst/>
                <a:rect l="l" t="t" r="r" b="b"/>
                <a:pathLst>
                  <a:path w="6656" h="7250" extrusionOk="0">
                    <a:moveTo>
                      <a:pt x="1110" y="0"/>
                    </a:moveTo>
                    <a:cubicBezTo>
                      <a:pt x="733" y="0"/>
                      <a:pt x="357" y="40"/>
                      <a:pt x="0" y="119"/>
                    </a:cubicBezTo>
                    <a:lnTo>
                      <a:pt x="238" y="199"/>
                    </a:lnTo>
                    <a:cubicBezTo>
                      <a:pt x="476" y="278"/>
                      <a:pt x="713" y="357"/>
                      <a:pt x="1030" y="436"/>
                    </a:cubicBezTo>
                    <a:cubicBezTo>
                      <a:pt x="1743" y="753"/>
                      <a:pt x="2456" y="1149"/>
                      <a:pt x="3090" y="1704"/>
                    </a:cubicBezTo>
                    <a:cubicBezTo>
                      <a:pt x="3882" y="2417"/>
                      <a:pt x="4516" y="3288"/>
                      <a:pt x="4992" y="4160"/>
                    </a:cubicBezTo>
                    <a:cubicBezTo>
                      <a:pt x="5546" y="5110"/>
                      <a:pt x="5942" y="6140"/>
                      <a:pt x="6418" y="7250"/>
                    </a:cubicBezTo>
                    <a:cubicBezTo>
                      <a:pt x="6497" y="6933"/>
                      <a:pt x="6576" y="6616"/>
                      <a:pt x="6576" y="6378"/>
                    </a:cubicBezTo>
                    <a:cubicBezTo>
                      <a:pt x="6655" y="5507"/>
                      <a:pt x="6576" y="4714"/>
                      <a:pt x="6259" y="3922"/>
                    </a:cubicBezTo>
                    <a:cubicBezTo>
                      <a:pt x="5942" y="2734"/>
                      <a:pt x="5150" y="1704"/>
                      <a:pt x="4199" y="991"/>
                    </a:cubicBezTo>
                    <a:cubicBezTo>
                      <a:pt x="3566" y="515"/>
                      <a:pt x="2932" y="199"/>
                      <a:pt x="2219" y="119"/>
                    </a:cubicBezTo>
                    <a:cubicBezTo>
                      <a:pt x="1862" y="40"/>
                      <a:pt x="1486" y="0"/>
                      <a:pt x="111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4"/>
              <p:cNvSpPr/>
              <p:nvPr/>
            </p:nvSpPr>
            <p:spPr>
              <a:xfrm>
                <a:off x="4154600" y="5303775"/>
                <a:ext cx="184225" cy="161225"/>
              </a:xfrm>
              <a:custGeom>
                <a:avLst/>
                <a:gdLst/>
                <a:ahLst/>
                <a:cxnLst/>
                <a:rect l="l" t="t" r="r" b="b"/>
                <a:pathLst>
                  <a:path w="7369" h="6449" extrusionOk="0">
                    <a:moveTo>
                      <a:pt x="1598" y="0"/>
                    </a:moveTo>
                    <a:cubicBezTo>
                      <a:pt x="1045" y="0"/>
                      <a:pt x="523" y="74"/>
                      <a:pt x="1" y="190"/>
                    </a:cubicBezTo>
                    <a:lnTo>
                      <a:pt x="318" y="269"/>
                    </a:lnTo>
                    <a:cubicBezTo>
                      <a:pt x="555" y="348"/>
                      <a:pt x="793" y="428"/>
                      <a:pt x="1031" y="507"/>
                    </a:cubicBezTo>
                    <a:cubicBezTo>
                      <a:pt x="1823" y="744"/>
                      <a:pt x="2536" y="1141"/>
                      <a:pt x="3170" y="1616"/>
                    </a:cubicBezTo>
                    <a:cubicBezTo>
                      <a:pt x="4041" y="2171"/>
                      <a:pt x="4754" y="2884"/>
                      <a:pt x="5467" y="3676"/>
                    </a:cubicBezTo>
                    <a:cubicBezTo>
                      <a:pt x="6101" y="4547"/>
                      <a:pt x="6735" y="5498"/>
                      <a:pt x="7369" y="6449"/>
                    </a:cubicBezTo>
                    <a:lnTo>
                      <a:pt x="7369" y="6211"/>
                    </a:lnTo>
                    <a:cubicBezTo>
                      <a:pt x="7369" y="5973"/>
                      <a:pt x="7369" y="5736"/>
                      <a:pt x="7369" y="5577"/>
                    </a:cubicBezTo>
                    <a:cubicBezTo>
                      <a:pt x="7289" y="4785"/>
                      <a:pt x="7052" y="3993"/>
                      <a:pt x="6655" y="3280"/>
                    </a:cubicBezTo>
                    <a:cubicBezTo>
                      <a:pt x="5784" y="1537"/>
                      <a:pt x="4120" y="348"/>
                      <a:pt x="2219" y="31"/>
                    </a:cubicBezTo>
                    <a:cubicBezTo>
                      <a:pt x="2007" y="10"/>
                      <a:pt x="1800" y="0"/>
                      <a:pt x="1598"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4"/>
              <p:cNvSpPr/>
              <p:nvPr/>
            </p:nvSpPr>
            <p:spPr>
              <a:xfrm>
                <a:off x="4115000" y="5195625"/>
                <a:ext cx="176300" cy="122800"/>
              </a:xfrm>
              <a:custGeom>
                <a:avLst/>
                <a:gdLst/>
                <a:ahLst/>
                <a:cxnLst/>
                <a:rect l="l" t="t" r="r" b="b"/>
                <a:pathLst>
                  <a:path w="7052" h="4912" extrusionOk="0">
                    <a:moveTo>
                      <a:pt x="5467" y="0"/>
                    </a:moveTo>
                    <a:cubicBezTo>
                      <a:pt x="5071" y="0"/>
                      <a:pt x="4674" y="0"/>
                      <a:pt x="4278" y="159"/>
                    </a:cubicBezTo>
                    <a:cubicBezTo>
                      <a:pt x="3328" y="396"/>
                      <a:pt x="2377" y="951"/>
                      <a:pt x="1664" y="1743"/>
                    </a:cubicBezTo>
                    <a:cubicBezTo>
                      <a:pt x="872" y="2614"/>
                      <a:pt x="238" y="3724"/>
                      <a:pt x="0" y="4912"/>
                    </a:cubicBezTo>
                    <a:cubicBezTo>
                      <a:pt x="0" y="4912"/>
                      <a:pt x="317" y="4674"/>
                      <a:pt x="713" y="4278"/>
                    </a:cubicBezTo>
                    <a:cubicBezTo>
                      <a:pt x="872" y="4041"/>
                      <a:pt x="1188" y="3803"/>
                      <a:pt x="1426" y="3644"/>
                    </a:cubicBezTo>
                    <a:cubicBezTo>
                      <a:pt x="1664" y="3328"/>
                      <a:pt x="1981" y="3090"/>
                      <a:pt x="2298" y="2852"/>
                    </a:cubicBezTo>
                    <a:cubicBezTo>
                      <a:pt x="3803" y="1822"/>
                      <a:pt x="5387" y="872"/>
                      <a:pt x="7051" y="79"/>
                    </a:cubicBezTo>
                    <a:cubicBezTo>
                      <a:pt x="6813" y="0"/>
                      <a:pt x="6576" y="0"/>
                      <a:pt x="6338"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4"/>
              <p:cNvSpPr/>
              <p:nvPr/>
            </p:nvSpPr>
            <p:spPr>
              <a:xfrm>
                <a:off x="4115000" y="4278575"/>
                <a:ext cx="132725" cy="869525"/>
              </a:xfrm>
              <a:custGeom>
                <a:avLst/>
                <a:gdLst/>
                <a:ahLst/>
                <a:cxnLst/>
                <a:rect l="l" t="t" r="r" b="b"/>
                <a:pathLst>
                  <a:path w="5309" h="34781" extrusionOk="0">
                    <a:moveTo>
                      <a:pt x="0" y="1"/>
                    </a:moveTo>
                    <a:lnTo>
                      <a:pt x="396" y="872"/>
                    </a:lnTo>
                    <a:lnTo>
                      <a:pt x="951" y="1823"/>
                    </a:lnTo>
                    <a:cubicBezTo>
                      <a:pt x="1188" y="2219"/>
                      <a:pt x="1268" y="2695"/>
                      <a:pt x="1505" y="3249"/>
                    </a:cubicBezTo>
                    <a:cubicBezTo>
                      <a:pt x="2535" y="6022"/>
                      <a:pt x="3169" y="8953"/>
                      <a:pt x="3328" y="11885"/>
                    </a:cubicBezTo>
                    <a:cubicBezTo>
                      <a:pt x="3565" y="15450"/>
                      <a:pt x="3328" y="19411"/>
                      <a:pt x="3407" y="23451"/>
                    </a:cubicBezTo>
                    <a:cubicBezTo>
                      <a:pt x="3407" y="27334"/>
                      <a:pt x="4041" y="31136"/>
                      <a:pt x="5308" y="34781"/>
                    </a:cubicBezTo>
                    <a:cubicBezTo>
                      <a:pt x="5308" y="34781"/>
                      <a:pt x="5308" y="34543"/>
                      <a:pt x="5150" y="34068"/>
                    </a:cubicBezTo>
                    <a:cubicBezTo>
                      <a:pt x="5071" y="33592"/>
                      <a:pt x="4991" y="32958"/>
                      <a:pt x="4912" y="32087"/>
                    </a:cubicBezTo>
                    <a:cubicBezTo>
                      <a:pt x="4754" y="29552"/>
                      <a:pt x="4674" y="27017"/>
                      <a:pt x="4754" y="24481"/>
                    </a:cubicBezTo>
                    <a:cubicBezTo>
                      <a:pt x="4754" y="21312"/>
                      <a:pt x="5071" y="17430"/>
                      <a:pt x="4754" y="13152"/>
                    </a:cubicBezTo>
                    <a:cubicBezTo>
                      <a:pt x="4595" y="10855"/>
                      <a:pt x="4120" y="8636"/>
                      <a:pt x="3407" y="6418"/>
                    </a:cubicBezTo>
                    <a:cubicBezTo>
                      <a:pt x="2615" y="4121"/>
                      <a:pt x="1505" y="1982"/>
                      <a:pt x="0"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4"/>
              <p:cNvSpPr/>
              <p:nvPr/>
            </p:nvSpPr>
            <p:spPr>
              <a:xfrm>
                <a:off x="3419800" y="4215200"/>
                <a:ext cx="267400" cy="534800"/>
              </a:xfrm>
              <a:custGeom>
                <a:avLst/>
                <a:gdLst/>
                <a:ahLst/>
                <a:cxnLst/>
                <a:rect l="l" t="t" r="r" b="b"/>
                <a:pathLst>
                  <a:path w="10696" h="21392" extrusionOk="0">
                    <a:moveTo>
                      <a:pt x="0" y="1"/>
                    </a:moveTo>
                    <a:lnTo>
                      <a:pt x="1109" y="2140"/>
                    </a:lnTo>
                    <a:lnTo>
                      <a:pt x="3961" y="7527"/>
                    </a:lnTo>
                    <a:cubicBezTo>
                      <a:pt x="6259" y="11726"/>
                      <a:pt x="8794" y="17034"/>
                      <a:pt x="10696" y="21391"/>
                    </a:cubicBezTo>
                    <a:cubicBezTo>
                      <a:pt x="10696" y="21391"/>
                      <a:pt x="10616" y="20678"/>
                      <a:pt x="10379" y="19490"/>
                    </a:cubicBezTo>
                    <a:cubicBezTo>
                      <a:pt x="10299" y="19173"/>
                      <a:pt x="10220" y="18856"/>
                      <a:pt x="10220" y="18539"/>
                    </a:cubicBezTo>
                    <a:cubicBezTo>
                      <a:pt x="10141" y="18143"/>
                      <a:pt x="9983" y="17747"/>
                      <a:pt x="9824" y="17351"/>
                    </a:cubicBezTo>
                    <a:cubicBezTo>
                      <a:pt x="9586" y="16400"/>
                      <a:pt x="9270" y="15450"/>
                      <a:pt x="8953" y="14578"/>
                    </a:cubicBezTo>
                    <a:lnTo>
                      <a:pt x="8319" y="12914"/>
                    </a:lnTo>
                    <a:cubicBezTo>
                      <a:pt x="8081" y="12360"/>
                      <a:pt x="7764" y="11805"/>
                      <a:pt x="7527" y="11251"/>
                    </a:cubicBezTo>
                    <a:cubicBezTo>
                      <a:pt x="6972" y="10062"/>
                      <a:pt x="6259" y="8874"/>
                      <a:pt x="5546" y="7686"/>
                    </a:cubicBezTo>
                    <a:cubicBezTo>
                      <a:pt x="3882" y="4992"/>
                      <a:pt x="1981" y="245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4"/>
              <p:cNvSpPr/>
              <p:nvPr/>
            </p:nvSpPr>
            <p:spPr>
              <a:xfrm>
                <a:off x="4715125" y="4635100"/>
                <a:ext cx="188175" cy="183025"/>
              </a:xfrm>
              <a:custGeom>
                <a:avLst/>
                <a:gdLst/>
                <a:ahLst/>
                <a:cxnLst/>
                <a:rect l="l" t="t" r="r" b="b"/>
                <a:pathLst>
                  <a:path w="7527" h="7321" extrusionOk="0">
                    <a:moveTo>
                      <a:pt x="1030" y="0"/>
                    </a:moveTo>
                    <a:lnTo>
                      <a:pt x="792" y="397"/>
                    </a:lnTo>
                    <a:cubicBezTo>
                      <a:pt x="634" y="793"/>
                      <a:pt x="476" y="1189"/>
                      <a:pt x="317" y="1664"/>
                    </a:cubicBezTo>
                    <a:cubicBezTo>
                      <a:pt x="159" y="2298"/>
                      <a:pt x="0" y="2932"/>
                      <a:pt x="0" y="3645"/>
                    </a:cubicBezTo>
                    <a:cubicBezTo>
                      <a:pt x="0" y="4516"/>
                      <a:pt x="317" y="5467"/>
                      <a:pt x="951" y="6180"/>
                    </a:cubicBezTo>
                    <a:cubicBezTo>
                      <a:pt x="1268" y="6576"/>
                      <a:pt x="1743" y="6893"/>
                      <a:pt x="2219" y="7131"/>
                    </a:cubicBezTo>
                    <a:cubicBezTo>
                      <a:pt x="2624" y="7247"/>
                      <a:pt x="3030" y="7320"/>
                      <a:pt x="3436" y="7320"/>
                    </a:cubicBezTo>
                    <a:cubicBezTo>
                      <a:pt x="3585" y="7320"/>
                      <a:pt x="3734" y="7310"/>
                      <a:pt x="3882" y="7289"/>
                    </a:cubicBezTo>
                    <a:cubicBezTo>
                      <a:pt x="5071" y="7210"/>
                      <a:pt x="6101" y="6576"/>
                      <a:pt x="6734" y="5625"/>
                    </a:cubicBezTo>
                    <a:cubicBezTo>
                      <a:pt x="7289" y="4675"/>
                      <a:pt x="7527" y="3645"/>
                      <a:pt x="7368" y="2615"/>
                    </a:cubicBezTo>
                    <a:cubicBezTo>
                      <a:pt x="7289" y="1664"/>
                      <a:pt x="6972" y="793"/>
                      <a:pt x="6417" y="80"/>
                    </a:cubicBezTo>
                    <a:lnTo>
                      <a:pt x="6417" y="397"/>
                    </a:lnTo>
                    <a:cubicBezTo>
                      <a:pt x="6497" y="713"/>
                      <a:pt x="6497" y="1030"/>
                      <a:pt x="6576" y="1347"/>
                    </a:cubicBezTo>
                    <a:cubicBezTo>
                      <a:pt x="6655" y="2456"/>
                      <a:pt x="6417" y="3566"/>
                      <a:pt x="5942" y="4516"/>
                    </a:cubicBezTo>
                    <a:cubicBezTo>
                      <a:pt x="5546" y="5071"/>
                      <a:pt x="4991" y="5546"/>
                      <a:pt x="4358" y="5784"/>
                    </a:cubicBezTo>
                    <a:cubicBezTo>
                      <a:pt x="4046" y="5888"/>
                      <a:pt x="3720" y="5946"/>
                      <a:pt x="3398" y="5946"/>
                    </a:cubicBezTo>
                    <a:cubicBezTo>
                      <a:pt x="2983" y="5946"/>
                      <a:pt x="2576" y="5849"/>
                      <a:pt x="2219" y="5625"/>
                    </a:cubicBezTo>
                    <a:cubicBezTo>
                      <a:pt x="1505" y="5071"/>
                      <a:pt x="951" y="4279"/>
                      <a:pt x="872" y="3407"/>
                    </a:cubicBezTo>
                    <a:cubicBezTo>
                      <a:pt x="713" y="2219"/>
                      <a:pt x="792" y="1110"/>
                      <a:pt x="10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4"/>
              <p:cNvSpPr/>
              <p:nvPr/>
            </p:nvSpPr>
            <p:spPr>
              <a:xfrm>
                <a:off x="4974575" y="5172650"/>
                <a:ext cx="142625" cy="143800"/>
              </a:xfrm>
              <a:custGeom>
                <a:avLst/>
                <a:gdLst/>
                <a:ahLst/>
                <a:cxnLst/>
                <a:rect l="l" t="t" r="r" b="b"/>
                <a:pathLst>
                  <a:path w="5705" h="5752" extrusionOk="0">
                    <a:moveTo>
                      <a:pt x="1612" y="1"/>
                    </a:moveTo>
                    <a:cubicBezTo>
                      <a:pt x="1071" y="1"/>
                      <a:pt x="521" y="122"/>
                      <a:pt x="1" y="364"/>
                    </a:cubicBezTo>
                    <a:lnTo>
                      <a:pt x="238" y="364"/>
                    </a:lnTo>
                    <a:cubicBezTo>
                      <a:pt x="476" y="364"/>
                      <a:pt x="634" y="444"/>
                      <a:pt x="872" y="523"/>
                    </a:cubicBezTo>
                    <a:cubicBezTo>
                      <a:pt x="1506" y="681"/>
                      <a:pt x="2060" y="998"/>
                      <a:pt x="2536" y="1474"/>
                    </a:cubicBezTo>
                    <a:cubicBezTo>
                      <a:pt x="3170" y="2028"/>
                      <a:pt x="3724" y="2662"/>
                      <a:pt x="4120" y="3375"/>
                    </a:cubicBezTo>
                    <a:cubicBezTo>
                      <a:pt x="4596" y="4167"/>
                      <a:pt x="5071" y="5039"/>
                      <a:pt x="5626" y="5752"/>
                    </a:cubicBezTo>
                    <a:cubicBezTo>
                      <a:pt x="5626" y="5514"/>
                      <a:pt x="5705" y="5276"/>
                      <a:pt x="5705" y="5039"/>
                    </a:cubicBezTo>
                    <a:cubicBezTo>
                      <a:pt x="5705" y="4405"/>
                      <a:pt x="5626" y="3692"/>
                      <a:pt x="5388" y="3058"/>
                    </a:cubicBezTo>
                    <a:cubicBezTo>
                      <a:pt x="5071" y="2107"/>
                      <a:pt x="4437" y="1236"/>
                      <a:pt x="3566" y="602"/>
                    </a:cubicBezTo>
                    <a:cubicBezTo>
                      <a:pt x="2986" y="201"/>
                      <a:pt x="2307" y="1"/>
                      <a:pt x="1612"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4"/>
              <p:cNvSpPr/>
              <p:nvPr/>
            </p:nvSpPr>
            <p:spPr>
              <a:xfrm>
                <a:off x="4879500" y="5239700"/>
                <a:ext cx="136700" cy="130225"/>
              </a:xfrm>
              <a:custGeom>
                <a:avLst/>
                <a:gdLst/>
                <a:ahLst/>
                <a:cxnLst/>
                <a:rect l="l" t="t" r="r" b="b"/>
                <a:pathLst>
                  <a:path w="5468" h="5745" extrusionOk="0">
                    <a:moveTo>
                      <a:pt x="1539" y="0"/>
                    </a:moveTo>
                    <a:cubicBezTo>
                      <a:pt x="1028" y="0"/>
                      <a:pt x="507" y="121"/>
                      <a:pt x="1" y="358"/>
                    </a:cubicBezTo>
                    <a:cubicBezTo>
                      <a:pt x="318" y="358"/>
                      <a:pt x="555" y="437"/>
                      <a:pt x="872" y="516"/>
                    </a:cubicBezTo>
                    <a:cubicBezTo>
                      <a:pt x="1427" y="754"/>
                      <a:pt x="1981" y="1071"/>
                      <a:pt x="2457" y="1546"/>
                    </a:cubicBezTo>
                    <a:cubicBezTo>
                      <a:pt x="3011" y="2101"/>
                      <a:pt x="3487" y="2734"/>
                      <a:pt x="3883" y="3368"/>
                    </a:cubicBezTo>
                    <a:cubicBezTo>
                      <a:pt x="4358" y="4160"/>
                      <a:pt x="4754" y="4953"/>
                      <a:pt x="5230" y="5745"/>
                    </a:cubicBezTo>
                    <a:cubicBezTo>
                      <a:pt x="5309" y="5507"/>
                      <a:pt x="5309" y="5270"/>
                      <a:pt x="5388" y="5032"/>
                    </a:cubicBezTo>
                    <a:cubicBezTo>
                      <a:pt x="5467" y="4398"/>
                      <a:pt x="5388" y="3685"/>
                      <a:pt x="5230" y="3051"/>
                    </a:cubicBezTo>
                    <a:cubicBezTo>
                      <a:pt x="4913" y="2101"/>
                      <a:pt x="4279" y="1229"/>
                      <a:pt x="3487" y="674"/>
                    </a:cubicBezTo>
                    <a:cubicBezTo>
                      <a:pt x="2896" y="220"/>
                      <a:pt x="2226" y="0"/>
                      <a:pt x="1539"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4"/>
              <p:cNvSpPr/>
              <p:nvPr/>
            </p:nvSpPr>
            <p:spPr>
              <a:xfrm>
                <a:off x="4780475" y="5093900"/>
                <a:ext cx="144625" cy="119575"/>
              </a:xfrm>
              <a:custGeom>
                <a:avLst/>
                <a:gdLst/>
                <a:ahLst/>
                <a:cxnLst/>
                <a:rect l="l" t="t" r="r" b="b"/>
                <a:pathLst>
                  <a:path w="5785" h="4783" extrusionOk="0">
                    <a:moveTo>
                      <a:pt x="3765" y="1"/>
                    </a:moveTo>
                    <a:cubicBezTo>
                      <a:pt x="3617" y="1"/>
                      <a:pt x="3471" y="11"/>
                      <a:pt x="3328" y="29"/>
                    </a:cubicBezTo>
                    <a:cubicBezTo>
                      <a:pt x="2298" y="187"/>
                      <a:pt x="1427" y="742"/>
                      <a:pt x="872" y="1613"/>
                    </a:cubicBezTo>
                    <a:cubicBezTo>
                      <a:pt x="238" y="2485"/>
                      <a:pt x="1" y="3673"/>
                      <a:pt x="238" y="4782"/>
                    </a:cubicBezTo>
                    <a:lnTo>
                      <a:pt x="397" y="4624"/>
                    </a:lnTo>
                    <a:cubicBezTo>
                      <a:pt x="476" y="4465"/>
                      <a:pt x="476" y="4307"/>
                      <a:pt x="634" y="4069"/>
                    </a:cubicBezTo>
                    <a:cubicBezTo>
                      <a:pt x="951" y="3514"/>
                      <a:pt x="1268" y="3039"/>
                      <a:pt x="1744" y="2564"/>
                    </a:cubicBezTo>
                    <a:cubicBezTo>
                      <a:pt x="2219" y="2088"/>
                      <a:pt x="2773" y="1613"/>
                      <a:pt x="3407" y="1375"/>
                    </a:cubicBezTo>
                    <a:cubicBezTo>
                      <a:pt x="4001" y="1045"/>
                      <a:pt x="4651" y="880"/>
                      <a:pt x="5355" y="880"/>
                    </a:cubicBezTo>
                    <a:cubicBezTo>
                      <a:pt x="5496" y="880"/>
                      <a:pt x="5639" y="887"/>
                      <a:pt x="5784" y="900"/>
                    </a:cubicBezTo>
                    <a:lnTo>
                      <a:pt x="5626" y="742"/>
                    </a:lnTo>
                    <a:cubicBezTo>
                      <a:pt x="5546" y="583"/>
                      <a:pt x="5388" y="504"/>
                      <a:pt x="5229" y="425"/>
                    </a:cubicBezTo>
                    <a:cubicBezTo>
                      <a:pt x="4800" y="118"/>
                      <a:pt x="4274" y="1"/>
                      <a:pt x="3765"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4"/>
              <p:cNvSpPr/>
              <p:nvPr/>
            </p:nvSpPr>
            <p:spPr>
              <a:xfrm>
                <a:off x="4881500" y="4496450"/>
                <a:ext cx="340675" cy="653625"/>
              </a:xfrm>
              <a:custGeom>
                <a:avLst/>
                <a:gdLst/>
                <a:ahLst/>
                <a:cxnLst/>
                <a:rect l="l" t="t" r="r" b="b"/>
                <a:pathLst>
                  <a:path w="13627" h="26145" extrusionOk="0">
                    <a:moveTo>
                      <a:pt x="13627" y="1"/>
                    </a:moveTo>
                    <a:cubicBezTo>
                      <a:pt x="13627" y="1"/>
                      <a:pt x="13310" y="793"/>
                      <a:pt x="12755" y="2140"/>
                    </a:cubicBezTo>
                    <a:lnTo>
                      <a:pt x="12359" y="3328"/>
                    </a:lnTo>
                    <a:cubicBezTo>
                      <a:pt x="12201" y="3724"/>
                      <a:pt x="11963" y="4120"/>
                      <a:pt x="11725" y="4596"/>
                    </a:cubicBezTo>
                    <a:cubicBezTo>
                      <a:pt x="11250" y="5626"/>
                      <a:pt x="10854" y="6656"/>
                      <a:pt x="10141" y="7844"/>
                    </a:cubicBezTo>
                    <a:lnTo>
                      <a:pt x="9190" y="9666"/>
                    </a:lnTo>
                    <a:cubicBezTo>
                      <a:pt x="8873" y="10300"/>
                      <a:pt x="8398" y="10934"/>
                      <a:pt x="8081" y="11647"/>
                    </a:cubicBezTo>
                    <a:cubicBezTo>
                      <a:pt x="7289" y="12994"/>
                      <a:pt x="6417" y="14420"/>
                      <a:pt x="5546" y="16004"/>
                    </a:cubicBezTo>
                    <a:cubicBezTo>
                      <a:pt x="3724" y="19015"/>
                      <a:pt x="1743" y="22421"/>
                      <a:pt x="0" y="26145"/>
                    </a:cubicBezTo>
                    <a:lnTo>
                      <a:pt x="1743" y="23689"/>
                    </a:lnTo>
                    <a:cubicBezTo>
                      <a:pt x="2852" y="22184"/>
                      <a:pt x="4357" y="20045"/>
                      <a:pt x="6021" y="17589"/>
                    </a:cubicBezTo>
                    <a:cubicBezTo>
                      <a:pt x="7923" y="14895"/>
                      <a:pt x="9507" y="12122"/>
                      <a:pt x="10933" y="9191"/>
                    </a:cubicBezTo>
                    <a:cubicBezTo>
                      <a:pt x="11250" y="8399"/>
                      <a:pt x="11646" y="7685"/>
                      <a:pt x="11884" y="6893"/>
                    </a:cubicBezTo>
                    <a:cubicBezTo>
                      <a:pt x="12201" y="6022"/>
                      <a:pt x="12438" y="5309"/>
                      <a:pt x="12676" y="4516"/>
                    </a:cubicBezTo>
                    <a:cubicBezTo>
                      <a:pt x="12914" y="3803"/>
                      <a:pt x="13151" y="3011"/>
                      <a:pt x="13231" y="2219"/>
                    </a:cubicBezTo>
                    <a:cubicBezTo>
                      <a:pt x="13389" y="1506"/>
                      <a:pt x="13548" y="793"/>
                      <a:pt x="1362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4"/>
              <p:cNvSpPr/>
              <p:nvPr/>
            </p:nvSpPr>
            <p:spPr>
              <a:xfrm>
                <a:off x="2033350" y="5234175"/>
                <a:ext cx="180275" cy="157554"/>
              </a:xfrm>
              <a:custGeom>
                <a:avLst/>
                <a:gdLst/>
                <a:ahLst/>
                <a:cxnLst/>
                <a:rect l="l" t="t" r="r" b="b"/>
                <a:pathLst>
                  <a:path w="7211" h="4774" extrusionOk="0">
                    <a:moveTo>
                      <a:pt x="1892" y="0"/>
                    </a:moveTo>
                    <a:cubicBezTo>
                      <a:pt x="1269" y="0"/>
                      <a:pt x="635" y="59"/>
                      <a:pt x="1" y="178"/>
                    </a:cubicBezTo>
                    <a:cubicBezTo>
                      <a:pt x="1" y="178"/>
                      <a:pt x="318" y="337"/>
                      <a:pt x="872" y="495"/>
                    </a:cubicBezTo>
                    <a:lnTo>
                      <a:pt x="3091" y="1287"/>
                    </a:lnTo>
                    <a:cubicBezTo>
                      <a:pt x="3883" y="1525"/>
                      <a:pt x="4675" y="1921"/>
                      <a:pt x="5467" y="2476"/>
                    </a:cubicBezTo>
                    <a:cubicBezTo>
                      <a:pt x="6180" y="3030"/>
                      <a:pt x="6656" y="3902"/>
                      <a:pt x="6893" y="4773"/>
                    </a:cubicBezTo>
                    <a:cubicBezTo>
                      <a:pt x="6973" y="4536"/>
                      <a:pt x="7052" y="4298"/>
                      <a:pt x="7131" y="3981"/>
                    </a:cubicBezTo>
                    <a:cubicBezTo>
                      <a:pt x="7210" y="3268"/>
                      <a:pt x="7052" y="2476"/>
                      <a:pt x="6577" y="1842"/>
                    </a:cubicBezTo>
                    <a:cubicBezTo>
                      <a:pt x="5864" y="891"/>
                      <a:pt x="4834" y="337"/>
                      <a:pt x="3724" y="178"/>
                    </a:cubicBezTo>
                    <a:cubicBezTo>
                      <a:pt x="3130" y="59"/>
                      <a:pt x="2516" y="0"/>
                      <a:pt x="1892"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4"/>
              <p:cNvSpPr/>
              <p:nvPr/>
            </p:nvSpPr>
            <p:spPr>
              <a:xfrm>
                <a:off x="1962075" y="5314338"/>
                <a:ext cx="172325" cy="100275"/>
              </a:xfrm>
              <a:custGeom>
                <a:avLst/>
                <a:gdLst/>
                <a:ahLst/>
                <a:cxnLst/>
                <a:rect l="l" t="t" r="r" b="b"/>
                <a:pathLst>
                  <a:path w="6893" h="4011" extrusionOk="0">
                    <a:moveTo>
                      <a:pt x="2680" y="1"/>
                    </a:moveTo>
                    <a:cubicBezTo>
                      <a:pt x="1740" y="1"/>
                      <a:pt x="820" y="241"/>
                      <a:pt x="0" y="683"/>
                    </a:cubicBezTo>
                    <a:lnTo>
                      <a:pt x="871" y="841"/>
                    </a:lnTo>
                    <a:cubicBezTo>
                      <a:pt x="1505" y="920"/>
                      <a:pt x="2218" y="1079"/>
                      <a:pt x="2852" y="1237"/>
                    </a:cubicBezTo>
                    <a:cubicBezTo>
                      <a:pt x="3644" y="1396"/>
                      <a:pt x="4357" y="1713"/>
                      <a:pt x="5070" y="2109"/>
                    </a:cubicBezTo>
                    <a:cubicBezTo>
                      <a:pt x="5783" y="2584"/>
                      <a:pt x="6417" y="3218"/>
                      <a:pt x="6893" y="4010"/>
                    </a:cubicBezTo>
                    <a:cubicBezTo>
                      <a:pt x="6893" y="3772"/>
                      <a:pt x="6893" y="3535"/>
                      <a:pt x="6893" y="3297"/>
                    </a:cubicBezTo>
                    <a:cubicBezTo>
                      <a:pt x="6813" y="2584"/>
                      <a:pt x="6576" y="1871"/>
                      <a:pt x="6100" y="1316"/>
                    </a:cubicBezTo>
                    <a:cubicBezTo>
                      <a:pt x="5387" y="524"/>
                      <a:pt x="4437" y="49"/>
                      <a:pt x="3407" y="49"/>
                    </a:cubicBezTo>
                    <a:cubicBezTo>
                      <a:pt x="3164" y="16"/>
                      <a:pt x="2921" y="1"/>
                      <a:pt x="2680"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4"/>
              <p:cNvSpPr/>
              <p:nvPr/>
            </p:nvSpPr>
            <p:spPr>
              <a:xfrm>
                <a:off x="1835300" y="5169875"/>
                <a:ext cx="126775" cy="85175"/>
              </a:xfrm>
              <a:custGeom>
                <a:avLst/>
                <a:gdLst/>
                <a:ahLst/>
                <a:cxnLst/>
                <a:rect l="l" t="t" r="r" b="b"/>
                <a:pathLst>
                  <a:path w="5071" h="3407" extrusionOk="0">
                    <a:moveTo>
                      <a:pt x="3090" y="0"/>
                    </a:moveTo>
                    <a:cubicBezTo>
                      <a:pt x="2298" y="79"/>
                      <a:pt x="1585" y="396"/>
                      <a:pt x="1030" y="1030"/>
                    </a:cubicBezTo>
                    <a:cubicBezTo>
                      <a:pt x="476" y="1664"/>
                      <a:pt x="80" y="2535"/>
                      <a:pt x="0" y="3407"/>
                    </a:cubicBezTo>
                    <a:cubicBezTo>
                      <a:pt x="159" y="3248"/>
                      <a:pt x="317" y="3169"/>
                      <a:pt x="555" y="3011"/>
                    </a:cubicBezTo>
                    <a:cubicBezTo>
                      <a:pt x="634" y="2852"/>
                      <a:pt x="872" y="2773"/>
                      <a:pt x="1030" y="2615"/>
                    </a:cubicBezTo>
                    <a:lnTo>
                      <a:pt x="1347" y="2377"/>
                    </a:lnTo>
                    <a:lnTo>
                      <a:pt x="1743" y="2139"/>
                    </a:lnTo>
                    <a:cubicBezTo>
                      <a:pt x="2694" y="1426"/>
                      <a:pt x="3803" y="951"/>
                      <a:pt x="5071" y="713"/>
                    </a:cubicBezTo>
                    <a:cubicBezTo>
                      <a:pt x="4912" y="634"/>
                      <a:pt x="4754" y="475"/>
                      <a:pt x="4595" y="396"/>
                    </a:cubicBezTo>
                    <a:cubicBezTo>
                      <a:pt x="4437" y="238"/>
                      <a:pt x="4199" y="159"/>
                      <a:pt x="3962" y="159"/>
                    </a:cubicBezTo>
                    <a:cubicBezTo>
                      <a:pt x="3724" y="0"/>
                      <a:pt x="3407" y="0"/>
                      <a:pt x="309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4"/>
              <p:cNvSpPr/>
              <p:nvPr/>
            </p:nvSpPr>
            <p:spPr>
              <a:xfrm>
                <a:off x="1490675" y="4395450"/>
                <a:ext cx="225800" cy="625900"/>
              </a:xfrm>
              <a:custGeom>
                <a:avLst/>
                <a:gdLst/>
                <a:ahLst/>
                <a:cxnLst/>
                <a:rect l="l" t="t" r="r" b="b"/>
                <a:pathLst>
                  <a:path w="9032" h="25036" extrusionOk="0">
                    <a:moveTo>
                      <a:pt x="6972" y="0"/>
                    </a:moveTo>
                    <a:lnTo>
                      <a:pt x="7210" y="476"/>
                    </a:lnTo>
                    <a:cubicBezTo>
                      <a:pt x="7368" y="872"/>
                      <a:pt x="7527" y="1268"/>
                      <a:pt x="7685" y="1743"/>
                    </a:cubicBezTo>
                    <a:cubicBezTo>
                      <a:pt x="8160" y="3407"/>
                      <a:pt x="8160" y="5150"/>
                      <a:pt x="7844" y="6893"/>
                    </a:cubicBezTo>
                    <a:cubicBezTo>
                      <a:pt x="7606" y="8081"/>
                      <a:pt x="7131" y="9190"/>
                      <a:pt x="6576" y="10220"/>
                    </a:cubicBezTo>
                    <a:cubicBezTo>
                      <a:pt x="5863" y="11329"/>
                      <a:pt x="4833" y="12201"/>
                      <a:pt x="3565" y="12597"/>
                    </a:cubicBezTo>
                    <a:cubicBezTo>
                      <a:pt x="3249" y="12755"/>
                      <a:pt x="2932" y="12755"/>
                      <a:pt x="2615" y="12835"/>
                    </a:cubicBezTo>
                    <a:lnTo>
                      <a:pt x="2060" y="12835"/>
                    </a:lnTo>
                    <a:cubicBezTo>
                      <a:pt x="1823" y="12835"/>
                      <a:pt x="1823" y="12835"/>
                      <a:pt x="1268" y="12755"/>
                    </a:cubicBezTo>
                    <a:lnTo>
                      <a:pt x="80" y="12597"/>
                    </a:lnTo>
                    <a:lnTo>
                      <a:pt x="0" y="12597"/>
                    </a:lnTo>
                    <a:lnTo>
                      <a:pt x="0" y="12676"/>
                    </a:lnTo>
                    <a:lnTo>
                      <a:pt x="0" y="12993"/>
                    </a:lnTo>
                    <a:lnTo>
                      <a:pt x="80" y="13627"/>
                    </a:lnTo>
                    <a:lnTo>
                      <a:pt x="159" y="14261"/>
                    </a:lnTo>
                    <a:cubicBezTo>
                      <a:pt x="159" y="14419"/>
                      <a:pt x="238" y="14498"/>
                      <a:pt x="238" y="14657"/>
                    </a:cubicBezTo>
                    <a:cubicBezTo>
                      <a:pt x="634" y="15845"/>
                      <a:pt x="1347" y="16875"/>
                      <a:pt x="2298" y="17667"/>
                    </a:cubicBezTo>
                    <a:cubicBezTo>
                      <a:pt x="2694" y="17984"/>
                      <a:pt x="3090" y="18222"/>
                      <a:pt x="3486" y="18460"/>
                    </a:cubicBezTo>
                    <a:cubicBezTo>
                      <a:pt x="3565" y="18539"/>
                      <a:pt x="3724" y="18618"/>
                      <a:pt x="3803" y="18697"/>
                    </a:cubicBezTo>
                    <a:cubicBezTo>
                      <a:pt x="3882" y="18697"/>
                      <a:pt x="3962" y="18776"/>
                      <a:pt x="4041" y="18776"/>
                    </a:cubicBezTo>
                    <a:cubicBezTo>
                      <a:pt x="3962" y="18856"/>
                      <a:pt x="3803" y="18935"/>
                      <a:pt x="3724" y="19014"/>
                    </a:cubicBezTo>
                    <a:lnTo>
                      <a:pt x="3407" y="19410"/>
                    </a:lnTo>
                    <a:cubicBezTo>
                      <a:pt x="3249" y="19569"/>
                      <a:pt x="3169" y="19648"/>
                      <a:pt x="3090" y="19886"/>
                    </a:cubicBezTo>
                    <a:cubicBezTo>
                      <a:pt x="2773" y="20519"/>
                      <a:pt x="2694" y="21312"/>
                      <a:pt x="3011" y="22025"/>
                    </a:cubicBezTo>
                    <a:cubicBezTo>
                      <a:pt x="3565" y="23292"/>
                      <a:pt x="4516" y="24401"/>
                      <a:pt x="5784" y="25035"/>
                    </a:cubicBezTo>
                    <a:lnTo>
                      <a:pt x="5388" y="24639"/>
                    </a:lnTo>
                    <a:cubicBezTo>
                      <a:pt x="4991" y="24322"/>
                      <a:pt x="4595" y="23926"/>
                      <a:pt x="4278" y="23451"/>
                    </a:cubicBezTo>
                    <a:cubicBezTo>
                      <a:pt x="3803" y="22817"/>
                      <a:pt x="3486" y="22104"/>
                      <a:pt x="3486" y="21312"/>
                    </a:cubicBezTo>
                    <a:cubicBezTo>
                      <a:pt x="3407" y="20836"/>
                      <a:pt x="3565" y="20440"/>
                      <a:pt x="3882" y="20123"/>
                    </a:cubicBezTo>
                    <a:cubicBezTo>
                      <a:pt x="3962" y="20044"/>
                      <a:pt x="4041" y="19886"/>
                      <a:pt x="4120" y="19886"/>
                    </a:cubicBezTo>
                    <a:cubicBezTo>
                      <a:pt x="4199" y="19727"/>
                      <a:pt x="4358" y="19648"/>
                      <a:pt x="4516" y="19569"/>
                    </a:cubicBezTo>
                    <a:cubicBezTo>
                      <a:pt x="4991" y="19331"/>
                      <a:pt x="5467" y="19093"/>
                      <a:pt x="5942" y="18935"/>
                    </a:cubicBezTo>
                    <a:cubicBezTo>
                      <a:pt x="5705" y="18697"/>
                      <a:pt x="5308" y="18460"/>
                      <a:pt x="4991" y="18222"/>
                    </a:cubicBezTo>
                    <a:cubicBezTo>
                      <a:pt x="4675" y="18063"/>
                      <a:pt x="4358" y="17826"/>
                      <a:pt x="4120" y="17667"/>
                    </a:cubicBezTo>
                    <a:cubicBezTo>
                      <a:pt x="3724" y="17350"/>
                      <a:pt x="3328" y="17034"/>
                      <a:pt x="3011" y="16717"/>
                    </a:cubicBezTo>
                    <a:cubicBezTo>
                      <a:pt x="2298" y="16162"/>
                      <a:pt x="1823" y="15370"/>
                      <a:pt x="1585" y="14419"/>
                    </a:cubicBezTo>
                    <a:cubicBezTo>
                      <a:pt x="1479" y="14208"/>
                      <a:pt x="1479" y="14208"/>
                      <a:pt x="1491" y="14208"/>
                    </a:cubicBezTo>
                    <a:lnTo>
                      <a:pt x="1491" y="14208"/>
                    </a:lnTo>
                    <a:cubicBezTo>
                      <a:pt x="1497" y="14208"/>
                      <a:pt x="1506" y="14208"/>
                      <a:pt x="1506" y="14181"/>
                    </a:cubicBezTo>
                    <a:cubicBezTo>
                      <a:pt x="1704" y="14221"/>
                      <a:pt x="1902" y="14241"/>
                      <a:pt x="2110" y="14241"/>
                    </a:cubicBezTo>
                    <a:cubicBezTo>
                      <a:pt x="2318" y="14241"/>
                      <a:pt x="2536" y="14221"/>
                      <a:pt x="2773" y="14181"/>
                    </a:cubicBezTo>
                    <a:cubicBezTo>
                      <a:pt x="4041" y="14102"/>
                      <a:pt x="5229" y="13548"/>
                      <a:pt x="6180" y="12676"/>
                    </a:cubicBezTo>
                    <a:cubicBezTo>
                      <a:pt x="7923" y="10854"/>
                      <a:pt x="8953" y="8477"/>
                      <a:pt x="8953" y="6021"/>
                    </a:cubicBezTo>
                    <a:cubicBezTo>
                      <a:pt x="9032" y="3803"/>
                      <a:pt x="8319" y="1664"/>
                      <a:pt x="6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4"/>
              <p:cNvSpPr/>
              <p:nvPr/>
            </p:nvSpPr>
            <p:spPr>
              <a:xfrm>
                <a:off x="2617650" y="4502400"/>
                <a:ext cx="1018050" cy="209975"/>
              </a:xfrm>
              <a:custGeom>
                <a:avLst/>
                <a:gdLst/>
                <a:ahLst/>
                <a:cxnLst/>
                <a:rect l="l" t="t" r="r" b="b"/>
                <a:pathLst>
                  <a:path w="40722" h="8399" extrusionOk="0">
                    <a:moveTo>
                      <a:pt x="0" y="0"/>
                    </a:moveTo>
                    <a:lnTo>
                      <a:pt x="872" y="872"/>
                    </a:lnTo>
                    <a:cubicBezTo>
                      <a:pt x="1109" y="1109"/>
                      <a:pt x="1505" y="1426"/>
                      <a:pt x="1822" y="1823"/>
                    </a:cubicBezTo>
                    <a:cubicBezTo>
                      <a:pt x="2219" y="2219"/>
                      <a:pt x="2852" y="2536"/>
                      <a:pt x="3328" y="2932"/>
                    </a:cubicBezTo>
                    <a:cubicBezTo>
                      <a:pt x="6417" y="5071"/>
                      <a:pt x="9903" y="6576"/>
                      <a:pt x="13548" y="7447"/>
                    </a:cubicBezTo>
                    <a:cubicBezTo>
                      <a:pt x="14657" y="7685"/>
                      <a:pt x="15845" y="7923"/>
                      <a:pt x="16954" y="8081"/>
                    </a:cubicBezTo>
                    <a:cubicBezTo>
                      <a:pt x="18143" y="8240"/>
                      <a:pt x="19331" y="8319"/>
                      <a:pt x="20519" y="8398"/>
                    </a:cubicBezTo>
                    <a:lnTo>
                      <a:pt x="23292" y="8398"/>
                    </a:lnTo>
                    <a:lnTo>
                      <a:pt x="24243" y="8319"/>
                    </a:lnTo>
                    <a:lnTo>
                      <a:pt x="26144" y="8161"/>
                    </a:lnTo>
                    <a:lnTo>
                      <a:pt x="27967" y="7844"/>
                    </a:lnTo>
                    <a:cubicBezTo>
                      <a:pt x="32720" y="7210"/>
                      <a:pt x="37077" y="5150"/>
                      <a:pt x="40722" y="1981"/>
                    </a:cubicBezTo>
                    <a:lnTo>
                      <a:pt x="40722" y="1981"/>
                    </a:lnTo>
                    <a:lnTo>
                      <a:pt x="39929" y="2377"/>
                    </a:lnTo>
                    <a:cubicBezTo>
                      <a:pt x="39216" y="2852"/>
                      <a:pt x="38503" y="3249"/>
                      <a:pt x="37711" y="3645"/>
                    </a:cubicBezTo>
                    <a:cubicBezTo>
                      <a:pt x="35018" y="4992"/>
                      <a:pt x="32086" y="5942"/>
                      <a:pt x="28996" y="6418"/>
                    </a:cubicBezTo>
                    <a:cubicBezTo>
                      <a:pt x="26672" y="6785"/>
                      <a:pt x="24348" y="6963"/>
                      <a:pt x="22023" y="6963"/>
                    </a:cubicBezTo>
                    <a:cubicBezTo>
                      <a:pt x="19832" y="6963"/>
                      <a:pt x="17640" y="6804"/>
                      <a:pt x="15449" y="6497"/>
                    </a:cubicBezTo>
                    <a:cubicBezTo>
                      <a:pt x="9824" y="5705"/>
                      <a:pt x="4437" y="3486"/>
                      <a:pt x="0"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4"/>
              <p:cNvSpPr/>
              <p:nvPr/>
            </p:nvSpPr>
            <p:spPr>
              <a:xfrm>
                <a:off x="3374250" y="237825"/>
                <a:ext cx="3202675" cy="4418500"/>
              </a:xfrm>
              <a:custGeom>
                <a:avLst/>
                <a:gdLst/>
                <a:ahLst/>
                <a:cxnLst/>
                <a:rect l="l" t="t" r="r" b="b"/>
                <a:pathLst>
                  <a:path w="128107" h="176740" extrusionOk="0">
                    <a:moveTo>
                      <a:pt x="23252" y="1"/>
                    </a:moveTo>
                    <a:cubicBezTo>
                      <a:pt x="22829" y="1"/>
                      <a:pt x="22419" y="81"/>
                      <a:pt x="22025" y="250"/>
                    </a:cubicBezTo>
                    <a:cubicBezTo>
                      <a:pt x="8319" y="6112"/>
                      <a:pt x="12597" y="50320"/>
                      <a:pt x="14894" y="62917"/>
                    </a:cubicBezTo>
                    <a:cubicBezTo>
                      <a:pt x="14894" y="62917"/>
                      <a:pt x="634" y="82327"/>
                      <a:pt x="1743" y="85733"/>
                    </a:cubicBezTo>
                    <a:cubicBezTo>
                      <a:pt x="2852" y="89140"/>
                      <a:pt x="7447" y="89695"/>
                      <a:pt x="7447" y="89695"/>
                    </a:cubicBezTo>
                    <a:cubicBezTo>
                      <a:pt x="7447" y="89695"/>
                      <a:pt x="0" y="94290"/>
                      <a:pt x="9190" y="104034"/>
                    </a:cubicBezTo>
                    <a:lnTo>
                      <a:pt x="15449" y="109105"/>
                    </a:lnTo>
                    <a:cubicBezTo>
                      <a:pt x="15449" y="109105"/>
                      <a:pt x="3486" y="120513"/>
                      <a:pt x="6338" y="122256"/>
                    </a:cubicBezTo>
                    <a:cubicBezTo>
                      <a:pt x="7989" y="123265"/>
                      <a:pt x="10968" y="123478"/>
                      <a:pt x="13184" y="123478"/>
                    </a:cubicBezTo>
                    <a:cubicBezTo>
                      <a:pt x="14795" y="123478"/>
                      <a:pt x="16003" y="123365"/>
                      <a:pt x="16003" y="123365"/>
                    </a:cubicBezTo>
                    <a:lnTo>
                      <a:pt x="16003" y="123365"/>
                    </a:lnTo>
                    <a:cubicBezTo>
                      <a:pt x="16003" y="123365"/>
                      <a:pt x="12042" y="135645"/>
                      <a:pt x="16003" y="136834"/>
                    </a:cubicBezTo>
                    <a:cubicBezTo>
                      <a:pt x="16714" y="137033"/>
                      <a:pt x="17354" y="137114"/>
                      <a:pt x="17925" y="137114"/>
                    </a:cubicBezTo>
                    <a:cubicBezTo>
                      <a:pt x="20534" y="137114"/>
                      <a:pt x="21707" y="135408"/>
                      <a:pt x="21708" y="135407"/>
                    </a:cubicBezTo>
                    <a:lnTo>
                      <a:pt x="21708" y="135407"/>
                    </a:lnTo>
                    <a:cubicBezTo>
                      <a:pt x="21708" y="135408"/>
                      <a:pt x="21154" y="142776"/>
                      <a:pt x="35968" y="158779"/>
                    </a:cubicBezTo>
                    <a:cubicBezTo>
                      <a:pt x="45970" y="169583"/>
                      <a:pt x="55466" y="176740"/>
                      <a:pt x="61994" y="176740"/>
                    </a:cubicBezTo>
                    <a:cubicBezTo>
                      <a:pt x="65136" y="176740"/>
                      <a:pt x="67591" y="175082"/>
                      <a:pt x="69084" y="171376"/>
                    </a:cubicBezTo>
                    <a:cubicBezTo>
                      <a:pt x="69084" y="171376"/>
                      <a:pt x="69827" y="171578"/>
                      <a:pt x="71083" y="171578"/>
                    </a:cubicBezTo>
                    <a:cubicBezTo>
                      <a:pt x="74981" y="171578"/>
                      <a:pt x="83821" y="169629"/>
                      <a:pt x="90712" y="153629"/>
                    </a:cubicBezTo>
                    <a:cubicBezTo>
                      <a:pt x="95149" y="152678"/>
                      <a:pt x="98635" y="149351"/>
                      <a:pt x="99902" y="145073"/>
                    </a:cubicBezTo>
                    <a:cubicBezTo>
                      <a:pt x="102200" y="137705"/>
                      <a:pt x="99903" y="126297"/>
                      <a:pt x="99902" y="126297"/>
                    </a:cubicBezTo>
                    <a:lnTo>
                      <a:pt x="99902" y="126297"/>
                    </a:lnTo>
                    <a:cubicBezTo>
                      <a:pt x="99903" y="126297"/>
                      <a:pt x="101660" y="128953"/>
                      <a:pt x="103296" y="128953"/>
                    </a:cubicBezTo>
                    <a:cubicBezTo>
                      <a:pt x="103938" y="128953"/>
                      <a:pt x="104561" y="128544"/>
                      <a:pt x="105052" y="127406"/>
                    </a:cubicBezTo>
                    <a:cubicBezTo>
                      <a:pt x="106716" y="123444"/>
                      <a:pt x="99348" y="115443"/>
                      <a:pt x="99348" y="115443"/>
                    </a:cubicBezTo>
                    <a:cubicBezTo>
                      <a:pt x="99348" y="115443"/>
                      <a:pt x="110122" y="114888"/>
                      <a:pt x="116460" y="106332"/>
                    </a:cubicBezTo>
                    <a:cubicBezTo>
                      <a:pt x="120739" y="100390"/>
                      <a:pt x="119392" y="98013"/>
                      <a:pt x="114321" y="93656"/>
                    </a:cubicBezTo>
                    <a:lnTo>
                      <a:pt x="114321" y="93656"/>
                    </a:lnTo>
                    <a:cubicBezTo>
                      <a:pt x="115167" y="93834"/>
                      <a:pt x="117138" y="94562"/>
                      <a:pt x="118618" y="94562"/>
                    </a:cubicBezTo>
                    <a:cubicBezTo>
                      <a:pt x="119773" y="94562"/>
                      <a:pt x="120630" y="94119"/>
                      <a:pt x="120422" y="92626"/>
                    </a:cubicBezTo>
                    <a:cubicBezTo>
                      <a:pt x="119867" y="88586"/>
                      <a:pt x="112420" y="67432"/>
                      <a:pt x="105607" y="62362"/>
                    </a:cubicBezTo>
                    <a:cubicBezTo>
                      <a:pt x="104181" y="61253"/>
                      <a:pt x="128106" y="12688"/>
                      <a:pt x="112341" y="4528"/>
                    </a:cubicBezTo>
                    <a:cubicBezTo>
                      <a:pt x="111376" y="4027"/>
                      <a:pt x="110346" y="3794"/>
                      <a:pt x="109265" y="3794"/>
                    </a:cubicBezTo>
                    <a:cubicBezTo>
                      <a:pt x="98363" y="3794"/>
                      <a:pt x="82276" y="27522"/>
                      <a:pt x="75501" y="40496"/>
                    </a:cubicBezTo>
                    <a:cubicBezTo>
                      <a:pt x="75501" y="40496"/>
                      <a:pt x="69543" y="38320"/>
                      <a:pt x="62065" y="38320"/>
                    </a:cubicBezTo>
                    <a:cubicBezTo>
                      <a:pt x="58039" y="38320"/>
                      <a:pt x="53572" y="38951"/>
                      <a:pt x="49357" y="40892"/>
                    </a:cubicBezTo>
                    <a:cubicBezTo>
                      <a:pt x="49357" y="40892"/>
                      <a:pt x="32797" y="1"/>
                      <a:pt x="23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4"/>
              <p:cNvSpPr/>
              <p:nvPr/>
            </p:nvSpPr>
            <p:spPr>
              <a:xfrm>
                <a:off x="3374250" y="1810725"/>
                <a:ext cx="2648100" cy="2843625"/>
              </a:xfrm>
              <a:custGeom>
                <a:avLst/>
                <a:gdLst/>
                <a:ahLst/>
                <a:cxnLst/>
                <a:rect l="l" t="t" r="r" b="b"/>
                <a:pathLst>
                  <a:path w="105924" h="113745" extrusionOk="0">
                    <a:moveTo>
                      <a:pt x="14815" y="1"/>
                    </a:moveTo>
                    <a:lnTo>
                      <a:pt x="14815" y="1"/>
                    </a:lnTo>
                    <a:cubicBezTo>
                      <a:pt x="14814" y="2"/>
                      <a:pt x="555" y="19490"/>
                      <a:pt x="1743" y="22897"/>
                    </a:cubicBezTo>
                    <a:cubicBezTo>
                      <a:pt x="2852" y="26224"/>
                      <a:pt x="7447" y="26858"/>
                      <a:pt x="7447" y="26858"/>
                    </a:cubicBezTo>
                    <a:cubicBezTo>
                      <a:pt x="7447" y="26858"/>
                      <a:pt x="0" y="31374"/>
                      <a:pt x="9190" y="41118"/>
                    </a:cubicBezTo>
                    <a:lnTo>
                      <a:pt x="15449" y="46189"/>
                    </a:lnTo>
                    <a:cubicBezTo>
                      <a:pt x="15449" y="46189"/>
                      <a:pt x="3486" y="57597"/>
                      <a:pt x="6338" y="59340"/>
                    </a:cubicBezTo>
                    <a:cubicBezTo>
                      <a:pt x="8049" y="60338"/>
                      <a:pt x="11187" y="60538"/>
                      <a:pt x="13423" y="60538"/>
                    </a:cubicBezTo>
                    <a:cubicBezTo>
                      <a:pt x="14913" y="60538"/>
                      <a:pt x="16003" y="60449"/>
                      <a:pt x="16003" y="60449"/>
                    </a:cubicBezTo>
                    <a:lnTo>
                      <a:pt x="16003" y="60449"/>
                    </a:lnTo>
                    <a:cubicBezTo>
                      <a:pt x="16003" y="60449"/>
                      <a:pt x="12042" y="72729"/>
                      <a:pt x="16003" y="73838"/>
                    </a:cubicBezTo>
                    <a:cubicBezTo>
                      <a:pt x="16737" y="74058"/>
                      <a:pt x="17395" y="74148"/>
                      <a:pt x="17979" y="74148"/>
                    </a:cubicBezTo>
                    <a:cubicBezTo>
                      <a:pt x="20550" y="74148"/>
                      <a:pt x="21707" y="72412"/>
                      <a:pt x="21708" y="72412"/>
                    </a:cubicBezTo>
                    <a:lnTo>
                      <a:pt x="21708" y="72412"/>
                    </a:lnTo>
                    <a:cubicBezTo>
                      <a:pt x="21708" y="72413"/>
                      <a:pt x="21154" y="79781"/>
                      <a:pt x="35968" y="95784"/>
                    </a:cubicBezTo>
                    <a:cubicBezTo>
                      <a:pt x="45970" y="106588"/>
                      <a:pt x="55466" y="113745"/>
                      <a:pt x="61994" y="113745"/>
                    </a:cubicBezTo>
                    <a:cubicBezTo>
                      <a:pt x="65136" y="113745"/>
                      <a:pt x="67591" y="112087"/>
                      <a:pt x="69084" y="108380"/>
                    </a:cubicBezTo>
                    <a:cubicBezTo>
                      <a:pt x="69084" y="108380"/>
                      <a:pt x="69827" y="108583"/>
                      <a:pt x="71083" y="108583"/>
                    </a:cubicBezTo>
                    <a:cubicBezTo>
                      <a:pt x="74981" y="108583"/>
                      <a:pt x="83821" y="106634"/>
                      <a:pt x="90712" y="90634"/>
                    </a:cubicBezTo>
                    <a:cubicBezTo>
                      <a:pt x="95149" y="89683"/>
                      <a:pt x="98635" y="86435"/>
                      <a:pt x="99902" y="82078"/>
                    </a:cubicBezTo>
                    <a:cubicBezTo>
                      <a:pt x="102200" y="74710"/>
                      <a:pt x="99903" y="63302"/>
                      <a:pt x="99902" y="63301"/>
                    </a:cubicBezTo>
                    <a:lnTo>
                      <a:pt x="99902" y="63301"/>
                    </a:lnTo>
                    <a:cubicBezTo>
                      <a:pt x="99903" y="63302"/>
                      <a:pt x="101664" y="65923"/>
                      <a:pt x="103302" y="65923"/>
                    </a:cubicBezTo>
                    <a:cubicBezTo>
                      <a:pt x="103942" y="65923"/>
                      <a:pt x="104562" y="65523"/>
                      <a:pt x="105052" y="64411"/>
                    </a:cubicBezTo>
                    <a:cubicBezTo>
                      <a:pt x="105924" y="62351"/>
                      <a:pt x="104339" y="59182"/>
                      <a:pt x="102596" y="56646"/>
                    </a:cubicBezTo>
                    <a:lnTo>
                      <a:pt x="102596" y="56646"/>
                    </a:lnTo>
                    <a:cubicBezTo>
                      <a:pt x="102834" y="57201"/>
                      <a:pt x="102913" y="57835"/>
                      <a:pt x="102755" y="58469"/>
                    </a:cubicBezTo>
                    <a:cubicBezTo>
                      <a:pt x="102357" y="59367"/>
                      <a:pt x="101789" y="59698"/>
                      <a:pt x="101168" y="59698"/>
                    </a:cubicBezTo>
                    <a:cubicBezTo>
                      <a:pt x="99435" y="59698"/>
                      <a:pt x="97288" y="57122"/>
                      <a:pt x="97288" y="57122"/>
                    </a:cubicBezTo>
                    <a:lnTo>
                      <a:pt x="97288" y="57122"/>
                    </a:lnTo>
                    <a:cubicBezTo>
                      <a:pt x="97288" y="57123"/>
                      <a:pt x="99506" y="76374"/>
                      <a:pt x="96733" y="79542"/>
                    </a:cubicBezTo>
                    <a:cubicBezTo>
                      <a:pt x="96244" y="80119"/>
                      <a:pt x="95743" y="80354"/>
                      <a:pt x="95253" y="80354"/>
                    </a:cubicBezTo>
                    <a:cubicBezTo>
                      <a:pt x="93045" y="80354"/>
                      <a:pt x="91029" y="75581"/>
                      <a:pt x="91029" y="75581"/>
                    </a:cubicBezTo>
                    <a:cubicBezTo>
                      <a:pt x="91029" y="75581"/>
                      <a:pt x="87147" y="93011"/>
                      <a:pt x="79304" y="96972"/>
                    </a:cubicBezTo>
                    <a:cubicBezTo>
                      <a:pt x="78509" y="97382"/>
                      <a:pt x="77853" y="97566"/>
                      <a:pt x="77316" y="97566"/>
                    </a:cubicBezTo>
                    <a:cubicBezTo>
                      <a:pt x="72559" y="97566"/>
                      <a:pt x="77165" y="83108"/>
                      <a:pt x="77165" y="83108"/>
                    </a:cubicBezTo>
                    <a:lnTo>
                      <a:pt x="77165" y="83108"/>
                    </a:lnTo>
                    <a:cubicBezTo>
                      <a:pt x="77165" y="83108"/>
                      <a:pt x="77767" y="83372"/>
                      <a:pt x="78540" y="83372"/>
                    </a:cubicBezTo>
                    <a:cubicBezTo>
                      <a:pt x="80047" y="83372"/>
                      <a:pt x="82206" y="82369"/>
                      <a:pt x="81839" y="76453"/>
                    </a:cubicBezTo>
                    <a:lnTo>
                      <a:pt x="81839" y="76453"/>
                    </a:lnTo>
                    <a:cubicBezTo>
                      <a:pt x="81839" y="76453"/>
                      <a:pt x="81152" y="79932"/>
                      <a:pt x="78923" y="79932"/>
                    </a:cubicBezTo>
                    <a:cubicBezTo>
                      <a:pt x="78125" y="79932"/>
                      <a:pt x="77130" y="79486"/>
                      <a:pt x="75897" y="78275"/>
                    </a:cubicBezTo>
                    <a:lnTo>
                      <a:pt x="75897" y="78275"/>
                    </a:lnTo>
                    <a:cubicBezTo>
                      <a:pt x="75897" y="78275"/>
                      <a:pt x="77165" y="86910"/>
                      <a:pt x="71144" y="88416"/>
                    </a:cubicBezTo>
                    <a:cubicBezTo>
                      <a:pt x="70696" y="88523"/>
                      <a:pt x="70219" y="88575"/>
                      <a:pt x="69719" y="88575"/>
                    </a:cubicBezTo>
                    <a:cubicBezTo>
                      <a:pt x="63578" y="88575"/>
                      <a:pt x="53837" y="80799"/>
                      <a:pt x="49516" y="72888"/>
                    </a:cubicBezTo>
                    <a:cubicBezTo>
                      <a:pt x="44841" y="64331"/>
                      <a:pt x="44366" y="58469"/>
                      <a:pt x="44366" y="58469"/>
                    </a:cubicBezTo>
                    <a:lnTo>
                      <a:pt x="44366" y="58469"/>
                    </a:lnTo>
                    <a:cubicBezTo>
                      <a:pt x="44366" y="58469"/>
                      <a:pt x="46333" y="58984"/>
                      <a:pt x="49094" y="58984"/>
                    </a:cubicBezTo>
                    <a:cubicBezTo>
                      <a:pt x="51958" y="58984"/>
                      <a:pt x="55676" y="58430"/>
                      <a:pt x="58943" y="56171"/>
                    </a:cubicBezTo>
                    <a:lnTo>
                      <a:pt x="58785" y="54507"/>
                    </a:lnTo>
                    <a:cubicBezTo>
                      <a:pt x="56366" y="55451"/>
                      <a:pt x="53772" y="55956"/>
                      <a:pt x="51166" y="55956"/>
                    </a:cubicBezTo>
                    <a:cubicBezTo>
                      <a:pt x="50272" y="55956"/>
                      <a:pt x="49376" y="55896"/>
                      <a:pt x="48486" y="55775"/>
                    </a:cubicBezTo>
                    <a:cubicBezTo>
                      <a:pt x="42940" y="54904"/>
                      <a:pt x="35255" y="46506"/>
                      <a:pt x="35255" y="46506"/>
                    </a:cubicBezTo>
                    <a:lnTo>
                      <a:pt x="36206" y="41198"/>
                    </a:lnTo>
                    <a:lnTo>
                      <a:pt x="36206" y="41198"/>
                    </a:lnTo>
                    <a:cubicBezTo>
                      <a:pt x="36205" y="41198"/>
                      <a:pt x="33226" y="43084"/>
                      <a:pt x="30924" y="43084"/>
                    </a:cubicBezTo>
                    <a:cubicBezTo>
                      <a:pt x="30318" y="43084"/>
                      <a:pt x="29759" y="42954"/>
                      <a:pt x="29313" y="42624"/>
                    </a:cubicBezTo>
                    <a:cubicBezTo>
                      <a:pt x="27174" y="41039"/>
                      <a:pt x="29155" y="37791"/>
                      <a:pt x="29155" y="37791"/>
                    </a:cubicBezTo>
                    <a:cubicBezTo>
                      <a:pt x="29155" y="37791"/>
                      <a:pt x="21549" y="37791"/>
                      <a:pt x="20123" y="34384"/>
                    </a:cubicBezTo>
                    <a:cubicBezTo>
                      <a:pt x="19331" y="32245"/>
                      <a:pt x="19569" y="29948"/>
                      <a:pt x="20836" y="28046"/>
                    </a:cubicBezTo>
                    <a:lnTo>
                      <a:pt x="20836" y="28046"/>
                    </a:lnTo>
                    <a:cubicBezTo>
                      <a:pt x="20836" y="28046"/>
                      <a:pt x="18673" y="28503"/>
                      <a:pt x="16572" y="28503"/>
                    </a:cubicBezTo>
                    <a:cubicBezTo>
                      <a:pt x="14857" y="28503"/>
                      <a:pt x="13182" y="28199"/>
                      <a:pt x="12755" y="27096"/>
                    </a:cubicBezTo>
                    <a:cubicBezTo>
                      <a:pt x="11725" y="24640"/>
                      <a:pt x="18142" y="18223"/>
                      <a:pt x="18143" y="18222"/>
                    </a:cubicBezTo>
                    <a:lnTo>
                      <a:pt x="18143" y="18222"/>
                    </a:lnTo>
                    <a:cubicBezTo>
                      <a:pt x="18142" y="18222"/>
                      <a:pt x="13271" y="19972"/>
                      <a:pt x="9849" y="19972"/>
                    </a:cubicBezTo>
                    <a:cubicBezTo>
                      <a:pt x="8071" y="19972"/>
                      <a:pt x="6684" y="19500"/>
                      <a:pt x="6576" y="18064"/>
                    </a:cubicBezTo>
                    <a:cubicBezTo>
                      <a:pt x="6338" y="13944"/>
                      <a:pt x="14814" y="2"/>
                      <a:pt x="14815" y="1"/>
                    </a:cubicBezTo>
                    <a:close/>
                  </a:path>
                </a:pathLst>
              </a:custGeom>
              <a:solidFill>
                <a:srgbClr val="FFB469">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4"/>
              <p:cNvSpPr/>
              <p:nvPr/>
            </p:nvSpPr>
            <p:spPr>
              <a:xfrm>
                <a:off x="5501425" y="2412850"/>
                <a:ext cx="893275" cy="725025"/>
              </a:xfrm>
              <a:custGeom>
                <a:avLst/>
                <a:gdLst/>
                <a:ahLst/>
                <a:cxnLst/>
                <a:rect l="l" t="t" r="r" b="b"/>
                <a:pathLst>
                  <a:path w="35731" h="29001" extrusionOk="0">
                    <a:moveTo>
                      <a:pt x="33829" y="0"/>
                    </a:moveTo>
                    <a:cubicBezTo>
                      <a:pt x="33513" y="1109"/>
                      <a:pt x="32483" y="1901"/>
                      <a:pt x="31373" y="1981"/>
                    </a:cubicBezTo>
                    <a:cubicBezTo>
                      <a:pt x="29979" y="2126"/>
                      <a:pt x="28584" y="2197"/>
                      <a:pt x="27189" y="2197"/>
                    </a:cubicBezTo>
                    <a:cubicBezTo>
                      <a:pt x="24781" y="2197"/>
                      <a:pt x="22373" y="1986"/>
                      <a:pt x="19965" y="1585"/>
                    </a:cubicBezTo>
                    <a:lnTo>
                      <a:pt x="19965" y="1585"/>
                    </a:lnTo>
                    <a:cubicBezTo>
                      <a:pt x="19965" y="1585"/>
                      <a:pt x="22421" y="4912"/>
                      <a:pt x="24798" y="5704"/>
                    </a:cubicBezTo>
                    <a:cubicBezTo>
                      <a:pt x="27254" y="6496"/>
                      <a:pt x="31215" y="8715"/>
                      <a:pt x="30898" y="9507"/>
                    </a:cubicBezTo>
                    <a:cubicBezTo>
                      <a:pt x="30813" y="9790"/>
                      <a:pt x="29556" y="9881"/>
                      <a:pt x="27975" y="9881"/>
                    </a:cubicBezTo>
                    <a:cubicBezTo>
                      <a:pt x="25129" y="9881"/>
                      <a:pt x="21233" y="9586"/>
                      <a:pt x="21233" y="9586"/>
                    </a:cubicBezTo>
                    <a:lnTo>
                      <a:pt x="21233" y="9586"/>
                    </a:lnTo>
                    <a:cubicBezTo>
                      <a:pt x="21233" y="9586"/>
                      <a:pt x="30026" y="11488"/>
                      <a:pt x="24402" y="17271"/>
                    </a:cubicBezTo>
                    <a:cubicBezTo>
                      <a:pt x="17113" y="24718"/>
                      <a:pt x="0" y="26382"/>
                      <a:pt x="0" y="26382"/>
                    </a:cubicBezTo>
                    <a:cubicBezTo>
                      <a:pt x="0" y="26382"/>
                      <a:pt x="4191" y="29001"/>
                      <a:pt x="8881" y="29001"/>
                    </a:cubicBezTo>
                    <a:cubicBezTo>
                      <a:pt x="9350" y="29001"/>
                      <a:pt x="9824" y="28975"/>
                      <a:pt x="10300" y="28917"/>
                    </a:cubicBezTo>
                    <a:cubicBezTo>
                      <a:pt x="12201" y="28759"/>
                      <a:pt x="25748" y="26857"/>
                      <a:pt x="31373" y="19252"/>
                    </a:cubicBezTo>
                    <a:cubicBezTo>
                      <a:pt x="35731" y="13310"/>
                      <a:pt x="34384" y="10933"/>
                      <a:pt x="29234" y="6576"/>
                    </a:cubicBezTo>
                    <a:lnTo>
                      <a:pt x="29234" y="6576"/>
                    </a:lnTo>
                    <a:cubicBezTo>
                      <a:pt x="30116" y="6796"/>
                      <a:pt x="32078" y="7508"/>
                      <a:pt x="33563" y="7508"/>
                    </a:cubicBezTo>
                    <a:cubicBezTo>
                      <a:pt x="34745" y="7508"/>
                      <a:pt x="35625" y="7056"/>
                      <a:pt x="35414" y="5546"/>
                    </a:cubicBezTo>
                    <a:cubicBezTo>
                      <a:pt x="35018" y="3644"/>
                      <a:pt x="34463" y="1822"/>
                      <a:pt x="33829"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4"/>
              <p:cNvSpPr/>
              <p:nvPr/>
            </p:nvSpPr>
            <p:spPr>
              <a:xfrm>
                <a:off x="5667800" y="3240750"/>
                <a:ext cx="259475" cy="824325"/>
              </a:xfrm>
              <a:custGeom>
                <a:avLst/>
                <a:gdLst/>
                <a:ahLst/>
                <a:cxnLst/>
                <a:rect l="l" t="t" r="r" b="b"/>
                <a:pathLst>
                  <a:path w="10379" h="32973" extrusionOk="0">
                    <a:moveTo>
                      <a:pt x="5546" y="0"/>
                    </a:moveTo>
                    <a:lnTo>
                      <a:pt x="5546" y="0"/>
                    </a:lnTo>
                    <a:cubicBezTo>
                      <a:pt x="5863" y="951"/>
                      <a:pt x="6180" y="1822"/>
                      <a:pt x="6576" y="2773"/>
                    </a:cubicBezTo>
                    <a:cubicBezTo>
                      <a:pt x="7289" y="4833"/>
                      <a:pt x="7764" y="6893"/>
                      <a:pt x="8160" y="9032"/>
                    </a:cubicBezTo>
                    <a:cubicBezTo>
                      <a:pt x="8477" y="11171"/>
                      <a:pt x="8715" y="13231"/>
                      <a:pt x="8794" y="15370"/>
                    </a:cubicBezTo>
                    <a:cubicBezTo>
                      <a:pt x="8794" y="17192"/>
                      <a:pt x="8715" y="18301"/>
                      <a:pt x="8715" y="18301"/>
                    </a:cubicBezTo>
                    <a:cubicBezTo>
                      <a:pt x="8715" y="19252"/>
                      <a:pt x="8636" y="20282"/>
                      <a:pt x="8557" y="21232"/>
                    </a:cubicBezTo>
                    <a:cubicBezTo>
                      <a:pt x="8319" y="23292"/>
                      <a:pt x="7764" y="25352"/>
                      <a:pt x="6893" y="27253"/>
                    </a:cubicBezTo>
                    <a:cubicBezTo>
                      <a:pt x="6021" y="29234"/>
                      <a:pt x="4516" y="30819"/>
                      <a:pt x="2694" y="31769"/>
                    </a:cubicBezTo>
                    <a:cubicBezTo>
                      <a:pt x="1189" y="32641"/>
                      <a:pt x="0" y="32799"/>
                      <a:pt x="0" y="32958"/>
                    </a:cubicBezTo>
                    <a:cubicBezTo>
                      <a:pt x="131" y="32968"/>
                      <a:pt x="262" y="32973"/>
                      <a:pt x="393" y="32973"/>
                    </a:cubicBezTo>
                    <a:cubicBezTo>
                      <a:pt x="1291" y="32973"/>
                      <a:pt x="2181" y="32739"/>
                      <a:pt x="3011" y="32324"/>
                    </a:cubicBezTo>
                    <a:cubicBezTo>
                      <a:pt x="5071" y="31452"/>
                      <a:pt x="6893" y="29868"/>
                      <a:pt x="7923" y="27808"/>
                    </a:cubicBezTo>
                    <a:cubicBezTo>
                      <a:pt x="9032" y="25827"/>
                      <a:pt x="9745" y="23688"/>
                      <a:pt x="10062" y="21391"/>
                    </a:cubicBezTo>
                    <a:cubicBezTo>
                      <a:pt x="10220" y="20440"/>
                      <a:pt x="10300" y="19410"/>
                      <a:pt x="10379" y="18380"/>
                    </a:cubicBezTo>
                    <a:cubicBezTo>
                      <a:pt x="10379" y="17350"/>
                      <a:pt x="10379" y="16320"/>
                      <a:pt x="10300" y="15370"/>
                    </a:cubicBezTo>
                    <a:cubicBezTo>
                      <a:pt x="10141" y="13151"/>
                      <a:pt x="9824" y="10933"/>
                      <a:pt x="9270" y="8794"/>
                    </a:cubicBezTo>
                    <a:cubicBezTo>
                      <a:pt x="8794" y="6655"/>
                      <a:pt x="8081" y="4516"/>
                      <a:pt x="7210" y="2535"/>
                    </a:cubicBezTo>
                    <a:cubicBezTo>
                      <a:pt x="6814" y="1585"/>
                      <a:pt x="6259" y="713"/>
                      <a:pt x="5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4"/>
              <p:cNvSpPr/>
              <p:nvPr/>
            </p:nvSpPr>
            <p:spPr>
              <a:xfrm>
                <a:off x="4875550" y="3876525"/>
                <a:ext cx="812075" cy="659575"/>
              </a:xfrm>
              <a:custGeom>
                <a:avLst/>
                <a:gdLst/>
                <a:ahLst/>
                <a:cxnLst/>
                <a:rect l="l" t="t" r="r" b="b"/>
                <a:pathLst>
                  <a:path w="32483" h="26383" extrusionOk="0">
                    <a:moveTo>
                      <a:pt x="32086" y="0"/>
                    </a:moveTo>
                    <a:cubicBezTo>
                      <a:pt x="32007" y="0"/>
                      <a:pt x="32086" y="1506"/>
                      <a:pt x="31611" y="3645"/>
                    </a:cubicBezTo>
                    <a:cubicBezTo>
                      <a:pt x="30977" y="6259"/>
                      <a:pt x="29947" y="8794"/>
                      <a:pt x="28521" y="11092"/>
                    </a:cubicBezTo>
                    <a:cubicBezTo>
                      <a:pt x="27175" y="13389"/>
                      <a:pt x="25511" y="15528"/>
                      <a:pt x="23689" y="17509"/>
                    </a:cubicBezTo>
                    <a:cubicBezTo>
                      <a:pt x="22183" y="19173"/>
                      <a:pt x="21153" y="20123"/>
                      <a:pt x="21153" y="20123"/>
                    </a:cubicBezTo>
                    <a:lnTo>
                      <a:pt x="20440" y="20836"/>
                    </a:lnTo>
                    <a:cubicBezTo>
                      <a:pt x="20203" y="20995"/>
                      <a:pt x="19886" y="21312"/>
                      <a:pt x="19569" y="21549"/>
                    </a:cubicBezTo>
                    <a:cubicBezTo>
                      <a:pt x="19173" y="21866"/>
                      <a:pt x="18856" y="22183"/>
                      <a:pt x="18381" y="22500"/>
                    </a:cubicBezTo>
                    <a:cubicBezTo>
                      <a:pt x="16321" y="24085"/>
                      <a:pt x="13786" y="25035"/>
                      <a:pt x="11171" y="25273"/>
                    </a:cubicBezTo>
                    <a:cubicBezTo>
                      <a:pt x="10458" y="25273"/>
                      <a:pt x="9745" y="25273"/>
                      <a:pt x="9032" y="25194"/>
                    </a:cubicBezTo>
                    <a:cubicBezTo>
                      <a:pt x="8319" y="25035"/>
                      <a:pt x="7606" y="25035"/>
                      <a:pt x="6972" y="24798"/>
                    </a:cubicBezTo>
                    <a:cubicBezTo>
                      <a:pt x="6338" y="24639"/>
                      <a:pt x="5705" y="24481"/>
                      <a:pt x="5071" y="24243"/>
                    </a:cubicBezTo>
                    <a:cubicBezTo>
                      <a:pt x="4516" y="24005"/>
                      <a:pt x="3962" y="23768"/>
                      <a:pt x="3407" y="23530"/>
                    </a:cubicBezTo>
                    <a:lnTo>
                      <a:pt x="2060" y="22975"/>
                    </a:lnTo>
                    <a:lnTo>
                      <a:pt x="1030" y="22421"/>
                    </a:lnTo>
                    <a:cubicBezTo>
                      <a:pt x="713" y="22262"/>
                      <a:pt x="397" y="22104"/>
                      <a:pt x="0" y="22025"/>
                    </a:cubicBezTo>
                    <a:lnTo>
                      <a:pt x="0" y="22025"/>
                    </a:lnTo>
                    <a:cubicBezTo>
                      <a:pt x="0" y="22104"/>
                      <a:pt x="317" y="22342"/>
                      <a:pt x="872" y="22738"/>
                    </a:cubicBezTo>
                    <a:lnTo>
                      <a:pt x="1823" y="23372"/>
                    </a:lnTo>
                    <a:lnTo>
                      <a:pt x="3169" y="24164"/>
                    </a:lnTo>
                    <a:cubicBezTo>
                      <a:pt x="3724" y="24402"/>
                      <a:pt x="4279" y="24718"/>
                      <a:pt x="4833" y="24956"/>
                    </a:cubicBezTo>
                    <a:cubicBezTo>
                      <a:pt x="5467" y="25194"/>
                      <a:pt x="6101" y="25431"/>
                      <a:pt x="6735" y="25669"/>
                    </a:cubicBezTo>
                    <a:cubicBezTo>
                      <a:pt x="7448" y="25907"/>
                      <a:pt x="8161" y="26065"/>
                      <a:pt x="8953" y="26224"/>
                    </a:cubicBezTo>
                    <a:cubicBezTo>
                      <a:pt x="9666" y="26382"/>
                      <a:pt x="10458" y="26382"/>
                      <a:pt x="11250" y="26382"/>
                    </a:cubicBezTo>
                    <a:cubicBezTo>
                      <a:pt x="12756" y="26382"/>
                      <a:pt x="14261" y="26144"/>
                      <a:pt x="15766" y="25590"/>
                    </a:cubicBezTo>
                    <a:lnTo>
                      <a:pt x="16717" y="25194"/>
                    </a:lnTo>
                    <a:lnTo>
                      <a:pt x="17668" y="24639"/>
                    </a:lnTo>
                    <a:cubicBezTo>
                      <a:pt x="18143" y="24402"/>
                      <a:pt x="18697" y="24085"/>
                      <a:pt x="19252" y="23689"/>
                    </a:cubicBezTo>
                    <a:cubicBezTo>
                      <a:pt x="19727" y="23372"/>
                      <a:pt x="20124" y="23055"/>
                      <a:pt x="20520" y="22738"/>
                    </a:cubicBezTo>
                    <a:cubicBezTo>
                      <a:pt x="20916" y="22500"/>
                      <a:pt x="21233" y="22183"/>
                      <a:pt x="21470" y="21946"/>
                    </a:cubicBezTo>
                    <a:lnTo>
                      <a:pt x="22263" y="21312"/>
                    </a:lnTo>
                    <a:cubicBezTo>
                      <a:pt x="22263" y="21312"/>
                      <a:pt x="23372" y="20203"/>
                      <a:pt x="24798" y="18460"/>
                    </a:cubicBezTo>
                    <a:cubicBezTo>
                      <a:pt x="26620" y="16400"/>
                      <a:pt x="28204" y="14102"/>
                      <a:pt x="29551" y="11646"/>
                    </a:cubicBezTo>
                    <a:cubicBezTo>
                      <a:pt x="30898" y="9190"/>
                      <a:pt x="31770" y="6497"/>
                      <a:pt x="32245" y="3803"/>
                    </a:cubicBezTo>
                    <a:cubicBezTo>
                      <a:pt x="32483" y="2535"/>
                      <a:pt x="32403" y="1268"/>
                      <a:pt x="32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4"/>
              <p:cNvSpPr/>
              <p:nvPr/>
            </p:nvSpPr>
            <p:spPr>
              <a:xfrm>
                <a:off x="5026075" y="3523850"/>
                <a:ext cx="405975" cy="501250"/>
              </a:xfrm>
              <a:custGeom>
                <a:avLst/>
                <a:gdLst/>
                <a:ahLst/>
                <a:cxnLst/>
                <a:rect l="l" t="t" r="r" b="b"/>
                <a:pathLst>
                  <a:path w="16239" h="20050" extrusionOk="0">
                    <a:moveTo>
                      <a:pt x="14114" y="1"/>
                    </a:moveTo>
                    <a:cubicBezTo>
                      <a:pt x="14109" y="1"/>
                      <a:pt x="14106" y="2"/>
                      <a:pt x="14103" y="5"/>
                    </a:cubicBezTo>
                    <a:cubicBezTo>
                      <a:pt x="14182" y="877"/>
                      <a:pt x="14419" y="1748"/>
                      <a:pt x="14657" y="2540"/>
                    </a:cubicBezTo>
                    <a:cubicBezTo>
                      <a:pt x="15053" y="4442"/>
                      <a:pt x="15132" y="6343"/>
                      <a:pt x="14974" y="8245"/>
                    </a:cubicBezTo>
                    <a:cubicBezTo>
                      <a:pt x="14895" y="9116"/>
                      <a:pt x="14578" y="9988"/>
                      <a:pt x="13944" y="10621"/>
                    </a:cubicBezTo>
                    <a:cubicBezTo>
                      <a:pt x="13701" y="10760"/>
                      <a:pt x="13427" y="10823"/>
                      <a:pt x="13150" y="10823"/>
                    </a:cubicBezTo>
                    <a:cubicBezTo>
                      <a:pt x="12795" y="10823"/>
                      <a:pt x="12433" y="10720"/>
                      <a:pt x="12122" y="10542"/>
                    </a:cubicBezTo>
                    <a:cubicBezTo>
                      <a:pt x="11805" y="10384"/>
                      <a:pt x="11488" y="10225"/>
                      <a:pt x="11250" y="10067"/>
                    </a:cubicBezTo>
                    <a:lnTo>
                      <a:pt x="11171" y="9988"/>
                    </a:lnTo>
                    <a:lnTo>
                      <a:pt x="11013" y="9829"/>
                    </a:lnTo>
                    <a:lnTo>
                      <a:pt x="10617" y="9591"/>
                    </a:lnTo>
                    <a:cubicBezTo>
                      <a:pt x="10379" y="9433"/>
                      <a:pt x="10220" y="9275"/>
                      <a:pt x="10062" y="9116"/>
                    </a:cubicBezTo>
                    <a:lnTo>
                      <a:pt x="8874" y="8165"/>
                    </a:lnTo>
                    <a:lnTo>
                      <a:pt x="8478" y="7848"/>
                    </a:lnTo>
                    <a:lnTo>
                      <a:pt x="8478" y="7848"/>
                    </a:lnTo>
                    <a:lnTo>
                      <a:pt x="8557" y="9671"/>
                    </a:lnTo>
                    <a:cubicBezTo>
                      <a:pt x="8557" y="9908"/>
                      <a:pt x="8557" y="10146"/>
                      <a:pt x="8636" y="10463"/>
                    </a:cubicBezTo>
                    <a:cubicBezTo>
                      <a:pt x="8715" y="10780"/>
                      <a:pt x="8636" y="11017"/>
                      <a:pt x="8636" y="11334"/>
                    </a:cubicBezTo>
                    <a:cubicBezTo>
                      <a:pt x="8636" y="11651"/>
                      <a:pt x="8636" y="11968"/>
                      <a:pt x="8636" y="12285"/>
                    </a:cubicBezTo>
                    <a:cubicBezTo>
                      <a:pt x="8557" y="13157"/>
                      <a:pt x="8478" y="14028"/>
                      <a:pt x="8240" y="14820"/>
                    </a:cubicBezTo>
                    <a:cubicBezTo>
                      <a:pt x="7923" y="15692"/>
                      <a:pt x="7527" y="16563"/>
                      <a:pt x="6972" y="17355"/>
                    </a:cubicBezTo>
                    <a:cubicBezTo>
                      <a:pt x="6180" y="18465"/>
                      <a:pt x="4912" y="19098"/>
                      <a:pt x="3566" y="19178"/>
                    </a:cubicBezTo>
                    <a:lnTo>
                      <a:pt x="2377" y="19178"/>
                    </a:lnTo>
                    <a:lnTo>
                      <a:pt x="1427" y="18940"/>
                    </a:lnTo>
                    <a:cubicBezTo>
                      <a:pt x="1110" y="18861"/>
                      <a:pt x="872" y="18782"/>
                      <a:pt x="634" y="18702"/>
                    </a:cubicBezTo>
                    <a:cubicBezTo>
                      <a:pt x="410" y="18646"/>
                      <a:pt x="186" y="18590"/>
                      <a:pt x="74" y="18590"/>
                    </a:cubicBezTo>
                    <a:cubicBezTo>
                      <a:pt x="28" y="18590"/>
                      <a:pt x="0" y="18600"/>
                      <a:pt x="0" y="18623"/>
                    </a:cubicBezTo>
                    <a:cubicBezTo>
                      <a:pt x="0" y="18702"/>
                      <a:pt x="159" y="18861"/>
                      <a:pt x="555" y="19019"/>
                    </a:cubicBezTo>
                    <a:cubicBezTo>
                      <a:pt x="793" y="19178"/>
                      <a:pt x="1030" y="19336"/>
                      <a:pt x="1347" y="19415"/>
                    </a:cubicBezTo>
                    <a:lnTo>
                      <a:pt x="2298" y="19811"/>
                    </a:lnTo>
                    <a:cubicBezTo>
                      <a:pt x="2694" y="19891"/>
                      <a:pt x="3169" y="19970"/>
                      <a:pt x="3566" y="20049"/>
                    </a:cubicBezTo>
                    <a:cubicBezTo>
                      <a:pt x="4120" y="20049"/>
                      <a:pt x="4596" y="19970"/>
                      <a:pt x="5071" y="19891"/>
                    </a:cubicBezTo>
                    <a:cubicBezTo>
                      <a:pt x="6180" y="19574"/>
                      <a:pt x="7131" y="19019"/>
                      <a:pt x="7844" y="18148"/>
                    </a:cubicBezTo>
                    <a:cubicBezTo>
                      <a:pt x="8557" y="17276"/>
                      <a:pt x="9111" y="16326"/>
                      <a:pt x="9507" y="15296"/>
                    </a:cubicBezTo>
                    <a:cubicBezTo>
                      <a:pt x="9824" y="14424"/>
                      <a:pt x="9983" y="13473"/>
                      <a:pt x="10141" y="12523"/>
                    </a:cubicBezTo>
                    <a:cubicBezTo>
                      <a:pt x="10141" y="12127"/>
                      <a:pt x="10220" y="11730"/>
                      <a:pt x="10220" y="11414"/>
                    </a:cubicBezTo>
                    <a:lnTo>
                      <a:pt x="10220" y="11255"/>
                    </a:lnTo>
                    <a:lnTo>
                      <a:pt x="10300" y="11255"/>
                    </a:lnTo>
                    <a:lnTo>
                      <a:pt x="10379" y="11334"/>
                    </a:lnTo>
                    <a:cubicBezTo>
                      <a:pt x="10696" y="11572"/>
                      <a:pt x="11092" y="11730"/>
                      <a:pt x="11488" y="11889"/>
                    </a:cubicBezTo>
                    <a:cubicBezTo>
                      <a:pt x="11963" y="12047"/>
                      <a:pt x="12439" y="12206"/>
                      <a:pt x="12993" y="12206"/>
                    </a:cubicBezTo>
                    <a:cubicBezTo>
                      <a:pt x="13075" y="12216"/>
                      <a:pt x="13157" y="12221"/>
                      <a:pt x="13239" y="12221"/>
                    </a:cubicBezTo>
                    <a:cubicBezTo>
                      <a:pt x="13788" y="12221"/>
                      <a:pt x="14322" y="11996"/>
                      <a:pt x="14736" y="11651"/>
                    </a:cubicBezTo>
                    <a:cubicBezTo>
                      <a:pt x="15212" y="11176"/>
                      <a:pt x="15608" y="10701"/>
                      <a:pt x="15766" y="10067"/>
                    </a:cubicBezTo>
                    <a:cubicBezTo>
                      <a:pt x="15925" y="9512"/>
                      <a:pt x="16004" y="8958"/>
                      <a:pt x="16083" y="8324"/>
                    </a:cubicBezTo>
                    <a:cubicBezTo>
                      <a:pt x="16238" y="3896"/>
                      <a:pt x="14337"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4"/>
              <p:cNvSpPr/>
              <p:nvPr/>
            </p:nvSpPr>
            <p:spPr>
              <a:xfrm>
                <a:off x="4320975" y="3074075"/>
                <a:ext cx="493200" cy="157550"/>
              </a:xfrm>
              <a:custGeom>
                <a:avLst/>
                <a:gdLst/>
                <a:ahLst/>
                <a:cxnLst/>
                <a:rect l="l" t="t" r="r" b="b"/>
                <a:pathLst>
                  <a:path w="19728" h="6302" extrusionOk="0">
                    <a:moveTo>
                      <a:pt x="196" y="1"/>
                    </a:moveTo>
                    <a:cubicBezTo>
                      <a:pt x="179" y="1"/>
                      <a:pt x="167" y="4"/>
                      <a:pt x="159" y="12"/>
                    </a:cubicBezTo>
                    <a:cubicBezTo>
                      <a:pt x="0" y="171"/>
                      <a:pt x="1981" y="1993"/>
                      <a:pt x="4279" y="3419"/>
                    </a:cubicBezTo>
                    <a:cubicBezTo>
                      <a:pt x="5309" y="4053"/>
                      <a:pt x="6418" y="4607"/>
                      <a:pt x="7606" y="5083"/>
                    </a:cubicBezTo>
                    <a:cubicBezTo>
                      <a:pt x="8081" y="5320"/>
                      <a:pt x="8478" y="5479"/>
                      <a:pt x="8715" y="5558"/>
                    </a:cubicBezTo>
                    <a:lnTo>
                      <a:pt x="9191" y="5716"/>
                    </a:lnTo>
                    <a:cubicBezTo>
                      <a:pt x="9191" y="5716"/>
                      <a:pt x="9824" y="5875"/>
                      <a:pt x="10854" y="6112"/>
                    </a:cubicBezTo>
                    <a:cubicBezTo>
                      <a:pt x="11724" y="6228"/>
                      <a:pt x="12637" y="6302"/>
                      <a:pt x="13560" y="6302"/>
                    </a:cubicBezTo>
                    <a:cubicBezTo>
                      <a:pt x="13899" y="6302"/>
                      <a:pt x="14238" y="6292"/>
                      <a:pt x="14578" y="6271"/>
                    </a:cubicBezTo>
                    <a:cubicBezTo>
                      <a:pt x="15845" y="6192"/>
                      <a:pt x="17034" y="5954"/>
                      <a:pt x="18222" y="5399"/>
                    </a:cubicBezTo>
                    <a:cubicBezTo>
                      <a:pt x="19173" y="5003"/>
                      <a:pt x="19727" y="4607"/>
                      <a:pt x="19648" y="4528"/>
                    </a:cubicBezTo>
                    <a:cubicBezTo>
                      <a:pt x="19648" y="4514"/>
                      <a:pt x="19626" y="4507"/>
                      <a:pt x="19584" y="4507"/>
                    </a:cubicBezTo>
                    <a:cubicBezTo>
                      <a:pt x="19391" y="4507"/>
                      <a:pt x="18781" y="4649"/>
                      <a:pt x="18064" y="4845"/>
                    </a:cubicBezTo>
                    <a:cubicBezTo>
                      <a:pt x="16875" y="5083"/>
                      <a:pt x="15766" y="5162"/>
                      <a:pt x="14578" y="5162"/>
                    </a:cubicBezTo>
                    <a:cubicBezTo>
                      <a:pt x="13389" y="5083"/>
                      <a:pt x="12280" y="4924"/>
                      <a:pt x="11171" y="4607"/>
                    </a:cubicBezTo>
                    <a:cubicBezTo>
                      <a:pt x="10696" y="4528"/>
                      <a:pt x="10300" y="4370"/>
                      <a:pt x="10062" y="4290"/>
                    </a:cubicBezTo>
                    <a:lnTo>
                      <a:pt x="9666" y="4211"/>
                    </a:lnTo>
                    <a:lnTo>
                      <a:pt x="9191" y="4053"/>
                    </a:lnTo>
                    <a:cubicBezTo>
                      <a:pt x="8953" y="3973"/>
                      <a:pt x="8557" y="3894"/>
                      <a:pt x="8081" y="3736"/>
                    </a:cubicBezTo>
                    <a:cubicBezTo>
                      <a:pt x="6972" y="3340"/>
                      <a:pt x="5863" y="2943"/>
                      <a:pt x="4833" y="2468"/>
                    </a:cubicBezTo>
                    <a:cubicBezTo>
                      <a:pt x="2573" y="1413"/>
                      <a:pt x="528"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4"/>
              <p:cNvSpPr/>
              <p:nvPr/>
            </p:nvSpPr>
            <p:spPr>
              <a:xfrm>
                <a:off x="6061950" y="2234425"/>
                <a:ext cx="332750" cy="384425"/>
              </a:xfrm>
              <a:custGeom>
                <a:avLst/>
                <a:gdLst/>
                <a:ahLst/>
                <a:cxnLst/>
                <a:rect l="l" t="t" r="r" b="b"/>
                <a:pathLst>
                  <a:path w="13310" h="15377" extrusionOk="0">
                    <a:moveTo>
                      <a:pt x="8888" y="1"/>
                    </a:moveTo>
                    <a:cubicBezTo>
                      <a:pt x="8882" y="1"/>
                      <a:pt x="8877" y="3"/>
                      <a:pt x="8873" y="7"/>
                    </a:cubicBezTo>
                    <a:cubicBezTo>
                      <a:pt x="8715" y="7"/>
                      <a:pt x="9982" y="3334"/>
                      <a:pt x="10854" y="6582"/>
                    </a:cubicBezTo>
                    <a:cubicBezTo>
                      <a:pt x="11171" y="7375"/>
                      <a:pt x="11329" y="8246"/>
                      <a:pt x="11488" y="8959"/>
                    </a:cubicBezTo>
                    <a:cubicBezTo>
                      <a:pt x="11567" y="9672"/>
                      <a:pt x="11646" y="10385"/>
                      <a:pt x="11725" y="11098"/>
                    </a:cubicBezTo>
                    <a:lnTo>
                      <a:pt x="11725" y="12604"/>
                    </a:lnTo>
                    <a:lnTo>
                      <a:pt x="11725" y="13000"/>
                    </a:lnTo>
                    <a:lnTo>
                      <a:pt x="11725" y="13237"/>
                    </a:lnTo>
                    <a:cubicBezTo>
                      <a:pt x="11725" y="13317"/>
                      <a:pt x="11725" y="13317"/>
                      <a:pt x="11725" y="13396"/>
                    </a:cubicBezTo>
                    <a:cubicBezTo>
                      <a:pt x="11725" y="13475"/>
                      <a:pt x="11725" y="13554"/>
                      <a:pt x="11725" y="13713"/>
                    </a:cubicBezTo>
                    <a:cubicBezTo>
                      <a:pt x="11646" y="13713"/>
                      <a:pt x="11646" y="13792"/>
                      <a:pt x="11646" y="13871"/>
                    </a:cubicBezTo>
                    <a:cubicBezTo>
                      <a:pt x="11646" y="13871"/>
                      <a:pt x="11488" y="13950"/>
                      <a:pt x="11250" y="13950"/>
                    </a:cubicBezTo>
                    <a:cubicBezTo>
                      <a:pt x="10537" y="13950"/>
                      <a:pt x="9824" y="13871"/>
                      <a:pt x="9111" y="13792"/>
                    </a:cubicBezTo>
                    <a:cubicBezTo>
                      <a:pt x="8319" y="13713"/>
                      <a:pt x="7526" y="13554"/>
                      <a:pt x="6655" y="13475"/>
                    </a:cubicBezTo>
                    <a:cubicBezTo>
                      <a:pt x="3463" y="12881"/>
                      <a:pt x="619" y="11314"/>
                      <a:pt x="143" y="11314"/>
                    </a:cubicBezTo>
                    <a:cubicBezTo>
                      <a:pt x="111" y="11314"/>
                      <a:pt x="89" y="11321"/>
                      <a:pt x="79" y="11336"/>
                    </a:cubicBezTo>
                    <a:cubicBezTo>
                      <a:pt x="0" y="11415"/>
                      <a:pt x="713" y="11970"/>
                      <a:pt x="1901" y="12683"/>
                    </a:cubicBezTo>
                    <a:cubicBezTo>
                      <a:pt x="2456" y="13000"/>
                      <a:pt x="3169" y="13317"/>
                      <a:pt x="3882" y="13633"/>
                    </a:cubicBezTo>
                    <a:cubicBezTo>
                      <a:pt x="4674" y="13950"/>
                      <a:pt x="5546" y="14188"/>
                      <a:pt x="6338" y="14505"/>
                    </a:cubicBezTo>
                    <a:cubicBezTo>
                      <a:pt x="7209" y="14743"/>
                      <a:pt x="8160" y="14901"/>
                      <a:pt x="8952" y="15059"/>
                    </a:cubicBezTo>
                    <a:cubicBezTo>
                      <a:pt x="9665" y="15218"/>
                      <a:pt x="10458" y="15297"/>
                      <a:pt x="11250" y="15376"/>
                    </a:cubicBezTo>
                    <a:cubicBezTo>
                      <a:pt x="11725" y="15376"/>
                      <a:pt x="12121" y="15297"/>
                      <a:pt x="12518" y="14980"/>
                    </a:cubicBezTo>
                    <a:cubicBezTo>
                      <a:pt x="12834" y="14743"/>
                      <a:pt x="13072" y="14426"/>
                      <a:pt x="13151" y="14030"/>
                    </a:cubicBezTo>
                    <a:cubicBezTo>
                      <a:pt x="13231" y="13792"/>
                      <a:pt x="13310" y="13633"/>
                      <a:pt x="13310" y="13475"/>
                    </a:cubicBezTo>
                    <a:cubicBezTo>
                      <a:pt x="13310" y="13396"/>
                      <a:pt x="13310" y="13317"/>
                      <a:pt x="13310" y="13237"/>
                    </a:cubicBezTo>
                    <a:lnTo>
                      <a:pt x="13310" y="13079"/>
                    </a:lnTo>
                    <a:lnTo>
                      <a:pt x="13310" y="12604"/>
                    </a:lnTo>
                    <a:cubicBezTo>
                      <a:pt x="13310" y="12207"/>
                      <a:pt x="13231" y="11732"/>
                      <a:pt x="13151" y="11019"/>
                    </a:cubicBezTo>
                    <a:cubicBezTo>
                      <a:pt x="13072" y="10227"/>
                      <a:pt x="12993" y="9435"/>
                      <a:pt x="12755" y="8722"/>
                    </a:cubicBezTo>
                    <a:cubicBezTo>
                      <a:pt x="12518" y="7929"/>
                      <a:pt x="12280" y="7058"/>
                      <a:pt x="11963" y="6266"/>
                    </a:cubicBezTo>
                    <a:cubicBezTo>
                      <a:pt x="11408" y="4760"/>
                      <a:pt x="10695" y="3255"/>
                      <a:pt x="9982" y="1829"/>
                    </a:cubicBezTo>
                    <a:cubicBezTo>
                      <a:pt x="9456" y="701"/>
                      <a:pt x="9001" y="1"/>
                      <a:pt x="8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4"/>
              <p:cNvSpPr/>
              <p:nvPr/>
            </p:nvSpPr>
            <p:spPr>
              <a:xfrm>
                <a:off x="6048075" y="2590550"/>
                <a:ext cx="245625" cy="286300"/>
              </a:xfrm>
              <a:custGeom>
                <a:avLst/>
                <a:gdLst/>
                <a:ahLst/>
                <a:cxnLst/>
                <a:rect l="l" t="t" r="r" b="b"/>
                <a:pathLst>
                  <a:path w="9825" h="11452" extrusionOk="0">
                    <a:moveTo>
                      <a:pt x="7905" y="1"/>
                    </a:moveTo>
                    <a:cubicBezTo>
                      <a:pt x="7880" y="1"/>
                      <a:pt x="7859" y="7"/>
                      <a:pt x="7844" y="22"/>
                    </a:cubicBezTo>
                    <a:cubicBezTo>
                      <a:pt x="7844" y="22"/>
                      <a:pt x="7844" y="181"/>
                      <a:pt x="8081" y="418"/>
                    </a:cubicBezTo>
                    <a:cubicBezTo>
                      <a:pt x="8240" y="577"/>
                      <a:pt x="8240" y="656"/>
                      <a:pt x="8319" y="814"/>
                    </a:cubicBezTo>
                    <a:lnTo>
                      <a:pt x="8636" y="1290"/>
                    </a:lnTo>
                    <a:cubicBezTo>
                      <a:pt x="8794" y="1448"/>
                      <a:pt x="8874" y="1686"/>
                      <a:pt x="8953" y="1844"/>
                    </a:cubicBezTo>
                    <a:cubicBezTo>
                      <a:pt x="8953" y="2082"/>
                      <a:pt x="8953" y="2320"/>
                      <a:pt x="8953" y="2478"/>
                    </a:cubicBezTo>
                    <a:cubicBezTo>
                      <a:pt x="8794" y="2954"/>
                      <a:pt x="8557" y="3350"/>
                      <a:pt x="8081" y="3508"/>
                    </a:cubicBezTo>
                    <a:cubicBezTo>
                      <a:pt x="7606" y="3746"/>
                      <a:pt x="7131" y="3904"/>
                      <a:pt x="6576" y="3983"/>
                    </a:cubicBezTo>
                    <a:cubicBezTo>
                      <a:pt x="6259" y="4063"/>
                      <a:pt x="6022" y="4063"/>
                      <a:pt x="5784" y="4063"/>
                    </a:cubicBezTo>
                    <a:lnTo>
                      <a:pt x="4595" y="4063"/>
                    </a:lnTo>
                    <a:cubicBezTo>
                      <a:pt x="4120" y="4063"/>
                      <a:pt x="3566" y="3983"/>
                      <a:pt x="3090" y="3904"/>
                    </a:cubicBezTo>
                    <a:lnTo>
                      <a:pt x="1902" y="3587"/>
                    </a:lnTo>
                    <a:lnTo>
                      <a:pt x="476" y="3429"/>
                    </a:lnTo>
                    <a:lnTo>
                      <a:pt x="476" y="3429"/>
                    </a:lnTo>
                    <a:lnTo>
                      <a:pt x="1110" y="3825"/>
                    </a:lnTo>
                    <a:lnTo>
                      <a:pt x="2060" y="4538"/>
                    </a:lnTo>
                    <a:lnTo>
                      <a:pt x="3249" y="5410"/>
                    </a:lnTo>
                    <a:cubicBezTo>
                      <a:pt x="3486" y="5568"/>
                      <a:pt x="3724" y="5726"/>
                      <a:pt x="3962" y="5964"/>
                    </a:cubicBezTo>
                    <a:lnTo>
                      <a:pt x="4199" y="6202"/>
                    </a:lnTo>
                    <a:lnTo>
                      <a:pt x="4358" y="6360"/>
                    </a:lnTo>
                    <a:lnTo>
                      <a:pt x="4358" y="6439"/>
                    </a:lnTo>
                    <a:cubicBezTo>
                      <a:pt x="4675" y="6756"/>
                      <a:pt x="4833" y="7152"/>
                      <a:pt x="4833" y="7549"/>
                    </a:cubicBezTo>
                    <a:cubicBezTo>
                      <a:pt x="4833" y="8103"/>
                      <a:pt x="4675" y="8579"/>
                      <a:pt x="4358" y="8975"/>
                    </a:cubicBezTo>
                    <a:cubicBezTo>
                      <a:pt x="3645" y="9925"/>
                      <a:pt x="2694" y="10559"/>
                      <a:pt x="1664" y="10876"/>
                    </a:cubicBezTo>
                    <a:cubicBezTo>
                      <a:pt x="713" y="11114"/>
                      <a:pt x="0" y="11114"/>
                      <a:pt x="0" y="11193"/>
                    </a:cubicBezTo>
                    <a:cubicBezTo>
                      <a:pt x="0" y="11322"/>
                      <a:pt x="423" y="11452"/>
                      <a:pt x="1139" y="11452"/>
                    </a:cubicBezTo>
                    <a:cubicBezTo>
                      <a:pt x="1300" y="11452"/>
                      <a:pt x="1475" y="11445"/>
                      <a:pt x="1664" y="11431"/>
                    </a:cubicBezTo>
                    <a:cubicBezTo>
                      <a:pt x="3011" y="11351"/>
                      <a:pt x="4279" y="10718"/>
                      <a:pt x="5150" y="9688"/>
                    </a:cubicBezTo>
                    <a:cubicBezTo>
                      <a:pt x="5705" y="9133"/>
                      <a:pt x="6022" y="8420"/>
                      <a:pt x="6101" y="7628"/>
                    </a:cubicBezTo>
                    <a:cubicBezTo>
                      <a:pt x="6101" y="6915"/>
                      <a:pt x="5942" y="6202"/>
                      <a:pt x="5546" y="5647"/>
                    </a:cubicBezTo>
                    <a:lnTo>
                      <a:pt x="5546" y="5568"/>
                    </a:lnTo>
                    <a:cubicBezTo>
                      <a:pt x="5546" y="5568"/>
                      <a:pt x="5388" y="5568"/>
                      <a:pt x="5546" y="5489"/>
                    </a:cubicBezTo>
                    <a:lnTo>
                      <a:pt x="5942" y="5489"/>
                    </a:lnTo>
                    <a:cubicBezTo>
                      <a:pt x="6259" y="5410"/>
                      <a:pt x="6576" y="5410"/>
                      <a:pt x="6893" y="5330"/>
                    </a:cubicBezTo>
                    <a:cubicBezTo>
                      <a:pt x="7527" y="5093"/>
                      <a:pt x="8161" y="4855"/>
                      <a:pt x="8715" y="4459"/>
                    </a:cubicBezTo>
                    <a:cubicBezTo>
                      <a:pt x="9349" y="4063"/>
                      <a:pt x="9824" y="3350"/>
                      <a:pt x="9824" y="2557"/>
                    </a:cubicBezTo>
                    <a:cubicBezTo>
                      <a:pt x="9824" y="2241"/>
                      <a:pt x="9745" y="1924"/>
                      <a:pt x="9587" y="1607"/>
                    </a:cubicBezTo>
                    <a:cubicBezTo>
                      <a:pt x="9507" y="1369"/>
                      <a:pt x="9349" y="1131"/>
                      <a:pt x="9191" y="894"/>
                    </a:cubicBezTo>
                    <a:cubicBezTo>
                      <a:pt x="8953" y="735"/>
                      <a:pt x="8874" y="577"/>
                      <a:pt x="8715" y="498"/>
                    </a:cubicBezTo>
                    <a:cubicBezTo>
                      <a:pt x="8557" y="339"/>
                      <a:pt x="8398" y="260"/>
                      <a:pt x="8319" y="181"/>
                    </a:cubicBezTo>
                    <a:cubicBezTo>
                      <a:pt x="8191" y="117"/>
                      <a:pt x="8011" y="1"/>
                      <a:pt x="79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4"/>
              <p:cNvSpPr/>
              <p:nvPr/>
            </p:nvSpPr>
            <p:spPr>
              <a:xfrm>
                <a:off x="3849600" y="2555450"/>
                <a:ext cx="435750" cy="333000"/>
              </a:xfrm>
              <a:custGeom>
                <a:avLst/>
                <a:gdLst/>
                <a:ahLst/>
                <a:cxnLst/>
                <a:rect l="l" t="t" r="r" b="b"/>
                <a:pathLst>
                  <a:path w="17430" h="13320" extrusionOk="0">
                    <a:moveTo>
                      <a:pt x="1268" y="0"/>
                    </a:moveTo>
                    <a:cubicBezTo>
                      <a:pt x="1268" y="0"/>
                      <a:pt x="1109" y="159"/>
                      <a:pt x="871" y="476"/>
                    </a:cubicBezTo>
                    <a:cubicBezTo>
                      <a:pt x="792" y="634"/>
                      <a:pt x="634" y="792"/>
                      <a:pt x="555" y="1030"/>
                    </a:cubicBezTo>
                    <a:lnTo>
                      <a:pt x="158" y="1902"/>
                    </a:lnTo>
                    <a:cubicBezTo>
                      <a:pt x="79" y="2298"/>
                      <a:pt x="0" y="2615"/>
                      <a:pt x="0" y="3011"/>
                    </a:cubicBezTo>
                    <a:lnTo>
                      <a:pt x="0" y="3645"/>
                    </a:lnTo>
                    <a:lnTo>
                      <a:pt x="0" y="3961"/>
                    </a:lnTo>
                    <a:cubicBezTo>
                      <a:pt x="0" y="4041"/>
                      <a:pt x="79" y="4120"/>
                      <a:pt x="79" y="4278"/>
                    </a:cubicBezTo>
                    <a:cubicBezTo>
                      <a:pt x="317" y="5150"/>
                      <a:pt x="951" y="5942"/>
                      <a:pt x="1743" y="6576"/>
                    </a:cubicBezTo>
                    <a:cubicBezTo>
                      <a:pt x="2377" y="7130"/>
                      <a:pt x="3169" y="7527"/>
                      <a:pt x="4040" y="7923"/>
                    </a:cubicBezTo>
                    <a:cubicBezTo>
                      <a:pt x="4753" y="8160"/>
                      <a:pt x="5467" y="8398"/>
                      <a:pt x="6180" y="8556"/>
                    </a:cubicBezTo>
                    <a:cubicBezTo>
                      <a:pt x="6813" y="8794"/>
                      <a:pt x="7368" y="8873"/>
                      <a:pt x="7764" y="8953"/>
                    </a:cubicBezTo>
                    <a:lnTo>
                      <a:pt x="8081" y="8953"/>
                    </a:lnTo>
                    <a:lnTo>
                      <a:pt x="8081" y="9111"/>
                    </a:lnTo>
                    <a:cubicBezTo>
                      <a:pt x="7764" y="9824"/>
                      <a:pt x="7922" y="10696"/>
                      <a:pt x="8319" y="11329"/>
                    </a:cubicBezTo>
                    <a:cubicBezTo>
                      <a:pt x="8794" y="11963"/>
                      <a:pt x="9507" y="12518"/>
                      <a:pt x="10299" y="12755"/>
                    </a:cubicBezTo>
                    <a:cubicBezTo>
                      <a:pt x="11012" y="13072"/>
                      <a:pt x="11804" y="13231"/>
                      <a:pt x="12597" y="13310"/>
                    </a:cubicBezTo>
                    <a:cubicBezTo>
                      <a:pt x="12709" y="13317"/>
                      <a:pt x="12821" y="13320"/>
                      <a:pt x="12933" y="13320"/>
                    </a:cubicBezTo>
                    <a:cubicBezTo>
                      <a:pt x="14166" y="13320"/>
                      <a:pt x="15383" y="12920"/>
                      <a:pt x="16400" y="12122"/>
                    </a:cubicBezTo>
                    <a:cubicBezTo>
                      <a:pt x="17271" y="11409"/>
                      <a:pt x="17429" y="10696"/>
                      <a:pt x="17350" y="10696"/>
                    </a:cubicBezTo>
                    <a:cubicBezTo>
                      <a:pt x="17271" y="10696"/>
                      <a:pt x="16954" y="11250"/>
                      <a:pt x="16083" y="11646"/>
                    </a:cubicBezTo>
                    <a:cubicBezTo>
                      <a:pt x="15322" y="12056"/>
                      <a:pt x="14475" y="12293"/>
                      <a:pt x="13605" y="12293"/>
                    </a:cubicBezTo>
                    <a:cubicBezTo>
                      <a:pt x="13297" y="12293"/>
                      <a:pt x="12987" y="12263"/>
                      <a:pt x="12676" y="12201"/>
                    </a:cubicBezTo>
                    <a:cubicBezTo>
                      <a:pt x="12042" y="12122"/>
                      <a:pt x="11408" y="11963"/>
                      <a:pt x="10775" y="11646"/>
                    </a:cubicBezTo>
                    <a:cubicBezTo>
                      <a:pt x="10299" y="11409"/>
                      <a:pt x="9824" y="11092"/>
                      <a:pt x="9586" y="10616"/>
                    </a:cubicBezTo>
                    <a:cubicBezTo>
                      <a:pt x="9349" y="10299"/>
                      <a:pt x="9349" y="9983"/>
                      <a:pt x="9507" y="9666"/>
                    </a:cubicBezTo>
                    <a:cubicBezTo>
                      <a:pt x="9507" y="9586"/>
                      <a:pt x="9586" y="9507"/>
                      <a:pt x="9586" y="9428"/>
                    </a:cubicBezTo>
                    <a:cubicBezTo>
                      <a:pt x="9665" y="9349"/>
                      <a:pt x="9665" y="9270"/>
                      <a:pt x="9745" y="9111"/>
                    </a:cubicBezTo>
                    <a:cubicBezTo>
                      <a:pt x="9824" y="9032"/>
                      <a:pt x="10062" y="8715"/>
                      <a:pt x="10220" y="8556"/>
                    </a:cubicBezTo>
                    <a:lnTo>
                      <a:pt x="10854" y="7685"/>
                    </a:lnTo>
                    <a:lnTo>
                      <a:pt x="8794" y="7447"/>
                    </a:lnTo>
                    <a:lnTo>
                      <a:pt x="8002" y="7368"/>
                    </a:lnTo>
                    <a:cubicBezTo>
                      <a:pt x="7606" y="7368"/>
                      <a:pt x="7130" y="7289"/>
                      <a:pt x="6496" y="7130"/>
                    </a:cubicBezTo>
                    <a:cubicBezTo>
                      <a:pt x="5070" y="6893"/>
                      <a:pt x="3644" y="6417"/>
                      <a:pt x="2377" y="5625"/>
                    </a:cubicBezTo>
                    <a:cubicBezTo>
                      <a:pt x="1188" y="4833"/>
                      <a:pt x="555" y="3407"/>
                      <a:pt x="792" y="2060"/>
                    </a:cubicBezTo>
                    <a:cubicBezTo>
                      <a:pt x="871" y="1743"/>
                      <a:pt x="951" y="1426"/>
                      <a:pt x="951" y="1189"/>
                    </a:cubicBezTo>
                    <a:cubicBezTo>
                      <a:pt x="1030" y="951"/>
                      <a:pt x="1109" y="792"/>
                      <a:pt x="1188" y="555"/>
                    </a:cubicBezTo>
                    <a:cubicBezTo>
                      <a:pt x="1268" y="238"/>
                      <a:pt x="1347" y="0"/>
                      <a:pt x="12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4"/>
              <p:cNvSpPr/>
              <p:nvPr/>
            </p:nvSpPr>
            <p:spPr>
              <a:xfrm>
                <a:off x="3471300" y="2406900"/>
                <a:ext cx="437725" cy="600225"/>
              </a:xfrm>
              <a:custGeom>
                <a:avLst/>
                <a:gdLst/>
                <a:ahLst/>
                <a:cxnLst/>
                <a:rect l="l" t="t" r="r" b="b"/>
                <a:pathLst>
                  <a:path w="17509" h="24009" extrusionOk="0">
                    <a:moveTo>
                      <a:pt x="7210" y="0"/>
                    </a:moveTo>
                    <a:cubicBezTo>
                      <a:pt x="6259" y="238"/>
                      <a:pt x="5467" y="634"/>
                      <a:pt x="4674" y="1268"/>
                    </a:cubicBezTo>
                    <a:cubicBezTo>
                      <a:pt x="2931" y="2377"/>
                      <a:pt x="1505" y="4041"/>
                      <a:pt x="634" y="5942"/>
                    </a:cubicBezTo>
                    <a:cubicBezTo>
                      <a:pt x="159" y="7051"/>
                      <a:pt x="0" y="8319"/>
                      <a:pt x="238" y="9428"/>
                    </a:cubicBezTo>
                    <a:cubicBezTo>
                      <a:pt x="396" y="10458"/>
                      <a:pt x="713" y="11409"/>
                      <a:pt x="1188" y="12359"/>
                    </a:cubicBezTo>
                    <a:cubicBezTo>
                      <a:pt x="1664" y="13152"/>
                      <a:pt x="2060" y="14023"/>
                      <a:pt x="2614" y="14815"/>
                    </a:cubicBezTo>
                    <a:cubicBezTo>
                      <a:pt x="3169" y="15528"/>
                      <a:pt x="3724" y="16321"/>
                      <a:pt x="4357" y="17034"/>
                    </a:cubicBezTo>
                    <a:cubicBezTo>
                      <a:pt x="5783" y="18618"/>
                      <a:pt x="7289" y="19965"/>
                      <a:pt x="9032" y="21153"/>
                    </a:cubicBezTo>
                    <a:cubicBezTo>
                      <a:pt x="10695" y="22342"/>
                      <a:pt x="12676" y="23292"/>
                      <a:pt x="14657" y="23768"/>
                    </a:cubicBezTo>
                    <a:cubicBezTo>
                      <a:pt x="15271" y="23921"/>
                      <a:pt x="15884" y="24009"/>
                      <a:pt x="16498" y="24009"/>
                    </a:cubicBezTo>
                    <a:cubicBezTo>
                      <a:pt x="16835" y="24009"/>
                      <a:pt x="17172" y="23982"/>
                      <a:pt x="17509" y="23926"/>
                    </a:cubicBezTo>
                    <a:cubicBezTo>
                      <a:pt x="17509" y="23768"/>
                      <a:pt x="16400" y="23689"/>
                      <a:pt x="14815" y="23134"/>
                    </a:cubicBezTo>
                    <a:cubicBezTo>
                      <a:pt x="12993" y="22421"/>
                      <a:pt x="11250" y="21470"/>
                      <a:pt x="9665" y="20203"/>
                    </a:cubicBezTo>
                    <a:cubicBezTo>
                      <a:pt x="8160" y="19014"/>
                      <a:pt x="6734" y="17588"/>
                      <a:pt x="5546" y="16083"/>
                    </a:cubicBezTo>
                    <a:cubicBezTo>
                      <a:pt x="4991" y="15370"/>
                      <a:pt x="4437" y="14578"/>
                      <a:pt x="3961" y="13865"/>
                    </a:cubicBezTo>
                    <a:cubicBezTo>
                      <a:pt x="3407" y="13152"/>
                      <a:pt x="2931" y="12359"/>
                      <a:pt x="2535" y="11567"/>
                    </a:cubicBezTo>
                    <a:cubicBezTo>
                      <a:pt x="2060" y="10854"/>
                      <a:pt x="1743" y="10062"/>
                      <a:pt x="1505" y="9190"/>
                    </a:cubicBezTo>
                    <a:cubicBezTo>
                      <a:pt x="1347" y="8240"/>
                      <a:pt x="1347" y="7289"/>
                      <a:pt x="1664" y="6338"/>
                    </a:cubicBezTo>
                    <a:cubicBezTo>
                      <a:pt x="2377" y="4516"/>
                      <a:pt x="3565" y="2932"/>
                      <a:pt x="5070" y="1743"/>
                    </a:cubicBezTo>
                    <a:cubicBezTo>
                      <a:pt x="5783" y="1189"/>
                      <a:pt x="6497" y="634"/>
                      <a:pt x="7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4"/>
              <p:cNvSpPr/>
              <p:nvPr/>
            </p:nvSpPr>
            <p:spPr>
              <a:xfrm>
                <a:off x="5774750" y="2593075"/>
                <a:ext cx="606100" cy="539950"/>
              </a:xfrm>
              <a:custGeom>
                <a:avLst/>
                <a:gdLst/>
                <a:ahLst/>
                <a:cxnLst/>
                <a:rect l="l" t="t" r="r" b="b"/>
                <a:pathLst>
                  <a:path w="24244" h="21598" extrusionOk="0">
                    <a:moveTo>
                      <a:pt x="19965" y="0"/>
                    </a:moveTo>
                    <a:cubicBezTo>
                      <a:pt x="20361" y="872"/>
                      <a:pt x="20916" y="1743"/>
                      <a:pt x="21470" y="2536"/>
                    </a:cubicBezTo>
                    <a:cubicBezTo>
                      <a:pt x="22025" y="3328"/>
                      <a:pt x="22421" y="4199"/>
                      <a:pt x="22817" y="5071"/>
                    </a:cubicBezTo>
                    <a:cubicBezTo>
                      <a:pt x="23134" y="6101"/>
                      <a:pt x="23134" y="7131"/>
                      <a:pt x="22817" y="8161"/>
                    </a:cubicBezTo>
                    <a:cubicBezTo>
                      <a:pt x="22500" y="9111"/>
                      <a:pt x="21946" y="10062"/>
                      <a:pt x="21233" y="10854"/>
                    </a:cubicBezTo>
                    <a:cubicBezTo>
                      <a:pt x="20599" y="11567"/>
                      <a:pt x="19886" y="12201"/>
                      <a:pt x="19173" y="12835"/>
                    </a:cubicBezTo>
                    <a:cubicBezTo>
                      <a:pt x="18539" y="13389"/>
                      <a:pt x="17984" y="13865"/>
                      <a:pt x="17509" y="14182"/>
                    </a:cubicBezTo>
                    <a:lnTo>
                      <a:pt x="16875" y="14657"/>
                    </a:lnTo>
                    <a:lnTo>
                      <a:pt x="16321" y="15132"/>
                    </a:lnTo>
                    <a:lnTo>
                      <a:pt x="15608" y="15766"/>
                    </a:lnTo>
                    <a:lnTo>
                      <a:pt x="14657" y="16400"/>
                    </a:lnTo>
                    <a:cubicBezTo>
                      <a:pt x="12914" y="17588"/>
                      <a:pt x="11013" y="18539"/>
                      <a:pt x="9032" y="19252"/>
                    </a:cubicBezTo>
                    <a:lnTo>
                      <a:pt x="7448" y="19807"/>
                    </a:lnTo>
                    <a:cubicBezTo>
                      <a:pt x="6893" y="20044"/>
                      <a:pt x="6338" y="20124"/>
                      <a:pt x="5863" y="20282"/>
                    </a:cubicBezTo>
                    <a:cubicBezTo>
                      <a:pt x="4833" y="20520"/>
                      <a:pt x="3882" y="20757"/>
                      <a:pt x="2932" y="20837"/>
                    </a:cubicBezTo>
                    <a:cubicBezTo>
                      <a:pt x="1902" y="20995"/>
                      <a:pt x="951" y="21154"/>
                      <a:pt x="0" y="21391"/>
                    </a:cubicBezTo>
                    <a:cubicBezTo>
                      <a:pt x="603" y="21542"/>
                      <a:pt x="1238" y="21597"/>
                      <a:pt x="1884" y="21597"/>
                    </a:cubicBezTo>
                    <a:cubicBezTo>
                      <a:pt x="2257" y="21597"/>
                      <a:pt x="2634" y="21579"/>
                      <a:pt x="3011" y="21550"/>
                    </a:cubicBezTo>
                    <a:cubicBezTo>
                      <a:pt x="3962" y="21470"/>
                      <a:pt x="4992" y="21391"/>
                      <a:pt x="6022" y="21154"/>
                    </a:cubicBezTo>
                    <a:cubicBezTo>
                      <a:pt x="6576" y="21074"/>
                      <a:pt x="7131" y="20995"/>
                      <a:pt x="7685" y="20837"/>
                    </a:cubicBezTo>
                    <a:lnTo>
                      <a:pt x="9428" y="20361"/>
                    </a:lnTo>
                    <a:cubicBezTo>
                      <a:pt x="11488" y="19727"/>
                      <a:pt x="13548" y="18856"/>
                      <a:pt x="15449" y="17668"/>
                    </a:cubicBezTo>
                    <a:lnTo>
                      <a:pt x="16479" y="17034"/>
                    </a:lnTo>
                    <a:lnTo>
                      <a:pt x="17271" y="16400"/>
                    </a:lnTo>
                    <a:lnTo>
                      <a:pt x="17905" y="15925"/>
                    </a:lnTo>
                    <a:lnTo>
                      <a:pt x="18539" y="15370"/>
                    </a:lnTo>
                    <a:cubicBezTo>
                      <a:pt x="18856" y="15053"/>
                      <a:pt x="19490" y="14578"/>
                      <a:pt x="20124" y="13944"/>
                    </a:cubicBezTo>
                    <a:cubicBezTo>
                      <a:pt x="20916" y="13310"/>
                      <a:pt x="21550" y="12518"/>
                      <a:pt x="22263" y="11726"/>
                    </a:cubicBezTo>
                    <a:cubicBezTo>
                      <a:pt x="22976" y="10775"/>
                      <a:pt x="23609" y="9666"/>
                      <a:pt x="23926" y="8478"/>
                    </a:cubicBezTo>
                    <a:cubicBezTo>
                      <a:pt x="24243" y="7210"/>
                      <a:pt x="24085" y="5942"/>
                      <a:pt x="23609" y="4754"/>
                    </a:cubicBezTo>
                    <a:cubicBezTo>
                      <a:pt x="23134" y="3803"/>
                      <a:pt x="22580" y="2932"/>
                      <a:pt x="21946" y="2140"/>
                    </a:cubicBezTo>
                    <a:cubicBezTo>
                      <a:pt x="21391" y="1347"/>
                      <a:pt x="20757" y="634"/>
                      <a:pt x="19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4"/>
              <p:cNvSpPr/>
              <p:nvPr/>
            </p:nvSpPr>
            <p:spPr>
              <a:xfrm>
                <a:off x="3701050" y="3240700"/>
                <a:ext cx="281275" cy="436175"/>
              </a:xfrm>
              <a:custGeom>
                <a:avLst/>
                <a:gdLst/>
                <a:ahLst/>
                <a:cxnLst/>
                <a:rect l="l" t="t" r="r" b="b"/>
                <a:pathLst>
                  <a:path w="11251" h="17447" extrusionOk="0">
                    <a:moveTo>
                      <a:pt x="2922" y="1"/>
                    </a:moveTo>
                    <a:cubicBezTo>
                      <a:pt x="2661" y="1"/>
                      <a:pt x="1416" y="2975"/>
                      <a:pt x="634" y="6182"/>
                    </a:cubicBezTo>
                    <a:cubicBezTo>
                      <a:pt x="317" y="7687"/>
                      <a:pt x="79" y="9271"/>
                      <a:pt x="0" y="10777"/>
                    </a:cubicBezTo>
                    <a:cubicBezTo>
                      <a:pt x="0" y="11331"/>
                      <a:pt x="0" y="11886"/>
                      <a:pt x="0" y="12361"/>
                    </a:cubicBezTo>
                    <a:cubicBezTo>
                      <a:pt x="0" y="12757"/>
                      <a:pt x="79" y="12995"/>
                      <a:pt x="79" y="12995"/>
                    </a:cubicBezTo>
                    <a:lnTo>
                      <a:pt x="79" y="13153"/>
                    </a:lnTo>
                    <a:cubicBezTo>
                      <a:pt x="79" y="13233"/>
                      <a:pt x="159" y="13391"/>
                      <a:pt x="159" y="13629"/>
                    </a:cubicBezTo>
                    <a:cubicBezTo>
                      <a:pt x="317" y="14104"/>
                      <a:pt x="555" y="14659"/>
                      <a:pt x="792" y="15134"/>
                    </a:cubicBezTo>
                    <a:cubicBezTo>
                      <a:pt x="1189" y="15847"/>
                      <a:pt x="1822" y="16481"/>
                      <a:pt x="2535" y="16877"/>
                    </a:cubicBezTo>
                    <a:cubicBezTo>
                      <a:pt x="3225" y="17222"/>
                      <a:pt x="4035" y="17447"/>
                      <a:pt x="4809" y="17447"/>
                    </a:cubicBezTo>
                    <a:cubicBezTo>
                      <a:pt x="4923" y="17447"/>
                      <a:pt x="5037" y="17442"/>
                      <a:pt x="5150" y="17432"/>
                    </a:cubicBezTo>
                    <a:cubicBezTo>
                      <a:pt x="6734" y="17273"/>
                      <a:pt x="8240" y="16798"/>
                      <a:pt x="9666" y="16005"/>
                    </a:cubicBezTo>
                    <a:cubicBezTo>
                      <a:pt x="10695" y="15372"/>
                      <a:pt x="11250" y="14659"/>
                      <a:pt x="11171" y="14579"/>
                    </a:cubicBezTo>
                    <a:cubicBezTo>
                      <a:pt x="11165" y="14574"/>
                      <a:pt x="11156" y="14571"/>
                      <a:pt x="11144" y="14571"/>
                    </a:cubicBezTo>
                    <a:cubicBezTo>
                      <a:pt x="10995" y="14571"/>
                      <a:pt x="10376" y="15011"/>
                      <a:pt x="9349" y="15451"/>
                    </a:cubicBezTo>
                    <a:cubicBezTo>
                      <a:pt x="8002" y="16005"/>
                      <a:pt x="6576" y="16322"/>
                      <a:pt x="5150" y="16322"/>
                    </a:cubicBezTo>
                    <a:cubicBezTo>
                      <a:pt x="4437" y="16243"/>
                      <a:pt x="3803" y="16085"/>
                      <a:pt x="3169" y="15768"/>
                    </a:cubicBezTo>
                    <a:cubicBezTo>
                      <a:pt x="2694" y="15372"/>
                      <a:pt x="2377" y="14976"/>
                      <a:pt x="2139" y="14421"/>
                    </a:cubicBezTo>
                    <a:cubicBezTo>
                      <a:pt x="1902" y="14025"/>
                      <a:pt x="1822" y="13629"/>
                      <a:pt x="1743" y="13233"/>
                    </a:cubicBezTo>
                    <a:cubicBezTo>
                      <a:pt x="1743" y="13074"/>
                      <a:pt x="1664" y="12916"/>
                      <a:pt x="1664" y="12836"/>
                    </a:cubicBezTo>
                    <a:cubicBezTo>
                      <a:pt x="1585" y="12757"/>
                      <a:pt x="1664" y="12678"/>
                      <a:pt x="1664" y="12678"/>
                    </a:cubicBezTo>
                    <a:cubicBezTo>
                      <a:pt x="1664" y="12678"/>
                      <a:pt x="1664" y="12520"/>
                      <a:pt x="1585" y="12203"/>
                    </a:cubicBezTo>
                    <a:cubicBezTo>
                      <a:pt x="1505" y="11727"/>
                      <a:pt x="1426" y="11252"/>
                      <a:pt x="1426" y="10777"/>
                    </a:cubicBezTo>
                    <a:cubicBezTo>
                      <a:pt x="1347" y="9351"/>
                      <a:pt x="1505" y="7845"/>
                      <a:pt x="1743" y="6419"/>
                    </a:cubicBezTo>
                    <a:cubicBezTo>
                      <a:pt x="2218" y="3250"/>
                      <a:pt x="3169" y="81"/>
                      <a:pt x="2931" y="2"/>
                    </a:cubicBezTo>
                    <a:cubicBezTo>
                      <a:pt x="2928" y="1"/>
                      <a:pt x="2925" y="1"/>
                      <a:pt x="2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4"/>
              <p:cNvSpPr/>
              <p:nvPr/>
            </p:nvSpPr>
            <p:spPr>
              <a:xfrm>
                <a:off x="3522775" y="3250650"/>
                <a:ext cx="215925" cy="108950"/>
              </a:xfrm>
              <a:custGeom>
                <a:avLst/>
                <a:gdLst/>
                <a:ahLst/>
                <a:cxnLst/>
                <a:rect l="l" t="t" r="r" b="b"/>
                <a:pathLst>
                  <a:path w="8637" h="4358" extrusionOk="0">
                    <a:moveTo>
                      <a:pt x="239" y="0"/>
                    </a:moveTo>
                    <a:cubicBezTo>
                      <a:pt x="80" y="0"/>
                      <a:pt x="80" y="396"/>
                      <a:pt x="1" y="872"/>
                    </a:cubicBezTo>
                    <a:cubicBezTo>
                      <a:pt x="80" y="1585"/>
                      <a:pt x="318" y="2218"/>
                      <a:pt x="714" y="2773"/>
                    </a:cubicBezTo>
                    <a:cubicBezTo>
                      <a:pt x="1110" y="3407"/>
                      <a:pt x="1744" y="3882"/>
                      <a:pt x="2378" y="4120"/>
                    </a:cubicBezTo>
                    <a:cubicBezTo>
                      <a:pt x="2695" y="4199"/>
                      <a:pt x="3011" y="4278"/>
                      <a:pt x="3328" y="4358"/>
                    </a:cubicBezTo>
                    <a:lnTo>
                      <a:pt x="4200" y="4358"/>
                    </a:lnTo>
                    <a:cubicBezTo>
                      <a:pt x="4913" y="4358"/>
                      <a:pt x="5547" y="4199"/>
                      <a:pt x="6101" y="4041"/>
                    </a:cubicBezTo>
                    <a:cubicBezTo>
                      <a:pt x="7448" y="3645"/>
                      <a:pt x="8636" y="3011"/>
                      <a:pt x="8557" y="2773"/>
                    </a:cubicBezTo>
                    <a:cubicBezTo>
                      <a:pt x="8533" y="2701"/>
                      <a:pt x="8399" y="2672"/>
                      <a:pt x="8189" y="2672"/>
                    </a:cubicBezTo>
                    <a:cubicBezTo>
                      <a:pt x="7708" y="2672"/>
                      <a:pt x="6825" y="2821"/>
                      <a:pt x="5943" y="2931"/>
                    </a:cubicBezTo>
                    <a:lnTo>
                      <a:pt x="4279" y="2931"/>
                    </a:lnTo>
                    <a:cubicBezTo>
                      <a:pt x="4041" y="2931"/>
                      <a:pt x="3883" y="2852"/>
                      <a:pt x="3724" y="2852"/>
                    </a:cubicBezTo>
                    <a:lnTo>
                      <a:pt x="3566" y="2852"/>
                    </a:lnTo>
                    <a:cubicBezTo>
                      <a:pt x="3328" y="2852"/>
                      <a:pt x="3091" y="2773"/>
                      <a:pt x="2853" y="2773"/>
                    </a:cubicBezTo>
                    <a:cubicBezTo>
                      <a:pt x="2378" y="2694"/>
                      <a:pt x="1902" y="2456"/>
                      <a:pt x="1585" y="2139"/>
                    </a:cubicBezTo>
                    <a:cubicBezTo>
                      <a:pt x="1189" y="1743"/>
                      <a:pt x="872" y="1268"/>
                      <a:pt x="635" y="792"/>
                    </a:cubicBezTo>
                    <a:cubicBezTo>
                      <a:pt x="476" y="317"/>
                      <a:pt x="318" y="0"/>
                      <a:pt x="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4"/>
              <p:cNvSpPr/>
              <p:nvPr/>
            </p:nvSpPr>
            <p:spPr>
              <a:xfrm>
                <a:off x="3390075" y="237825"/>
                <a:ext cx="1505300" cy="2240400"/>
              </a:xfrm>
              <a:custGeom>
                <a:avLst/>
                <a:gdLst/>
                <a:ahLst/>
                <a:cxnLst/>
                <a:rect l="l" t="t" r="r" b="b"/>
                <a:pathLst>
                  <a:path w="60212" h="89616" extrusionOk="0">
                    <a:moveTo>
                      <a:pt x="22619" y="1"/>
                    </a:moveTo>
                    <a:cubicBezTo>
                      <a:pt x="22196" y="1"/>
                      <a:pt x="21786" y="81"/>
                      <a:pt x="21392" y="250"/>
                    </a:cubicBezTo>
                    <a:cubicBezTo>
                      <a:pt x="7686" y="6112"/>
                      <a:pt x="11964" y="50320"/>
                      <a:pt x="14261" y="62917"/>
                    </a:cubicBezTo>
                    <a:cubicBezTo>
                      <a:pt x="14261" y="62917"/>
                      <a:pt x="1" y="82327"/>
                      <a:pt x="1110" y="85733"/>
                    </a:cubicBezTo>
                    <a:cubicBezTo>
                      <a:pt x="2061" y="88506"/>
                      <a:pt x="5150" y="89378"/>
                      <a:pt x="6339" y="89615"/>
                    </a:cubicBezTo>
                    <a:cubicBezTo>
                      <a:pt x="9587" y="88110"/>
                      <a:pt x="13152" y="84545"/>
                      <a:pt x="15370" y="83436"/>
                    </a:cubicBezTo>
                    <a:cubicBezTo>
                      <a:pt x="15945" y="83142"/>
                      <a:pt x="16350" y="83013"/>
                      <a:pt x="16635" y="83013"/>
                    </a:cubicBezTo>
                    <a:cubicBezTo>
                      <a:pt x="18042" y="83013"/>
                      <a:pt x="16522" y="86161"/>
                      <a:pt x="17906" y="88269"/>
                    </a:cubicBezTo>
                    <a:cubicBezTo>
                      <a:pt x="18261" y="88802"/>
                      <a:pt x="18787" y="89026"/>
                      <a:pt x="19422" y="89026"/>
                    </a:cubicBezTo>
                    <a:cubicBezTo>
                      <a:pt x="22467" y="89026"/>
                      <a:pt x="28030" y="83878"/>
                      <a:pt x="29472" y="82961"/>
                    </a:cubicBezTo>
                    <a:cubicBezTo>
                      <a:pt x="31910" y="81446"/>
                      <a:pt x="33556" y="80741"/>
                      <a:pt x="35156" y="80741"/>
                    </a:cubicBezTo>
                    <a:cubicBezTo>
                      <a:pt x="36988" y="80741"/>
                      <a:pt x="38761" y="81665"/>
                      <a:pt x="41594" y="83357"/>
                    </a:cubicBezTo>
                    <a:cubicBezTo>
                      <a:pt x="44087" y="84809"/>
                      <a:pt x="46295" y="85442"/>
                      <a:pt x="48232" y="85442"/>
                    </a:cubicBezTo>
                    <a:cubicBezTo>
                      <a:pt x="54850" y="85442"/>
                      <a:pt x="58288" y="78053"/>
                      <a:pt x="59023" y="70760"/>
                    </a:cubicBezTo>
                    <a:cubicBezTo>
                      <a:pt x="60212" y="59985"/>
                      <a:pt x="58627" y="49211"/>
                      <a:pt x="58944" y="38436"/>
                    </a:cubicBezTo>
                    <a:lnTo>
                      <a:pt x="58944" y="38436"/>
                    </a:lnTo>
                    <a:cubicBezTo>
                      <a:pt x="55458" y="38595"/>
                      <a:pt x="51972" y="39466"/>
                      <a:pt x="48724" y="40892"/>
                    </a:cubicBezTo>
                    <a:cubicBezTo>
                      <a:pt x="48724" y="40892"/>
                      <a:pt x="32164" y="1"/>
                      <a:pt x="22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4"/>
              <p:cNvSpPr/>
              <p:nvPr/>
            </p:nvSpPr>
            <p:spPr>
              <a:xfrm>
                <a:off x="5057775" y="332675"/>
                <a:ext cx="1521125" cy="2120350"/>
              </a:xfrm>
              <a:custGeom>
                <a:avLst/>
                <a:gdLst/>
                <a:ahLst/>
                <a:cxnLst/>
                <a:rect l="l" t="t" r="r" b="b"/>
                <a:pathLst>
                  <a:path w="60845" h="84814" extrusionOk="0">
                    <a:moveTo>
                      <a:pt x="41924" y="0"/>
                    </a:moveTo>
                    <a:cubicBezTo>
                      <a:pt x="31022" y="0"/>
                      <a:pt x="14935" y="23728"/>
                      <a:pt x="8160" y="36702"/>
                    </a:cubicBezTo>
                    <a:cubicBezTo>
                      <a:pt x="5467" y="35751"/>
                      <a:pt x="2773" y="35197"/>
                      <a:pt x="0" y="34880"/>
                    </a:cubicBezTo>
                    <a:lnTo>
                      <a:pt x="0" y="34880"/>
                    </a:lnTo>
                    <a:cubicBezTo>
                      <a:pt x="3328" y="41059"/>
                      <a:pt x="4278" y="60786"/>
                      <a:pt x="8002" y="68550"/>
                    </a:cubicBezTo>
                    <a:cubicBezTo>
                      <a:pt x="11683" y="76057"/>
                      <a:pt x="18389" y="84813"/>
                      <a:pt x="25185" y="84813"/>
                    </a:cubicBezTo>
                    <a:cubicBezTo>
                      <a:pt x="25848" y="84813"/>
                      <a:pt x="26512" y="84730"/>
                      <a:pt x="27174" y="84554"/>
                    </a:cubicBezTo>
                    <a:cubicBezTo>
                      <a:pt x="34542" y="82573"/>
                      <a:pt x="33988" y="73066"/>
                      <a:pt x="35414" y="71640"/>
                    </a:cubicBezTo>
                    <a:cubicBezTo>
                      <a:pt x="35611" y="71443"/>
                      <a:pt x="35863" y="71355"/>
                      <a:pt x="36159" y="71355"/>
                    </a:cubicBezTo>
                    <a:cubicBezTo>
                      <a:pt x="38003" y="71355"/>
                      <a:pt x="41556" y="74766"/>
                      <a:pt x="44287" y="76473"/>
                    </a:cubicBezTo>
                    <a:cubicBezTo>
                      <a:pt x="45065" y="76991"/>
                      <a:pt x="45984" y="77251"/>
                      <a:pt x="46903" y="77251"/>
                    </a:cubicBezTo>
                    <a:cubicBezTo>
                      <a:pt x="47669" y="77251"/>
                      <a:pt x="48435" y="77071"/>
                      <a:pt x="49119" y="76711"/>
                    </a:cubicBezTo>
                    <a:cubicBezTo>
                      <a:pt x="46267" y="69580"/>
                      <a:pt x="42148" y="61499"/>
                      <a:pt x="38266" y="58568"/>
                    </a:cubicBezTo>
                    <a:cubicBezTo>
                      <a:pt x="36840" y="57459"/>
                      <a:pt x="60845" y="8894"/>
                      <a:pt x="45000" y="734"/>
                    </a:cubicBezTo>
                    <a:cubicBezTo>
                      <a:pt x="44035" y="233"/>
                      <a:pt x="43005" y="0"/>
                      <a:pt x="419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4"/>
              <p:cNvSpPr/>
              <p:nvPr/>
            </p:nvSpPr>
            <p:spPr>
              <a:xfrm>
                <a:off x="5548950" y="1777050"/>
                <a:ext cx="150550" cy="89150"/>
              </a:xfrm>
              <a:custGeom>
                <a:avLst/>
                <a:gdLst/>
                <a:ahLst/>
                <a:cxnLst/>
                <a:rect l="l" t="t" r="r" b="b"/>
                <a:pathLst>
                  <a:path w="6022" h="3566" extrusionOk="0">
                    <a:moveTo>
                      <a:pt x="3091" y="1"/>
                    </a:moveTo>
                    <a:cubicBezTo>
                      <a:pt x="2536" y="80"/>
                      <a:pt x="2061" y="159"/>
                      <a:pt x="1665" y="397"/>
                    </a:cubicBezTo>
                    <a:cubicBezTo>
                      <a:pt x="714" y="872"/>
                      <a:pt x="1" y="1585"/>
                      <a:pt x="239" y="1823"/>
                    </a:cubicBezTo>
                    <a:cubicBezTo>
                      <a:pt x="344" y="2034"/>
                      <a:pt x="731" y="2034"/>
                      <a:pt x="1213" y="2034"/>
                    </a:cubicBezTo>
                    <a:lnTo>
                      <a:pt x="1213" y="2034"/>
                    </a:lnTo>
                    <a:cubicBezTo>
                      <a:pt x="1453" y="2034"/>
                      <a:pt x="1717" y="2034"/>
                      <a:pt x="1981" y="2061"/>
                    </a:cubicBezTo>
                    <a:cubicBezTo>
                      <a:pt x="2298" y="2061"/>
                      <a:pt x="2615" y="2140"/>
                      <a:pt x="2932" y="2219"/>
                    </a:cubicBezTo>
                    <a:cubicBezTo>
                      <a:pt x="3091" y="2298"/>
                      <a:pt x="3170" y="2298"/>
                      <a:pt x="3328" y="2378"/>
                    </a:cubicBezTo>
                    <a:lnTo>
                      <a:pt x="3645" y="2378"/>
                    </a:lnTo>
                    <a:cubicBezTo>
                      <a:pt x="3883" y="2378"/>
                      <a:pt x="4121" y="2457"/>
                      <a:pt x="4358" y="2536"/>
                    </a:cubicBezTo>
                    <a:cubicBezTo>
                      <a:pt x="4675" y="2694"/>
                      <a:pt x="4913" y="2853"/>
                      <a:pt x="5071" y="3091"/>
                    </a:cubicBezTo>
                    <a:cubicBezTo>
                      <a:pt x="5309" y="3328"/>
                      <a:pt x="5467" y="3566"/>
                      <a:pt x="5626" y="3566"/>
                    </a:cubicBezTo>
                    <a:cubicBezTo>
                      <a:pt x="5863" y="3566"/>
                      <a:pt x="5943" y="3249"/>
                      <a:pt x="6022" y="2932"/>
                    </a:cubicBezTo>
                    <a:cubicBezTo>
                      <a:pt x="6022" y="2378"/>
                      <a:pt x="5943" y="1823"/>
                      <a:pt x="5626" y="1427"/>
                    </a:cubicBezTo>
                    <a:cubicBezTo>
                      <a:pt x="5388" y="951"/>
                      <a:pt x="4913" y="555"/>
                      <a:pt x="4437" y="318"/>
                    </a:cubicBezTo>
                    <a:cubicBezTo>
                      <a:pt x="4200" y="159"/>
                      <a:pt x="3962" y="80"/>
                      <a:pt x="38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4"/>
              <p:cNvSpPr/>
              <p:nvPr/>
            </p:nvSpPr>
            <p:spPr>
              <a:xfrm>
                <a:off x="4431900" y="1812200"/>
                <a:ext cx="150550" cy="88375"/>
              </a:xfrm>
              <a:custGeom>
                <a:avLst/>
                <a:gdLst/>
                <a:ahLst/>
                <a:cxnLst/>
                <a:rect l="l" t="t" r="r" b="b"/>
                <a:pathLst>
                  <a:path w="6022" h="3535" extrusionOk="0">
                    <a:moveTo>
                      <a:pt x="3385" y="0"/>
                    </a:moveTo>
                    <a:cubicBezTo>
                      <a:pt x="3286" y="0"/>
                      <a:pt x="3188" y="7"/>
                      <a:pt x="3090" y="21"/>
                    </a:cubicBezTo>
                    <a:cubicBezTo>
                      <a:pt x="2852" y="21"/>
                      <a:pt x="2614" y="100"/>
                      <a:pt x="2377" y="179"/>
                    </a:cubicBezTo>
                    <a:lnTo>
                      <a:pt x="2218" y="259"/>
                    </a:lnTo>
                    <a:cubicBezTo>
                      <a:pt x="2060" y="338"/>
                      <a:pt x="1901" y="417"/>
                      <a:pt x="1822" y="496"/>
                    </a:cubicBezTo>
                    <a:cubicBezTo>
                      <a:pt x="1426" y="813"/>
                      <a:pt x="1109" y="1130"/>
                      <a:pt x="792" y="1526"/>
                    </a:cubicBezTo>
                    <a:cubicBezTo>
                      <a:pt x="238" y="2398"/>
                      <a:pt x="0" y="3428"/>
                      <a:pt x="317" y="3507"/>
                    </a:cubicBezTo>
                    <a:cubicBezTo>
                      <a:pt x="355" y="3526"/>
                      <a:pt x="399" y="3535"/>
                      <a:pt x="448" y="3535"/>
                    </a:cubicBezTo>
                    <a:cubicBezTo>
                      <a:pt x="805" y="3535"/>
                      <a:pt x="1423" y="3072"/>
                      <a:pt x="1981" y="2794"/>
                    </a:cubicBezTo>
                    <a:cubicBezTo>
                      <a:pt x="2218" y="2635"/>
                      <a:pt x="2535" y="2556"/>
                      <a:pt x="2852" y="2477"/>
                    </a:cubicBezTo>
                    <a:cubicBezTo>
                      <a:pt x="3090" y="2398"/>
                      <a:pt x="3248" y="2398"/>
                      <a:pt x="3248" y="2398"/>
                    </a:cubicBezTo>
                    <a:lnTo>
                      <a:pt x="3565" y="2160"/>
                    </a:lnTo>
                    <a:cubicBezTo>
                      <a:pt x="3803" y="2081"/>
                      <a:pt x="4041" y="2001"/>
                      <a:pt x="4278" y="1922"/>
                    </a:cubicBezTo>
                    <a:cubicBezTo>
                      <a:pt x="4595" y="1922"/>
                      <a:pt x="4912" y="1922"/>
                      <a:pt x="5150" y="2081"/>
                    </a:cubicBezTo>
                    <a:cubicBezTo>
                      <a:pt x="5374" y="2137"/>
                      <a:pt x="5558" y="2193"/>
                      <a:pt x="5703" y="2193"/>
                    </a:cubicBezTo>
                    <a:cubicBezTo>
                      <a:pt x="5763" y="2193"/>
                      <a:pt x="5816" y="2183"/>
                      <a:pt x="5863" y="2160"/>
                    </a:cubicBezTo>
                    <a:cubicBezTo>
                      <a:pt x="6021" y="2001"/>
                      <a:pt x="6021" y="1764"/>
                      <a:pt x="5863" y="1368"/>
                    </a:cubicBezTo>
                    <a:cubicBezTo>
                      <a:pt x="5625" y="892"/>
                      <a:pt x="5229" y="496"/>
                      <a:pt x="4754" y="338"/>
                    </a:cubicBezTo>
                    <a:cubicBezTo>
                      <a:pt x="4297" y="142"/>
                      <a:pt x="3841" y="0"/>
                      <a:pt x="3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4"/>
              <p:cNvSpPr/>
              <p:nvPr/>
            </p:nvSpPr>
            <p:spPr>
              <a:xfrm>
                <a:off x="5443975" y="479600"/>
                <a:ext cx="994300" cy="1242025"/>
              </a:xfrm>
              <a:custGeom>
                <a:avLst/>
                <a:gdLst/>
                <a:ahLst/>
                <a:cxnLst/>
                <a:rect l="l" t="t" r="r" b="b"/>
                <a:pathLst>
                  <a:path w="39772" h="49681" extrusionOk="0">
                    <a:moveTo>
                      <a:pt x="29204" y="1"/>
                    </a:moveTo>
                    <a:cubicBezTo>
                      <a:pt x="19571" y="1"/>
                      <a:pt x="1" y="35103"/>
                      <a:pt x="1" y="35103"/>
                    </a:cubicBezTo>
                    <a:cubicBezTo>
                      <a:pt x="1" y="35103"/>
                      <a:pt x="7623" y="29216"/>
                      <a:pt x="10321" y="29216"/>
                    </a:cubicBezTo>
                    <a:cubicBezTo>
                      <a:pt x="10936" y="29216"/>
                      <a:pt x="11295" y="29521"/>
                      <a:pt x="11251" y="30270"/>
                    </a:cubicBezTo>
                    <a:cubicBezTo>
                      <a:pt x="11251" y="32409"/>
                      <a:pt x="10696" y="34549"/>
                      <a:pt x="9587" y="36371"/>
                    </a:cubicBezTo>
                    <a:cubicBezTo>
                      <a:pt x="9587" y="36371"/>
                      <a:pt x="13131" y="32694"/>
                      <a:pt x="14819" y="32694"/>
                    </a:cubicBezTo>
                    <a:cubicBezTo>
                      <a:pt x="15389" y="32694"/>
                      <a:pt x="15747" y="33112"/>
                      <a:pt x="15687" y="34232"/>
                    </a:cubicBezTo>
                    <a:cubicBezTo>
                      <a:pt x="15450" y="37401"/>
                      <a:pt x="12598" y="41283"/>
                      <a:pt x="12598" y="41283"/>
                    </a:cubicBezTo>
                    <a:cubicBezTo>
                      <a:pt x="12598" y="41283"/>
                      <a:pt x="16013" y="39331"/>
                      <a:pt x="17630" y="39331"/>
                    </a:cubicBezTo>
                    <a:cubicBezTo>
                      <a:pt x="18270" y="39331"/>
                      <a:pt x="18628" y="39637"/>
                      <a:pt x="18381" y="40490"/>
                    </a:cubicBezTo>
                    <a:cubicBezTo>
                      <a:pt x="17747" y="42471"/>
                      <a:pt x="16876" y="44452"/>
                      <a:pt x="15846" y="46274"/>
                    </a:cubicBezTo>
                    <a:cubicBezTo>
                      <a:pt x="15846" y="46274"/>
                      <a:pt x="21392" y="48413"/>
                      <a:pt x="21629" y="49680"/>
                    </a:cubicBezTo>
                    <a:cubicBezTo>
                      <a:pt x="21629" y="49680"/>
                      <a:pt x="39772" y="6899"/>
                      <a:pt x="31215" y="640"/>
                    </a:cubicBezTo>
                    <a:cubicBezTo>
                      <a:pt x="30611" y="204"/>
                      <a:pt x="29936" y="1"/>
                      <a:pt x="292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4"/>
              <p:cNvSpPr/>
              <p:nvPr/>
            </p:nvSpPr>
            <p:spPr>
              <a:xfrm>
                <a:off x="5840100" y="479525"/>
                <a:ext cx="598175" cy="1242100"/>
              </a:xfrm>
              <a:custGeom>
                <a:avLst/>
                <a:gdLst/>
                <a:ahLst/>
                <a:cxnLst/>
                <a:rect l="l" t="t" r="r" b="b"/>
                <a:pathLst>
                  <a:path w="23927" h="49684" extrusionOk="0">
                    <a:moveTo>
                      <a:pt x="13372" y="0"/>
                    </a:moveTo>
                    <a:cubicBezTo>
                      <a:pt x="11610" y="0"/>
                      <a:pt x="9510" y="1193"/>
                      <a:pt x="7210" y="3099"/>
                    </a:cubicBezTo>
                    <a:cubicBezTo>
                      <a:pt x="11013" y="8883"/>
                      <a:pt x="5547" y="27104"/>
                      <a:pt x="1110" y="39384"/>
                    </a:cubicBezTo>
                    <a:lnTo>
                      <a:pt x="1110" y="39384"/>
                    </a:lnTo>
                    <a:cubicBezTo>
                      <a:pt x="1327" y="39351"/>
                      <a:pt x="1531" y="39331"/>
                      <a:pt x="1713" y="39331"/>
                    </a:cubicBezTo>
                    <a:cubicBezTo>
                      <a:pt x="2395" y="39331"/>
                      <a:pt x="2786" y="39602"/>
                      <a:pt x="2536" y="40414"/>
                    </a:cubicBezTo>
                    <a:cubicBezTo>
                      <a:pt x="1902" y="42474"/>
                      <a:pt x="1031" y="44455"/>
                      <a:pt x="1" y="46198"/>
                    </a:cubicBezTo>
                    <a:cubicBezTo>
                      <a:pt x="1" y="46198"/>
                      <a:pt x="5547" y="48337"/>
                      <a:pt x="5784" y="49683"/>
                    </a:cubicBezTo>
                    <a:cubicBezTo>
                      <a:pt x="5784" y="49683"/>
                      <a:pt x="23927" y="6902"/>
                      <a:pt x="15370" y="643"/>
                    </a:cubicBezTo>
                    <a:cubicBezTo>
                      <a:pt x="14769" y="203"/>
                      <a:pt x="14099" y="0"/>
                      <a:pt x="133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4"/>
              <p:cNvSpPr/>
              <p:nvPr/>
            </p:nvSpPr>
            <p:spPr>
              <a:xfrm>
                <a:off x="3631725" y="454125"/>
                <a:ext cx="839800" cy="1255625"/>
              </a:xfrm>
              <a:custGeom>
                <a:avLst/>
                <a:gdLst/>
                <a:ahLst/>
                <a:cxnLst/>
                <a:rect l="l" t="t" r="r" b="b"/>
                <a:pathLst>
                  <a:path w="33592" h="50225" extrusionOk="0">
                    <a:moveTo>
                      <a:pt x="10999" y="0"/>
                    </a:moveTo>
                    <a:cubicBezTo>
                      <a:pt x="10519" y="0"/>
                      <a:pt x="10048" y="101"/>
                      <a:pt x="9586" y="312"/>
                    </a:cubicBezTo>
                    <a:cubicBezTo>
                      <a:pt x="0" y="4670"/>
                      <a:pt x="9586" y="50224"/>
                      <a:pt x="9586" y="50224"/>
                    </a:cubicBezTo>
                    <a:cubicBezTo>
                      <a:pt x="9983" y="49036"/>
                      <a:pt x="15924" y="48006"/>
                      <a:pt x="15924" y="48006"/>
                    </a:cubicBezTo>
                    <a:cubicBezTo>
                      <a:pt x="15211" y="46025"/>
                      <a:pt x="14736" y="43965"/>
                      <a:pt x="14498" y="41826"/>
                    </a:cubicBezTo>
                    <a:cubicBezTo>
                      <a:pt x="14443" y="41105"/>
                      <a:pt x="14711" y="40828"/>
                      <a:pt x="15156" y="40828"/>
                    </a:cubicBezTo>
                    <a:cubicBezTo>
                      <a:pt x="16614" y="40828"/>
                      <a:pt x="19965" y="43807"/>
                      <a:pt x="19965" y="43807"/>
                    </a:cubicBezTo>
                    <a:cubicBezTo>
                      <a:pt x="19965" y="43807"/>
                      <a:pt x="17984" y="39450"/>
                      <a:pt x="18143" y="36201"/>
                    </a:cubicBezTo>
                    <a:cubicBezTo>
                      <a:pt x="18198" y="35026"/>
                      <a:pt x="18538" y="34574"/>
                      <a:pt x="19029" y="34574"/>
                    </a:cubicBezTo>
                    <a:cubicBezTo>
                      <a:pt x="20654" y="34574"/>
                      <a:pt x="23926" y="39529"/>
                      <a:pt x="23926" y="39529"/>
                    </a:cubicBezTo>
                    <a:cubicBezTo>
                      <a:pt x="22975" y="37469"/>
                      <a:pt x="22738" y="35092"/>
                      <a:pt x="23134" y="32874"/>
                    </a:cubicBezTo>
                    <a:cubicBezTo>
                      <a:pt x="23218" y="32262"/>
                      <a:pt x="23516" y="32003"/>
                      <a:pt x="23961" y="32003"/>
                    </a:cubicBezTo>
                    <a:cubicBezTo>
                      <a:pt x="26459" y="32003"/>
                      <a:pt x="33592" y="40163"/>
                      <a:pt x="33592" y="40163"/>
                    </a:cubicBezTo>
                    <a:cubicBezTo>
                      <a:pt x="33592" y="40163"/>
                      <a:pt x="20587" y="0"/>
                      <a:pt x="10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4"/>
              <p:cNvSpPr/>
              <p:nvPr/>
            </p:nvSpPr>
            <p:spPr>
              <a:xfrm>
                <a:off x="3625775" y="456100"/>
                <a:ext cx="368425" cy="1255625"/>
              </a:xfrm>
              <a:custGeom>
                <a:avLst/>
                <a:gdLst/>
                <a:ahLst/>
                <a:cxnLst/>
                <a:rect l="l" t="t" r="r" b="b"/>
                <a:pathLst>
                  <a:path w="14737" h="50225" extrusionOk="0">
                    <a:moveTo>
                      <a:pt x="10970" y="0"/>
                    </a:moveTo>
                    <a:cubicBezTo>
                      <a:pt x="10498" y="0"/>
                      <a:pt x="10035" y="100"/>
                      <a:pt x="9587" y="313"/>
                    </a:cubicBezTo>
                    <a:cubicBezTo>
                      <a:pt x="1" y="4749"/>
                      <a:pt x="9508" y="50224"/>
                      <a:pt x="9508" y="50224"/>
                    </a:cubicBezTo>
                    <a:cubicBezTo>
                      <a:pt x="9824" y="49353"/>
                      <a:pt x="13073" y="48561"/>
                      <a:pt x="14736" y="48244"/>
                    </a:cubicBezTo>
                    <a:cubicBezTo>
                      <a:pt x="12993" y="38816"/>
                      <a:pt x="7606" y="7364"/>
                      <a:pt x="14420" y="1501"/>
                    </a:cubicBezTo>
                    <a:cubicBezTo>
                      <a:pt x="13251" y="555"/>
                      <a:pt x="12083" y="0"/>
                      <a:pt x="109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4"/>
              <p:cNvSpPr/>
              <p:nvPr/>
            </p:nvSpPr>
            <p:spPr>
              <a:xfrm>
                <a:off x="4186300" y="1242775"/>
                <a:ext cx="289200" cy="300600"/>
              </a:xfrm>
              <a:custGeom>
                <a:avLst/>
                <a:gdLst/>
                <a:ahLst/>
                <a:cxnLst/>
                <a:rect l="l" t="t" r="r" b="b"/>
                <a:pathLst>
                  <a:path w="11568" h="12024" extrusionOk="0">
                    <a:moveTo>
                      <a:pt x="2070" y="1"/>
                    </a:moveTo>
                    <a:cubicBezTo>
                      <a:pt x="1981" y="1"/>
                      <a:pt x="1902" y="21"/>
                      <a:pt x="1822" y="60"/>
                    </a:cubicBezTo>
                    <a:cubicBezTo>
                      <a:pt x="1505" y="60"/>
                      <a:pt x="1268" y="219"/>
                      <a:pt x="1030" y="377"/>
                    </a:cubicBezTo>
                    <a:cubicBezTo>
                      <a:pt x="792" y="615"/>
                      <a:pt x="555" y="853"/>
                      <a:pt x="476" y="1249"/>
                    </a:cubicBezTo>
                    <a:cubicBezTo>
                      <a:pt x="0" y="2595"/>
                      <a:pt x="317" y="4259"/>
                      <a:pt x="713" y="5844"/>
                    </a:cubicBezTo>
                    <a:cubicBezTo>
                      <a:pt x="1109" y="7349"/>
                      <a:pt x="1585" y="8775"/>
                      <a:pt x="2219" y="10122"/>
                    </a:cubicBezTo>
                    <a:cubicBezTo>
                      <a:pt x="2456" y="10756"/>
                      <a:pt x="2694" y="11389"/>
                      <a:pt x="3090" y="12023"/>
                    </a:cubicBezTo>
                    <a:cubicBezTo>
                      <a:pt x="2932" y="11310"/>
                      <a:pt x="2694" y="10676"/>
                      <a:pt x="2456" y="10043"/>
                    </a:cubicBezTo>
                    <a:cubicBezTo>
                      <a:pt x="2060" y="8854"/>
                      <a:pt x="1585" y="7270"/>
                      <a:pt x="1268" y="5685"/>
                    </a:cubicBezTo>
                    <a:cubicBezTo>
                      <a:pt x="872" y="4101"/>
                      <a:pt x="713" y="2437"/>
                      <a:pt x="1109" y="1486"/>
                    </a:cubicBezTo>
                    <a:cubicBezTo>
                      <a:pt x="1268" y="1169"/>
                      <a:pt x="1585" y="853"/>
                      <a:pt x="1902" y="773"/>
                    </a:cubicBezTo>
                    <a:lnTo>
                      <a:pt x="2298" y="773"/>
                    </a:lnTo>
                    <a:cubicBezTo>
                      <a:pt x="2456" y="773"/>
                      <a:pt x="2615" y="853"/>
                      <a:pt x="2773" y="932"/>
                    </a:cubicBezTo>
                    <a:cubicBezTo>
                      <a:pt x="3248" y="1090"/>
                      <a:pt x="3645" y="1328"/>
                      <a:pt x="4041" y="1645"/>
                    </a:cubicBezTo>
                    <a:cubicBezTo>
                      <a:pt x="5150" y="2516"/>
                      <a:pt x="6259" y="3467"/>
                      <a:pt x="7289" y="4576"/>
                    </a:cubicBezTo>
                    <a:cubicBezTo>
                      <a:pt x="8398" y="5764"/>
                      <a:pt x="9507" y="7032"/>
                      <a:pt x="10299" y="7983"/>
                    </a:cubicBezTo>
                    <a:cubicBezTo>
                      <a:pt x="11012" y="8933"/>
                      <a:pt x="11488" y="9567"/>
                      <a:pt x="11567" y="9567"/>
                    </a:cubicBezTo>
                    <a:cubicBezTo>
                      <a:pt x="11567" y="9488"/>
                      <a:pt x="9903" y="6636"/>
                      <a:pt x="7764" y="4180"/>
                    </a:cubicBezTo>
                    <a:cubicBezTo>
                      <a:pt x="6734" y="3071"/>
                      <a:pt x="5625" y="1962"/>
                      <a:pt x="4437" y="1011"/>
                    </a:cubicBezTo>
                    <a:cubicBezTo>
                      <a:pt x="4041" y="694"/>
                      <a:pt x="3565" y="456"/>
                      <a:pt x="3090" y="219"/>
                    </a:cubicBezTo>
                    <a:cubicBezTo>
                      <a:pt x="2932" y="140"/>
                      <a:pt x="2694" y="60"/>
                      <a:pt x="2535" y="60"/>
                    </a:cubicBezTo>
                    <a:lnTo>
                      <a:pt x="2377" y="60"/>
                    </a:lnTo>
                    <a:cubicBezTo>
                      <a:pt x="2258" y="21"/>
                      <a:pt x="2159" y="1"/>
                      <a:pt x="2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4"/>
              <p:cNvSpPr/>
              <p:nvPr/>
            </p:nvSpPr>
            <p:spPr>
              <a:xfrm>
                <a:off x="4069425" y="1315075"/>
                <a:ext cx="160475" cy="287700"/>
              </a:xfrm>
              <a:custGeom>
                <a:avLst/>
                <a:gdLst/>
                <a:ahLst/>
                <a:cxnLst/>
                <a:rect l="l" t="t" r="r" b="b"/>
                <a:pathLst>
                  <a:path w="6419" h="11508" extrusionOk="0">
                    <a:moveTo>
                      <a:pt x="1230" y="1"/>
                    </a:moveTo>
                    <a:cubicBezTo>
                      <a:pt x="903" y="1"/>
                      <a:pt x="595" y="166"/>
                      <a:pt x="397" y="496"/>
                    </a:cubicBezTo>
                    <a:cubicBezTo>
                      <a:pt x="159" y="813"/>
                      <a:pt x="1" y="1288"/>
                      <a:pt x="1" y="1684"/>
                    </a:cubicBezTo>
                    <a:lnTo>
                      <a:pt x="1" y="2159"/>
                    </a:lnTo>
                    <a:lnTo>
                      <a:pt x="1" y="2556"/>
                    </a:lnTo>
                    <a:cubicBezTo>
                      <a:pt x="1" y="2952"/>
                      <a:pt x="80" y="3348"/>
                      <a:pt x="80" y="3744"/>
                    </a:cubicBezTo>
                    <a:cubicBezTo>
                      <a:pt x="318" y="4853"/>
                      <a:pt x="556" y="5962"/>
                      <a:pt x="952" y="6992"/>
                    </a:cubicBezTo>
                    <a:cubicBezTo>
                      <a:pt x="1348" y="8181"/>
                      <a:pt x="1823" y="9290"/>
                      <a:pt x="2219" y="10161"/>
                    </a:cubicBezTo>
                    <a:cubicBezTo>
                      <a:pt x="2378" y="10637"/>
                      <a:pt x="2615" y="11112"/>
                      <a:pt x="2853" y="11508"/>
                    </a:cubicBezTo>
                    <a:cubicBezTo>
                      <a:pt x="2853" y="11033"/>
                      <a:pt x="2695" y="10478"/>
                      <a:pt x="2536" y="10003"/>
                    </a:cubicBezTo>
                    <a:cubicBezTo>
                      <a:pt x="2219" y="9131"/>
                      <a:pt x="1902" y="8022"/>
                      <a:pt x="1506" y="6834"/>
                    </a:cubicBezTo>
                    <a:cubicBezTo>
                      <a:pt x="1189" y="5804"/>
                      <a:pt x="1031" y="4695"/>
                      <a:pt x="872" y="3585"/>
                    </a:cubicBezTo>
                    <a:cubicBezTo>
                      <a:pt x="872" y="3269"/>
                      <a:pt x="793" y="2872"/>
                      <a:pt x="872" y="2556"/>
                    </a:cubicBezTo>
                    <a:lnTo>
                      <a:pt x="872" y="2159"/>
                    </a:lnTo>
                    <a:lnTo>
                      <a:pt x="872" y="1763"/>
                    </a:lnTo>
                    <a:cubicBezTo>
                      <a:pt x="872" y="1446"/>
                      <a:pt x="872" y="1130"/>
                      <a:pt x="1031" y="892"/>
                    </a:cubicBezTo>
                    <a:cubicBezTo>
                      <a:pt x="1110" y="813"/>
                      <a:pt x="1189" y="733"/>
                      <a:pt x="1348" y="733"/>
                    </a:cubicBezTo>
                    <a:cubicBezTo>
                      <a:pt x="1585" y="733"/>
                      <a:pt x="1744" y="813"/>
                      <a:pt x="1982" y="971"/>
                    </a:cubicBezTo>
                    <a:cubicBezTo>
                      <a:pt x="2457" y="1288"/>
                      <a:pt x="2853" y="1605"/>
                      <a:pt x="3249" y="2001"/>
                    </a:cubicBezTo>
                    <a:cubicBezTo>
                      <a:pt x="4958" y="3710"/>
                      <a:pt x="6286" y="5648"/>
                      <a:pt x="6412" y="5648"/>
                    </a:cubicBezTo>
                    <a:cubicBezTo>
                      <a:pt x="6415" y="5648"/>
                      <a:pt x="6417" y="5647"/>
                      <a:pt x="6418" y="5645"/>
                    </a:cubicBezTo>
                    <a:cubicBezTo>
                      <a:pt x="5705" y="4219"/>
                      <a:pt x="4834" y="2872"/>
                      <a:pt x="3645" y="1605"/>
                    </a:cubicBezTo>
                    <a:cubicBezTo>
                      <a:pt x="3249" y="1130"/>
                      <a:pt x="2853" y="733"/>
                      <a:pt x="2298" y="417"/>
                    </a:cubicBezTo>
                    <a:cubicBezTo>
                      <a:pt x="2061" y="179"/>
                      <a:pt x="1744" y="100"/>
                      <a:pt x="1427" y="20"/>
                    </a:cubicBezTo>
                    <a:cubicBezTo>
                      <a:pt x="1361" y="7"/>
                      <a:pt x="1295" y="1"/>
                      <a:pt x="1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4"/>
              <p:cNvSpPr/>
              <p:nvPr/>
            </p:nvSpPr>
            <p:spPr>
              <a:xfrm>
                <a:off x="3851575" y="1463500"/>
                <a:ext cx="273350" cy="311600"/>
              </a:xfrm>
              <a:custGeom>
                <a:avLst/>
                <a:gdLst/>
                <a:ahLst/>
                <a:cxnLst/>
                <a:rect l="l" t="t" r="r" b="b"/>
                <a:pathLst>
                  <a:path w="10934" h="12464" extrusionOk="0">
                    <a:moveTo>
                      <a:pt x="6500" y="0"/>
                    </a:moveTo>
                    <a:cubicBezTo>
                      <a:pt x="6223" y="0"/>
                      <a:pt x="5936" y="77"/>
                      <a:pt x="5704" y="263"/>
                    </a:cubicBezTo>
                    <a:cubicBezTo>
                      <a:pt x="5388" y="501"/>
                      <a:pt x="5150" y="897"/>
                      <a:pt x="5150" y="1372"/>
                    </a:cubicBezTo>
                    <a:cubicBezTo>
                      <a:pt x="5071" y="1689"/>
                      <a:pt x="5071" y="2006"/>
                      <a:pt x="5150" y="2402"/>
                    </a:cubicBezTo>
                    <a:cubicBezTo>
                      <a:pt x="5150" y="2957"/>
                      <a:pt x="5229" y="3590"/>
                      <a:pt x="5388" y="4145"/>
                    </a:cubicBezTo>
                    <a:cubicBezTo>
                      <a:pt x="5625" y="5096"/>
                      <a:pt x="5784" y="5729"/>
                      <a:pt x="5784" y="5729"/>
                    </a:cubicBezTo>
                    <a:lnTo>
                      <a:pt x="6101" y="6442"/>
                    </a:lnTo>
                    <a:lnTo>
                      <a:pt x="6417" y="7314"/>
                    </a:lnTo>
                    <a:lnTo>
                      <a:pt x="6576" y="7710"/>
                    </a:lnTo>
                    <a:cubicBezTo>
                      <a:pt x="6576" y="7789"/>
                      <a:pt x="6655" y="7789"/>
                      <a:pt x="6655" y="7869"/>
                    </a:cubicBezTo>
                    <a:lnTo>
                      <a:pt x="6497" y="7869"/>
                    </a:lnTo>
                    <a:cubicBezTo>
                      <a:pt x="6417" y="7869"/>
                      <a:pt x="6021" y="7869"/>
                      <a:pt x="5784" y="7948"/>
                    </a:cubicBezTo>
                    <a:cubicBezTo>
                      <a:pt x="5308" y="8027"/>
                      <a:pt x="4833" y="8106"/>
                      <a:pt x="4358" y="8265"/>
                    </a:cubicBezTo>
                    <a:cubicBezTo>
                      <a:pt x="3328" y="8502"/>
                      <a:pt x="2456" y="8978"/>
                      <a:pt x="1664" y="9611"/>
                    </a:cubicBezTo>
                    <a:cubicBezTo>
                      <a:pt x="1030" y="10087"/>
                      <a:pt x="476" y="10721"/>
                      <a:pt x="238" y="11513"/>
                    </a:cubicBezTo>
                    <a:cubicBezTo>
                      <a:pt x="159" y="11751"/>
                      <a:pt x="79" y="11988"/>
                      <a:pt x="79" y="12226"/>
                    </a:cubicBezTo>
                    <a:cubicBezTo>
                      <a:pt x="0" y="12305"/>
                      <a:pt x="0" y="12384"/>
                      <a:pt x="79" y="12464"/>
                    </a:cubicBezTo>
                    <a:cubicBezTo>
                      <a:pt x="79" y="12464"/>
                      <a:pt x="159" y="12067"/>
                      <a:pt x="396" y="11592"/>
                    </a:cubicBezTo>
                    <a:cubicBezTo>
                      <a:pt x="792" y="10958"/>
                      <a:pt x="1268" y="10324"/>
                      <a:pt x="1902" y="9928"/>
                    </a:cubicBezTo>
                    <a:cubicBezTo>
                      <a:pt x="2615" y="9374"/>
                      <a:pt x="3565" y="8978"/>
                      <a:pt x="4437" y="8819"/>
                    </a:cubicBezTo>
                    <a:cubicBezTo>
                      <a:pt x="4912" y="8661"/>
                      <a:pt x="5388" y="8582"/>
                      <a:pt x="5863" y="8582"/>
                    </a:cubicBezTo>
                    <a:lnTo>
                      <a:pt x="7764" y="8582"/>
                    </a:lnTo>
                    <a:cubicBezTo>
                      <a:pt x="7606" y="8265"/>
                      <a:pt x="7447" y="7948"/>
                      <a:pt x="7289" y="7552"/>
                    </a:cubicBezTo>
                    <a:cubicBezTo>
                      <a:pt x="7210" y="7472"/>
                      <a:pt x="7210" y="7393"/>
                      <a:pt x="7210" y="7314"/>
                    </a:cubicBezTo>
                    <a:cubicBezTo>
                      <a:pt x="7210" y="7235"/>
                      <a:pt x="7130" y="7155"/>
                      <a:pt x="7051" y="7076"/>
                    </a:cubicBezTo>
                    <a:lnTo>
                      <a:pt x="6814" y="6205"/>
                    </a:lnTo>
                    <a:lnTo>
                      <a:pt x="6576" y="5492"/>
                    </a:lnTo>
                    <a:cubicBezTo>
                      <a:pt x="6576" y="5492"/>
                      <a:pt x="6338" y="4858"/>
                      <a:pt x="6101" y="3907"/>
                    </a:cubicBezTo>
                    <a:cubicBezTo>
                      <a:pt x="5942" y="3353"/>
                      <a:pt x="5863" y="2877"/>
                      <a:pt x="5784" y="2323"/>
                    </a:cubicBezTo>
                    <a:cubicBezTo>
                      <a:pt x="5625" y="1768"/>
                      <a:pt x="5784" y="1134"/>
                      <a:pt x="6101" y="659"/>
                    </a:cubicBezTo>
                    <a:cubicBezTo>
                      <a:pt x="6219" y="580"/>
                      <a:pt x="6358" y="540"/>
                      <a:pt x="6497" y="540"/>
                    </a:cubicBezTo>
                    <a:cubicBezTo>
                      <a:pt x="6635" y="540"/>
                      <a:pt x="6774" y="580"/>
                      <a:pt x="6893" y="659"/>
                    </a:cubicBezTo>
                    <a:cubicBezTo>
                      <a:pt x="7210" y="738"/>
                      <a:pt x="7606" y="897"/>
                      <a:pt x="7923" y="1055"/>
                    </a:cubicBezTo>
                    <a:cubicBezTo>
                      <a:pt x="8477" y="1451"/>
                      <a:pt x="9032" y="1847"/>
                      <a:pt x="9507" y="2323"/>
                    </a:cubicBezTo>
                    <a:cubicBezTo>
                      <a:pt x="9983" y="2719"/>
                      <a:pt x="10458" y="3273"/>
                      <a:pt x="10933" y="3749"/>
                    </a:cubicBezTo>
                    <a:cubicBezTo>
                      <a:pt x="10616" y="3115"/>
                      <a:pt x="10220" y="2481"/>
                      <a:pt x="9745" y="2085"/>
                    </a:cubicBezTo>
                    <a:cubicBezTo>
                      <a:pt x="9270" y="1531"/>
                      <a:pt x="8715" y="1055"/>
                      <a:pt x="8160" y="659"/>
                    </a:cubicBezTo>
                    <a:cubicBezTo>
                      <a:pt x="7843" y="421"/>
                      <a:pt x="7447" y="263"/>
                      <a:pt x="7051" y="104"/>
                    </a:cubicBezTo>
                    <a:cubicBezTo>
                      <a:pt x="6887" y="39"/>
                      <a:pt x="6696" y="0"/>
                      <a:pt x="6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4"/>
              <p:cNvSpPr/>
              <p:nvPr/>
            </p:nvSpPr>
            <p:spPr>
              <a:xfrm>
                <a:off x="5428150" y="1200700"/>
                <a:ext cx="310975" cy="291175"/>
              </a:xfrm>
              <a:custGeom>
                <a:avLst/>
                <a:gdLst/>
                <a:ahLst/>
                <a:cxnLst/>
                <a:rect l="l" t="t" r="r" b="b"/>
                <a:pathLst>
                  <a:path w="12439" h="11647" extrusionOk="0">
                    <a:moveTo>
                      <a:pt x="10299" y="0"/>
                    </a:moveTo>
                    <a:cubicBezTo>
                      <a:pt x="10062" y="0"/>
                      <a:pt x="9824" y="0"/>
                      <a:pt x="9666" y="80"/>
                    </a:cubicBezTo>
                    <a:cubicBezTo>
                      <a:pt x="9190" y="238"/>
                      <a:pt x="8636" y="476"/>
                      <a:pt x="8239" y="713"/>
                    </a:cubicBezTo>
                    <a:cubicBezTo>
                      <a:pt x="6893" y="1426"/>
                      <a:pt x="5625" y="2377"/>
                      <a:pt x="4516" y="3328"/>
                    </a:cubicBezTo>
                    <a:cubicBezTo>
                      <a:pt x="1981" y="5467"/>
                      <a:pt x="0" y="8081"/>
                      <a:pt x="0" y="8081"/>
                    </a:cubicBezTo>
                    <a:cubicBezTo>
                      <a:pt x="0" y="8081"/>
                      <a:pt x="634" y="7447"/>
                      <a:pt x="1505" y="6576"/>
                    </a:cubicBezTo>
                    <a:cubicBezTo>
                      <a:pt x="2377" y="5784"/>
                      <a:pt x="3644" y="4754"/>
                      <a:pt x="4912" y="3724"/>
                    </a:cubicBezTo>
                    <a:cubicBezTo>
                      <a:pt x="6021" y="2852"/>
                      <a:pt x="7210" y="2060"/>
                      <a:pt x="8556" y="1347"/>
                    </a:cubicBezTo>
                    <a:cubicBezTo>
                      <a:pt x="8953" y="1109"/>
                      <a:pt x="9349" y="951"/>
                      <a:pt x="9824" y="872"/>
                    </a:cubicBezTo>
                    <a:cubicBezTo>
                      <a:pt x="9982" y="793"/>
                      <a:pt x="10141" y="793"/>
                      <a:pt x="10299" y="793"/>
                    </a:cubicBezTo>
                    <a:cubicBezTo>
                      <a:pt x="10379" y="753"/>
                      <a:pt x="10438" y="733"/>
                      <a:pt x="10497" y="733"/>
                    </a:cubicBezTo>
                    <a:cubicBezTo>
                      <a:pt x="10557" y="733"/>
                      <a:pt x="10616" y="753"/>
                      <a:pt x="10695" y="793"/>
                    </a:cubicBezTo>
                    <a:cubicBezTo>
                      <a:pt x="11012" y="872"/>
                      <a:pt x="11329" y="1189"/>
                      <a:pt x="11408" y="1585"/>
                    </a:cubicBezTo>
                    <a:cubicBezTo>
                      <a:pt x="11646" y="2615"/>
                      <a:pt x="11250" y="4278"/>
                      <a:pt x="10616" y="5784"/>
                    </a:cubicBezTo>
                    <a:cubicBezTo>
                      <a:pt x="10141" y="7131"/>
                      <a:pt x="9507" y="8477"/>
                      <a:pt x="8794" y="9824"/>
                    </a:cubicBezTo>
                    <a:cubicBezTo>
                      <a:pt x="8477" y="10379"/>
                      <a:pt x="8160" y="11013"/>
                      <a:pt x="7923" y="11646"/>
                    </a:cubicBezTo>
                    <a:cubicBezTo>
                      <a:pt x="8319" y="11171"/>
                      <a:pt x="8794" y="10537"/>
                      <a:pt x="9111" y="9983"/>
                    </a:cubicBezTo>
                    <a:cubicBezTo>
                      <a:pt x="9903" y="8715"/>
                      <a:pt x="10616" y="7368"/>
                      <a:pt x="11250" y="6021"/>
                    </a:cubicBezTo>
                    <a:cubicBezTo>
                      <a:pt x="11805" y="4516"/>
                      <a:pt x="12438" y="2852"/>
                      <a:pt x="12122" y="1426"/>
                    </a:cubicBezTo>
                    <a:cubicBezTo>
                      <a:pt x="12042" y="1109"/>
                      <a:pt x="11884" y="793"/>
                      <a:pt x="11646" y="555"/>
                    </a:cubicBezTo>
                    <a:cubicBezTo>
                      <a:pt x="11488" y="317"/>
                      <a:pt x="11250" y="159"/>
                      <a:pt x="11012" y="80"/>
                    </a:cubicBezTo>
                    <a:cubicBezTo>
                      <a:pt x="10854" y="0"/>
                      <a:pt x="10616" y="0"/>
                      <a:pt x="10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4"/>
              <p:cNvSpPr/>
              <p:nvPr/>
            </p:nvSpPr>
            <p:spPr>
              <a:xfrm>
                <a:off x="5669775" y="1293000"/>
                <a:ext cx="174325" cy="276125"/>
              </a:xfrm>
              <a:custGeom>
                <a:avLst/>
                <a:gdLst/>
                <a:ahLst/>
                <a:cxnLst/>
                <a:rect l="l" t="t" r="r" b="b"/>
                <a:pathLst>
                  <a:path w="6973" h="11045" extrusionOk="0">
                    <a:moveTo>
                      <a:pt x="5596" y="1"/>
                    </a:moveTo>
                    <a:cubicBezTo>
                      <a:pt x="5345" y="1"/>
                      <a:pt x="5086" y="74"/>
                      <a:pt x="4912" y="190"/>
                    </a:cubicBezTo>
                    <a:cubicBezTo>
                      <a:pt x="4358" y="507"/>
                      <a:pt x="3803" y="824"/>
                      <a:pt x="3328" y="1220"/>
                    </a:cubicBezTo>
                    <a:cubicBezTo>
                      <a:pt x="2060" y="2250"/>
                      <a:pt x="951" y="3439"/>
                      <a:pt x="1" y="4785"/>
                    </a:cubicBezTo>
                    <a:cubicBezTo>
                      <a:pt x="2" y="4787"/>
                      <a:pt x="5" y="4788"/>
                      <a:pt x="8" y="4788"/>
                    </a:cubicBezTo>
                    <a:cubicBezTo>
                      <a:pt x="153" y="4788"/>
                      <a:pt x="1785" y="3090"/>
                      <a:pt x="3645" y="1696"/>
                    </a:cubicBezTo>
                    <a:cubicBezTo>
                      <a:pt x="4120" y="1300"/>
                      <a:pt x="4596" y="1062"/>
                      <a:pt x="5150" y="824"/>
                    </a:cubicBezTo>
                    <a:cubicBezTo>
                      <a:pt x="5309" y="666"/>
                      <a:pt x="5546" y="666"/>
                      <a:pt x="5784" y="666"/>
                    </a:cubicBezTo>
                    <a:cubicBezTo>
                      <a:pt x="5863" y="666"/>
                      <a:pt x="6022" y="745"/>
                      <a:pt x="6022" y="903"/>
                    </a:cubicBezTo>
                    <a:cubicBezTo>
                      <a:pt x="6101" y="1141"/>
                      <a:pt x="6180" y="1458"/>
                      <a:pt x="6101" y="1775"/>
                    </a:cubicBezTo>
                    <a:lnTo>
                      <a:pt x="6101" y="2171"/>
                    </a:lnTo>
                    <a:cubicBezTo>
                      <a:pt x="6101" y="2171"/>
                      <a:pt x="6101" y="2329"/>
                      <a:pt x="6101" y="2567"/>
                    </a:cubicBezTo>
                    <a:cubicBezTo>
                      <a:pt x="6022" y="2884"/>
                      <a:pt x="5942" y="3280"/>
                      <a:pt x="5863" y="3597"/>
                    </a:cubicBezTo>
                    <a:cubicBezTo>
                      <a:pt x="5546" y="4627"/>
                      <a:pt x="5229" y="5657"/>
                      <a:pt x="4754" y="6687"/>
                    </a:cubicBezTo>
                    <a:cubicBezTo>
                      <a:pt x="4279" y="7717"/>
                      <a:pt x="3645" y="8826"/>
                      <a:pt x="3249" y="9697"/>
                    </a:cubicBezTo>
                    <a:cubicBezTo>
                      <a:pt x="3011" y="10093"/>
                      <a:pt x="2853" y="10569"/>
                      <a:pt x="2694" y="11044"/>
                    </a:cubicBezTo>
                    <a:cubicBezTo>
                      <a:pt x="3011" y="10727"/>
                      <a:pt x="3328" y="10331"/>
                      <a:pt x="3566" y="9856"/>
                    </a:cubicBezTo>
                    <a:cubicBezTo>
                      <a:pt x="4041" y="9143"/>
                      <a:pt x="4675" y="8034"/>
                      <a:pt x="5309" y="7004"/>
                    </a:cubicBezTo>
                    <a:cubicBezTo>
                      <a:pt x="5784" y="5974"/>
                      <a:pt x="6259" y="4944"/>
                      <a:pt x="6576" y="3835"/>
                    </a:cubicBezTo>
                    <a:cubicBezTo>
                      <a:pt x="6735" y="3439"/>
                      <a:pt x="6814" y="3122"/>
                      <a:pt x="6893" y="2726"/>
                    </a:cubicBezTo>
                    <a:lnTo>
                      <a:pt x="6972" y="2329"/>
                    </a:lnTo>
                    <a:lnTo>
                      <a:pt x="6972" y="1854"/>
                    </a:lnTo>
                    <a:cubicBezTo>
                      <a:pt x="6972" y="1379"/>
                      <a:pt x="6893" y="983"/>
                      <a:pt x="6735" y="586"/>
                    </a:cubicBezTo>
                    <a:cubicBezTo>
                      <a:pt x="6576" y="270"/>
                      <a:pt x="6259" y="32"/>
                      <a:pt x="5863" y="32"/>
                    </a:cubicBezTo>
                    <a:cubicBezTo>
                      <a:pt x="5778" y="11"/>
                      <a:pt x="5688" y="1"/>
                      <a:pt x="5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4"/>
              <p:cNvSpPr/>
              <p:nvPr/>
            </p:nvSpPr>
            <p:spPr>
              <a:xfrm>
                <a:off x="5762875" y="1451550"/>
                <a:ext cx="235700" cy="331475"/>
              </a:xfrm>
              <a:custGeom>
                <a:avLst/>
                <a:gdLst/>
                <a:ahLst/>
                <a:cxnLst/>
                <a:rect l="l" t="t" r="r" b="b"/>
                <a:pathLst>
                  <a:path w="9428" h="13259" extrusionOk="0">
                    <a:moveTo>
                      <a:pt x="4607" y="0"/>
                    </a:moveTo>
                    <a:cubicBezTo>
                      <a:pt x="4496" y="0"/>
                      <a:pt x="4385" y="10"/>
                      <a:pt x="4278" y="28"/>
                    </a:cubicBezTo>
                    <a:cubicBezTo>
                      <a:pt x="3882" y="107"/>
                      <a:pt x="3486" y="266"/>
                      <a:pt x="3169" y="424"/>
                    </a:cubicBezTo>
                    <a:cubicBezTo>
                      <a:pt x="2535" y="741"/>
                      <a:pt x="1981" y="1137"/>
                      <a:pt x="1426" y="1612"/>
                    </a:cubicBezTo>
                    <a:cubicBezTo>
                      <a:pt x="792" y="1929"/>
                      <a:pt x="317" y="2484"/>
                      <a:pt x="0" y="3118"/>
                    </a:cubicBezTo>
                    <a:cubicBezTo>
                      <a:pt x="475" y="2642"/>
                      <a:pt x="1030" y="2246"/>
                      <a:pt x="1585" y="1850"/>
                    </a:cubicBezTo>
                    <a:cubicBezTo>
                      <a:pt x="2139" y="1454"/>
                      <a:pt x="2694" y="1137"/>
                      <a:pt x="3328" y="820"/>
                    </a:cubicBezTo>
                    <a:cubicBezTo>
                      <a:pt x="3644" y="741"/>
                      <a:pt x="3961" y="582"/>
                      <a:pt x="4357" y="582"/>
                    </a:cubicBezTo>
                    <a:cubicBezTo>
                      <a:pt x="4442" y="526"/>
                      <a:pt x="4536" y="500"/>
                      <a:pt x="4633" y="500"/>
                    </a:cubicBezTo>
                    <a:cubicBezTo>
                      <a:pt x="4810" y="500"/>
                      <a:pt x="4996" y="587"/>
                      <a:pt x="5150" y="741"/>
                    </a:cubicBezTo>
                    <a:cubicBezTo>
                      <a:pt x="5387" y="1216"/>
                      <a:pt x="5387" y="1850"/>
                      <a:pt x="5229" y="2325"/>
                    </a:cubicBezTo>
                    <a:cubicBezTo>
                      <a:pt x="5070" y="2880"/>
                      <a:pt x="4833" y="3435"/>
                      <a:pt x="4674" y="3910"/>
                    </a:cubicBezTo>
                    <a:cubicBezTo>
                      <a:pt x="4278" y="4781"/>
                      <a:pt x="3961" y="5336"/>
                      <a:pt x="3961" y="5336"/>
                    </a:cubicBezTo>
                    <a:lnTo>
                      <a:pt x="3644" y="6049"/>
                    </a:lnTo>
                    <a:lnTo>
                      <a:pt x="3169" y="6762"/>
                    </a:lnTo>
                    <a:lnTo>
                      <a:pt x="3090" y="7000"/>
                    </a:lnTo>
                    <a:lnTo>
                      <a:pt x="2931" y="7317"/>
                    </a:lnTo>
                    <a:lnTo>
                      <a:pt x="2377" y="8188"/>
                    </a:lnTo>
                    <a:lnTo>
                      <a:pt x="3486" y="8426"/>
                    </a:lnTo>
                    <a:cubicBezTo>
                      <a:pt x="3724" y="8426"/>
                      <a:pt x="3961" y="8426"/>
                      <a:pt x="4199" y="8505"/>
                    </a:cubicBezTo>
                    <a:cubicBezTo>
                      <a:pt x="4595" y="8663"/>
                      <a:pt x="5070" y="8822"/>
                      <a:pt x="5546" y="8980"/>
                    </a:cubicBezTo>
                    <a:cubicBezTo>
                      <a:pt x="6417" y="9297"/>
                      <a:pt x="7210" y="9852"/>
                      <a:pt x="7923" y="10486"/>
                    </a:cubicBezTo>
                    <a:cubicBezTo>
                      <a:pt x="8477" y="10961"/>
                      <a:pt x="8873" y="11595"/>
                      <a:pt x="9111" y="12308"/>
                    </a:cubicBezTo>
                    <a:cubicBezTo>
                      <a:pt x="9190" y="12625"/>
                      <a:pt x="9269" y="12942"/>
                      <a:pt x="9349" y="13258"/>
                    </a:cubicBezTo>
                    <a:cubicBezTo>
                      <a:pt x="9428" y="13258"/>
                      <a:pt x="9428" y="13179"/>
                      <a:pt x="9428" y="12942"/>
                    </a:cubicBezTo>
                    <a:cubicBezTo>
                      <a:pt x="9428" y="12704"/>
                      <a:pt x="9428" y="12466"/>
                      <a:pt x="9349" y="12308"/>
                    </a:cubicBezTo>
                    <a:cubicBezTo>
                      <a:pt x="9190" y="11516"/>
                      <a:pt x="8873" y="10802"/>
                      <a:pt x="8319" y="10169"/>
                    </a:cubicBezTo>
                    <a:cubicBezTo>
                      <a:pt x="7606" y="9456"/>
                      <a:pt x="6734" y="8822"/>
                      <a:pt x="5863" y="8426"/>
                    </a:cubicBezTo>
                    <a:cubicBezTo>
                      <a:pt x="5387" y="8267"/>
                      <a:pt x="4912" y="8030"/>
                      <a:pt x="4437" y="7950"/>
                    </a:cubicBezTo>
                    <a:cubicBezTo>
                      <a:pt x="4199" y="7871"/>
                      <a:pt x="3882" y="7713"/>
                      <a:pt x="3724" y="7713"/>
                    </a:cubicBezTo>
                    <a:lnTo>
                      <a:pt x="3644" y="7713"/>
                    </a:lnTo>
                    <a:lnTo>
                      <a:pt x="3724" y="7633"/>
                    </a:lnTo>
                    <a:lnTo>
                      <a:pt x="3961" y="7237"/>
                    </a:lnTo>
                    <a:lnTo>
                      <a:pt x="4357" y="6445"/>
                    </a:lnTo>
                    <a:lnTo>
                      <a:pt x="4754" y="5732"/>
                    </a:lnTo>
                    <a:cubicBezTo>
                      <a:pt x="4754" y="5732"/>
                      <a:pt x="5070" y="5257"/>
                      <a:pt x="5387" y="4227"/>
                    </a:cubicBezTo>
                    <a:cubicBezTo>
                      <a:pt x="5625" y="3672"/>
                      <a:pt x="5784" y="3118"/>
                      <a:pt x="5942" y="2563"/>
                    </a:cubicBezTo>
                    <a:cubicBezTo>
                      <a:pt x="6021" y="2246"/>
                      <a:pt x="6021" y="1929"/>
                      <a:pt x="6100" y="1533"/>
                    </a:cubicBezTo>
                    <a:cubicBezTo>
                      <a:pt x="6100" y="1137"/>
                      <a:pt x="5942" y="741"/>
                      <a:pt x="5625" y="424"/>
                    </a:cubicBezTo>
                    <a:cubicBezTo>
                      <a:pt x="5379" y="117"/>
                      <a:pt x="4991" y="0"/>
                      <a:pt x="4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4"/>
              <p:cNvSpPr/>
              <p:nvPr/>
            </p:nvSpPr>
            <p:spPr>
              <a:xfrm>
                <a:off x="5477650" y="2012750"/>
                <a:ext cx="172350" cy="261475"/>
              </a:xfrm>
              <a:custGeom>
                <a:avLst/>
                <a:gdLst/>
                <a:ahLst/>
                <a:cxnLst/>
                <a:rect l="l" t="t" r="r" b="b"/>
                <a:pathLst>
                  <a:path w="6894" h="10459" extrusionOk="0">
                    <a:moveTo>
                      <a:pt x="3487" y="1"/>
                    </a:moveTo>
                    <a:cubicBezTo>
                      <a:pt x="1585" y="1"/>
                      <a:pt x="80" y="2615"/>
                      <a:pt x="80" y="5942"/>
                    </a:cubicBezTo>
                    <a:cubicBezTo>
                      <a:pt x="1" y="7527"/>
                      <a:pt x="397" y="9111"/>
                      <a:pt x="1268" y="10458"/>
                    </a:cubicBezTo>
                    <a:cubicBezTo>
                      <a:pt x="2615" y="8874"/>
                      <a:pt x="4596" y="7923"/>
                      <a:pt x="6735" y="7923"/>
                    </a:cubicBezTo>
                    <a:cubicBezTo>
                      <a:pt x="6814" y="7289"/>
                      <a:pt x="6893" y="6655"/>
                      <a:pt x="6893" y="5942"/>
                    </a:cubicBezTo>
                    <a:cubicBezTo>
                      <a:pt x="6893" y="2694"/>
                      <a:pt x="5388" y="1"/>
                      <a:pt x="3487"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4"/>
              <p:cNvSpPr/>
              <p:nvPr/>
            </p:nvSpPr>
            <p:spPr>
              <a:xfrm>
                <a:off x="5503400" y="2091975"/>
                <a:ext cx="57475" cy="110950"/>
              </a:xfrm>
              <a:custGeom>
                <a:avLst/>
                <a:gdLst/>
                <a:ahLst/>
                <a:cxnLst/>
                <a:rect l="l" t="t" r="r" b="b"/>
                <a:pathLst>
                  <a:path w="2299" h="4438" extrusionOk="0">
                    <a:moveTo>
                      <a:pt x="1189" y="1"/>
                    </a:moveTo>
                    <a:cubicBezTo>
                      <a:pt x="555" y="1"/>
                      <a:pt x="1" y="1030"/>
                      <a:pt x="1" y="2219"/>
                    </a:cubicBezTo>
                    <a:cubicBezTo>
                      <a:pt x="1" y="3407"/>
                      <a:pt x="555" y="4437"/>
                      <a:pt x="1189" y="4437"/>
                    </a:cubicBezTo>
                    <a:cubicBezTo>
                      <a:pt x="1823" y="4437"/>
                      <a:pt x="2298" y="3407"/>
                      <a:pt x="2298" y="2219"/>
                    </a:cubicBezTo>
                    <a:cubicBezTo>
                      <a:pt x="2298" y="1030"/>
                      <a:pt x="1823"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4"/>
              <p:cNvSpPr/>
              <p:nvPr/>
            </p:nvSpPr>
            <p:spPr>
              <a:xfrm>
                <a:off x="4477450" y="2012750"/>
                <a:ext cx="172325" cy="255525"/>
              </a:xfrm>
              <a:custGeom>
                <a:avLst/>
                <a:gdLst/>
                <a:ahLst/>
                <a:cxnLst/>
                <a:rect l="l" t="t" r="r" b="b"/>
                <a:pathLst>
                  <a:path w="6893" h="10221" extrusionOk="0">
                    <a:moveTo>
                      <a:pt x="3407" y="1"/>
                    </a:moveTo>
                    <a:cubicBezTo>
                      <a:pt x="1506" y="1"/>
                      <a:pt x="0" y="2615"/>
                      <a:pt x="0" y="5942"/>
                    </a:cubicBezTo>
                    <a:cubicBezTo>
                      <a:pt x="0" y="6497"/>
                      <a:pt x="0" y="7131"/>
                      <a:pt x="159" y="7685"/>
                    </a:cubicBezTo>
                    <a:cubicBezTo>
                      <a:pt x="2139" y="7685"/>
                      <a:pt x="4120" y="8478"/>
                      <a:pt x="5546" y="9904"/>
                    </a:cubicBezTo>
                    <a:cubicBezTo>
                      <a:pt x="5625" y="9983"/>
                      <a:pt x="5704" y="10062"/>
                      <a:pt x="5863" y="10221"/>
                    </a:cubicBezTo>
                    <a:cubicBezTo>
                      <a:pt x="6497" y="8874"/>
                      <a:pt x="6893" y="7448"/>
                      <a:pt x="6814" y="5942"/>
                    </a:cubicBezTo>
                    <a:cubicBezTo>
                      <a:pt x="6814" y="2694"/>
                      <a:pt x="5308" y="1"/>
                      <a:pt x="3407"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4"/>
              <p:cNvSpPr/>
              <p:nvPr/>
            </p:nvSpPr>
            <p:spPr>
              <a:xfrm>
                <a:off x="4501200" y="2072175"/>
                <a:ext cx="57475" cy="110925"/>
              </a:xfrm>
              <a:custGeom>
                <a:avLst/>
                <a:gdLst/>
                <a:ahLst/>
                <a:cxnLst/>
                <a:rect l="l" t="t" r="r" b="b"/>
                <a:pathLst>
                  <a:path w="2299" h="4437" extrusionOk="0">
                    <a:moveTo>
                      <a:pt x="1189" y="0"/>
                    </a:moveTo>
                    <a:cubicBezTo>
                      <a:pt x="556" y="0"/>
                      <a:pt x="1" y="1030"/>
                      <a:pt x="1" y="2219"/>
                    </a:cubicBezTo>
                    <a:cubicBezTo>
                      <a:pt x="1" y="3407"/>
                      <a:pt x="556" y="4437"/>
                      <a:pt x="1189" y="4437"/>
                    </a:cubicBezTo>
                    <a:cubicBezTo>
                      <a:pt x="1823" y="4437"/>
                      <a:pt x="2298" y="3407"/>
                      <a:pt x="2298" y="2219"/>
                    </a:cubicBezTo>
                    <a:cubicBezTo>
                      <a:pt x="2298" y="1030"/>
                      <a:pt x="1823" y="0"/>
                      <a:pt x="1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4"/>
              <p:cNvSpPr/>
              <p:nvPr/>
            </p:nvSpPr>
            <p:spPr>
              <a:xfrm>
                <a:off x="4239775" y="2536825"/>
                <a:ext cx="1703350" cy="640550"/>
              </a:xfrm>
              <a:custGeom>
                <a:avLst/>
                <a:gdLst/>
                <a:ahLst/>
                <a:cxnLst/>
                <a:rect l="l" t="t" r="r" b="b"/>
                <a:pathLst>
                  <a:path w="68134" h="25622" extrusionOk="0">
                    <a:moveTo>
                      <a:pt x="61521" y="1"/>
                    </a:moveTo>
                    <a:cubicBezTo>
                      <a:pt x="59308" y="1"/>
                      <a:pt x="57101" y="1190"/>
                      <a:pt x="56091" y="3597"/>
                    </a:cubicBezTo>
                    <a:lnTo>
                      <a:pt x="56012" y="3677"/>
                    </a:lnTo>
                    <a:cubicBezTo>
                      <a:pt x="55933" y="3914"/>
                      <a:pt x="55774" y="4231"/>
                      <a:pt x="55695" y="4469"/>
                    </a:cubicBezTo>
                    <a:cubicBezTo>
                      <a:pt x="55616" y="4706"/>
                      <a:pt x="55616" y="5023"/>
                      <a:pt x="55537" y="5261"/>
                    </a:cubicBezTo>
                    <a:lnTo>
                      <a:pt x="55537" y="5499"/>
                    </a:lnTo>
                    <a:cubicBezTo>
                      <a:pt x="55537" y="5657"/>
                      <a:pt x="55537" y="5895"/>
                      <a:pt x="55537" y="6053"/>
                    </a:cubicBezTo>
                    <a:cubicBezTo>
                      <a:pt x="55458" y="6132"/>
                      <a:pt x="55458" y="6132"/>
                      <a:pt x="55458" y="6212"/>
                    </a:cubicBezTo>
                    <a:cubicBezTo>
                      <a:pt x="55458" y="6370"/>
                      <a:pt x="55378" y="6529"/>
                      <a:pt x="55378" y="6687"/>
                    </a:cubicBezTo>
                    <a:lnTo>
                      <a:pt x="52051" y="6687"/>
                    </a:lnTo>
                    <a:cubicBezTo>
                      <a:pt x="51496" y="8192"/>
                      <a:pt x="49516" y="12629"/>
                      <a:pt x="45713" y="13659"/>
                    </a:cubicBezTo>
                    <a:cubicBezTo>
                      <a:pt x="44820" y="13874"/>
                      <a:pt x="44032" y="13958"/>
                      <a:pt x="43319" y="13958"/>
                    </a:cubicBezTo>
                    <a:cubicBezTo>
                      <a:pt x="40804" y="13958"/>
                      <a:pt x="39214" y="12916"/>
                      <a:pt x="37226" y="12916"/>
                    </a:cubicBezTo>
                    <a:cubicBezTo>
                      <a:pt x="36874" y="12916"/>
                      <a:pt x="36510" y="12948"/>
                      <a:pt x="36127" y="13025"/>
                    </a:cubicBezTo>
                    <a:cubicBezTo>
                      <a:pt x="33710" y="13521"/>
                      <a:pt x="31100" y="14792"/>
                      <a:pt x="28448" y="14792"/>
                    </a:cubicBezTo>
                    <a:cubicBezTo>
                      <a:pt x="27709" y="14792"/>
                      <a:pt x="26966" y="14693"/>
                      <a:pt x="26224" y="14451"/>
                    </a:cubicBezTo>
                    <a:cubicBezTo>
                      <a:pt x="23134" y="13500"/>
                      <a:pt x="20678" y="10490"/>
                      <a:pt x="18064" y="6687"/>
                    </a:cubicBezTo>
                    <a:lnTo>
                      <a:pt x="12835" y="6687"/>
                    </a:lnTo>
                    <a:lnTo>
                      <a:pt x="12835" y="6291"/>
                    </a:lnTo>
                    <a:cubicBezTo>
                      <a:pt x="12914" y="2884"/>
                      <a:pt x="10141" y="111"/>
                      <a:pt x="6734" y="32"/>
                    </a:cubicBezTo>
                    <a:cubicBezTo>
                      <a:pt x="6497" y="32"/>
                      <a:pt x="6259" y="32"/>
                      <a:pt x="5942" y="111"/>
                    </a:cubicBezTo>
                    <a:lnTo>
                      <a:pt x="5784" y="111"/>
                    </a:lnTo>
                    <a:cubicBezTo>
                      <a:pt x="5546" y="111"/>
                      <a:pt x="5229" y="191"/>
                      <a:pt x="4991" y="270"/>
                    </a:cubicBezTo>
                    <a:cubicBezTo>
                      <a:pt x="4754" y="349"/>
                      <a:pt x="4516" y="428"/>
                      <a:pt x="4278" y="587"/>
                    </a:cubicBezTo>
                    <a:lnTo>
                      <a:pt x="4199" y="587"/>
                    </a:lnTo>
                    <a:cubicBezTo>
                      <a:pt x="2298" y="1696"/>
                      <a:pt x="951" y="3597"/>
                      <a:pt x="396" y="5736"/>
                    </a:cubicBezTo>
                    <a:cubicBezTo>
                      <a:pt x="317" y="6449"/>
                      <a:pt x="317" y="7162"/>
                      <a:pt x="396" y="7796"/>
                    </a:cubicBezTo>
                    <a:lnTo>
                      <a:pt x="396" y="7955"/>
                    </a:lnTo>
                    <a:cubicBezTo>
                      <a:pt x="396" y="9539"/>
                      <a:pt x="1030" y="11044"/>
                      <a:pt x="2139" y="12233"/>
                    </a:cubicBezTo>
                    <a:cubicBezTo>
                      <a:pt x="2139" y="12233"/>
                      <a:pt x="2298" y="12470"/>
                      <a:pt x="2456" y="12629"/>
                    </a:cubicBezTo>
                    <a:cubicBezTo>
                      <a:pt x="1981" y="13025"/>
                      <a:pt x="1664" y="13580"/>
                      <a:pt x="1347" y="14134"/>
                    </a:cubicBezTo>
                    <a:lnTo>
                      <a:pt x="1268" y="14372"/>
                    </a:lnTo>
                    <a:cubicBezTo>
                      <a:pt x="1109" y="14689"/>
                      <a:pt x="951" y="15006"/>
                      <a:pt x="872" y="15323"/>
                    </a:cubicBezTo>
                    <a:cubicBezTo>
                      <a:pt x="793" y="15639"/>
                      <a:pt x="713" y="16036"/>
                      <a:pt x="713" y="16353"/>
                    </a:cubicBezTo>
                    <a:cubicBezTo>
                      <a:pt x="555" y="16669"/>
                      <a:pt x="476" y="16986"/>
                      <a:pt x="396" y="17303"/>
                    </a:cubicBezTo>
                    <a:cubicBezTo>
                      <a:pt x="0" y="18650"/>
                      <a:pt x="80" y="20155"/>
                      <a:pt x="634" y="21581"/>
                    </a:cubicBezTo>
                    <a:cubicBezTo>
                      <a:pt x="1268" y="23087"/>
                      <a:pt x="2456" y="24354"/>
                      <a:pt x="4041" y="25067"/>
                    </a:cubicBezTo>
                    <a:cubicBezTo>
                      <a:pt x="4199" y="25146"/>
                      <a:pt x="4358" y="25226"/>
                      <a:pt x="4595" y="25305"/>
                    </a:cubicBezTo>
                    <a:lnTo>
                      <a:pt x="5229" y="25543"/>
                    </a:lnTo>
                    <a:cubicBezTo>
                      <a:pt x="5467" y="25543"/>
                      <a:pt x="5704" y="25622"/>
                      <a:pt x="5942" y="25622"/>
                    </a:cubicBezTo>
                    <a:lnTo>
                      <a:pt x="6576" y="25622"/>
                    </a:lnTo>
                    <a:cubicBezTo>
                      <a:pt x="7527" y="25543"/>
                      <a:pt x="8319" y="25305"/>
                      <a:pt x="9111" y="24909"/>
                    </a:cubicBezTo>
                    <a:cubicBezTo>
                      <a:pt x="9903" y="24513"/>
                      <a:pt x="10616" y="23958"/>
                      <a:pt x="11171" y="23324"/>
                    </a:cubicBezTo>
                    <a:cubicBezTo>
                      <a:pt x="11805" y="22691"/>
                      <a:pt x="12201" y="21977"/>
                      <a:pt x="12518" y="21185"/>
                    </a:cubicBezTo>
                    <a:cubicBezTo>
                      <a:pt x="12835" y="20393"/>
                      <a:pt x="12914" y="19601"/>
                      <a:pt x="12676" y="18729"/>
                    </a:cubicBezTo>
                    <a:lnTo>
                      <a:pt x="14895" y="18729"/>
                    </a:lnTo>
                    <a:cubicBezTo>
                      <a:pt x="18938" y="18874"/>
                      <a:pt x="26638" y="19106"/>
                      <a:pt x="35009" y="19106"/>
                    </a:cubicBezTo>
                    <a:cubicBezTo>
                      <a:pt x="40414" y="19106"/>
                      <a:pt x="46098" y="19009"/>
                      <a:pt x="51259" y="18729"/>
                    </a:cubicBezTo>
                    <a:lnTo>
                      <a:pt x="55141" y="18729"/>
                    </a:lnTo>
                    <a:cubicBezTo>
                      <a:pt x="55141" y="19363"/>
                      <a:pt x="55220" y="19997"/>
                      <a:pt x="55458" y="20551"/>
                    </a:cubicBezTo>
                    <a:cubicBezTo>
                      <a:pt x="55537" y="21344"/>
                      <a:pt x="55774" y="22136"/>
                      <a:pt x="56250" y="22849"/>
                    </a:cubicBezTo>
                    <a:cubicBezTo>
                      <a:pt x="57042" y="23958"/>
                      <a:pt x="58310" y="24750"/>
                      <a:pt x="59657" y="24988"/>
                    </a:cubicBezTo>
                    <a:cubicBezTo>
                      <a:pt x="60449" y="25226"/>
                      <a:pt x="61162" y="25226"/>
                      <a:pt x="61954" y="25226"/>
                    </a:cubicBezTo>
                    <a:cubicBezTo>
                      <a:pt x="62746" y="25146"/>
                      <a:pt x="63539" y="24988"/>
                      <a:pt x="64331" y="24592"/>
                    </a:cubicBezTo>
                    <a:cubicBezTo>
                      <a:pt x="64568" y="24513"/>
                      <a:pt x="64806" y="24354"/>
                      <a:pt x="65123" y="24117"/>
                    </a:cubicBezTo>
                    <a:cubicBezTo>
                      <a:pt x="64489" y="23404"/>
                      <a:pt x="64014" y="22849"/>
                      <a:pt x="63935" y="22770"/>
                    </a:cubicBezTo>
                    <a:lnTo>
                      <a:pt x="64014" y="22770"/>
                    </a:lnTo>
                    <a:cubicBezTo>
                      <a:pt x="65044" y="22691"/>
                      <a:pt x="66074" y="22532"/>
                      <a:pt x="67024" y="22294"/>
                    </a:cubicBezTo>
                    <a:cubicBezTo>
                      <a:pt x="67262" y="21977"/>
                      <a:pt x="67500" y="21581"/>
                      <a:pt x="67658" y="21185"/>
                    </a:cubicBezTo>
                    <a:cubicBezTo>
                      <a:pt x="67975" y="20393"/>
                      <a:pt x="68134" y="19601"/>
                      <a:pt x="68134" y="18729"/>
                    </a:cubicBezTo>
                    <a:cubicBezTo>
                      <a:pt x="68054" y="18016"/>
                      <a:pt x="67896" y="17303"/>
                      <a:pt x="67579" y="16669"/>
                    </a:cubicBezTo>
                    <a:lnTo>
                      <a:pt x="67579" y="16353"/>
                    </a:lnTo>
                    <a:cubicBezTo>
                      <a:pt x="67421" y="14926"/>
                      <a:pt x="66708" y="13580"/>
                      <a:pt x="65757" y="12550"/>
                    </a:cubicBezTo>
                    <a:cubicBezTo>
                      <a:pt x="65994" y="12312"/>
                      <a:pt x="66153" y="11995"/>
                      <a:pt x="66391" y="11678"/>
                    </a:cubicBezTo>
                    <a:cubicBezTo>
                      <a:pt x="67024" y="10569"/>
                      <a:pt x="67421" y="9222"/>
                      <a:pt x="67341" y="7955"/>
                    </a:cubicBezTo>
                    <a:cubicBezTo>
                      <a:pt x="67341" y="7796"/>
                      <a:pt x="67341" y="7717"/>
                      <a:pt x="67421" y="7559"/>
                    </a:cubicBezTo>
                    <a:cubicBezTo>
                      <a:pt x="67500" y="7400"/>
                      <a:pt x="67421" y="7400"/>
                      <a:pt x="67421" y="7321"/>
                    </a:cubicBezTo>
                    <a:cubicBezTo>
                      <a:pt x="67500" y="7004"/>
                      <a:pt x="67579" y="6687"/>
                      <a:pt x="67579" y="6291"/>
                    </a:cubicBezTo>
                    <a:lnTo>
                      <a:pt x="67579" y="5657"/>
                    </a:lnTo>
                    <a:lnTo>
                      <a:pt x="67579" y="5578"/>
                    </a:lnTo>
                    <a:cubicBezTo>
                      <a:pt x="67500" y="5023"/>
                      <a:pt x="67341" y="4390"/>
                      <a:pt x="67104" y="3835"/>
                    </a:cubicBezTo>
                    <a:cubicBezTo>
                      <a:pt x="66134" y="1289"/>
                      <a:pt x="63825" y="1"/>
                      <a:pt x="6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4"/>
              <p:cNvSpPr/>
              <p:nvPr/>
            </p:nvSpPr>
            <p:spPr>
              <a:xfrm>
                <a:off x="5546975" y="2511875"/>
                <a:ext cx="83225" cy="43600"/>
              </a:xfrm>
              <a:custGeom>
                <a:avLst/>
                <a:gdLst/>
                <a:ahLst/>
                <a:cxnLst/>
                <a:rect l="l" t="t" r="r" b="b"/>
                <a:pathLst>
                  <a:path w="3329" h="1744" extrusionOk="0">
                    <a:moveTo>
                      <a:pt x="1823" y="0"/>
                    </a:moveTo>
                    <a:lnTo>
                      <a:pt x="1427" y="79"/>
                    </a:lnTo>
                    <a:cubicBezTo>
                      <a:pt x="1189" y="159"/>
                      <a:pt x="951" y="238"/>
                      <a:pt x="793" y="396"/>
                    </a:cubicBezTo>
                    <a:cubicBezTo>
                      <a:pt x="318" y="713"/>
                      <a:pt x="1" y="1109"/>
                      <a:pt x="159" y="1347"/>
                    </a:cubicBezTo>
                    <a:cubicBezTo>
                      <a:pt x="238" y="1506"/>
                      <a:pt x="714" y="1506"/>
                      <a:pt x="1110" y="1506"/>
                    </a:cubicBezTo>
                    <a:lnTo>
                      <a:pt x="1664" y="1506"/>
                    </a:lnTo>
                    <a:lnTo>
                      <a:pt x="1823" y="1585"/>
                    </a:lnTo>
                    <a:cubicBezTo>
                      <a:pt x="1823" y="1506"/>
                      <a:pt x="1902" y="1506"/>
                      <a:pt x="1981" y="1506"/>
                    </a:cubicBezTo>
                    <a:lnTo>
                      <a:pt x="2298" y="1506"/>
                    </a:lnTo>
                    <a:cubicBezTo>
                      <a:pt x="2615" y="1585"/>
                      <a:pt x="2853" y="1664"/>
                      <a:pt x="3170" y="1743"/>
                    </a:cubicBezTo>
                    <a:cubicBezTo>
                      <a:pt x="3249" y="1743"/>
                      <a:pt x="3328" y="1585"/>
                      <a:pt x="3328" y="1347"/>
                    </a:cubicBezTo>
                    <a:cubicBezTo>
                      <a:pt x="3328" y="1030"/>
                      <a:pt x="3170" y="792"/>
                      <a:pt x="3011" y="555"/>
                    </a:cubicBezTo>
                    <a:cubicBezTo>
                      <a:pt x="2773" y="317"/>
                      <a:pt x="2536" y="159"/>
                      <a:pt x="2219" y="79"/>
                    </a:cubicBezTo>
                    <a:cubicBezTo>
                      <a:pt x="2140" y="0"/>
                      <a:pt x="1981" y="0"/>
                      <a:pt x="18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4"/>
              <p:cNvSpPr/>
              <p:nvPr/>
            </p:nvSpPr>
            <p:spPr>
              <a:xfrm>
                <a:off x="4521025" y="2474225"/>
                <a:ext cx="1073500" cy="457550"/>
              </a:xfrm>
              <a:custGeom>
                <a:avLst/>
                <a:gdLst/>
                <a:ahLst/>
                <a:cxnLst/>
                <a:rect l="l" t="t" r="r" b="b"/>
                <a:pathLst>
                  <a:path w="42940" h="18302" extrusionOk="0">
                    <a:moveTo>
                      <a:pt x="1743" y="1"/>
                    </a:moveTo>
                    <a:cubicBezTo>
                      <a:pt x="1426" y="1"/>
                      <a:pt x="1030" y="80"/>
                      <a:pt x="792" y="239"/>
                    </a:cubicBezTo>
                    <a:cubicBezTo>
                      <a:pt x="634" y="318"/>
                      <a:pt x="476" y="476"/>
                      <a:pt x="396" y="556"/>
                    </a:cubicBezTo>
                    <a:lnTo>
                      <a:pt x="317" y="714"/>
                    </a:lnTo>
                    <a:cubicBezTo>
                      <a:pt x="238" y="793"/>
                      <a:pt x="238" y="872"/>
                      <a:pt x="159" y="952"/>
                    </a:cubicBezTo>
                    <a:cubicBezTo>
                      <a:pt x="79" y="1269"/>
                      <a:pt x="0" y="1585"/>
                      <a:pt x="0" y="1823"/>
                    </a:cubicBezTo>
                    <a:cubicBezTo>
                      <a:pt x="0" y="2416"/>
                      <a:pt x="278" y="2940"/>
                      <a:pt x="508" y="2940"/>
                    </a:cubicBezTo>
                    <a:cubicBezTo>
                      <a:pt x="524" y="2940"/>
                      <a:pt x="539" y="2937"/>
                      <a:pt x="555" y="2932"/>
                    </a:cubicBezTo>
                    <a:cubicBezTo>
                      <a:pt x="713" y="2932"/>
                      <a:pt x="872" y="2457"/>
                      <a:pt x="1109" y="2140"/>
                    </a:cubicBezTo>
                    <a:cubicBezTo>
                      <a:pt x="1268" y="1982"/>
                      <a:pt x="1347" y="1823"/>
                      <a:pt x="1505" y="1665"/>
                    </a:cubicBezTo>
                    <a:lnTo>
                      <a:pt x="1585" y="1585"/>
                    </a:lnTo>
                    <a:cubicBezTo>
                      <a:pt x="2615" y="2378"/>
                      <a:pt x="3486" y="3328"/>
                      <a:pt x="4199" y="4438"/>
                    </a:cubicBezTo>
                    <a:cubicBezTo>
                      <a:pt x="5071" y="5705"/>
                      <a:pt x="5784" y="7052"/>
                      <a:pt x="6417" y="8478"/>
                    </a:cubicBezTo>
                    <a:cubicBezTo>
                      <a:pt x="7130" y="10142"/>
                      <a:pt x="8002" y="11726"/>
                      <a:pt x="9032" y="13311"/>
                    </a:cubicBezTo>
                    <a:cubicBezTo>
                      <a:pt x="10141" y="14737"/>
                      <a:pt x="11567" y="16004"/>
                      <a:pt x="13231" y="16955"/>
                    </a:cubicBezTo>
                    <a:cubicBezTo>
                      <a:pt x="14657" y="17747"/>
                      <a:pt x="16320" y="18223"/>
                      <a:pt x="17984" y="18302"/>
                    </a:cubicBezTo>
                    <a:cubicBezTo>
                      <a:pt x="19173" y="18302"/>
                      <a:pt x="20361" y="18143"/>
                      <a:pt x="21470" y="17827"/>
                    </a:cubicBezTo>
                    <a:lnTo>
                      <a:pt x="22658" y="17589"/>
                    </a:lnTo>
                    <a:cubicBezTo>
                      <a:pt x="22658" y="17589"/>
                      <a:pt x="23134" y="17430"/>
                      <a:pt x="23847" y="17272"/>
                    </a:cubicBezTo>
                    <a:cubicBezTo>
                      <a:pt x="24877" y="17114"/>
                      <a:pt x="25907" y="16955"/>
                      <a:pt x="27016" y="16955"/>
                    </a:cubicBezTo>
                    <a:lnTo>
                      <a:pt x="27967" y="16955"/>
                    </a:lnTo>
                    <a:cubicBezTo>
                      <a:pt x="28363" y="17034"/>
                      <a:pt x="28680" y="17034"/>
                      <a:pt x="29076" y="17114"/>
                    </a:cubicBezTo>
                    <a:cubicBezTo>
                      <a:pt x="29789" y="17272"/>
                      <a:pt x="30660" y="17430"/>
                      <a:pt x="31532" y="17510"/>
                    </a:cubicBezTo>
                    <a:cubicBezTo>
                      <a:pt x="31971" y="17583"/>
                      <a:pt x="32415" y="17618"/>
                      <a:pt x="32858" y="17618"/>
                    </a:cubicBezTo>
                    <a:cubicBezTo>
                      <a:pt x="34332" y="17618"/>
                      <a:pt x="35798" y="17229"/>
                      <a:pt x="37077" y="16559"/>
                    </a:cubicBezTo>
                    <a:cubicBezTo>
                      <a:pt x="38741" y="15529"/>
                      <a:pt x="39929" y="14103"/>
                      <a:pt x="40642" y="12281"/>
                    </a:cubicBezTo>
                    <a:cubicBezTo>
                      <a:pt x="41276" y="10855"/>
                      <a:pt x="41752" y="9350"/>
                      <a:pt x="42069" y="7765"/>
                    </a:cubicBezTo>
                    <a:cubicBezTo>
                      <a:pt x="42385" y="6418"/>
                      <a:pt x="42544" y="5309"/>
                      <a:pt x="42702" y="4517"/>
                    </a:cubicBezTo>
                    <a:cubicBezTo>
                      <a:pt x="42861" y="4121"/>
                      <a:pt x="42940" y="3725"/>
                      <a:pt x="42940" y="3249"/>
                    </a:cubicBezTo>
                    <a:lnTo>
                      <a:pt x="42940" y="3249"/>
                    </a:lnTo>
                    <a:cubicBezTo>
                      <a:pt x="42702" y="3645"/>
                      <a:pt x="42544" y="4041"/>
                      <a:pt x="42385" y="4438"/>
                    </a:cubicBezTo>
                    <a:cubicBezTo>
                      <a:pt x="42148" y="5230"/>
                      <a:pt x="41831" y="6339"/>
                      <a:pt x="41435" y="7607"/>
                    </a:cubicBezTo>
                    <a:cubicBezTo>
                      <a:pt x="41039" y="9033"/>
                      <a:pt x="40484" y="10459"/>
                      <a:pt x="39771" y="11805"/>
                    </a:cubicBezTo>
                    <a:cubicBezTo>
                      <a:pt x="39137" y="13390"/>
                      <a:pt x="37949" y="14658"/>
                      <a:pt x="36444" y="15450"/>
                    </a:cubicBezTo>
                    <a:cubicBezTo>
                      <a:pt x="35315" y="15985"/>
                      <a:pt x="34097" y="16252"/>
                      <a:pt x="32856" y="16252"/>
                    </a:cubicBezTo>
                    <a:cubicBezTo>
                      <a:pt x="32443" y="16252"/>
                      <a:pt x="32027" y="16222"/>
                      <a:pt x="31611" y="16163"/>
                    </a:cubicBezTo>
                    <a:cubicBezTo>
                      <a:pt x="30819" y="16084"/>
                      <a:pt x="30106" y="15846"/>
                      <a:pt x="29234" y="15688"/>
                    </a:cubicBezTo>
                    <a:cubicBezTo>
                      <a:pt x="28838" y="15608"/>
                      <a:pt x="28442" y="15529"/>
                      <a:pt x="28046" y="15529"/>
                    </a:cubicBezTo>
                    <a:cubicBezTo>
                      <a:pt x="27729" y="15450"/>
                      <a:pt x="27412" y="15450"/>
                      <a:pt x="27016" y="15371"/>
                    </a:cubicBezTo>
                    <a:cubicBezTo>
                      <a:pt x="27095" y="15212"/>
                      <a:pt x="27174" y="15054"/>
                      <a:pt x="27254" y="14895"/>
                    </a:cubicBezTo>
                    <a:cubicBezTo>
                      <a:pt x="27412" y="14261"/>
                      <a:pt x="27570" y="13628"/>
                      <a:pt x="27570" y="13628"/>
                    </a:cubicBezTo>
                    <a:cubicBezTo>
                      <a:pt x="27570" y="13628"/>
                      <a:pt x="27570" y="12994"/>
                      <a:pt x="27491" y="12360"/>
                    </a:cubicBezTo>
                    <a:cubicBezTo>
                      <a:pt x="27342" y="11688"/>
                      <a:pt x="27122" y="11086"/>
                      <a:pt x="26898" y="11086"/>
                    </a:cubicBezTo>
                    <a:cubicBezTo>
                      <a:pt x="26884" y="11086"/>
                      <a:pt x="26871" y="11088"/>
                      <a:pt x="26857" y="11092"/>
                    </a:cubicBezTo>
                    <a:cubicBezTo>
                      <a:pt x="26620" y="11092"/>
                      <a:pt x="26540" y="11647"/>
                      <a:pt x="26303" y="12281"/>
                    </a:cubicBezTo>
                    <a:cubicBezTo>
                      <a:pt x="26144" y="12915"/>
                      <a:pt x="25986" y="13469"/>
                      <a:pt x="25986" y="13469"/>
                    </a:cubicBezTo>
                    <a:cubicBezTo>
                      <a:pt x="25986" y="13469"/>
                      <a:pt x="25986" y="14103"/>
                      <a:pt x="26065" y="14737"/>
                    </a:cubicBezTo>
                    <a:cubicBezTo>
                      <a:pt x="26144" y="14974"/>
                      <a:pt x="26144" y="15212"/>
                      <a:pt x="26224" y="15371"/>
                    </a:cubicBezTo>
                    <a:cubicBezTo>
                      <a:pt x="25273" y="15371"/>
                      <a:pt x="24401" y="15450"/>
                      <a:pt x="23530" y="15608"/>
                    </a:cubicBezTo>
                    <a:cubicBezTo>
                      <a:pt x="22738" y="15767"/>
                      <a:pt x="22262" y="15846"/>
                      <a:pt x="22262" y="15846"/>
                    </a:cubicBezTo>
                    <a:lnTo>
                      <a:pt x="20995" y="16163"/>
                    </a:lnTo>
                    <a:cubicBezTo>
                      <a:pt x="20044" y="16480"/>
                      <a:pt x="19014" y="16638"/>
                      <a:pt x="17905" y="16717"/>
                    </a:cubicBezTo>
                    <a:cubicBezTo>
                      <a:pt x="16479" y="16638"/>
                      <a:pt x="15053" y="16321"/>
                      <a:pt x="13785" y="15688"/>
                    </a:cubicBezTo>
                    <a:cubicBezTo>
                      <a:pt x="12201" y="14895"/>
                      <a:pt x="10854" y="13786"/>
                      <a:pt x="9824" y="12519"/>
                    </a:cubicBezTo>
                    <a:cubicBezTo>
                      <a:pt x="8715" y="11092"/>
                      <a:pt x="7843" y="9587"/>
                      <a:pt x="7130" y="8003"/>
                    </a:cubicBezTo>
                    <a:cubicBezTo>
                      <a:pt x="6417" y="6577"/>
                      <a:pt x="5546" y="5230"/>
                      <a:pt x="4595" y="3962"/>
                    </a:cubicBezTo>
                    <a:cubicBezTo>
                      <a:pt x="3961" y="3091"/>
                      <a:pt x="3090" y="2298"/>
                      <a:pt x="2139" y="1665"/>
                    </a:cubicBezTo>
                    <a:cubicBezTo>
                      <a:pt x="1981" y="1585"/>
                      <a:pt x="1822" y="1506"/>
                      <a:pt x="1664" y="1427"/>
                    </a:cubicBezTo>
                    <a:cubicBezTo>
                      <a:pt x="1664" y="1269"/>
                      <a:pt x="1743" y="1189"/>
                      <a:pt x="1822" y="1189"/>
                    </a:cubicBezTo>
                    <a:cubicBezTo>
                      <a:pt x="2060" y="952"/>
                      <a:pt x="2615" y="952"/>
                      <a:pt x="2773" y="793"/>
                    </a:cubicBezTo>
                    <a:cubicBezTo>
                      <a:pt x="2852" y="635"/>
                      <a:pt x="2535" y="159"/>
                      <a:pt x="1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4"/>
              <p:cNvSpPr/>
              <p:nvPr/>
            </p:nvSpPr>
            <p:spPr>
              <a:xfrm>
                <a:off x="4930750" y="2467375"/>
                <a:ext cx="600900" cy="300850"/>
              </a:xfrm>
              <a:custGeom>
                <a:avLst/>
                <a:gdLst/>
                <a:ahLst/>
                <a:cxnLst/>
                <a:rect l="l" t="t" r="r" b="b"/>
                <a:pathLst>
                  <a:path w="24036" h="12034" extrusionOk="0">
                    <a:moveTo>
                      <a:pt x="11128" y="1"/>
                    </a:moveTo>
                    <a:cubicBezTo>
                      <a:pt x="5532" y="1"/>
                      <a:pt x="0" y="2284"/>
                      <a:pt x="3655" y="7009"/>
                    </a:cubicBezTo>
                    <a:cubicBezTo>
                      <a:pt x="4368" y="7881"/>
                      <a:pt x="5160" y="8673"/>
                      <a:pt x="6111" y="9386"/>
                    </a:cubicBezTo>
                    <a:cubicBezTo>
                      <a:pt x="7062" y="10257"/>
                      <a:pt x="8725" y="11842"/>
                      <a:pt x="10072" y="12000"/>
                    </a:cubicBezTo>
                    <a:cubicBezTo>
                      <a:pt x="10142" y="12023"/>
                      <a:pt x="10218" y="12033"/>
                      <a:pt x="10299" y="12033"/>
                    </a:cubicBezTo>
                    <a:cubicBezTo>
                      <a:pt x="10496" y="12033"/>
                      <a:pt x="10720" y="11977"/>
                      <a:pt x="10944" y="11921"/>
                    </a:cubicBezTo>
                    <a:cubicBezTo>
                      <a:pt x="13083" y="11208"/>
                      <a:pt x="15063" y="10099"/>
                      <a:pt x="16886" y="8752"/>
                    </a:cubicBezTo>
                    <a:cubicBezTo>
                      <a:pt x="24035" y="2998"/>
                      <a:pt x="17540" y="1"/>
                      <a:pt x="11128"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4"/>
              <p:cNvSpPr/>
              <p:nvPr/>
            </p:nvSpPr>
            <p:spPr>
              <a:xfrm>
                <a:off x="5028050" y="2484450"/>
                <a:ext cx="366450" cy="122525"/>
              </a:xfrm>
              <a:custGeom>
                <a:avLst/>
                <a:gdLst/>
                <a:ahLst/>
                <a:cxnLst/>
                <a:rect l="l" t="t" r="r" b="b"/>
                <a:pathLst>
                  <a:path w="14658" h="4901" extrusionOk="0">
                    <a:moveTo>
                      <a:pt x="7071" y="0"/>
                    </a:moveTo>
                    <a:cubicBezTo>
                      <a:pt x="3977" y="0"/>
                      <a:pt x="913" y="802"/>
                      <a:pt x="1" y="2444"/>
                    </a:cubicBezTo>
                    <a:cubicBezTo>
                      <a:pt x="555" y="3870"/>
                      <a:pt x="3804" y="4900"/>
                      <a:pt x="7606" y="4900"/>
                    </a:cubicBezTo>
                    <a:cubicBezTo>
                      <a:pt x="10696" y="4900"/>
                      <a:pt x="13390" y="4266"/>
                      <a:pt x="14657" y="3236"/>
                    </a:cubicBezTo>
                    <a:cubicBezTo>
                      <a:pt x="14358" y="1100"/>
                      <a:pt x="10694" y="0"/>
                      <a:pt x="7071"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4"/>
              <p:cNvSpPr/>
              <p:nvPr/>
            </p:nvSpPr>
            <p:spPr>
              <a:xfrm>
                <a:off x="4986475" y="2545550"/>
                <a:ext cx="441700" cy="222675"/>
              </a:xfrm>
              <a:custGeom>
                <a:avLst/>
                <a:gdLst/>
                <a:ahLst/>
                <a:cxnLst/>
                <a:rect l="l" t="t" r="r" b="b"/>
                <a:pathLst>
                  <a:path w="17668" h="8907" extrusionOk="0">
                    <a:moveTo>
                      <a:pt x="475" y="0"/>
                    </a:moveTo>
                    <a:lnTo>
                      <a:pt x="475" y="0"/>
                    </a:lnTo>
                    <a:cubicBezTo>
                      <a:pt x="0" y="1030"/>
                      <a:pt x="238" y="2298"/>
                      <a:pt x="1426" y="3882"/>
                    </a:cubicBezTo>
                    <a:cubicBezTo>
                      <a:pt x="2218" y="4754"/>
                      <a:pt x="3011" y="5546"/>
                      <a:pt x="3882" y="6259"/>
                    </a:cubicBezTo>
                    <a:cubicBezTo>
                      <a:pt x="4912" y="7130"/>
                      <a:pt x="6496" y="8715"/>
                      <a:pt x="7843" y="8873"/>
                    </a:cubicBezTo>
                    <a:cubicBezTo>
                      <a:pt x="7936" y="8896"/>
                      <a:pt x="8029" y="8906"/>
                      <a:pt x="8122" y="8906"/>
                    </a:cubicBezTo>
                    <a:cubicBezTo>
                      <a:pt x="8346" y="8906"/>
                      <a:pt x="8570" y="8850"/>
                      <a:pt x="8794" y="8794"/>
                    </a:cubicBezTo>
                    <a:cubicBezTo>
                      <a:pt x="10933" y="8081"/>
                      <a:pt x="12914" y="6972"/>
                      <a:pt x="14736" y="5625"/>
                    </a:cubicBezTo>
                    <a:cubicBezTo>
                      <a:pt x="16003" y="4754"/>
                      <a:pt x="17113" y="3407"/>
                      <a:pt x="17667" y="1901"/>
                    </a:cubicBezTo>
                    <a:lnTo>
                      <a:pt x="17667" y="1901"/>
                    </a:lnTo>
                    <a:cubicBezTo>
                      <a:pt x="15364" y="3786"/>
                      <a:pt x="12506" y="4810"/>
                      <a:pt x="9529" y="4810"/>
                    </a:cubicBezTo>
                    <a:cubicBezTo>
                      <a:pt x="9128" y="4810"/>
                      <a:pt x="8724" y="4791"/>
                      <a:pt x="8319" y="4754"/>
                    </a:cubicBezTo>
                    <a:cubicBezTo>
                      <a:pt x="3407" y="4516"/>
                      <a:pt x="1347" y="1981"/>
                      <a:pt x="475"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4"/>
              <p:cNvSpPr/>
              <p:nvPr/>
            </p:nvSpPr>
            <p:spPr>
              <a:xfrm>
                <a:off x="5117175" y="2515825"/>
                <a:ext cx="116900" cy="59450"/>
              </a:xfrm>
              <a:custGeom>
                <a:avLst/>
                <a:gdLst/>
                <a:ahLst/>
                <a:cxnLst/>
                <a:rect l="l" t="t" r="r" b="b"/>
                <a:pathLst>
                  <a:path w="4676" h="2378" extrusionOk="0">
                    <a:moveTo>
                      <a:pt x="2378" y="1"/>
                    </a:moveTo>
                    <a:cubicBezTo>
                      <a:pt x="1031" y="1"/>
                      <a:pt x="1" y="476"/>
                      <a:pt x="1" y="1189"/>
                    </a:cubicBezTo>
                    <a:cubicBezTo>
                      <a:pt x="1" y="1823"/>
                      <a:pt x="1031" y="2377"/>
                      <a:pt x="2378" y="2377"/>
                    </a:cubicBezTo>
                    <a:cubicBezTo>
                      <a:pt x="3645" y="2377"/>
                      <a:pt x="4675" y="1823"/>
                      <a:pt x="4675" y="1189"/>
                    </a:cubicBezTo>
                    <a:cubicBezTo>
                      <a:pt x="4675" y="476"/>
                      <a:pt x="3645" y="1"/>
                      <a:pt x="2378"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4"/>
              <p:cNvSpPr/>
              <p:nvPr/>
            </p:nvSpPr>
            <p:spPr>
              <a:xfrm>
                <a:off x="4972600" y="2737650"/>
                <a:ext cx="49550" cy="42225"/>
              </a:xfrm>
              <a:custGeom>
                <a:avLst/>
                <a:gdLst/>
                <a:ahLst/>
                <a:cxnLst/>
                <a:rect l="l" t="t" r="r" b="b"/>
                <a:pathLst>
                  <a:path w="1982" h="1689" extrusionOk="0">
                    <a:moveTo>
                      <a:pt x="872" y="1"/>
                    </a:moveTo>
                    <a:cubicBezTo>
                      <a:pt x="397" y="1"/>
                      <a:pt x="0" y="397"/>
                      <a:pt x="0" y="872"/>
                    </a:cubicBezTo>
                    <a:cubicBezTo>
                      <a:pt x="0" y="1352"/>
                      <a:pt x="431" y="1688"/>
                      <a:pt x="881" y="1688"/>
                    </a:cubicBezTo>
                    <a:cubicBezTo>
                      <a:pt x="1100" y="1688"/>
                      <a:pt x="1324" y="1609"/>
                      <a:pt x="1506" y="1427"/>
                    </a:cubicBezTo>
                    <a:cubicBezTo>
                      <a:pt x="1981" y="952"/>
                      <a:pt x="1585" y="1"/>
                      <a:pt x="872"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4"/>
              <p:cNvSpPr/>
              <p:nvPr/>
            </p:nvSpPr>
            <p:spPr>
              <a:xfrm>
                <a:off x="4902275" y="2700525"/>
                <a:ext cx="17850" cy="14875"/>
              </a:xfrm>
              <a:custGeom>
                <a:avLst/>
                <a:gdLst/>
                <a:ahLst/>
                <a:cxnLst/>
                <a:rect l="l" t="t" r="r" b="b"/>
                <a:pathLst>
                  <a:path w="714" h="595" extrusionOk="0">
                    <a:moveTo>
                      <a:pt x="357" y="0"/>
                    </a:moveTo>
                    <a:cubicBezTo>
                      <a:pt x="219" y="0"/>
                      <a:pt x="80" y="99"/>
                      <a:pt x="41" y="298"/>
                    </a:cubicBezTo>
                    <a:cubicBezTo>
                      <a:pt x="1" y="496"/>
                      <a:pt x="179" y="595"/>
                      <a:pt x="357" y="595"/>
                    </a:cubicBezTo>
                    <a:cubicBezTo>
                      <a:pt x="536" y="595"/>
                      <a:pt x="714" y="496"/>
                      <a:pt x="674" y="298"/>
                    </a:cubicBezTo>
                    <a:cubicBezTo>
                      <a:pt x="635" y="99"/>
                      <a:pt x="496" y="0"/>
                      <a:pt x="357"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4"/>
              <p:cNvSpPr/>
              <p:nvPr/>
            </p:nvSpPr>
            <p:spPr>
              <a:xfrm>
                <a:off x="4887425" y="2785200"/>
                <a:ext cx="21825" cy="21800"/>
              </a:xfrm>
              <a:custGeom>
                <a:avLst/>
                <a:gdLst/>
                <a:ahLst/>
                <a:cxnLst/>
                <a:rect l="l" t="t" r="r" b="b"/>
                <a:pathLst>
                  <a:path w="873" h="872" extrusionOk="0">
                    <a:moveTo>
                      <a:pt x="397" y="0"/>
                    </a:moveTo>
                    <a:cubicBezTo>
                      <a:pt x="159" y="0"/>
                      <a:pt x="1" y="238"/>
                      <a:pt x="1" y="476"/>
                    </a:cubicBezTo>
                    <a:cubicBezTo>
                      <a:pt x="1" y="713"/>
                      <a:pt x="159" y="872"/>
                      <a:pt x="397" y="872"/>
                    </a:cubicBezTo>
                    <a:cubicBezTo>
                      <a:pt x="635" y="872"/>
                      <a:pt x="872" y="713"/>
                      <a:pt x="872" y="476"/>
                    </a:cubicBezTo>
                    <a:cubicBezTo>
                      <a:pt x="872" y="238"/>
                      <a:pt x="635" y="0"/>
                      <a:pt x="397"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4"/>
              <p:cNvSpPr/>
              <p:nvPr/>
            </p:nvSpPr>
            <p:spPr>
              <a:xfrm>
                <a:off x="5416250" y="2763400"/>
                <a:ext cx="37675" cy="32675"/>
              </a:xfrm>
              <a:custGeom>
                <a:avLst/>
                <a:gdLst/>
                <a:ahLst/>
                <a:cxnLst/>
                <a:rect l="l" t="t" r="r" b="b"/>
                <a:pathLst>
                  <a:path w="1507" h="1307" extrusionOk="0">
                    <a:moveTo>
                      <a:pt x="635" y="1"/>
                    </a:moveTo>
                    <a:cubicBezTo>
                      <a:pt x="318" y="1"/>
                      <a:pt x="1" y="318"/>
                      <a:pt x="1" y="714"/>
                    </a:cubicBezTo>
                    <a:cubicBezTo>
                      <a:pt x="1" y="1079"/>
                      <a:pt x="310" y="1307"/>
                      <a:pt x="634" y="1307"/>
                    </a:cubicBezTo>
                    <a:cubicBezTo>
                      <a:pt x="802" y="1307"/>
                      <a:pt x="975" y="1245"/>
                      <a:pt x="1110" y="1110"/>
                    </a:cubicBezTo>
                    <a:cubicBezTo>
                      <a:pt x="1506" y="714"/>
                      <a:pt x="1268" y="1"/>
                      <a:pt x="635"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4"/>
              <p:cNvSpPr/>
              <p:nvPr/>
            </p:nvSpPr>
            <p:spPr>
              <a:xfrm>
                <a:off x="5362775" y="2721825"/>
                <a:ext cx="35900" cy="25175"/>
              </a:xfrm>
              <a:custGeom>
                <a:avLst/>
                <a:gdLst/>
                <a:ahLst/>
                <a:cxnLst/>
                <a:rect l="l" t="t" r="r" b="b"/>
                <a:pathLst>
                  <a:path w="1436" h="1007" extrusionOk="0">
                    <a:moveTo>
                      <a:pt x="635" y="0"/>
                    </a:moveTo>
                    <a:cubicBezTo>
                      <a:pt x="318" y="0"/>
                      <a:pt x="1" y="317"/>
                      <a:pt x="1" y="713"/>
                    </a:cubicBezTo>
                    <a:cubicBezTo>
                      <a:pt x="1" y="924"/>
                      <a:pt x="83" y="1007"/>
                      <a:pt x="199" y="1007"/>
                    </a:cubicBezTo>
                    <a:cubicBezTo>
                      <a:pt x="607" y="1007"/>
                      <a:pt x="1436" y="0"/>
                      <a:pt x="635"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4"/>
              <p:cNvSpPr/>
              <p:nvPr/>
            </p:nvSpPr>
            <p:spPr>
              <a:xfrm>
                <a:off x="5321175" y="2806975"/>
                <a:ext cx="17100" cy="11750"/>
              </a:xfrm>
              <a:custGeom>
                <a:avLst/>
                <a:gdLst/>
                <a:ahLst/>
                <a:cxnLst/>
                <a:rect l="l" t="t" r="r" b="b"/>
                <a:pathLst>
                  <a:path w="684" h="470" extrusionOk="0">
                    <a:moveTo>
                      <a:pt x="318" y="1"/>
                    </a:moveTo>
                    <a:cubicBezTo>
                      <a:pt x="80" y="1"/>
                      <a:pt x="1" y="159"/>
                      <a:pt x="1" y="318"/>
                    </a:cubicBezTo>
                    <a:cubicBezTo>
                      <a:pt x="1" y="427"/>
                      <a:pt x="43" y="470"/>
                      <a:pt x="102" y="470"/>
                    </a:cubicBezTo>
                    <a:cubicBezTo>
                      <a:pt x="299" y="470"/>
                      <a:pt x="684" y="1"/>
                      <a:pt x="318"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4"/>
              <p:cNvSpPr/>
              <p:nvPr/>
            </p:nvSpPr>
            <p:spPr>
              <a:xfrm>
                <a:off x="5008250" y="2965425"/>
                <a:ext cx="427850" cy="210100"/>
              </a:xfrm>
              <a:custGeom>
                <a:avLst/>
                <a:gdLst/>
                <a:ahLst/>
                <a:cxnLst/>
                <a:rect l="l" t="t" r="r" b="b"/>
                <a:pathLst>
                  <a:path w="17114" h="8404" extrusionOk="0">
                    <a:moveTo>
                      <a:pt x="16875" y="1"/>
                    </a:moveTo>
                    <a:cubicBezTo>
                      <a:pt x="16875" y="1"/>
                      <a:pt x="16875" y="159"/>
                      <a:pt x="16796" y="397"/>
                    </a:cubicBezTo>
                    <a:cubicBezTo>
                      <a:pt x="16717" y="793"/>
                      <a:pt x="16558" y="1110"/>
                      <a:pt x="16400" y="1506"/>
                    </a:cubicBezTo>
                    <a:cubicBezTo>
                      <a:pt x="15766" y="2694"/>
                      <a:pt x="14816" y="3804"/>
                      <a:pt x="13627" y="4675"/>
                    </a:cubicBezTo>
                    <a:cubicBezTo>
                      <a:pt x="12043" y="6022"/>
                      <a:pt x="10062" y="6893"/>
                      <a:pt x="8002" y="7052"/>
                    </a:cubicBezTo>
                    <a:cubicBezTo>
                      <a:pt x="7416" y="7104"/>
                      <a:pt x="6830" y="7129"/>
                      <a:pt x="6244" y="7129"/>
                    </a:cubicBezTo>
                    <a:cubicBezTo>
                      <a:pt x="4140" y="7129"/>
                      <a:pt x="2046" y="6800"/>
                      <a:pt x="0" y="6180"/>
                    </a:cubicBezTo>
                    <a:lnTo>
                      <a:pt x="0" y="6180"/>
                    </a:lnTo>
                    <a:lnTo>
                      <a:pt x="555" y="6497"/>
                    </a:lnTo>
                    <a:cubicBezTo>
                      <a:pt x="951" y="6735"/>
                      <a:pt x="1506" y="6973"/>
                      <a:pt x="1981" y="7210"/>
                    </a:cubicBezTo>
                    <a:cubicBezTo>
                      <a:pt x="3645" y="7923"/>
                      <a:pt x="5467" y="8319"/>
                      <a:pt x="7289" y="8399"/>
                    </a:cubicBezTo>
                    <a:cubicBezTo>
                      <a:pt x="7392" y="8402"/>
                      <a:pt x="7495" y="8404"/>
                      <a:pt x="7598" y="8404"/>
                    </a:cubicBezTo>
                    <a:cubicBezTo>
                      <a:pt x="9950" y="8404"/>
                      <a:pt x="12277" y="7540"/>
                      <a:pt x="14023" y="6022"/>
                    </a:cubicBezTo>
                    <a:cubicBezTo>
                      <a:pt x="14974" y="5230"/>
                      <a:pt x="15687" y="4279"/>
                      <a:pt x="16321" y="3249"/>
                    </a:cubicBezTo>
                    <a:cubicBezTo>
                      <a:pt x="16875" y="2298"/>
                      <a:pt x="17113" y="1110"/>
                      <a:pt x="16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24" name="Google Shape;2724;p44"/>
          <p:cNvSpPr txBox="1">
            <a:spLocks noGrp="1"/>
          </p:cNvSpPr>
          <p:nvPr>
            <p:ph type="subTitle" idx="6"/>
          </p:nvPr>
        </p:nvSpPr>
        <p:spPr>
          <a:xfrm>
            <a:off x="2406417" y="3516492"/>
            <a:ext cx="1807800" cy="534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PRAISE</a:t>
            </a:r>
            <a:endParaRPr/>
          </a:p>
        </p:txBody>
      </p:sp>
      <p:sp>
        <p:nvSpPr>
          <p:cNvPr id="2725" name="Google Shape;2725;p44"/>
          <p:cNvSpPr txBox="1">
            <a:spLocks noGrp="1"/>
          </p:cNvSpPr>
          <p:nvPr>
            <p:ph type="subTitle" idx="7"/>
          </p:nvPr>
        </p:nvSpPr>
        <p:spPr>
          <a:xfrm>
            <a:off x="4916393" y="3514092"/>
            <a:ext cx="1716900" cy="53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PUNISH</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2729"/>
        <p:cNvGrpSpPr/>
        <p:nvPr/>
      </p:nvGrpSpPr>
      <p:grpSpPr>
        <a:xfrm>
          <a:off x="0" y="0"/>
          <a:ext cx="0" cy="0"/>
          <a:chOff x="0" y="0"/>
          <a:chExt cx="0" cy="0"/>
        </a:xfrm>
      </p:grpSpPr>
      <p:sp>
        <p:nvSpPr>
          <p:cNvPr id="2730" name="Google Shape;2730;p45"/>
          <p:cNvSpPr/>
          <p:nvPr/>
        </p:nvSpPr>
        <p:spPr>
          <a:xfrm>
            <a:off x="2717191" y="2728755"/>
            <a:ext cx="20" cy="22"/>
          </a:xfrm>
          <a:custGeom>
            <a:avLst/>
            <a:gdLst/>
            <a:ahLst/>
            <a:cxnLst/>
            <a:rect l="l" t="t" r="r" b="b"/>
            <a:pathLst>
              <a:path w="1" h="1" extrusionOk="0">
                <a:moveTo>
                  <a:pt x="0" y="0"/>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1" name="Google Shape;2731;p45"/>
          <p:cNvGrpSpPr/>
          <p:nvPr/>
        </p:nvGrpSpPr>
        <p:grpSpPr>
          <a:xfrm rot="-584713">
            <a:off x="1507728" y="14556"/>
            <a:ext cx="6074168" cy="4701663"/>
            <a:chOff x="6167819" y="621480"/>
            <a:chExt cx="705425" cy="642406"/>
          </a:xfrm>
        </p:grpSpPr>
        <p:sp>
          <p:nvSpPr>
            <p:cNvPr id="2732" name="Google Shape;2732;p45"/>
            <p:cNvSpPr/>
            <p:nvPr/>
          </p:nvSpPr>
          <p:spPr>
            <a:xfrm>
              <a:off x="6247819" y="851258"/>
              <a:ext cx="512684" cy="412628"/>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5"/>
            <p:cNvSpPr/>
            <p:nvPr/>
          </p:nvSpPr>
          <p:spPr>
            <a:xfrm>
              <a:off x="6167819" y="771405"/>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5"/>
            <p:cNvSpPr/>
            <p:nvPr/>
          </p:nvSpPr>
          <p:spPr>
            <a:xfrm>
              <a:off x="6384194" y="621480"/>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5"/>
            <p:cNvSpPr/>
            <p:nvPr/>
          </p:nvSpPr>
          <p:spPr>
            <a:xfrm>
              <a:off x="6589694" y="651380"/>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5"/>
            <p:cNvSpPr/>
            <p:nvPr/>
          </p:nvSpPr>
          <p:spPr>
            <a:xfrm>
              <a:off x="6706069" y="839980"/>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7" name="Google Shape;2737;p45"/>
          <p:cNvSpPr txBox="1">
            <a:spLocks noGrp="1"/>
          </p:cNvSpPr>
          <p:nvPr>
            <p:ph type="title"/>
          </p:nvPr>
        </p:nvSpPr>
        <p:spPr>
          <a:xfrm>
            <a:off x="2747013" y="2072450"/>
            <a:ext cx="3656400" cy="1561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100%</a:t>
            </a:r>
            <a:endParaRPr/>
          </a:p>
        </p:txBody>
      </p:sp>
      <p:sp>
        <p:nvSpPr>
          <p:cNvPr id="2738" name="Google Shape;2738;p45"/>
          <p:cNvSpPr txBox="1">
            <a:spLocks noGrp="1"/>
          </p:cNvSpPr>
          <p:nvPr>
            <p:ph type="body" idx="1"/>
          </p:nvPr>
        </p:nvSpPr>
        <p:spPr>
          <a:xfrm>
            <a:off x="3088563" y="3380775"/>
            <a:ext cx="2973300" cy="705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Assured Learning</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742"/>
        <p:cNvGrpSpPr/>
        <p:nvPr/>
      </p:nvGrpSpPr>
      <p:grpSpPr>
        <a:xfrm>
          <a:off x="0" y="0"/>
          <a:ext cx="0" cy="0"/>
          <a:chOff x="0" y="0"/>
          <a:chExt cx="0" cy="0"/>
        </a:xfrm>
      </p:grpSpPr>
      <p:sp>
        <p:nvSpPr>
          <p:cNvPr id="2743" name="Google Shape;2743;p46"/>
          <p:cNvSpPr/>
          <p:nvPr/>
        </p:nvSpPr>
        <p:spPr>
          <a:xfrm rot="-487">
            <a:off x="760689" y="4370514"/>
            <a:ext cx="3008428" cy="232768"/>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6"/>
          <p:cNvSpPr txBox="1">
            <a:spLocks noGrp="1"/>
          </p:cNvSpPr>
          <p:nvPr>
            <p:ph type="title"/>
          </p:nvPr>
        </p:nvSpPr>
        <p:spPr>
          <a:xfrm>
            <a:off x="713100" y="543000"/>
            <a:ext cx="7710000" cy="5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ORDERS IN TRAINING</a:t>
            </a:r>
            <a:endParaRPr/>
          </a:p>
        </p:txBody>
      </p:sp>
      <p:graphicFrame>
        <p:nvGraphicFramePr>
          <p:cNvPr id="2745" name="Google Shape;2745;p46"/>
          <p:cNvGraphicFramePr/>
          <p:nvPr/>
        </p:nvGraphicFramePr>
        <p:xfrm>
          <a:off x="4265625" y="1264971"/>
          <a:ext cx="3000000" cy="3000000"/>
        </p:xfrm>
        <a:graphic>
          <a:graphicData uri="http://schemas.openxmlformats.org/drawingml/2006/table">
            <a:tbl>
              <a:tblPr>
                <a:noFill/>
                <a:tableStyleId>{3F887831-57E8-4234-BFEF-DBC8A7496628}</a:tableStyleId>
              </a:tblPr>
              <a:tblGrid>
                <a:gridCol w="1452800">
                  <a:extLst>
                    <a:ext uri="{9D8B030D-6E8A-4147-A177-3AD203B41FA5}">
                      <a16:colId xmlns:a16="http://schemas.microsoft.com/office/drawing/2014/main" val="20000"/>
                    </a:ext>
                  </a:extLst>
                </a:gridCol>
                <a:gridCol w="1405925">
                  <a:extLst>
                    <a:ext uri="{9D8B030D-6E8A-4147-A177-3AD203B41FA5}">
                      <a16:colId xmlns:a16="http://schemas.microsoft.com/office/drawing/2014/main" val="20001"/>
                    </a:ext>
                  </a:extLst>
                </a:gridCol>
                <a:gridCol w="1298750">
                  <a:extLst>
                    <a:ext uri="{9D8B030D-6E8A-4147-A177-3AD203B41FA5}">
                      <a16:colId xmlns:a16="http://schemas.microsoft.com/office/drawing/2014/main" val="20002"/>
                    </a:ext>
                  </a:extLst>
                </a:gridCol>
              </a:tblGrid>
              <a:tr h="437100">
                <a:tc>
                  <a:txBody>
                    <a:bodyPr/>
                    <a:lstStyle/>
                    <a:p>
                      <a:pPr marL="0" lvl="0" indent="0" algn="ctr" rtl="0">
                        <a:spcBef>
                          <a:spcPts val="0"/>
                        </a:spcBef>
                        <a:spcAft>
                          <a:spcPts val="0"/>
                        </a:spcAft>
                        <a:buNone/>
                      </a:pPr>
                      <a:r>
                        <a:rPr lang="en" sz="1600">
                          <a:solidFill>
                            <a:srgbClr val="FFFFFF"/>
                          </a:solidFill>
                          <a:latin typeface="Boogaloo"/>
                          <a:ea typeface="Boogaloo"/>
                          <a:cs typeface="Boogaloo"/>
                          <a:sym typeface="Boogaloo"/>
                        </a:rPr>
                        <a:t>SPANISH</a:t>
                      </a:r>
                      <a:endParaRPr sz="1600">
                        <a:solidFill>
                          <a:srgbClr val="FFFFFF"/>
                        </a:solidFill>
                        <a:latin typeface="Boogaloo"/>
                        <a:ea typeface="Boogaloo"/>
                        <a:cs typeface="Boogaloo"/>
                        <a:sym typeface="Boogaloo"/>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84B0AA"/>
                    </a:solidFill>
                  </a:tcPr>
                </a:tc>
                <a:tc>
                  <a:txBody>
                    <a:bodyPr/>
                    <a:lstStyle/>
                    <a:p>
                      <a:pPr marL="0" lvl="0" indent="0" algn="ctr" rtl="0">
                        <a:spcBef>
                          <a:spcPts val="200"/>
                        </a:spcBef>
                        <a:spcAft>
                          <a:spcPts val="0"/>
                        </a:spcAft>
                        <a:buNone/>
                      </a:pPr>
                      <a:r>
                        <a:rPr lang="en" sz="1600">
                          <a:solidFill>
                            <a:srgbClr val="FFFFFF"/>
                          </a:solidFill>
                          <a:latin typeface="Boogaloo"/>
                          <a:ea typeface="Boogaloo"/>
                          <a:cs typeface="Boogaloo"/>
                          <a:sym typeface="Boogaloo"/>
                        </a:rPr>
                        <a:t>GERMAN</a:t>
                      </a:r>
                      <a:endParaRPr sz="1600">
                        <a:solidFill>
                          <a:srgbClr val="FFFFFF"/>
                        </a:solidFill>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84B0AA"/>
                    </a:solidFill>
                  </a:tcPr>
                </a:tc>
                <a:tc>
                  <a:txBody>
                    <a:bodyPr/>
                    <a:lstStyle/>
                    <a:p>
                      <a:pPr marL="0" lvl="0" indent="0" algn="ctr" rtl="0">
                        <a:spcBef>
                          <a:spcPts val="200"/>
                        </a:spcBef>
                        <a:spcAft>
                          <a:spcPts val="0"/>
                        </a:spcAft>
                        <a:buNone/>
                      </a:pPr>
                      <a:r>
                        <a:rPr lang="en" sz="1600">
                          <a:solidFill>
                            <a:srgbClr val="FFFFFF"/>
                          </a:solidFill>
                          <a:latin typeface="Boogaloo"/>
                          <a:ea typeface="Boogaloo"/>
                          <a:cs typeface="Boogaloo"/>
                          <a:sym typeface="Boogaloo"/>
                        </a:rPr>
                        <a:t>ENGLISH</a:t>
                      </a:r>
                      <a:endParaRPr sz="1600">
                        <a:solidFill>
                          <a:srgbClr val="FFFFFF"/>
                        </a:solidFill>
                        <a:latin typeface="Boogaloo"/>
                        <a:ea typeface="Boogaloo"/>
                        <a:cs typeface="Boogaloo"/>
                        <a:sym typeface="Boogaloo"/>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84B0AA"/>
                    </a:solidFill>
                  </a:tcPr>
                </a:tc>
                <a:extLst>
                  <a:ext uri="{0D108BD9-81ED-4DB2-BD59-A6C34878D82A}">
                    <a16:rowId xmlns:a16="http://schemas.microsoft.com/office/drawing/2014/main" val="10000"/>
                  </a:ext>
                </a:extLst>
              </a:tr>
              <a:tr h="404850">
                <a:tc>
                  <a:txBody>
                    <a:bodyPr/>
                    <a:lstStyle/>
                    <a:p>
                      <a:pPr marL="0" lvl="0" indent="0" algn="ctr" rtl="0">
                        <a:spcBef>
                          <a:spcPts val="0"/>
                        </a:spcBef>
                        <a:spcAft>
                          <a:spcPts val="0"/>
                        </a:spcAft>
                        <a:buNone/>
                      </a:pPr>
                      <a:r>
                        <a:rPr lang="en">
                          <a:latin typeface="Muli"/>
                          <a:ea typeface="Muli"/>
                          <a:cs typeface="Muli"/>
                          <a:sym typeface="Muli"/>
                        </a:rPr>
                        <a:t>JUNTO</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FUSS</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HEEL</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extLst>
                  <a:ext uri="{0D108BD9-81ED-4DB2-BD59-A6C34878D82A}">
                    <a16:rowId xmlns:a16="http://schemas.microsoft.com/office/drawing/2014/main" val="10001"/>
                  </a:ext>
                </a:extLst>
              </a:tr>
              <a:tr h="404850">
                <a:tc>
                  <a:txBody>
                    <a:bodyPr/>
                    <a:lstStyle/>
                    <a:p>
                      <a:pPr marL="0" lvl="0" indent="0" algn="ctr" rtl="0">
                        <a:spcBef>
                          <a:spcPts val="0"/>
                        </a:spcBef>
                        <a:spcAft>
                          <a:spcPts val="0"/>
                        </a:spcAft>
                        <a:buNone/>
                      </a:pPr>
                      <a:r>
                        <a:rPr lang="en">
                          <a:latin typeface="Muli"/>
                          <a:ea typeface="Muli"/>
                          <a:cs typeface="Muli"/>
                          <a:sym typeface="Muli"/>
                        </a:rPr>
                        <a:t>SIENTA</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SITZ</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SIT</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extLst>
                  <a:ext uri="{0D108BD9-81ED-4DB2-BD59-A6C34878D82A}">
                    <a16:rowId xmlns:a16="http://schemas.microsoft.com/office/drawing/2014/main" val="10002"/>
                  </a:ext>
                </a:extLst>
              </a:tr>
              <a:tr h="392500">
                <a:tc>
                  <a:txBody>
                    <a:bodyPr/>
                    <a:lstStyle/>
                    <a:p>
                      <a:pPr marL="0" lvl="0" indent="0" algn="ctr" rtl="0">
                        <a:spcBef>
                          <a:spcPts val="0"/>
                        </a:spcBef>
                        <a:spcAft>
                          <a:spcPts val="0"/>
                        </a:spcAft>
                        <a:buNone/>
                      </a:pPr>
                      <a:r>
                        <a:rPr lang="en">
                          <a:latin typeface="Muli"/>
                          <a:ea typeface="Muli"/>
                          <a:cs typeface="Muli"/>
                          <a:sym typeface="Muli"/>
                        </a:rPr>
                        <a:t>TUMBA</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PLATZ</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DOWN</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extLst>
                  <a:ext uri="{0D108BD9-81ED-4DB2-BD59-A6C34878D82A}">
                    <a16:rowId xmlns:a16="http://schemas.microsoft.com/office/drawing/2014/main" val="10003"/>
                  </a:ext>
                </a:extLst>
              </a:tr>
              <a:tr h="570950">
                <a:tc>
                  <a:txBody>
                    <a:bodyPr/>
                    <a:lstStyle/>
                    <a:p>
                      <a:pPr marL="0" lvl="0" indent="0" algn="ctr" rtl="0">
                        <a:spcBef>
                          <a:spcPts val="0"/>
                        </a:spcBef>
                        <a:spcAft>
                          <a:spcPts val="0"/>
                        </a:spcAft>
                        <a:buNone/>
                      </a:pPr>
                      <a:r>
                        <a:rPr lang="en">
                          <a:latin typeface="Muli"/>
                          <a:ea typeface="Muli"/>
                          <a:cs typeface="Muli"/>
                          <a:sym typeface="Muli"/>
                        </a:rPr>
                        <a:t>VEN AQUÍ</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KOMM/HIER</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COME/HERE</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extLst>
                  <a:ext uri="{0D108BD9-81ED-4DB2-BD59-A6C34878D82A}">
                    <a16:rowId xmlns:a16="http://schemas.microsoft.com/office/drawing/2014/main" val="10004"/>
                  </a:ext>
                </a:extLst>
              </a:tr>
              <a:tr h="392500">
                <a:tc>
                  <a:txBody>
                    <a:bodyPr/>
                    <a:lstStyle/>
                    <a:p>
                      <a:pPr marL="0" lvl="0" indent="0" algn="ctr" rtl="0">
                        <a:spcBef>
                          <a:spcPts val="0"/>
                        </a:spcBef>
                        <a:spcAft>
                          <a:spcPts val="0"/>
                        </a:spcAft>
                        <a:buNone/>
                      </a:pPr>
                      <a:r>
                        <a:rPr lang="en">
                          <a:latin typeface="Muli"/>
                          <a:ea typeface="Muli"/>
                          <a:cs typeface="Muli"/>
                          <a:sym typeface="Muli"/>
                        </a:rPr>
                        <a:t>NO</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NEIN</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NO</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extLst>
                  <a:ext uri="{0D108BD9-81ED-4DB2-BD59-A6C34878D82A}">
                    <a16:rowId xmlns:a16="http://schemas.microsoft.com/office/drawing/2014/main" val="10005"/>
                  </a:ext>
                </a:extLst>
              </a:tr>
              <a:tr h="567775">
                <a:tc>
                  <a:txBody>
                    <a:bodyPr/>
                    <a:lstStyle/>
                    <a:p>
                      <a:pPr marL="0" lvl="0" indent="0" algn="ctr" rtl="0">
                        <a:spcBef>
                          <a:spcPts val="0"/>
                        </a:spcBef>
                        <a:spcAft>
                          <a:spcPts val="0"/>
                        </a:spcAft>
                        <a:buNone/>
                      </a:pPr>
                      <a:r>
                        <a:rPr lang="en">
                          <a:latin typeface="Muli"/>
                          <a:ea typeface="Muli"/>
                          <a:cs typeface="Muli"/>
                          <a:sym typeface="Muli"/>
                        </a:rPr>
                        <a:t>MUY BIEN</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GUT</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tc>
                  <a:txBody>
                    <a:bodyPr/>
                    <a:lstStyle/>
                    <a:p>
                      <a:pPr marL="0" lvl="0" indent="0" algn="ctr" rtl="0">
                        <a:spcBef>
                          <a:spcPts val="0"/>
                        </a:spcBef>
                        <a:spcAft>
                          <a:spcPts val="0"/>
                        </a:spcAft>
                        <a:buNone/>
                      </a:pPr>
                      <a:r>
                        <a:rPr lang="en">
                          <a:latin typeface="Muli"/>
                          <a:ea typeface="Muli"/>
                          <a:cs typeface="Muli"/>
                          <a:sym typeface="Muli"/>
                        </a:rPr>
                        <a:t>VERY GOOD</a:t>
                      </a:r>
                      <a:endParaRPr>
                        <a:latin typeface="Muli"/>
                        <a:ea typeface="Muli"/>
                        <a:cs typeface="Muli"/>
                        <a:sym typeface="Muli"/>
                      </a:endParaRPr>
                    </a:p>
                  </a:txBody>
                  <a:tcPr marL="91425" marR="91425" marT="91425" marB="91425" anchor="ctr">
                    <a:lnL w="38100" cap="flat" cmpd="sng">
                      <a:solidFill>
                        <a:srgbClr val="ACD2D0"/>
                      </a:solidFill>
                      <a:prstDash val="solid"/>
                      <a:round/>
                      <a:headEnd type="none" w="sm" len="sm"/>
                      <a:tailEnd type="none" w="sm" len="sm"/>
                    </a:lnL>
                    <a:lnR w="38100" cap="flat" cmpd="sng">
                      <a:solidFill>
                        <a:srgbClr val="ACD2D0"/>
                      </a:solidFill>
                      <a:prstDash val="solid"/>
                      <a:round/>
                      <a:headEnd type="none" w="sm" len="sm"/>
                      <a:tailEnd type="none" w="sm" len="sm"/>
                    </a:lnR>
                    <a:lnT w="38100" cap="flat" cmpd="sng">
                      <a:solidFill>
                        <a:srgbClr val="ACD2D0"/>
                      </a:solidFill>
                      <a:prstDash val="solid"/>
                      <a:round/>
                      <a:headEnd type="none" w="sm" len="sm"/>
                      <a:tailEnd type="none" w="sm" len="sm"/>
                    </a:lnT>
                    <a:lnB w="38100" cap="flat" cmpd="sng">
                      <a:solidFill>
                        <a:srgbClr val="ACD2D0"/>
                      </a:solidFill>
                      <a:prstDash val="solid"/>
                      <a:round/>
                      <a:headEnd type="none" w="sm" len="sm"/>
                      <a:tailEnd type="none" w="sm" len="sm"/>
                    </a:lnB>
                    <a:solidFill>
                      <a:srgbClr val="FFFFCD"/>
                    </a:solidFill>
                  </a:tcPr>
                </a:tc>
                <a:extLst>
                  <a:ext uri="{0D108BD9-81ED-4DB2-BD59-A6C34878D82A}">
                    <a16:rowId xmlns:a16="http://schemas.microsoft.com/office/drawing/2014/main" val="10006"/>
                  </a:ext>
                </a:extLst>
              </a:tr>
            </a:tbl>
          </a:graphicData>
        </a:graphic>
      </p:graphicFrame>
      <p:grpSp>
        <p:nvGrpSpPr>
          <p:cNvPr id="2746" name="Google Shape;2746;p46"/>
          <p:cNvGrpSpPr/>
          <p:nvPr/>
        </p:nvGrpSpPr>
        <p:grpSpPr>
          <a:xfrm>
            <a:off x="719976" y="1135961"/>
            <a:ext cx="3180066" cy="3348595"/>
            <a:chOff x="708188" y="1078700"/>
            <a:chExt cx="3233746" cy="3405120"/>
          </a:xfrm>
        </p:grpSpPr>
        <p:grpSp>
          <p:nvGrpSpPr>
            <p:cNvPr id="2747" name="Google Shape;2747;p46"/>
            <p:cNvGrpSpPr/>
            <p:nvPr/>
          </p:nvGrpSpPr>
          <p:grpSpPr>
            <a:xfrm>
              <a:off x="708188" y="1078700"/>
              <a:ext cx="3233746" cy="3405120"/>
              <a:chOff x="708188" y="1078700"/>
              <a:chExt cx="3233746" cy="3405120"/>
            </a:xfrm>
          </p:grpSpPr>
          <p:grpSp>
            <p:nvGrpSpPr>
              <p:cNvPr id="2748" name="Google Shape;2748;p46"/>
              <p:cNvGrpSpPr/>
              <p:nvPr/>
            </p:nvGrpSpPr>
            <p:grpSpPr>
              <a:xfrm>
                <a:off x="708188" y="1078700"/>
                <a:ext cx="3233746" cy="3405120"/>
                <a:chOff x="1274002" y="-54350"/>
                <a:chExt cx="5064598" cy="5333000"/>
              </a:xfrm>
            </p:grpSpPr>
            <p:sp>
              <p:nvSpPr>
                <p:cNvPr id="2749" name="Google Shape;2749;p46"/>
                <p:cNvSpPr/>
                <p:nvPr/>
              </p:nvSpPr>
              <p:spPr>
                <a:xfrm>
                  <a:off x="1274002" y="-54350"/>
                  <a:ext cx="4770730" cy="5316282"/>
                </a:xfrm>
                <a:custGeom>
                  <a:avLst/>
                  <a:gdLst/>
                  <a:ahLst/>
                  <a:cxnLst/>
                  <a:rect l="l" t="t" r="r" b="b"/>
                  <a:pathLst>
                    <a:path w="196792" h="199973" extrusionOk="0">
                      <a:moveTo>
                        <a:pt x="109917" y="1"/>
                      </a:moveTo>
                      <a:cubicBezTo>
                        <a:pt x="109171" y="1"/>
                        <a:pt x="108347" y="1"/>
                        <a:pt x="107444" y="40"/>
                      </a:cubicBezTo>
                      <a:cubicBezTo>
                        <a:pt x="101006" y="354"/>
                        <a:pt x="94686" y="1571"/>
                        <a:pt x="88640" y="3691"/>
                      </a:cubicBezTo>
                      <a:cubicBezTo>
                        <a:pt x="82242" y="5889"/>
                        <a:pt x="76039" y="8676"/>
                        <a:pt x="70151" y="12013"/>
                      </a:cubicBezTo>
                      <a:cubicBezTo>
                        <a:pt x="65322" y="14682"/>
                        <a:pt x="61004" y="17116"/>
                        <a:pt x="56764" y="20218"/>
                      </a:cubicBezTo>
                      <a:cubicBezTo>
                        <a:pt x="50758" y="24654"/>
                        <a:pt x="46283" y="29718"/>
                        <a:pt x="43103" y="35724"/>
                      </a:cubicBezTo>
                      <a:cubicBezTo>
                        <a:pt x="42200" y="37373"/>
                        <a:pt x="41455" y="39061"/>
                        <a:pt x="40787" y="40788"/>
                      </a:cubicBezTo>
                      <a:cubicBezTo>
                        <a:pt x="40395" y="41887"/>
                        <a:pt x="40041" y="42986"/>
                        <a:pt x="39767" y="44125"/>
                      </a:cubicBezTo>
                      <a:cubicBezTo>
                        <a:pt x="39570" y="44792"/>
                        <a:pt x="39413" y="45459"/>
                        <a:pt x="39295" y="46166"/>
                      </a:cubicBezTo>
                      <a:cubicBezTo>
                        <a:pt x="39138" y="46873"/>
                        <a:pt x="39060" y="47461"/>
                        <a:pt x="38981" y="48168"/>
                      </a:cubicBezTo>
                      <a:cubicBezTo>
                        <a:pt x="38824" y="49267"/>
                        <a:pt x="38746" y="50406"/>
                        <a:pt x="38667" y="51466"/>
                      </a:cubicBezTo>
                      <a:cubicBezTo>
                        <a:pt x="38589" y="52604"/>
                        <a:pt x="38550" y="53742"/>
                        <a:pt x="38550" y="54881"/>
                      </a:cubicBezTo>
                      <a:lnTo>
                        <a:pt x="38550" y="54959"/>
                      </a:lnTo>
                      <a:lnTo>
                        <a:pt x="38550" y="55745"/>
                      </a:lnTo>
                      <a:cubicBezTo>
                        <a:pt x="38510" y="57904"/>
                        <a:pt x="38432" y="60338"/>
                        <a:pt x="38236" y="62693"/>
                      </a:cubicBezTo>
                      <a:cubicBezTo>
                        <a:pt x="38039" y="65088"/>
                        <a:pt x="37647" y="67443"/>
                        <a:pt x="37097" y="69798"/>
                      </a:cubicBezTo>
                      <a:cubicBezTo>
                        <a:pt x="36665" y="71486"/>
                        <a:pt x="36037" y="73096"/>
                        <a:pt x="35331" y="74705"/>
                      </a:cubicBezTo>
                      <a:cubicBezTo>
                        <a:pt x="34624" y="76158"/>
                        <a:pt x="33760" y="77532"/>
                        <a:pt x="32740" y="78827"/>
                      </a:cubicBezTo>
                      <a:cubicBezTo>
                        <a:pt x="31091" y="80790"/>
                        <a:pt x="29128" y="82557"/>
                        <a:pt x="26969" y="84009"/>
                      </a:cubicBezTo>
                      <a:lnTo>
                        <a:pt x="26930" y="84048"/>
                      </a:lnTo>
                      <a:cubicBezTo>
                        <a:pt x="25595" y="84951"/>
                        <a:pt x="24182" y="85776"/>
                        <a:pt x="22965" y="86521"/>
                      </a:cubicBezTo>
                      <a:lnTo>
                        <a:pt x="22808" y="86639"/>
                      </a:lnTo>
                      <a:cubicBezTo>
                        <a:pt x="20688" y="87856"/>
                        <a:pt x="18607" y="89230"/>
                        <a:pt x="16645" y="90683"/>
                      </a:cubicBezTo>
                      <a:cubicBezTo>
                        <a:pt x="14839" y="92057"/>
                        <a:pt x="13190" y="93627"/>
                        <a:pt x="11777" y="95393"/>
                      </a:cubicBezTo>
                      <a:cubicBezTo>
                        <a:pt x="10442" y="97081"/>
                        <a:pt x="9264" y="98887"/>
                        <a:pt x="8283" y="100811"/>
                      </a:cubicBezTo>
                      <a:cubicBezTo>
                        <a:pt x="6320" y="104540"/>
                        <a:pt x="4711" y="109015"/>
                        <a:pt x="3337" y="114511"/>
                      </a:cubicBezTo>
                      <a:cubicBezTo>
                        <a:pt x="2002" y="120046"/>
                        <a:pt x="1099" y="125699"/>
                        <a:pt x="628" y="131352"/>
                      </a:cubicBezTo>
                      <a:cubicBezTo>
                        <a:pt x="118" y="137398"/>
                        <a:pt x="0" y="143482"/>
                        <a:pt x="275" y="149528"/>
                      </a:cubicBezTo>
                      <a:cubicBezTo>
                        <a:pt x="550" y="155455"/>
                        <a:pt x="1217" y="161344"/>
                        <a:pt x="2355" y="167193"/>
                      </a:cubicBezTo>
                      <a:cubicBezTo>
                        <a:pt x="3337" y="172453"/>
                        <a:pt x="4868" y="177596"/>
                        <a:pt x="6948" y="182542"/>
                      </a:cubicBezTo>
                      <a:cubicBezTo>
                        <a:pt x="7851" y="184701"/>
                        <a:pt x="8950" y="186782"/>
                        <a:pt x="10207" y="188784"/>
                      </a:cubicBezTo>
                      <a:cubicBezTo>
                        <a:pt x="10795" y="189726"/>
                        <a:pt x="11463" y="190668"/>
                        <a:pt x="12130" y="191532"/>
                      </a:cubicBezTo>
                      <a:cubicBezTo>
                        <a:pt x="12052" y="191650"/>
                        <a:pt x="12012" y="191768"/>
                        <a:pt x="12012" y="191925"/>
                      </a:cubicBezTo>
                      <a:cubicBezTo>
                        <a:pt x="11895" y="192592"/>
                        <a:pt x="12130" y="193259"/>
                        <a:pt x="12562" y="193456"/>
                      </a:cubicBezTo>
                      <a:cubicBezTo>
                        <a:pt x="13229" y="193809"/>
                        <a:pt x="13975" y="194123"/>
                        <a:pt x="14721" y="194398"/>
                      </a:cubicBezTo>
                      <a:cubicBezTo>
                        <a:pt x="16095" y="195693"/>
                        <a:pt x="17626" y="196792"/>
                        <a:pt x="19314" y="197695"/>
                      </a:cubicBezTo>
                      <a:cubicBezTo>
                        <a:pt x="19353" y="197734"/>
                        <a:pt x="19432" y="197734"/>
                        <a:pt x="19510" y="197734"/>
                      </a:cubicBezTo>
                      <a:cubicBezTo>
                        <a:pt x="19824" y="197734"/>
                        <a:pt x="20178" y="197342"/>
                        <a:pt x="20256" y="196832"/>
                      </a:cubicBezTo>
                      <a:cubicBezTo>
                        <a:pt x="20295" y="196478"/>
                        <a:pt x="20256" y="196164"/>
                        <a:pt x="20178" y="195850"/>
                      </a:cubicBezTo>
                      <a:lnTo>
                        <a:pt x="20178" y="195850"/>
                      </a:lnTo>
                      <a:cubicBezTo>
                        <a:pt x="22494" y="196243"/>
                        <a:pt x="24888" y="196400"/>
                        <a:pt x="27283" y="196400"/>
                      </a:cubicBezTo>
                      <a:lnTo>
                        <a:pt x="27676" y="196400"/>
                      </a:lnTo>
                      <a:cubicBezTo>
                        <a:pt x="30345" y="196400"/>
                        <a:pt x="33054" y="196243"/>
                        <a:pt x="35645" y="196086"/>
                      </a:cubicBezTo>
                      <a:lnTo>
                        <a:pt x="35762" y="196086"/>
                      </a:lnTo>
                      <a:cubicBezTo>
                        <a:pt x="37804" y="195929"/>
                        <a:pt x="40081" y="195772"/>
                        <a:pt x="42279" y="195732"/>
                      </a:cubicBezTo>
                      <a:lnTo>
                        <a:pt x="44948" y="195693"/>
                      </a:lnTo>
                      <a:lnTo>
                        <a:pt x="47578" y="195615"/>
                      </a:lnTo>
                      <a:lnTo>
                        <a:pt x="47696" y="195615"/>
                      </a:lnTo>
                      <a:cubicBezTo>
                        <a:pt x="55940" y="195418"/>
                        <a:pt x="64419" y="195222"/>
                        <a:pt x="72859" y="195222"/>
                      </a:cubicBezTo>
                      <a:lnTo>
                        <a:pt x="75961" y="195222"/>
                      </a:lnTo>
                      <a:cubicBezTo>
                        <a:pt x="78630" y="195222"/>
                        <a:pt x="81457" y="195261"/>
                        <a:pt x="84362" y="195379"/>
                      </a:cubicBezTo>
                      <a:cubicBezTo>
                        <a:pt x="86050" y="195418"/>
                        <a:pt x="87777" y="195497"/>
                        <a:pt x="89426" y="195536"/>
                      </a:cubicBezTo>
                      <a:lnTo>
                        <a:pt x="89897" y="195536"/>
                      </a:lnTo>
                      <a:lnTo>
                        <a:pt x="92802" y="195654"/>
                      </a:lnTo>
                      <a:cubicBezTo>
                        <a:pt x="98023" y="195850"/>
                        <a:pt x="103597" y="196007"/>
                        <a:pt x="109760" y="196164"/>
                      </a:cubicBezTo>
                      <a:cubicBezTo>
                        <a:pt x="122126" y="196400"/>
                        <a:pt x="134413" y="196439"/>
                        <a:pt x="143717" y="196478"/>
                      </a:cubicBezTo>
                      <a:lnTo>
                        <a:pt x="172688" y="196478"/>
                      </a:lnTo>
                      <a:cubicBezTo>
                        <a:pt x="173198" y="196478"/>
                        <a:pt x="173748" y="196518"/>
                        <a:pt x="174258" y="196557"/>
                      </a:cubicBezTo>
                      <a:lnTo>
                        <a:pt x="174808" y="196596"/>
                      </a:lnTo>
                      <a:cubicBezTo>
                        <a:pt x="175554" y="196635"/>
                        <a:pt x="176142" y="196675"/>
                        <a:pt x="176692" y="196675"/>
                      </a:cubicBezTo>
                      <a:cubicBezTo>
                        <a:pt x="177516" y="196675"/>
                        <a:pt x="178380" y="196596"/>
                        <a:pt x="179204" y="196439"/>
                      </a:cubicBezTo>
                      <a:cubicBezTo>
                        <a:pt x="179833" y="196321"/>
                        <a:pt x="180421" y="196164"/>
                        <a:pt x="180971" y="195889"/>
                      </a:cubicBezTo>
                      <a:lnTo>
                        <a:pt x="180971" y="195889"/>
                      </a:lnTo>
                      <a:lnTo>
                        <a:pt x="180696" y="196400"/>
                      </a:lnTo>
                      <a:cubicBezTo>
                        <a:pt x="180421" y="196871"/>
                        <a:pt x="180107" y="197342"/>
                        <a:pt x="179793" y="197813"/>
                      </a:cubicBezTo>
                      <a:cubicBezTo>
                        <a:pt x="179636" y="198088"/>
                        <a:pt x="179558" y="198402"/>
                        <a:pt x="179558" y="198716"/>
                      </a:cubicBezTo>
                      <a:cubicBezTo>
                        <a:pt x="179558" y="199030"/>
                        <a:pt x="179636" y="199344"/>
                        <a:pt x="179793" y="199619"/>
                      </a:cubicBezTo>
                      <a:cubicBezTo>
                        <a:pt x="179911" y="199815"/>
                        <a:pt x="180107" y="199972"/>
                        <a:pt x="180343" y="199972"/>
                      </a:cubicBezTo>
                      <a:cubicBezTo>
                        <a:pt x="180578" y="199972"/>
                        <a:pt x="180775" y="199815"/>
                        <a:pt x="180892" y="199619"/>
                      </a:cubicBezTo>
                      <a:cubicBezTo>
                        <a:pt x="188312" y="187881"/>
                        <a:pt x="193572" y="172807"/>
                        <a:pt x="195692" y="157144"/>
                      </a:cubicBezTo>
                      <a:cubicBezTo>
                        <a:pt x="196242" y="153139"/>
                        <a:pt x="196556" y="149096"/>
                        <a:pt x="196673" y="145053"/>
                      </a:cubicBezTo>
                      <a:cubicBezTo>
                        <a:pt x="196791" y="141009"/>
                        <a:pt x="196673" y="137005"/>
                        <a:pt x="196281" y="132962"/>
                      </a:cubicBezTo>
                      <a:cubicBezTo>
                        <a:pt x="195928" y="128918"/>
                        <a:pt x="195299" y="124875"/>
                        <a:pt x="194397" y="120910"/>
                      </a:cubicBezTo>
                      <a:cubicBezTo>
                        <a:pt x="193494" y="117063"/>
                        <a:pt x="192316" y="113255"/>
                        <a:pt x="190903" y="109526"/>
                      </a:cubicBezTo>
                      <a:cubicBezTo>
                        <a:pt x="188587" y="103637"/>
                        <a:pt x="185446" y="98102"/>
                        <a:pt x="181560" y="93117"/>
                      </a:cubicBezTo>
                      <a:cubicBezTo>
                        <a:pt x="178105" y="88681"/>
                        <a:pt x="174062" y="84794"/>
                        <a:pt x="169547" y="81457"/>
                      </a:cubicBezTo>
                      <a:cubicBezTo>
                        <a:pt x="165700" y="78631"/>
                        <a:pt x="161657" y="76079"/>
                        <a:pt x="157417" y="73881"/>
                      </a:cubicBezTo>
                      <a:cubicBezTo>
                        <a:pt x="154591" y="72428"/>
                        <a:pt x="151882" y="70858"/>
                        <a:pt x="149252" y="69092"/>
                      </a:cubicBezTo>
                      <a:cubicBezTo>
                        <a:pt x="146347" y="67168"/>
                        <a:pt x="143717" y="64813"/>
                        <a:pt x="141479" y="62143"/>
                      </a:cubicBezTo>
                      <a:cubicBezTo>
                        <a:pt x="140537" y="60966"/>
                        <a:pt x="139713" y="59670"/>
                        <a:pt x="139045" y="58296"/>
                      </a:cubicBezTo>
                      <a:cubicBezTo>
                        <a:pt x="138653" y="57433"/>
                        <a:pt x="138299" y="56530"/>
                        <a:pt x="138064" y="55627"/>
                      </a:cubicBezTo>
                      <a:cubicBezTo>
                        <a:pt x="137868" y="54802"/>
                        <a:pt x="137711" y="54017"/>
                        <a:pt x="137632" y="53193"/>
                      </a:cubicBezTo>
                      <a:cubicBezTo>
                        <a:pt x="137593" y="52447"/>
                        <a:pt x="137593" y="51701"/>
                        <a:pt x="137632" y="50995"/>
                      </a:cubicBezTo>
                      <a:cubicBezTo>
                        <a:pt x="137750" y="50052"/>
                        <a:pt x="137907" y="49110"/>
                        <a:pt x="138142" y="48207"/>
                      </a:cubicBezTo>
                      <a:cubicBezTo>
                        <a:pt x="138457" y="47069"/>
                        <a:pt x="138888" y="45930"/>
                        <a:pt x="139399" y="44831"/>
                      </a:cubicBezTo>
                      <a:cubicBezTo>
                        <a:pt x="140537" y="42554"/>
                        <a:pt x="141833" y="40395"/>
                        <a:pt x="143324" y="38315"/>
                      </a:cubicBezTo>
                      <a:lnTo>
                        <a:pt x="143364" y="38275"/>
                      </a:lnTo>
                      <a:lnTo>
                        <a:pt x="143560" y="38001"/>
                      </a:lnTo>
                      <a:cubicBezTo>
                        <a:pt x="144973" y="35959"/>
                        <a:pt x="146268" y="33879"/>
                        <a:pt x="147368" y="31680"/>
                      </a:cubicBezTo>
                      <a:cubicBezTo>
                        <a:pt x="147917" y="30581"/>
                        <a:pt x="148349" y="29482"/>
                        <a:pt x="148702" y="28304"/>
                      </a:cubicBezTo>
                      <a:cubicBezTo>
                        <a:pt x="148820" y="27794"/>
                        <a:pt x="148977" y="27166"/>
                        <a:pt x="149095" y="26538"/>
                      </a:cubicBezTo>
                      <a:cubicBezTo>
                        <a:pt x="149213" y="25831"/>
                        <a:pt x="149252" y="25125"/>
                        <a:pt x="149291" y="24379"/>
                      </a:cubicBezTo>
                      <a:cubicBezTo>
                        <a:pt x="149291" y="23751"/>
                        <a:pt x="149291" y="23123"/>
                        <a:pt x="149213" y="22455"/>
                      </a:cubicBezTo>
                      <a:cubicBezTo>
                        <a:pt x="149134" y="21788"/>
                        <a:pt x="149056" y="21121"/>
                        <a:pt x="148899" y="20492"/>
                      </a:cubicBezTo>
                      <a:cubicBezTo>
                        <a:pt x="148545" y="18922"/>
                        <a:pt x="148035" y="17430"/>
                        <a:pt x="147289" y="15978"/>
                      </a:cubicBezTo>
                      <a:cubicBezTo>
                        <a:pt x="146661" y="14682"/>
                        <a:pt x="145915" y="13426"/>
                        <a:pt x="145052" y="12249"/>
                      </a:cubicBezTo>
                      <a:cubicBezTo>
                        <a:pt x="144227" y="11149"/>
                        <a:pt x="143364" y="10129"/>
                        <a:pt x="142382" y="9187"/>
                      </a:cubicBezTo>
                      <a:cubicBezTo>
                        <a:pt x="140576" y="7459"/>
                        <a:pt x="138535" y="6007"/>
                        <a:pt x="136297" y="4868"/>
                      </a:cubicBezTo>
                      <a:cubicBezTo>
                        <a:pt x="134099" y="3769"/>
                        <a:pt x="131783" y="2866"/>
                        <a:pt x="129388" y="2277"/>
                      </a:cubicBezTo>
                      <a:cubicBezTo>
                        <a:pt x="127072" y="1649"/>
                        <a:pt x="124756" y="1218"/>
                        <a:pt x="122401" y="904"/>
                      </a:cubicBezTo>
                      <a:cubicBezTo>
                        <a:pt x="120006" y="589"/>
                        <a:pt x="117729" y="432"/>
                        <a:pt x="115806" y="275"/>
                      </a:cubicBezTo>
                      <a:lnTo>
                        <a:pt x="115609" y="275"/>
                      </a:lnTo>
                      <a:cubicBezTo>
                        <a:pt x="114589" y="236"/>
                        <a:pt x="113529" y="158"/>
                        <a:pt x="112469" y="79"/>
                      </a:cubicBezTo>
                      <a:cubicBezTo>
                        <a:pt x="111645" y="40"/>
                        <a:pt x="110781" y="1"/>
                        <a:pt x="109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6"/>
                <p:cNvSpPr/>
                <p:nvPr/>
              </p:nvSpPr>
              <p:spPr>
                <a:xfrm>
                  <a:off x="2763325" y="3714250"/>
                  <a:ext cx="338600" cy="1467225"/>
                </a:xfrm>
                <a:custGeom>
                  <a:avLst/>
                  <a:gdLst/>
                  <a:ahLst/>
                  <a:cxnLst/>
                  <a:rect l="l" t="t" r="r" b="b"/>
                  <a:pathLst>
                    <a:path w="13544" h="58689" extrusionOk="0">
                      <a:moveTo>
                        <a:pt x="13190" y="1"/>
                      </a:moveTo>
                      <a:cubicBezTo>
                        <a:pt x="13112" y="1"/>
                        <a:pt x="13033" y="40"/>
                        <a:pt x="12994" y="79"/>
                      </a:cubicBezTo>
                      <a:cubicBezTo>
                        <a:pt x="12876" y="119"/>
                        <a:pt x="12837" y="197"/>
                        <a:pt x="12798" y="276"/>
                      </a:cubicBezTo>
                      <a:lnTo>
                        <a:pt x="12798" y="472"/>
                      </a:lnTo>
                      <a:lnTo>
                        <a:pt x="12680" y="1100"/>
                      </a:lnTo>
                      <a:cubicBezTo>
                        <a:pt x="12484" y="943"/>
                        <a:pt x="12248" y="825"/>
                        <a:pt x="12013" y="786"/>
                      </a:cubicBezTo>
                      <a:cubicBezTo>
                        <a:pt x="11699" y="668"/>
                        <a:pt x="11345" y="629"/>
                        <a:pt x="10992" y="590"/>
                      </a:cubicBezTo>
                      <a:lnTo>
                        <a:pt x="10560" y="590"/>
                      </a:lnTo>
                      <a:cubicBezTo>
                        <a:pt x="10325" y="590"/>
                        <a:pt x="10089" y="590"/>
                        <a:pt x="9893" y="629"/>
                      </a:cubicBezTo>
                      <a:cubicBezTo>
                        <a:pt x="9108" y="707"/>
                        <a:pt x="8323" y="825"/>
                        <a:pt x="7577" y="1021"/>
                      </a:cubicBezTo>
                      <a:cubicBezTo>
                        <a:pt x="7223" y="1100"/>
                        <a:pt x="6949" y="1178"/>
                        <a:pt x="6674" y="1296"/>
                      </a:cubicBezTo>
                      <a:cubicBezTo>
                        <a:pt x="6635" y="1296"/>
                        <a:pt x="6556" y="1335"/>
                        <a:pt x="6517" y="1335"/>
                      </a:cubicBezTo>
                      <a:lnTo>
                        <a:pt x="6595" y="707"/>
                      </a:lnTo>
                      <a:cubicBezTo>
                        <a:pt x="6595" y="590"/>
                        <a:pt x="6556" y="472"/>
                        <a:pt x="6478" y="433"/>
                      </a:cubicBezTo>
                      <a:cubicBezTo>
                        <a:pt x="6399" y="354"/>
                        <a:pt x="6301" y="315"/>
                        <a:pt x="6203" y="315"/>
                      </a:cubicBezTo>
                      <a:cubicBezTo>
                        <a:pt x="6105" y="315"/>
                        <a:pt x="6006" y="354"/>
                        <a:pt x="5928" y="433"/>
                      </a:cubicBezTo>
                      <a:cubicBezTo>
                        <a:pt x="5849" y="511"/>
                        <a:pt x="5810" y="590"/>
                        <a:pt x="5810" y="707"/>
                      </a:cubicBezTo>
                      <a:lnTo>
                        <a:pt x="5771" y="1257"/>
                      </a:lnTo>
                      <a:lnTo>
                        <a:pt x="5692" y="1846"/>
                      </a:lnTo>
                      <a:lnTo>
                        <a:pt x="5496" y="3730"/>
                      </a:lnTo>
                      <a:lnTo>
                        <a:pt x="4476" y="13740"/>
                      </a:lnTo>
                      <a:lnTo>
                        <a:pt x="3573" y="22769"/>
                      </a:lnTo>
                      <a:lnTo>
                        <a:pt x="3573" y="22887"/>
                      </a:lnTo>
                      <a:lnTo>
                        <a:pt x="2473" y="33369"/>
                      </a:lnTo>
                      <a:lnTo>
                        <a:pt x="1414" y="43850"/>
                      </a:lnTo>
                      <a:lnTo>
                        <a:pt x="40" y="57040"/>
                      </a:lnTo>
                      <a:lnTo>
                        <a:pt x="40" y="57158"/>
                      </a:lnTo>
                      <a:lnTo>
                        <a:pt x="0" y="57550"/>
                      </a:lnTo>
                      <a:cubicBezTo>
                        <a:pt x="0" y="57629"/>
                        <a:pt x="40" y="57747"/>
                        <a:pt x="118" y="57825"/>
                      </a:cubicBezTo>
                      <a:cubicBezTo>
                        <a:pt x="118" y="57904"/>
                        <a:pt x="197" y="57982"/>
                        <a:pt x="275" y="58022"/>
                      </a:cubicBezTo>
                      <a:cubicBezTo>
                        <a:pt x="628" y="58257"/>
                        <a:pt x="982" y="58453"/>
                        <a:pt x="1414" y="58532"/>
                      </a:cubicBezTo>
                      <a:cubicBezTo>
                        <a:pt x="1806" y="58610"/>
                        <a:pt x="2199" y="58689"/>
                        <a:pt x="2630" y="58689"/>
                      </a:cubicBezTo>
                      <a:cubicBezTo>
                        <a:pt x="3062" y="58689"/>
                        <a:pt x="3494" y="58650"/>
                        <a:pt x="3926" y="58532"/>
                      </a:cubicBezTo>
                      <a:cubicBezTo>
                        <a:pt x="4318" y="58453"/>
                        <a:pt x="4672" y="58336"/>
                        <a:pt x="5025" y="58218"/>
                      </a:cubicBezTo>
                      <a:cubicBezTo>
                        <a:pt x="5104" y="58139"/>
                        <a:pt x="5182" y="58061"/>
                        <a:pt x="5182" y="57982"/>
                      </a:cubicBezTo>
                      <a:cubicBezTo>
                        <a:pt x="5221" y="57943"/>
                        <a:pt x="5261" y="57904"/>
                        <a:pt x="5261" y="57864"/>
                      </a:cubicBezTo>
                      <a:lnTo>
                        <a:pt x="5261" y="57786"/>
                      </a:lnTo>
                      <a:lnTo>
                        <a:pt x="5261" y="57707"/>
                      </a:lnTo>
                      <a:lnTo>
                        <a:pt x="5300" y="57393"/>
                      </a:lnTo>
                      <a:lnTo>
                        <a:pt x="6399" y="49895"/>
                      </a:lnTo>
                      <a:lnTo>
                        <a:pt x="7498" y="42358"/>
                      </a:lnTo>
                      <a:lnTo>
                        <a:pt x="8911" y="32623"/>
                      </a:lnTo>
                      <a:lnTo>
                        <a:pt x="10482" y="21552"/>
                      </a:lnTo>
                      <a:cubicBezTo>
                        <a:pt x="11385" y="15311"/>
                        <a:pt x="12287" y="9108"/>
                        <a:pt x="13190" y="2866"/>
                      </a:cubicBezTo>
                      <a:lnTo>
                        <a:pt x="13544" y="511"/>
                      </a:lnTo>
                      <a:cubicBezTo>
                        <a:pt x="13544" y="393"/>
                        <a:pt x="13544" y="276"/>
                        <a:pt x="13504" y="197"/>
                      </a:cubicBezTo>
                      <a:cubicBezTo>
                        <a:pt x="13426" y="119"/>
                        <a:pt x="13347" y="40"/>
                        <a:pt x="13269" y="40"/>
                      </a:cubicBezTo>
                      <a:cubicBezTo>
                        <a:pt x="13249" y="20"/>
                        <a:pt x="13230" y="11"/>
                        <a:pt x="13210" y="11"/>
                      </a:cubicBezTo>
                      <a:cubicBezTo>
                        <a:pt x="13190" y="11"/>
                        <a:pt x="13171" y="20"/>
                        <a:pt x="13151" y="40"/>
                      </a:cubicBezTo>
                      <a:lnTo>
                        <a:pt x="131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6"/>
                <p:cNvSpPr/>
                <p:nvPr/>
              </p:nvSpPr>
              <p:spPr>
                <a:xfrm>
                  <a:off x="3930200" y="3763325"/>
                  <a:ext cx="339600" cy="1466500"/>
                </a:xfrm>
                <a:custGeom>
                  <a:avLst/>
                  <a:gdLst/>
                  <a:ahLst/>
                  <a:cxnLst/>
                  <a:rect l="l" t="t" r="r" b="b"/>
                  <a:pathLst>
                    <a:path w="13584" h="58660" extrusionOk="0">
                      <a:moveTo>
                        <a:pt x="315" y="1"/>
                      </a:moveTo>
                      <a:cubicBezTo>
                        <a:pt x="197" y="40"/>
                        <a:pt x="119" y="79"/>
                        <a:pt x="79" y="158"/>
                      </a:cubicBezTo>
                      <a:cubicBezTo>
                        <a:pt x="40" y="275"/>
                        <a:pt x="1" y="354"/>
                        <a:pt x="40" y="472"/>
                      </a:cubicBezTo>
                      <a:lnTo>
                        <a:pt x="393" y="2827"/>
                      </a:lnTo>
                      <a:lnTo>
                        <a:pt x="1728" y="12288"/>
                      </a:lnTo>
                      <a:lnTo>
                        <a:pt x="3063" y="21552"/>
                      </a:lnTo>
                      <a:lnTo>
                        <a:pt x="4672" y="32623"/>
                      </a:lnTo>
                      <a:lnTo>
                        <a:pt x="6086" y="42319"/>
                      </a:lnTo>
                      <a:lnTo>
                        <a:pt x="7185" y="49895"/>
                      </a:lnTo>
                      <a:lnTo>
                        <a:pt x="8284" y="57393"/>
                      </a:lnTo>
                      <a:lnTo>
                        <a:pt x="8323" y="57707"/>
                      </a:lnTo>
                      <a:lnTo>
                        <a:pt x="8323" y="57786"/>
                      </a:lnTo>
                      <a:lnTo>
                        <a:pt x="8323" y="57864"/>
                      </a:lnTo>
                      <a:cubicBezTo>
                        <a:pt x="8323" y="57904"/>
                        <a:pt x="8362" y="57943"/>
                        <a:pt x="8402" y="57982"/>
                      </a:cubicBezTo>
                      <a:cubicBezTo>
                        <a:pt x="8402" y="58061"/>
                        <a:pt x="8480" y="58139"/>
                        <a:pt x="8559" y="58178"/>
                      </a:cubicBezTo>
                      <a:cubicBezTo>
                        <a:pt x="8912" y="58335"/>
                        <a:pt x="9265" y="58453"/>
                        <a:pt x="9658" y="58532"/>
                      </a:cubicBezTo>
                      <a:cubicBezTo>
                        <a:pt x="10010" y="58596"/>
                        <a:pt x="10363" y="58660"/>
                        <a:pt x="10716" y="58660"/>
                      </a:cubicBezTo>
                      <a:cubicBezTo>
                        <a:pt x="10795" y="58660"/>
                        <a:pt x="10874" y="58657"/>
                        <a:pt x="10953" y="58649"/>
                      </a:cubicBezTo>
                      <a:cubicBezTo>
                        <a:pt x="11385" y="58649"/>
                        <a:pt x="11778" y="58610"/>
                        <a:pt x="12170" y="58532"/>
                      </a:cubicBezTo>
                      <a:cubicBezTo>
                        <a:pt x="12602" y="58414"/>
                        <a:pt x="12955" y="58257"/>
                        <a:pt x="13309" y="58021"/>
                      </a:cubicBezTo>
                      <a:cubicBezTo>
                        <a:pt x="13387" y="57982"/>
                        <a:pt x="13466" y="57904"/>
                        <a:pt x="13466" y="57786"/>
                      </a:cubicBezTo>
                      <a:cubicBezTo>
                        <a:pt x="13544" y="57707"/>
                        <a:pt x="13584" y="57629"/>
                        <a:pt x="13584" y="57550"/>
                      </a:cubicBezTo>
                      <a:lnTo>
                        <a:pt x="13544" y="57118"/>
                      </a:lnTo>
                      <a:lnTo>
                        <a:pt x="13544" y="57040"/>
                      </a:lnTo>
                      <a:lnTo>
                        <a:pt x="12170" y="43811"/>
                      </a:lnTo>
                      <a:lnTo>
                        <a:pt x="11110" y="33368"/>
                      </a:lnTo>
                      <a:lnTo>
                        <a:pt x="10011" y="22848"/>
                      </a:lnTo>
                      <a:lnTo>
                        <a:pt x="8362" y="6753"/>
                      </a:lnTo>
                      <a:lnTo>
                        <a:pt x="8048" y="3691"/>
                      </a:lnTo>
                      <a:lnTo>
                        <a:pt x="7891" y="1846"/>
                      </a:lnTo>
                      <a:lnTo>
                        <a:pt x="7813" y="1217"/>
                      </a:lnTo>
                      <a:lnTo>
                        <a:pt x="7734" y="668"/>
                      </a:lnTo>
                      <a:cubicBezTo>
                        <a:pt x="7774" y="589"/>
                        <a:pt x="7695" y="472"/>
                        <a:pt x="7656" y="393"/>
                      </a:cubicBezTo>
                      <a:cubicBezTo>
                        <a:pt x="7577" y="354"/>
                        <a:pt x="7460" y="275"/>
                        <a:pt x="7381" y="275"/>
                      </a:cubicBezTo>
                      <a:cubicBezTo>
                        <a:pt x="7263" y="315"/>
                        <a:pt x="7185" y="354"/>
                        <a:pt x="7106" y="393"/>
                      </a:cubicBezTo>
                      <a:cubicBezTo>
                        <a:pt x="7028" y="472"/>
                        <a:pt x="6988" y="589"/>
                        <a:pt x="6988" y="668"/>
                      </a:cubicBezTo>
                      <a:lnTo>
                        <a:pt x="7067" y="1335"/>
                      </a:lnTo>
                      <a:cubicBezTo>
                        <a:pt x="6988" y="1296"/>
                        <a:pt x="6949" y="1296"/>
                        <a:pt x="6871" y="1257"/>
                      </a:cubicBezTo>
                      <a:cubicBezTo>
                        <a:pt x="6557" y="1139"/>
                        <a:pt x="6243" y="1060"/>
                        <a:pt x="5968" y="982"/>
                      </a:cubicBezTo>
                      <a:cubicBezTo>
                        <a:pt x="5222" y="825"/>
                        <a:pt x="4476" y="668"/>
                        <a:pt x="3691" y="629"/>
                      </a:cubicBezTo>
                      <a:cubicBezTo>
                        <a:pt x="3455" y="629"/>
                        <a:pt x="3220" y="589"/>
                        <a:pt x="2984" y="589"/>
                      </a:cubicBezTo>
                      <a:lnTo>
                        <a:pt x="2553" y="589"/>
                      </a:lnTo>
                      <a:cubicBezTo>
                        <a:pt x="2238" y="629"/>
                        <a:pt x="1885" y="668"/>
                        <a:pt x="1571" y="746"/>
                      </a:cubicBezTo>
                      <a:cubicBezTo>
                        <a:pt x="1296" y="825"/>
                        <a:pt x="1061" y="943"/>
                        <a:pt x="865" y="1100"/>
                      </a:cubicBezTo>
                      <a:cubicBezTo>
                        <a:pt x="865" y="903"/>
                        <a:pt x="825" y="668"/>
                        <a:pt x="786" y="472"/>
                      </a:cubicBezTo>
                      <a:lnTo>
                        <a:pt x="786" y="275"/>
                      </a:lnTo>
                      <a:cubicBezTo>
                        <a:pt x="747" y="197"/>
                        <a:pt x="707" y="118"/>
                        <a:pt x="590" y="40"/>
                      </a:cubicBezTo>
                      <a:cubicBezTo>
                        <a:pt x="550" y="1"/>
                        <a:pt x="472" y="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6"/>
                <p:cNvSpPr/>
                <p:nvPr/>
              </p:nvSpPr>
              <p:spPr>
                <a:xfrm>
                  <a:off x="2840850" y="3566075"/>
                  <a:ext cx="1353375" cy="256150"/>
                </a:xfrm>
                <a:custGeom>
                  <a:avLst/>
                  <a:gdLst/>
                  <a:ahLst/>
                  <a:cxnLst/>
                  <a:rect l="l" t="t" r="r" b="b"/>
                  <a:pathLst>
                    <a:path w="54135" h="10246" extrusionOk="0">
                      <a:moveTo>
                        <a:pt x="1885" y="0"/>
                      </a:moveTo>
                      <a:cubicBezTo>
                        <a:pt x="1689" y="0"/>
                        <a:pt x="1532" y="196"/>
                        <a:pt x="1492" y="471"/>
                      </a:cubicBezTo>
                      <a:cubicBezTo>
                        <a:pt x="1139" y="1060"/>
                        <a:pt x="864" y="1688"/>
                        <a:pt x="668" y="2355"/>
                      </a:cubicBezTo>
                      <a:cubicBezTo>
                        <a:pt x="158" y="4043"/>
                        <a:pt x="1" y="5810"/>
                        <a:pt x="158" y="7577"/>
                      </a:cubicBezTo>
                      <a:cubicBezTo>
                        <a:pt x="236" y="8362"/>
                        <a:pt x="472" y="9147"/>
                        <a:pt x="786" y="9853"/>
                      </a:cubicBezTo>
                      <a:cubicBezTo>
                        <a:pt x="864" y="9971"/>
                        <a:pt x="943" y="10050"/>
                        <a:pt x="1021" y="10128"/>
                      </a:cubicBezTo>
                      <a:lnTo>
                        <a:pt x="1139" y="10128"/>
                      </a:lnTo>
                      <a:cubicBezTo>
                        <a:pt x="1178" y="10207"/>
                        <a:pt x="1296" y="10246"/>
                        <a:pt x="1414" y="10246"/>
                      </a:cubicBezTo>
                      <a:lnTo>
                        <a:pt x="52682" y="10246"/>
                      </a:lnTo>
                      <a:cubicBezTo>
                        <a:pt x="52839" y="10246"/>
                        <a:pt x="52996" y="10089"/>
                        <a:pt x="53036" y="9853"/>
                      </a:cubicBezTo>
                      <a:cubicBezTo>
                        <a:pt x="53075" y="9775"/>
                        <a:pt x="53114" y="9736"/>
                        <a:pt x="53153" y="9657"/>
                      </a:cubicBezTo>
                      <a:cubicBezTo>
                        <a:pt x="53821" y="8165"/>
                        <a:pt x="54135" y="6595"/>
                        <a:pt x="54096" y="4986"/>
                      </a:cubicBezTo>
                      <a:cubicBezTo>
                        <a:pt x="54096" y="4122"/>
                        <a:pt x="54017" y="3298"/>
                        <a:pt x="53821" y="2512"/>
                      </a:cubicBezTo>
                      <a:cubicBezTo>
                        <a:pt x="53742" y="2081"/>
                        <a:pt x="53624" y="1727"/>
                        <a:pt x="53507" y="1335"/>
                      </a:cubicBezTo>
                      <a:cubicBezTo>
                        <a:pt x="53389" y="1021"/>
                        <a:pt x="53232" y="707"/>
                        <a:pt x="53075" y="393"/>
                      </a:cubicBezTo>
                      <a:cubicBezTo>
                        <a:pt x="53036" y="196"/>
                        <a:pt x="52918" y="39"/>
                        <a:pt x="52722" y="39"/>
                      </a:cubicBezTo>
                      <a:lnTo>
                        <a:pt x="527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6"/>
                <p:cNvSpPr/>
                <p:nvPr/>
              </p:nvSpPr>
              <p:spPr>
                <a:xfrm>
                  <a:off x="2843800" y="3566075"/>
                  <a:ext cx="1349450" cy="160975"/>
                </a:xfrm>
                <a:custGeom>
                  <a:avLst/>
                  <a:gdLst/>
                  <a:ahLst/>
                  <a:cxnLst/>
                  <a:rect l="l" t="t" r="r" b="b"/>
                  <a:pathLst>
                    <a:path w="53978" h="6439" extrusionOk="0">
                      <a:moveTo>
                        <a:pt x="1767" y="0"/>
                      </a:moveTo>
                      <a:cubicBezTo>
                        <a:pt x="1571" y="0"/>
                        <a:pt x="1414" y="196"/>
                        <a:pt x="1374" y="471"/>
                      </a:cubicBezTo>
                      <a:cubicBezTo>
                        <a:pt x="982" y="1060"/>
                        <a:pt x="707" y="1688"/>
                        <a:pt x="550" y="2355"/>
                      </a:cubicBezTo>
                      <a:cubicBezTo>
                        <a:pt x="275" y="3219"/>
                        <a:pt x="118" y="4083"/>
                        <a:pt x="40" y="4946"/>
                      </a:cubicBezTo>
                      <a:cubicBezTo>
                        <a:pt x="0" y="5457"/>
                        <a:pt x="0" y="5928"/>
                        <a:pt x="0" y="6438"/>
                      </a:cubicBezTo>
                      <a:lnTo>
                        <a:pt x="53899" y="6438"/>
                      </a:lnTo>
                      <a:cubicBezTo>
                        <a:pt x="53938" y="5967"/>
                        <a:pt x="53978" y="5496"/>
                        <a:pt x="53978" y="4986"/>
                      </a:cubicBezTo>
                      <a:cubicBezTo>
                        <a:pt x="53978" y="4161"/>
                        <a:pt x="53899" y="3337"/>
                        <a:pt x="53703" y="2512"/>
                      </a:cubicBezTo>
                      <a:cubicBezTo>
                        <a:pt x="53624" y="2120"/>
                        <a:pt x="53506" y="1727"/>
                        <a:pt x="53389" y="1335"/>
                      </a:cubicBezTo>
                      <a:cubicBezTo>
                        <a:pt x="53271" y="1021"/>
                        <a:pt x="53114" y="707"/>
                        <a:pt x="52957" y="393"/>
                      </a:cubicBezTo>
                      <a:cubicBezTo>
                        <a:pt x="52918" y="157"/>
                        <a:pt x="52761" y="0"/>
                        <a:pt x="526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6"/>
                <p:cNvSpPr/>
                <p:nvPr/>
              </p:nvSpPr>
              <p:spPr>
                <a:xfrm>
                  <a:off x="3292300" y="1865275"/>
                  <a:ext cx="1259175" cy="1861775"/>
                </a:xfrm>
                <a:custGeom>
                  <a:avLst/>
                  <a:gdLst/>
                  <a:ahLst/>
                  <a:cxnLst/>
                  <a:rect l="l" t="t" r="r" b="b"/>
                  <a:pathLst>
                    <a:path w="50367" h="74471" extrusionOk="0">
                      <a:moveTo>
                        <a:pt x="20414" y="1"/>
                      </a:moveTo>
                      <a:lnTo>
                        <a:pt x="20100" y="40"/>
                      </a:lnTo>
                      <a:cubicBezTo>
                        <a:pt x="16174" y="40"/>
                        <a:pt x="12248" y="276"/>
                        <a:pt x="8362" y="786"/>
                      </a:cubicBezTo>
                      <a:lnTo>
                        <a:pt x="8401" y="786"/>
                      </a:lnTo>
                      <a:cubicBezTo>
                        <a:pt x="7773" y="904"/>
                        <a:pt x="7145" y="982"/>
                        <a:pt x="6517" y="1061"/>
                      </a:cubicBezTo>
                      <a:cubicBezTo>
                        <a:pt x="4750" y="3966"/>
                        <a:pt x="3376" y="7106"/>
                        <a:pt x="2434" y="10365"/>
                      </a:cubicBezTo>
                      <a:cubicBezTo>
                        <a:pt x="1414" y="13898"/>
                        <a:pt x="707" y="17509"/>
                        <a:pt x="393" y="21199"/>
                      </a:cubicBezTo>
                      <a:cubicBezTo>
                        <a:pt x="40" y="24929"/>
                        <a:pt x="0" y="28697"/>
                        <a:pt x="236" y="32427"/>
                      </a:cubicBezTo>
                      <a:cubicBezTo>
                        <a:pt x="471" y="36077"/>
                        <a:pt x="943" y="39650"/>
                        <a:pt x="1688" y="43222"/>
                      </a:cubicBezTo>
                      <a:cubicBezTo>
                        <a:pt x="2042" y="44910"/>
                        <a:pt x="2434" y="46598"/>
                        <a:pt x="2905" y="48168"/>
                      </a:cubicBezTo>
                      <a:cubicBezTo>
                        <a:pt x="3376" y="49896"/>
                        <a:pt x="4044" y="51505"/>
                        <a:pt x="4868" y="53036"/>
                      </a:cubicBezTo>
                      <a:cubicBezTo>
                        <a:pt x="5653" y="54410"/>
                        <a:pt x="6595" y="55666"/>
                        <a:pt x="7655" y="56805"/>
                      </a:cubicBezTo>
                      <a:cubicBezTo>
                        <a:pt x="8676" y="57904"/>
                        <a:pt x="9854" y="58885"/>
                        <a:pt x="11071" y="59749"/>
                      </a:cubicBezTo>
                      <a:cubicBezTo>
                        <a:pt x="12366" y="60652"/>
                        <a:pt x="13701" y="61515"/>
                        <a:pt x="15075" y="62261"/>
                      </a:cubicBezTo>
                      <a:cubicBezTo>
                        <a:pt x="16527" y="63046"/>
                        <a:pt x="17980" y="63792"/>
                        <a:pt x="19393" y="64499"/>
                      </a:cubicBezTo>
                      <a:lnTo>
                        <a:pt x="19511" y="64538"/>
                      </a:lnTo>
                      <a:cubicBezTo>
                        <a:pt x="22455" y="66030"/>
                        <a:pt x="25635" y="67679"/>
                        <a:pt x="28657" y="69485"/>
                      </a:cubicBezTo>
                      <a:cubicBezTo>
                        <a:pt x="28657" y="69524"/>
                        <a:pt x="28657" y="69524"/>
                        <a:pt x="28657" y="69524"/>
                      </a:cubicBezTo>
                      <a:cubicBezTo>
                        <a:pt x="28854" y="69681"/>
                        <a:pt x="29089" y="69799"/>
                        <a:pt x="29285" y="69916"/>
                      </a:cubicBezTo>
                      <a:lnTo>
                        <a:pt x="29285" y="69877"/>
                      </a:lnTo>
                      <a:lnTo>
                        <a:pt x="29796" y="70191"/>
                      </a:lnTo>
                      <a:lnTo>
                        <a:pt x="30424" y="70623"/>
                      </a:lnTo>
                      <a:cubicBezTo>
                        <a:pt x="31602" y="71369"/>
                        <a:pt x="32622" y="72075"/>
                        <a:pt x="33604" y="72861"/>
                      </a:cubicBezTo>
                      <a:lnTo>
                        <a:pt x="33604" y="72821"/>
                      </a:lnTo>
                      <a:cubicBezTo>
                        <a:pt x="33800" y="72978"/>
                        <a:pt x="33996" y="73175"/>
                        <a:pt x="34193" y="73292"/>
                      </a:cubicBezTo>
                      <a:lnTo>
                        <a:pt x="34703" y="73685"/>
                      </a:lnTo>
                      <a:lnTo>
                        <a:pt x="35017" y="73881"/>
                      </a:lnTo>
                      <a:lnTo>
                        <a:pt x="35252" y="74038"/>
                      </a:lnTo>
                      <a:lnTo>
                        <a:pt x="35331" y="74038"/>
                      </a:lnTo>
                      <a:cubicBezTo>
                        <a:pt x="35331" y="74078"/>
                        <a:pt x="35331" y="74078"/>
                        <a:pt x="35331" y="74117"/>
                      </a:cubicBezTo>
                      <a:cubicBezTo>
                        <a:pt x="35527" y="74235"/>
                        <a:pt x="35684" y="74352"/>
                        <a:pt x="35841" y="74470"/>
                      </a:cubicBezTo>
                      <a:cubicBezTo>
                        <a:pt x="35920" y="74431"/>
                        <a:pt x="35998" y="74392"/>
                        <a:pt x="36038" y="74313"/>
                      </a:cubicBezTo>
                      <a:lnTo>
                        <a:pt x="36077" y="74195"/>
                      </a:lnTo>
                      <a:lnTo>
                        <a:pt x="36077" y="74156"/>
                      </a:lnTo>
                      <a:lnTo>
                        <a:pt x="36077" y="74117"/>
                      </a:lnTo>
                      <a:lnTo>
                        <a:pt x="36116" y="74038"/>
                      </a:lnTo>
                      <a:lnTo>
                        <a:pt x="36116" y="73960"/>
                      </a:lnTo>
                      <a:lnTo>
                        <a:pt x="36155" y="73920"/>
                      </a:lnTo>
                      <a:cubicBezTo>
                        <a:pt x="36312" y="73567"/>
                        <a:pt x="36469" y="73214"/>
                        <a:pt x="36587" y="72900"/>
                      </a:cubicBezTo>
                      <a:cubicBezTo>
                        <a:pt x="36666" y="72782"/>
                        <a:pt x="36705" y="72664"/>
                        <a:pt x="36744" y="72586"/>
                      </a:cubicBezTo>
                      <a:lnTo>
                        <a:pt x="36783" y="72468"/>
                      </a:lnTo>
                      <a:lnTo>
                        <a:pt x="36823" y="72389"/>
                      </a:lnTo>
                      <a:lnTo>
                        <a:pt x="36862" y="72272"/>
                      </a:lnTo>
                      <a:lnTo>
                        <a:pt x="36901" y="72193"/>
                      </a:lnTo>
                      <a:lnTo>
                        <a:pt x="36901" y="72115"/>
                      </a:lnTo>
                      <a:cubicBezTo>
                        <a:pt x="37137" y="71604"/>
                        <a:pt x="37333" y="71094"/>
                        <a:pt x="37529" y="70584"/>
                      </a:cubicBezTo>
                      <a:lnTo>
                        <a:pt x="37608" y="70427"/>
                      </a:lnTo>
                      <a:lnTo>
                        <a:pt x="37647" y="70309"/>
                      </a:lnTo>
                      <a:lnTo>
                        <a:pt x="37686" y="70230"/>
                      </a:lnTo>
                      <a:lnTo>
                        <a:pt x="37726" y="70113"/>
                      </a:lnTo>
                      <a:lnTo>
                        <a:pt x="37804" y="69916"/>
                      </a:lnTo>
                      <a:lnTo>
                        <a:pt x="37804" y="69838"/>
                      </a:lnTo>
                      <a:lnTo>
                        <a:pt x="37843" y="69759"/>
                      </a:lnTo>
                      <a:lnTo>
                        <a:pt x="38432" y="68150"/>
                      </a:lnTo>
                      <a:lnTo>
                        <a:pt x="38471" y="68032"/>
                      </a:lnTo>
                      <a:lnTo>
                        <a:pt x="38471" y="67954"/>
                      </a:lnTo>
                      <a:lnTo>
                        <a:pt x="38550" y="67797"/>
                      </a:lnTo>
                      <a:lnTo>
                        <a:pt x="38589" y="67639"/>
                      </a:lnTo>
                      <a:lnTo>
                        <a:pt x="38668" y="67522"/>
                      </a:lnTo>
                      <a:lnTo>
                        <a:pt x="38668" y="67443"/>
                      </a:lnTo>
                      <a:lnTo>
                        <a:pt x="38668" y="67365"/>
                      </a:lnTo>
                      <a:cubicBezTo>
                        <a:pt x="39845" y="64106"/>
                        <a:pt x="40945" y="60652"/>
                        <a:pt x="42044" y="56765"/>
                      </a:cubicBezTo>
                      <a:lnTo>
                        <a:pt x="42044" y="56726"/>
                      </a:lnTo>
                      <a:cubicBezTo>
                        <a:pt x="42633" y="54606"/>
                        <a:pt x="43221" y="52408"/>
                        <a:pt x="43810" y="50131"/>
                      </a:cubicBezTo>
                      <a:cubicBezTo>
                        <a:pt x="45812" y="42123"/>
                        <a:pt x="47383" y="34036"/>
                        <a:pt x="48560" y="26067"/>
                      </a:cubicBezTo>
                      <a:cubicBezTo>
                        <a:pt x="49110" y="22377"/>
                        <a:pt x="49542" y="18962"/>
                        <a:pt x="49856" y="15625"/>
                      </a:cubicBezTo>
                      <a:cubicBezTo>
                        <a:pt x="50209" y="11739"/>
                        <a:pt x="50366" y="8323"/>
                        <a:pt x="50366" y="5222"/>
                      </a:cubicBezTo>
                      <a:cubicBezTo>
                        <a:pt x="50013" y="5026"/>
                        <a:pt x="49659" y="4869"/>
                        <a:pt x="49267" y="4712"/>
                      </a:cubicBezTo>
                      <a:cubicBezTo>
                        <a:pt x="48089" y="4241"/>
                        <a:pt x="46872" y="3770"/>
                        <a:pt x="45655" y="3416"/>
                      </a:cubicBezTo>
                      <a:cubicBezTo>
                        <a:pt x="44438" y="3024"/>
                        <a:pt x="43104" y="2631"/>
                        <a:pt x="41808" y="2356"/>
                      </a:cubicBezTo>
                      <a:cubicBezTo>
                        <a:pt x="39178" y="1728"/>
                        <a:pt x="36509" y="1218"/>
                        <a:pt x="33839" y="865"/>
                      </a:cubicBezTo>
                      <a:cubicBezTo>
                        <a:pt x="33133" y="786"/>
                        <a:pt x="32426" y="668"/>
                        <a:pt x="31680" y="590"/>
                      </a:cubicBezTo>
                      <a:cubicBezTo>
                        <a:pt x="27951" y="197"/>
                        <a:pt x="24182" y="1"/>
                        <a:pt x="20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6"/>
                <p:cNvSpPr/>
                <p:nvPr/>
              </p:nvSpPr>
              <p:spPr>
                <a:xfrm>
                  <a:off x="4005775" y="1919275"/>
                  <a:ext cx="547650" cy="1808750"/>
                </a:xfrm>
                <a:custGeom>
                  <a:avLst/>
                  <a:gdLst/>
                  <a:ahLst/>
                  <a:cxnLst/>
                  <a:rect l="l" t="t" r="r" b="b"/>
                  <a:pathLst>
                    <a:path w="21906" h="72350" extrusionOk="0">
                      <a:moveTo>
                        <a:pt x="12523" y="0"/>
                      </a:moveTo>
                      <a:cubicBezTo>
                        <a:pt x="12641" y="2081"/>
                        <a:pt x="12680" y="4122"/>
                        <a:pt x="12641" y="6202"/>
                      </a:cubicBezTo>
                      <a:lnTo>
                        <a:pt x="12680" y="6202"/>
                      </a:lnTo>
                      <a:cubicBezTo>
                        <a:pt x="12641" y="8322"/>
                        <a:pt x="12563" y="10481"/>
                        <a:pt x="12366" y="12641"/>
                      </a:cubicBezTo>
                      <a:cubicBezTo>
                        <a:pt x="12209" y="14878"/>
                        <a:pt x="12013" y="17076"/>
                        <a:pt x="11738" y="19314"/>
                      </a:cubicBezTo>
                      <a:cubicBezTo>
                        <a:pt x="11189" y="24260"/>
                        <a:pt x="10403" y="29207"/>
                        <a:pt x="9501" y="34114"/>
                      </a:cubicBezTo>
                      <a:cubicBezTo>
                        <a:pt x="8598" y="39060"/>
                        <a:pt x="7499" y="44046"/>
                        <a:pt x="6242" y="48913"/>
                      </a:cubicBezTo>
                      <a:cubicBezTo>
                        <a:pt x="5575" y="51347"/>
                        <a:pt x="4908" y="53781"/>
                        <a:pt x="4162" y="56215"/>
                      </a:cubicBezTo>
                      <a:cubicBezTo>
                        <a:pt x="3416" y="58610"/>
                        <a:pt x="2592" y="60965"/>
                        <a:pt x="1689" y="63320"/>
                      </a:cubicBezTo>
                      <a:cubicBezTo>
                        <a:pt x="1257" y="64420"/>
                        <a:pt x="825" y="65519"/>
                        <a:pt x="315" y="66579"/>
                      </a:cubicBezTo>
                      <a:cubicBezTo>
                        <a:pt x="197" y="66814"/>
                        <a:pt x="79" y="67050"/>
                        <a:pt x="1" y="67285"/>
                      </a:cubicBezTo>
                      <a:lnTo>
                        <a:pt x="79" y="67364"/>
                      </a:lnTo>
                      <a:cubicBezTo>
                        <a:pt x="275" y="67482"/>
                        <a:pt x="472" y="67639"/>
                        <a:pt x="629" y="67756"/>
                      </a:cubicBezTo>
                      <a:lnTo>
                        <a:pt x="746" y="67796"/>
                      </a:lnTo>
                      <a:lnTo>
                        <a:pt x="786" y="67756"/>
                      </a:lnTo>
                      <a:lnTo>
                        <a:pt x="1257" y="68070"/>
                      </a:lnTo>
                      <a:lnTo>
                        <a:pt x="1571" y="68267"/>
                      </a:lnTo>
                      <a:lnTo>
                        <a:pt x="1885" y="68463"/>
                      </a:lnTo>
                      <a:cubicBezTo>
                        <a:pt x="3063" y="69248"/>
                        <a:pt x="4123" y="69955"/>
                        <a:pt x="5104" y="70740"/>
                      </a:cubicBezTo>
                      <a:lnTo>
                        <a:pt x="5104" y="70661"/>
                      </a:lnTo>
                      <a:cubicBezTo>
                        <a:pt x="5300" y="70858"/>
                        <a:pt x="5496" y="71015"/>
                        <a:pt x="5693" y="71172"/>
                      </a:cubicBezTo>
                      <a:lnTo>
                        <a:pt x="5928" y="71368"/>
                      </a:lnTo>
                      <a:lnTo>
                        <a:pt x="6046" y="71446"/>
                      </a:lnTo>
                      <a:lnTo>
                        <a:pt x="6517" y="71760"/>
                      </a:lnTo>
                      <a:lnTo>
                        <a:pt x="6753" y="71918"/>
                      </a:lnTo>
                      <a:lnTo>
                        <a:pt x="6831" y="71918"/>
                      </a:lnTo>
                      <a:cubicBezTo>
                        <a:pt x="6831" y="71918"/>
                        <a:pt x="6792" y="71957"/>
                        <a:pt x="6792" y="71957"/>
                      </a:cubicBezTo>
                      <a:lnTo>
                        <a:pt x="7342" y="72349"/>
                      </a:lnTo>
                      <a:cubicBezTo>
                        <a:pt x="7420" y="72310"/>
                        <a:pt x="7499" y="72271"/>
                        <a:pt x="7538" y="72192"/>
                      </a:cubicBezTo>
                      <a:lnTo>
                        <a:pt x="7577" y="72114"/>
                      </a:lnTo>
                      <a:lnTo>
                        <a:pt x="7577" y="72035"/>
                      </a:lnTo>
                      <a:lnTo>
                        <a:pt x="7577" y="71996"/>
                      </a:lnTo>
                      <a:lnTo>
                        <a:pt x="7616" y="71918"/>
                      </a:lnTo>
                      <a:lnTo>
                        <a:pt x="7656" y="71878"/>
                      </a:lnTo>
                      <a:lnTo>
                        <a:pt x="7656" y="71800"/>
                      </a:lnTo>
                      <a:cubicBezTo>
                        <a:pt x="7813" y="71446"/>
                        <a:pt x="7970" y="71132"/>
                        <a:pt x="8087" y="70779"/>
                      </a:cubicBezTo>
                      <a:lnTo>
                        <a:pt x="8244" y="70465"/>
                      </a:lnTo>
                      <a:lnTo>
                        <a:pt x="8284" y="70347"/>
                      </a:lnTo>
                      <a:cubicBezTo>
                        <a:pt x="8284" y="70347"/>
                        <a:pt x="8284" y="70308"/>
                        <a:pt x="8323" y="70308"/>
                      </a:cubicBezTo>
                      <a:lnTo>
                        <a:pt x="8401" y="70151"/>
                      </a:lnTo>
                      <a:lnTo>
                        <a:pt x="8441" y="70072"/>
                      </a:lnTo>
                      <a:lnTo>
                        <a:pt x="8441" y="69994"/>
                      </a:lnTo>
                      <a:cubicBezTo>
                        <a:pt x="8637" y="69523"/>
                        <a:pt x="8833" y="68973"/>
                        <a:pt x="9069" y="68463"/>
                      </a:cubicBezTo>
                      <a:lnTo>
                        <a:pt x="9108" y="68306"/>
                      </a:lnTo>
                      <a:lnTo>
                        <a:pt x="9147" y="68188"/>
                      </a:lnTo>
                      <a:lnTo>
                        <a:pt x="9187" y="68070"/>
                      </a:lnTo>
                      <a:lnTo>
                        <a:pt x="9226" y="67992"/>
                      </a:lnTo>
                      <a:lnTo>
                        <a:pt x="9304" y="67756"/>
                      </a:lnTo>
                      <a:lnTo>
                        <a:pt x="9304" y="67717"/>
                      </a:lnTo>
                      <a:lnTo>
                        <a:pt x="9344" y="67599"/>
                      </a:lnTo>
                      <a:cubicBezTo>
                        <a:pt x="9579" y="67089"/>
                        <a:pt x="9775" y="66539"/>
                        <a:pt x="9972" y="65990"/>
                      </a:cubicBezTo>
                      <a:lnTo>
                        <a:pt x="10011" y="65911"/>
                      </a:lnTo>
                      <a:lnTo>
                        <a:pt x="10011" y="65833"/>
                      </a:lnTo>
                      <a:lnTo>
                        <a:pt x="10050" y="65676"/>
                      </a:lnTo>
                      <a:lnTo>
                        <a:pt x="10129" y="65519"/>
                      </a:lnTo>
                      <a:lnTo>
                        <a:pt x="10168" y="65401"/>
                      </a:lnTo>
                      <a:lnTo>
                        <a:pt x="10207" y="65283"/>
                      </a:lnTo>
                      <a:lnTo>
                        <a:pt x="10207" y="65244"/>
                      </a:lnTo>
                      <a:cubicBezTo>
                        <a:pt x="11346" y="62025"/>
                        <a:pt x="12445" y="58531"/>
                        <a:pt x="13583" y="54645"/>
                      </a:cubicBezTo>
                      <a:lnTo>
                        <a:pt x="13583" y="54605"/>
                      </a:lnTo>
                      <a:cubicBezTo>
                        <a:pt x="14172" y="52446"/>
                        <a:pt x="14761" y="50248"/>
                        <a:pt x="15311" y="47971"/>
                      </a:cubicBezTo>
                      <a:cubicBezTo>
                        <a:pt x="17313" y="39963"/>
                        <a:pt x="18922" y="31876"/>
                        <a:pt x="20100" y="23946"/>
                      </a:cubicBezTo>
                      <a:cubicBezTo>
                        <a:pt x="20649" y="20256"/>
                        <a:pt x="21042" y="16841"/>
                        <a:pt x="21356" y="13504"/>
                      </a:cubicBezTo>
                      <a:cubicBezTo>
                        <a:pt x="21709" y="9618"/>
                        <a:pt x="21906" y="6202"/>
                        <a:pt x="21906" y="3062"/>
                      </a:cubicBezTo>
                      <a:cubicBezTo>
                        <a:pt x="21552" y="2905"/>
                        <a:pt x="21160" y="2709"/>
                        <a:pt x="20806" y="2591"/>
                      </a:cubicBezTo>
                      <a:cubicBezTo>
                        <a:pt x="19668" y="2081"/>
                        <a:pt x="18451" y="1688"/>
                        <a:pt x="17195" y="1256"/>
                      </a:cubicBezTo>
                      <a:cubicBezTo>
                        <a:pt x="15899" y="864"/>
                        <a:pt x="14643" y="510"/>
                        <a:pt x="13348" y="196"/>
                      </a:cubicBezTo>
                      <a:lnTo>
                        <a:pt x="125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6"/>
                <p:cNvSpPr/>
                <p:nvPr/>
              </p:nvSpPr>
              <p:spPr>
                <a:xfrm>
                  <a:off x="2968425" y="2063525"/>
                  <a:ext cx="27525" cy="20875"/>
                </a:xfrm>
                <a:custGeom>
                  <a:avLst/>
                  <a:gdLst/>
                  <a:ahLst/>
                  <a:cxnLst/>
                  <a:rect l="l" t="t" r="r" b="b"/>
                  <a:pathLst>
                    <a:path w="1101" h="835" extrusionOk="0">
                      <a:moveTo>
                        <a:pt x="590" y="1"/>
                      </a:moveTo>
                      <a:cubicBezTo>
                        <a:pt x="472" y="40"/>
                        <a:pt x="393" y="79"/>
                        <a:pt x="276" y="118"/>
                      </a:cubicBezTo>
                      <a:cubicBezTo>
                        <a:pt x="158" y="158"/>
                        <a:pt x="79" y="197"/>
                        <a:pt x="40" y="315"/>
                      </a:cubicBezTo>
                      <a:cubicBezTo>
                        <a:pt x="1" y="393"/>
                        <a:pt x="1" y="472"/>
                        <a:pt x="1" y="590"/>
                      </a:cubicBezTo>
                      <a:cubicBezTo>
                        <a:pt x="66" y="753"/>
                        <a:pt x="213" y="835"/>
                        <a:pt x="374" y="835"/>
                      </a:cubicBezTo>
                      <a:cubicBezTo>
                        <a:pt x="406" y="835"/>
                        <a:pt x="439" y="832"/>
                        <a:pt x="472" y="825"/>
                      </a:cubicBezTo>
                      <a:lnTo>
                        <a:pt x="786" y="707"/>
                      </a:lnTo>
                      <a:cubicBezTo>
                        <a:pt x="982" y="668"/>
                        <a:pt x="1100" y="472"/>
                        <a:pt x="1061" y="275"/>
                      </a:cubicBezTo>
                      <a:cubicBezTo>
                        <a:pt x="1022" y="118"/>
                        <a:pt x="864" y="1"/>
                        <a:pt x="707" y="1"/>
                      </a:cubicBezTo>
                      <a:close/>
                    </a:path>
                  </a:pathLst>
                </a:custGeom>
                <a:solidFill>
                  <a:srgbClr val="9D2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6"/>
                <p:cNvSpPr/>
                <p:nvPr/>
              </p:nvSpPr>
              <p:spPr>
                <a:xfrm>
                  <a:off x="2968625" y="2061575"/>
                  <a:ext cx="30250" cy="21200"/>
                </a:xfrm>
                <a:custGeom>
                  <a:avLst/>
                  <a:gdLst/>
                  <a:ahLst/>
                  <a:cxnLst/>
                  <a:rect l="l" t="t" r="r" b="b"/>
                  <a:pathLst>
                    <a:path w="1210" h="848" extrusionOk="0">
                      <a:moveTo>
                        <a:pt x="699" y="0"/>
                      </a:moveTo>
                      <a:lnTo>
                        <a:pt x="699" y="39"/>
                      </a:lnTo>
                      <a:lnTo>
                        <a:pt x="425" y="118"/>
                      </a:lnTo>
                      <a:cubicBezTo>
                        <a:pt x="0" y="259"/>
                        <a:pt x="118" y="847"/>
                        <a:pt x="490" y="847"/>
                      </a:cubicBezTo>
                      <a:cubicBezTo>
                        <a:pt x="530" y="847"/>
                        <a:pt x="574" y="840"/>
                        <a:pt x="621" y="825"/>
                      </a:cubicBezTo>
                      <a:lnTo>
                        <a:pt x="896" y="746"/>
                      </a:lnTo>
                      <a:cubicBezTo>
                        <a:pt x="1092" y="668"/>
                        <a:pt x="1210" y="471"/>
                        <a:pt x="1171" y="275"/>
                      </a:cubicBezTo>
                      <a:cubicBezTo>
                        <a:pt x="1131" y="118"/>
                        <a:pt x="974" y="0"/>
                        <a:pt x="817" y="0"/>
                      </a:cubicBezTo>
                      <a:close/>
                    </a:path>
                  </a:pathLst>
                </a:custGeom>
                <a:solidFill>
                  <a:srgbClr val="9D2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6"/>
                <p:cNvSpPr/>
                <p:nvPr/>
              </p:nvSpPr>
              <p:spPr>
                <a:xfrm>
                  <a:off x="2720150" y="2063525"/>
                  <a:ext cx="363125" cy="794975"/>
                </a:xfrm>
                <a:custGeom>
                  <a:avLst/>
                  <a:gdLst/>
                  <a:ahLst/>
                  <a:cxnLst/>
                  <a:rect l="l" t="t" r="r" b="b"/>
                  <a:pathLst>
                    <a:path w="14525" h="31799" extrusionOk="0">
                      <a:moveTo>
                        <a:pt x="10521" y="1"/>
                      </a:moveTo>
                      <a:cubicBezTo>
                        <a:pt x="10442" y="1"/>
                        <a:pt x="10403" y="40"/>
                        <a:pt x="10324" y="40"/>
                      </a:cubicBezTo>
                      <a:cubicBezTo>
                        <a:pt x="8597" y="747"/>
                        <a:pt x="7105" y="1885"/>
                        <a:pt x="5928" y="3337"/>
                      </a:cubicBezTo>
                      <a:cubicBezTo>
                        <a:pt x="4632" y="4908"/>
                        <a:pt x="3572" y="6635"/>
                        <a:pt x="2787" y="8519"/>
                      </a:cubicBezTo>
                      <a:cubicBezTo>
                        <a:pt x="1924" y="10443"/>
                        <a:pt x="1295" y="12445"/>
                        <a:pt x="864" y="14486"/>
                      </a:cubicBezTo>
                      <a:cubicBezTo>
                        <a:pt x="432" y="16331"/>
                        <a:pt x="157" y="18216"/>
                        <a:pt x="39" y="20139"/>
                      </a:cubicBezTo>
                      <a:cubicBezTo>
                        <a:pt x="0" y="20964"/>
                        <a:pt x="0" y="21827"/>
                        <a:pt x="39" y="22691"/>
                      </a:cubicBezTo>
                      <a:cubicBezTo>
                        <a:pt x="118" y="23672"/>
                        <a:pt x="236" y="24693"/>
                        <a:pt x="432" y="25674"/>
                      </a:cubicBezTo>
                      <a:cubicBezTo>
                        <a:pt x="628" y="26656"/>
                        <a:pt x="942" y="27598"/>
                        <a:pt x="1413" y="28501"/>
                      </a:cubicBezTo>
                      <a:cubicBezTo>
                        <a:pt x="1649" y="28933"/>
                        <a:pt x="1884" y="29364"/>
                        <a:pt x="2198" y="29757"/>
                      </a:cubicBezTo>
                      <a:cubicBezTo>
                        <a:pt x="2512" y="30110"/>
                        <a:pt x="2866" y="30424"/>
                        <a:pt x="3298" y="30738"/>
                      </a:cubicBezTo>
                      <a:cubicBezTo>
                        <a:pt x="4200" y="31366"/>
                        <a:pt x="5260" y="31720"/>
                        <a:pt x="6360" y="31798"/>
                      </a:cubicBezTo>
                      <a:lnTo>
                        <a:pt x="6674" y="31798"/>
                      </a:lnTo>
                      <a:cubicBezTo>
                        <a:pt x="7694" y="31759"/>
                        <a:pt x="8715" y="31484"/>
                        <a:pt x="9579" y="30974"/>
                      </a:cubicBezTo>
                      <a:cubicBezTo>
                        <a:pt x="10560" y="30385"/>
                        <a:pt x="11384" y="29600"/>
                        <a:pt x="12012" y="28658"/>
                      </a:cubicBezTo>
                      <a:cubicBezTo>
                        <a:pt x="12326" y="28187"/>
                        <a:pt x="12601" y="27716"/>
                        <a:pt x="12837" y="27205"/>
                      </a:cubicBezTo>
                      <a:cubicBezTo>
                        <a:pt x="13112" y="26656"/>
                        <a:pt x="13308" y="26067"/>
                        <a:pt x="13504" y="25478"/>
                      </a:cubicBezTo>
                      <a:cubicBezTo>
                        <a:pt x="13897" y="24143"/>
                        <a:pt x="14132" y="22809"/>
                        <a:pt x="14289" y="21435"/>
                      </a:cubicBezTo>
                      <a:cubicBezTo>
                        <a:pt x="14446" y="20021"/>
                        <a:pt x="14525" y="18608"/>
                        <a:pt x="14525" y="17195"/>
                      </a:cubicBezTo>
                      <a:cubicBezTo>
                        <a:pt x="14525" y="15899"/>
                        <a:pt x="14446" y="14565"/>
                        <a:pt x="14329" y="12995"/>
                      </a:cubicBezTo>
                      <a:cubicBezTo>
                        <a:pt x="14250" y="11621"/>
                        <a:pt x="14054" y="10207"/>
                        <a:pt x="13818" y="8833"/>
                      </a:cubicBezTo>
                      <a:cubicBezTo>
                        <a:pt x="13190" y="5968"/>
                        <a:pt x="12209" y="3220"/>
                        <a:pt x="10913" y="590"/>
                      </a:cubicBezTo>
                      <a:cubicBezTo>
                        <a:pt x="10913" y="590"/>
                        <a:pt x="10874" y="550"/>
                        <a:pt x="10874" y="511"/>
                      </a:cubicBezTo>
                      <a:cubicBezTo>
                        <a:pt x="10874" y="511"/>
                        <a:pt x="10874" y="472"/>
                        <a:pt x="10874" y="472"/>
                      </a:cubicBezTo>
                      <a:cubicBezTo>
                        <a:pt x="10874" y="354"/>
                        <a:pt x="10874" y="275"/>
                        <a:pt x="10874" y="197"/>
                      </a:cubicBezTo>
                      <a:cubicBezTo>
                        <a:pt x="10795" y="79"/>
                        <a:pt x="10717" y="40"/>
                        <a:pt x="10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6"/>
                <p:cNvSpPr/>
                <p:nvPr/>
              </p:nvSpPr>
              <p:spPr>
                <a:xfrm>
                  <a:off x="2832025" y="2199950"/>
                  <a:ext cx="252250" cy="658550"/>
                </a:xfrm>
                <a:custGeom>
                  <a:avLst/>
                  <a:gdLst/>
                  <a:ahLst/>
                  <a:cxnLst/>
                  <a:rect l="l" t="t" r="r" b="b"/>
                  <a:pathLst>
                    <a:path w="10090" h="26342" extrusionOk="0">
                      <a:moveTo>
                        <a:pt x="8480" y="0"/>
                      </a:moveTo>
                      <a:cubicBezTo>
                        <a:pt x="8362" y="118"/>
                        <a:pt x="8283" y="236"/>
                        <a:pt x="8205" y="354"/>
                      </a:cubicBezTo>
                      <a:lnTo>
                        <a:pt x="8166" y="393"/>
                      </a:lnTo>
                      <a:cubicBezTo>
                        <a:pt x="7420" y="1374"/>
                        <a:pt x="6713" y="2395"/>
                        <a:pt x="6085" y="3455"/>
                      </a:cubicBezTo>
                      <a:cubicBezTo>
                        <a:pt x="5457" y="4476"/>
                        <a:pt x="4947" y="5575"/>
                        <a:pt x="4475" y="6674"/>
                      </a:cubicBezTo>
                      <a:cubicBezTo>
                        <a:pt x="4044" y="7734"/>
                        <a:pt x="3651" y="8833"/>
                        <a:pt x="3337" y="9932"/>
                      </a:cubicBezTo>
                      <a:cubicBezTo>
                        <a:pt x="2984" y="11071"/>
                        <a:pt x="2709" y="12248"/>
                        <a:pt x="2473" y="13426"/>
                      </a:cubicBezTo>
                      <a:cubicBezTo>
                        <a:pt x="2356" y="14054"/>
                        <a:pt x="2238" y="14721"/>
                        <a:pt x="2120" y="15389"/>
                      </a:cubicBezTo>
                      <a:cubicBezTo>
                        <a:pt x="2042" y="16056"/>
                        <a:pt x="1924" y="16763"/>
                        <a:pt x="1845" y="17430"/>
                      </a:cubicBezTo>
                      <a:cubicBezTo>
                        <a:pt x="1649" y="18804"/>
                        <a:pt x="1492" y="20139"/>
                        <a:pt x="1217" y="21513"/>
                      </a:cubicBezTo>
                      <a:cubicBezTo>
                        <a:pt x="982" y="22847"/>
                        <a:pt x="668" y="24143"/>
                        <a:pt x="197" y="25438"/>
                      </a:cubicBezTo>
                      <a:cubicBezTo>
                        <a:pt x="157" y="25595"/>
                        <a:pt x="79" y="25752"/>
                        <a:pt x="0" y="25909"/>
                      </a:cubicBezTo>
                      <a:cubicBezTo>
                        <a:pt x="628" y="26145"/>
                        <a:pt x="1256" y="26263"/>
                        <a:pt x="1885" y="26341"/>
                      </a:cubicBezTo>
                      <a:lnTo>
                        <a:pt x="2199" y="26341"/>
                      </a:lnTo>
                      <a:cubicBezTo>
                        <a:pt x="3219" y="26302"/>
                        <a:pt x="4240" y="26027"/>
                        <a:pt x="5104" y="25517"/>
                      </a:cubicBezTo>
                      <a:cubicBezTo>
                        <a:pt x="6085" y="24928"/>
                        <a:pt x="6909" y="24143"/>
                        <a:pt x="7537" y="23201"/>
                      </a:cubicBezTo>
                      <a:cubicBezTo>
                        <a:pt x="7891" y="22730"/>
                        <a:pt x="8166" y="22259"/>
                        <a:pt x="8401" y="21748"/>
                      </a:cubicBezTo>
                      <a:cubicBezTo>
                        <a:pt x="8637" y="21159"/>
                        <a:pt x="8872" y="20610"/>
                        <a:pt x="9029" y="20021"/>
                      </a:cubicBezTo>
                      <a:cubicBezTo>
                        <a:pt x="9422" y="18686"/>
                        <a:pt x="9697" y="17352"/>
                        <a:pt x="9854" y="15978"/>
                      </a:cubicBezTo>
                      <a:cubicBezTo>
                        <a:pt x="10011" y="14564"/>
                        <a:pt x="10089" y="13151"/>
                        <a:pt x="10089" y="11738"/>
                      </a:cubicBezTo>
                      <a:cubicBezTo>
                        <a:pt x="10089" y="10442"/>
                        <a:pt x="10011" y="9068"/>
                        <a:pt x="9893" y="7538"/>
                      </a:cubicBezTo>
                      <a:cubicBezTo>
                        <a:pt x="9775" y="6124"/>
                        <a:pt x="9618" y="4750"/>
                        <a:pt x="9382" y="3376"/>
                      </a:cubicBezTo>
                      <a:cubicBezTo>
                        <a:pt x="9147" y="2238"/>
                        <a:pt x="8833" y="1099"/>
                        <a:pt x="8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6"/>
                <p:cNvSpPr/>
                <p:nvPr/>
              </p:nvSpPr>
              <p:spPr>
                <a:xfrm>
                  <a:off x="3771225" y="917250"/>
                  <a:ext cx="233600" cy="645775"/>
                </a:xfrm>
                <a:custGeom>
                  <a:avLst/>
                  <a:gdLst/>
                  <a:ahLst/>
                  <a:cxnLst/>
                  <a:rect l="l" t="t" r="r" b="b"/>
                  <a:pathLst>
                    <a:path w="9344" h="25831" extrusionOk="0">
                      <a:moveTo>
                        <a:pt x="1100" y="0"/>
                      </a:moveTo>
                      <a:cubicBezTo>
                        <a:pt x="864" y="0"/>
                        <a:pt x="628" y="0"/>
                        <a:pt x="432" y="40"/>
                      </a:cubicBezTo>
                      <a:cubicBezTo>
                        <a:pt x="314" y="40"/>
                        <a:pt x="236" y="79"/>
                        <a:pt x="157" y="118"/>
                      </a:cubicBezTo>
                      <a:cubicBezTo>
                        <a:pt x="0" y="275"/>
                        <a:pt x="0" y="511"/>
                        <a:pt x="157" y="668"/>
                      </a:cubicBezTo>
                      <a:cubicBezTo>
                        <a:pt x="236" y="707"/>
                        <a:pt x="314" y="746"/>
                        <a:pt x="393" y="785"/>
                      </a:cubicBezTo>
                      <a:cubicBezTo>
                        <a:pt x="628" y="746"/>
                        <a:pt x="864" y="746"/>
                        <a:pt x="1100" y="746"/>
                      </a:cubicBezTo>
                      <a:lnTo>
                        <a:pt x="1649" y="746"/>
                      </a:lnTo>
                      <a:cubicBezTo>
                        <a:pt x="1139" y="3612"/>
                        <a:pt x="1021" y="6478"/>
                        <a:pt x="1217" y="9343"/>
                      </a:cubicBezTo>
                      <a:cubicBezTo>
                        <a:pt x="1335" y="11816"/>
                        <a:pt x="1649" y="14250"/>
                        <a:pt x="1924" y="16606"/>
                      </a:cubicBezTo>
                      <a:cubicBezTo>
                        <a:pt x="2002" y="17234"/>
                        <a:pt x="2042" y="17823"/>
                        <a:pt x="2120" y="18451"/>
                      </a:cubicBezTo>
                      <a:cubicBezTo>
                        <a:pt x="2356" y="20610"/>
                        <a:pt x="2631" y="22926"/>
                        <a:pt x="2670" y="25242"/>
                      </a:cubicBezTo>
                      <a:cubicBezTo>
                        <a:pt x="2670" y="25360"/>
                        <a:pt x="2748" y="25478"/>
                        <a:pt x="2827" y="25556"/>
                      </a:cubicBezTo>
                      <a:cubicBezTo>
                        <a:pt x="2866" y="25595"/>
                        <a:pt x="2866" y="25674"/>
                        <a:pt x="2945" y="25713"/>
                      </a:cubicBezTo>
                      <a:cubicBezTo>
                        <a:pt x="2984" y="25792"/>
                        <a:pt x="3102" y="25831"/>
                        <a:pt x="3180" y="25831"/>
                      </a:cubicBezTo>
                      <a:cubicBezTo>
                        <a:pt x="3298" y="25831"/>
                        <a:pt x="3376" y="25792"/>
                        <a:pt x="3455" y="25713"/>
                      </a:cubicBezTo>
                      <a:cubicBezTo>
                        <a:pt x="5221" y="24064"/>
                        <a:pt x="6635" y="22141"/>
                        <a:pt x="7695" y="19982"/>
                      </a:cubicBezTo>
                      <a:cubicBezTo>
                        <a:pt x="8166" y="18961"/>
                        <a:pt x="8558" y="17901"/>
                        <a:pt x="8794" y="16802"/>
                      </a:cubicBezTo>
                      <a:cubicBezTo>
                        <a:pt x="9069" y="15664"/>
                        <a:pt x="9226" y="14486"/>
                        <a:pt x="9304" y="13308"/>
                      </a:cubicBezTo>
                      <a:cubicBezTo>
                        <a:pt x="9304" y="12680"/>
                        <a:pt x="9343" y="12052"/>
                        <a:pt x="9304" y="11385"/>
                      </a:cubicBezTo>
                      <a:cubicBezTo>
                        <a:pt x="9304" y="10874"/>
                        <a:pt x="9265" y="10403"/>
                        <a:pt x="9186" y="9971"/>
                      </a:cubicBezTo>
                      <a:cubicBezTo>
                        <a:pt x="9069" y="9029"/>
                        <a:pt x="8872" y="8087"/>
                        <a:pt x="8597" y="7184"/>
                      </a:cubicBezTo>
                      <a:cubicBezTo>
                        <a:pt x="8323" y="6242"/>
                        <a:pt x="7930" y="5300"/>
                        <a:pt x="7459" y="4436"/>
                      </a:cubicBezTo>
                      <a:cubicBezTo>
                        <a:pt x="6988" y="3573"/>
                        <a:pt x="6438" y="2788"/>
                        <a:pt x="5771" y="2081"/>
                      </a:cubicBezTo>
                      <a:cubicBezTo>
                        <a:pt x="5104" y="1374"/>
                        <a:pt x="4279" y="825"/>
                        <a:pt x="3376" y="432"/>
                      </a:cubicBezTo>
                      <a:cubicBezTo>
                        <a:pt x="2670" y="118"/>
                        <a:pt x="1885" y="0"/>
                        <a:pt x="11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6"/>
                <p:cNvSpPr/>
                <p:nvPr/>
              </p:nvSpPr>
              <p:spPr>
                <a:xfrm>
                  <a:off x="2978250" y="1722725"/>
                  <a:ext cx="801825" cy="534175"/>
                </a:xfrm>
                <a:custGeom>
                  <a:avLst/>
                  <a:gdLst/>
                  <a:ahLst/>
                  <a:cxnLst/>
                  <a:rect l="l" t="t" r="r" b="b"/>
                  <a:pathLst>
                    <a:path w="32073" h="21367" extrusionOk="0">
                      <a:moveTo>
                        <a:pt x="10326" y="1"/>
                      </a:moveTo>
                      <a:cubicBezTo>
                        <a:pt x="10208" y="1"/>
                        <a:pt x="10122" y="77"/>
                        <a:pt x="10089" y="207"/>
                      </a:cubicBezTo>
                      <a:cubicBezTo>
                        <a:pt x="10011" y="286"/>
                        <a:pt x="10011" y="364"/>
                        <a:pt x="10050" y="482"/>
                      </a:cubicBezTo>
                      <a:cubicBezTo>
                        <a:pt x="10364" y="1149"/>
                        <a:pt x="10560" y="1895"/>
                        <a:pt x="10717" y="2641"/>
                      </a:cubicBezTo>
                      <a:cubicBezTo>
                        <a:pt x="10835" y="3269"/>
                        <a:pt x="10874" y="3897"/>
                        <a:pt x="10835" y="4564"/>
                      </a:cubicBezTo>
                      <a:cubicBezTo>
                        <a:pt x="10757" y="5114"/>
                        <a:pt x="10639" y="5703"/>
                        <a:pt x="10443" y="6252"/>
                      </a:cubicBezTo>
                      <a:cubicBezTo>
                        <a:pt x="10207" y="6841"/>
                        <a:pt x="9893" y="7430"/>
                        <a:pt x="9500" y="7941"/>
                      </a:cubicBezTo>
                      <a:lnTo>
                        <a:pt x="9461" y="8019"/>
                      </a:lnTo>
                      <a:cubicBezTo>
                        <a:pt x="8951" y="8686"/>
                        <a:pt x="8362" y="9275"/>
                        <a:pt x="7695" y="9825"/>
                      </a:cubicBezTo>
                      <a:cubicBezTo>
                        <a:pt x="7145" y="10257"/>
                        <a:pt x="6556" y="10688"/>
                        <a:pt x="5928" y="11042"/>
                      </a:cubicBezTo>
                      <a:cubicBezTo>
                        <a:pt x="5182" y="11474"/>
                        <a:pt x="4436" y="11866"/>
                        <a:pt x="3690" y="12219"/>
                      </a:cubicBezTo>
                      <a:lnTo>
                        <a:pt x="3298" y="12376"/>
                      </a:lnTo>
                      <a:cubicBezTo>
                        <a:pt x="2238" y="12808"/>
                        <a:pt x="1178" y="13358"/>
                        <a:pt x="197" y="13986"/>
                      </a:cubicBezTo>
                      <a:cubicBezTo>
                        <a:pt x="79" y="14064"/>
                        <a:pt x="40" y="14182"/>
                        <a:pt x="40" y="14339"/>
                      </a:cubicBezTo>
                      <a:lnTo>
                        <a:pt x="40" y="14379"/>
                      </a:lnTo>
                      <a:cubicBezTo>
                        <a:pt x="0" y="14496"/>
                        <a:pt x="40" y="14575"/>
                        <a:pt x="79" y="14693"/>
                      </a:cubicBezTo>
                      <a:cubicBezTo>
                        <a:pt x="982" y="16381"/>
                        <a:pt x="2395" y="17755"/>
                        <a:pt x="4083" y="18657"/>
                      </a:cubicBezTo>
                      <a:cubicBezTo>
                        <a:pt x="4986" y="19129"/>
                        <a:pt x="5928" y="19560"/>
                        <a:pt x="6909" y="19914"/>
                      </a:cubicBezTo>
                      <a:cubicBezTo>
                        <a:pt x="7930" y="20267"/>
                        <a:pt x="8951" y="20542"/>
                        <a:pt x="9971" y="20777"/>
                      </a:cubicBezTo>
                      <a:cubicBezTo>
                        <a:pt x="10992" y="20974"/>
                        <a:pt x="12013" y="21131"/>
                        <a:pt x="13033" y="21248"/>
                      </a:cubicBezTo>
                      <a:cubicBezTo>
                        <a:pt x="13897" y="21327"/>
                        <a:pt x="14721" y="21366"/>
                        <a:pt x="15507" y="21366"/>
                      </a:cubicBezTo>
                      <a:lnTo>
                        <a:pt x="15899" y="21366"/>
                      </a:lnTo>
                      <a:cubicBezTo>
                        <a:pt x="18372" y="21327"/>
                        <a:pt x="20767" y="20777"/>
                        <a:pt x="23044" y="19835"/>
                      </a:cubicBezTo>
                      <a:cubicBezTo>
                        <a:pt x="24732" y="19129"/>
                        <a:pt x="26341" y="18186"/>
                        <a:pt x="27833" y="17087"/>
                      </a:cubicBezTo>
                      <a:cubicBezTo>
                        <a:pt x="28579" y="16538"/>
                        <a:pt x="29246" y="15910"/>
                        <a:pt x="29914" y="15281"/>
                      </a:cubicBezTo>
                      <a:cubicBezTo>
                        <a:pt x="30699" y="14614"/>
                        <a:pt x="31366" y="13829"/>
                        <a:pt x="31994" y="13005"/>
                      </a:cubicBezTo>
                      <a:cubicBezTo>
                        <a:pt x="32033" y="12926"/>
                        <a:pt x="32073" y="12808"/>
                        <a:pt x="32073" y="12730"/>
                      </a:cubicBezTo>
                      <a:cubicBezTo>
                        <a:pt x="32073" y="12612"/>
                        <a:pt x="32033" y="12534"/>
                        <a:pt x="31955" y="12455"/>
                      </a:cubicBezTo>
                      <a:cubicBezTo>
                        <a:pt x="31916" y="12416"/>
                        <a:pt x="31837" y="12376"/>
                        <a:pt x="31759" y="12376"/>
                      </a:cubicBezTo>
                      <a:cubicBezTo>
                        <a:pt x="31131" y="11984"/>
                        <a:pt x="30463" y="11631"/>
                        <a:pt x="29796" y="11356"/>
                      </a:cubicBezTo>
                      <a:cubicBezTo>
                        <a:pt x="29168" y="11042"/>
                        <a:pt x="28579" y="10806"/>
                        <a:pt x="27951" y="10531"/>
                      </a:cubicBezTo>
                      <a:lnTo>
                        <a:pt x="27401" y="10296"/>
                      </a:lnTo>
                      <a:cubicBezTo>
                        <a:pt x="25792" y="9668"/>
                        <a:pt x="24261" y="8922"/>
                        <a:pt x="22808" y="7980"/>
                      </a:cubicBezTo>
                      <a:cubicBezTo>
                        <a:pt x="22219" y="7587"/>
                        <a:pt x="21709" y="7155"/>
                        <a:pt x="21238" y="6606"/>
                      </a:cubicBezTo>
                      <a:cubicBezTo>
                        <a:pt x="21002" y="6292"/>
                        <a:pt x="20767" y="5938"/>
                        <a:pt x="20571" y="5585"/>
                      </a:cubicBezTo>
                      <a:cubicBezTo>
                        <a:pt x="20414" y="5232"/>
                        <a:pt x="20296" y="4879"/>
                        <a:pt x="20217" y="4525"/>
                      </a:cubicBezTo>
                      <a:cubicBezTo>
                        <a:pt x="20178" y="4133"/>
                        <a:pt x="20139" y="3740"/>
                        <a:pt x="20178" y="3348"/>
                      </a:cubicBezTo>
                      <a:cubicBezTo>
                        <a:pt x="20217" y="3073"/>
                        <a:pt x="20257" y="2759"/>
                        <a:pt x="20335" y="2484"/>
                      </a:cubicBezTo>
                      <a:cubicBezTo>
                        <a:pt x="20374" y="2288"/>
                        <a:pt x="20257" y="2091"/>
                        <a:pt x="20060" y="2052"/>
                      </a:cubicBezTo>
                      <a:lnTo>
                        <a:pt x="19982" y="2052"/>
                      </a:lnTo>
                      <a:cubicBezTo>
                        <a:pt x="19786" y="2052"/>
                        <a:pt x="19628" y="2170"/>
                        <a:pt x="19589" y="2327"/>
                      </a:cubicBezTo>
                      <a:cubicBezTo>
                        <a:pt x="19550" y="2641"/>
                        <a:pt x="19471" y="2916"/>
                        <a:pt x="19471" y="3230"/>
                      </a:cubicBezTo>
                      <a:cubicBezTo>
                        <a:pt x="19000" y="2798"/>
                        <a:pt x="18529" y="2405"/>
                        <a:pt x="17980" y="2091"/>
                      </a:cubicBezTo>
                      <a:cubicBezTo>
                        <a:pt x="17273" y="1699"/>
                        <a:pt x="16527" y="1424"/>
                        <a:pt x="15781" y="1188"/>
                      </a:cubicBezTo>
                      <a:cubicBezTo>
                        <a:pt x="14996" y="992"/>
                        <a:pt x="14172" y="874"/>
                        <a:pt x="13387" y="835"/>
                      </a:cubicBezTo>
                      <a:lnTo>
                        <a:pt x="12680" y="835"/>
                      </a:lnTo>
                      <a:cubicBezTo>
                        <a:pt x="12131" y="835"/>
                        <a:pt x="11581" y="874"/>
                        <a:pt x="11031" y="953"/>
                      </a:cubicBezTo>
                      <a:cubicBezTo>
                        <a:pt x="10953" y="717"/>
                        <a:pt x="10874" y="482"/>
                        <a:pt x="10757" y="246"/>
                      </a:cubicBezTo>
                      <a:cubicBezTo>
                        <a:pt x="10717" y="168"/>
                        <a:pt x="10678" y="89"/>
                        <a:pt x="10560" y="50"/>
                      </a:cubicBezTo>
                      <a:cubicBezTo>
                        <a:pt x="10521" y="11"/>
                        <a:pt x="10443" y="11"/>
                        <a:pt x="10403" y="11"/>
                      </a:cubicBezTo>
                      <a:cubicBezTo>
                        <a:pt x="10376" y="4"/>
                        <a:pt x="10351" y="1"/>
                        <a:pt x="10326"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6"/>
                <p:cNvSpPr/>
                <p:nvPr/>
              </p:nvSpPr>
              <p:spPr>
                <a:xfrm>
                  <a:off x="3227525" y="1722975"/>
                  <a:ext cx="269900" cy="160000"/>
                </a:xfrm>
                <a:custGeom>
                  <a:avLst/>
                  <a:gdLst/>
                  <a:ahLst/>
                  <a:cxnLst/>
                  <a:rect l="l" t="t" r="r" b="b"/>
                  <a:pathLst>
                    <a:path w="10796" h="6400" extrusionOk="0">
                      <a:moveTo>
                        <a:pt x="315" y="1"/>
                      </a:moveTo>
                      <a:cubicBezTo>
                        <a:pt x="118" y="40"/>
                        <a:pt x="0" y="276"/>
                        <a:pt x="79" y="472"/>
                      </a:cubicBezTo>
                      <a:cubicBezTo>
                        <a:pt x="354" y="1178"/>
                        <a:pt x="589" y="1885"/>
                        <a:pt x="746" y="2631"/>
                      </a:cubicBezTo>
                      <a:cubicBezTo>
                        <a:pt x="864" y="3220"/>
                        <a:pt x="864" y="3848"/>
                        <a:pt x="825" y="4476"/>
                      </a:cubicBezTo>
                      <a:cubicBezTo>
                        <a:pt x="982" y="4594"/>
                        <a:pt x="1178" y="4672"/>
                        <a:pt x="1335" y="4790"/>
                      </a:cubicBezTo>
                      <a:cubicBezTo>
                        <a:pt x="1688" y="4986"/>
                        <a:pt x="2042" y="5183"/>
                        <a:pt x="2395" y="5379"/>
                      </a:cubicBezTo>
                      <a:lnTo>
                        <a:pt x="2434" y="5379"/>
                      </a:lnTo>
                      <a:cubicBezTo>
                        <a:pt x="2866" y="5575"/>
                        <a:pt x="3337" y="5732"/>
                        <a:pt x="3848" y="5889"/>
                      </a:cubicBezTo>
                      <a:cubicBezTo>
                        <a:pt x="4319" y="6046"/>
                        <a:pt x="4790" y="6164"/>
                        <a:pt x="5300" y="6242"/>
                      </a:cubicBezTo>
                      <a:lnTo>
                        <a:pt x="5261" y="6242"/>
                      </a:lnTo>
                      <a:cubicBezTo>
                        <a:pt x="5810" y="6321"/>
                        <a:pt x="6360" y="6360"/>
                        <a:pt x="6910" y="6400"/>
                      </a:cubicBezTo>
                      <a:cubicBezTo>
                        <a:pt x="7420" y="6400"/>
                        <a:pt x="7930" y="6400"/>
                        <a:pt x="8441" y="6321"/>
                      </a:cubicBezTo>
                      <a:cubicBezTo>
                        <a:pt x="8872" y="6282"/>
                        <a:pt x="9304" y="6203"/>
                        <a:pt x="9736" y="6125"/>
                      </a:cubicBezTo>
                      <a:cubicBezTo>
                        <a:pt x="10089" y="6046"/>
                        <a:pt x="10443" y="5928"/>
                        <a:pt x="10796" y="5811"/>
                      </a:cubicBezTo>
                      <a:cubicBezTo>
                        <a:pt x="10757" y="5732"/>
                        <a:pt x="10678" y="5654"/>
                        <a:pt x="10639" y="5575"/>
                      </a:cubicBezTo>
                      <a:cubicBezTo>
                        <a:pt x="10482" y="5261"/>
                        <a:pt x="10403" y="4908"/>
                        <a:pt x="10325" y="4554"/>
                      </a:cubicBezTo>
                      <a:cubicBezTo>
                        <a:pt x="10246" y="4162"/>
                        <a:pt x="10246" y="3769"/>
                        <a:pt x="10286" y="3377"/>
                      </a:cubicBezTo>
                      <a:cubicBezTo>
                        <a:pt x="10286" y="3063"/>
                        <a:pt x="10364" y="2788"/>
                        <a:pt x="10403" y="2513"/>
                      </a:cubicBezTo>
                      <a:cubicBezTo>
                        <a:pt x="10443" y="2278"/>
                        <a:pt x="10325" y="2081"/>
                        <a:pt x="10129" y="2042"/>
                      </a:cubicBezTo>
                      <a:lnTo>
                        <a:pt x="10050" y="2042"/>
                      </a:lnTo>
                      <a:cubicBezTo>
                        <a:pt x="9854" y="2042"/>
                        <a:pt x="9697" y="2160"/>
                        <a:pt x="9657" y="2356"/>
                      </a:cubicBezTo>
                      <a:cubicBezTo>
                        <a:pt x="9618" y="2631"/>
                        <a:pt x="9540" y="2945"/>
                        <a:pt x="9500" y="3220"/>
                      </a:cubicBezTo>
                      <a:cubicBezTo>
                        <a:pt x="9069" y="2788"/>
                        <a:pt x="8598" y="2435"/>
                        <a:pt x="8048" y="2121"/>
                      </a:cubicBezTo>
                      <a:cubicBezTo>
                        <a:pt x="7341" y="1728"/>
                        <a:pt x="6596" y="1414"/>
                        <a:pt x="5810" y="1218"/>
                      </a:cubicBezTo>
                      <a:cubicBezTo>
                        <a:pt x="5065" y="982"/>
                        <a:pt x="4240" y="864"/>
                        <a:pt x="3416" y="825"/>
                      </a:cubicBezTo>
                      <a:lnTo>
                        <a:pt x="2748" y="825"/>
                      </a:lnTo>
                      <a:cubicBezTo>
                        <a:pt x="2199" y="825"/>
                        <a:pt x="1649" y="864"/>
                        <a:pt x="1100" y="943"/>
                      </a:cubicBezTo>
                      <a:cubicBezTo>
                        <a:pt x="1021" y="707"/>
                        <a:pt x="943" y="472"/>
                        <a:pt x="825" y="276"/>
                      </a:cubicBezTo>
                      <a:cubicBezTo>
                        <a:pt x="786" y="158"/>
                        <a:pt x="746" y="79"/>
                        <a:pt x="629" y="40"/>
                      </a:cubicBezTo>
                      <a:cubicBezTo>
                        <a:pt x="589" y="1"/>
                        <a:pt x="511" y="1"/>
                        <a:pt x="472" y="1"/>
                      </a:cubicBezTo>
                      <a:close/>
                    </a:path>
                  </a:pathLst>
                </a:custGeom>
                <a:solidFill>
                  <a:srgbClr val="E08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6"/>
                <p:cNvSpPr/>
                <p:nvPr/>
              </p:nvSpPr>
              <p:spPr>
                <a:xfrm>
                  <a:off x="3832075" y="1416775"/>
                  <a:ext cx="184525" cy="218875"/>
                </a:xfrm>
                <a:custGeom>
                  <a:avLst/>
                  <a:gdLst/>
                  <a:ahLst/>
                  <a:cxnLst/>
                  <a:rect l="l" t="t" r="r" b="b"/>
                  <a:pathLst>
                    <a:path w="7381" h="8755" extrusionOk="0">
                      <a:moveTo>
                        <a:pt x="4201" y="1"/>
                      </a:moveTo>
                      <a:lnTo>
                        <a:pt x="4201" y="40"/>
                      </a:lnTo>
                      <a:lnTo>
                        <a:pt x="3847" y="40"/>
                      </a:lnTo>
                      <a:cubicBezTo>
                        <a:pt x="3573" y="119"/>
                        <a:pt x="3337" y="236"/>
                        <a:pt x="3141" y="393"/>
                      </a:cubicBezTo>
                      <a:cubicBezTo>
                        <a:pt x="2866" y="590"/>
                        <a:pt x="2670" y="825"/>
                        <a:pt x="2513" y="1100"/>
                      </a:cubicBezTo>
                      <a:cubicBezTo>
                        <a:pt x="2395" y="1296"/>
                        <a:pt x="2473" y="1493"/>
                        <a:pt x="2630" y="1610"/>
                      </a:cubicBezTo>
                      <a:cubicBezTo>
                        <a:pt x="2081" y="2827"/>
                        <a:pt x="1688" y="4083"/>
                        <a:pt x="1413" y="5340"/>
                      </a:cubicBezTo>
                      <a:cubicBezTo>
                        <a:pt x="1178" y="6203"/>
                        <a:pt x="982" y="7067"/>
                        <a:pt x="668" y="7931"/>
                      </a:cubicBezTo>
                      <a:cubicBezTo>
                        <a:pt x="589" y="7891"/>
                        <a:pt x="550" y="7891"/>
                        <a:pt x="471" y="7852"/>
                      </a:cubicBezTo>
                      <a:lnTo>
                        <a:pt x="393" y="7852"/>
                      </a:lnTo>
                      <a:cubicBezTo>
                        <a:pt x="236" y="7852"/>
                        <a:pt x="79" y="7970"/>
                        <a:pt x="40" y="8166"/>
                      </a:cubicBezTo>
                      <a:cubicBezTo>
                        <a:pt x="0" y="8245"/>
                        <a:pt x="40" y="8362"/>
                        <a:pt x="79" y="8441"/>
                      </a:cubicBezTo>
                      <a:cubicBezTo>
                        <a:pt x="118" y="8519"/>
                        <a:pt x="197" y="8598"/>
                        <a:pt x="314" y="8598"/>
                      </a:cubicBezTo>
                      <a:cubicBezTo>
                        <a:pt x="707" y="8716"/>
                        <a:pt x="1139" y="8755"/>
                        <a:pt x="1571" y="8755"/>
                      </a:cubicBezTo>
                      <a:cubicBezTo>
                        <a:pt x="1924" y="8755"/>
                        <a:pt x="2277" y="8716"/>
                        <a:pt x="2630" y="8676"/>
                      </a:cubicBezTo>
                      <a:cubicBezTo>
                        <a:pt x="2944" y="8598"/>
                        <a:pt x="3259" y="8559"/>
                        <a:pt x="3533" y="8441"/>
                      </a:cubicBezTo>
                      <a:cubicBezTo>
                        <a:pt x="3847" y="8362"/>
                        <a:pt x="4122" y="8245"/>
                        <a:pt x="4397" y="8127"/>
                      </a:cubicBezTo>
                      <a:cubicBezTo>
                        <a:pt x="5378" y="7695"/>
                        <a:pt x="6163" y="6910"/>
                        <a:pt x="6713" y="5968"/>
                      </a:cubicBezTo>
                      <a:cubicBezTo>
                        <a:pt x="7223" y="4986"/>
                        <a:pt x="7380" y="3848"/>
                        <a:pt x="7106" y="2749"/>
                      </a:cubicBezTo>
                      <a:cubicBezTo>
                        <a:pt x="7066" y="2513"/>
                        <a:pt x="6988" y="2317"/>
                        <a:pt x="6870" y="2081"/>
                      </a:cubicBezTo>
                      <a:cubicBezTo>
                        <a:pt x="6792" y="1885"/>
                        <a:pt x="6635" y="1650"/>
                        <a:pt x="6517" y="1453"/>
                      </a:cubicBezTo>
                      <a:cubicBezTo>
                        <a:pt x="6203" y="1021"/>
                        <a:pt x="5810" y="668"/>
                        <a:pt x="5378" y="393"/>
                      </a:cubicBezTo>
                      <a:cubicBezTo>
                        <a:pt x="5025" y="158"/>
                        <a:pt x="4632" y="40"/>
                        <a:pt x="4201"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6"/>
                <p:cNvSpPr/>
                <p:nvPr/>
              </p:nvSpPr>
              <p:spPr>
                <a:xfrm>
                  <a:off x="3864450" y="1455050"/>
                  <a:ext cx="105050" cy="69700"/>
                </a:xfrm>
                <a:custGeom>
                  <a:avLst/>
                  <a:gdLst/>
                  <a:ahLst/>
                  <a:cxnLst/>
                  <a:rect l="l" t="t" r="r" b="b"/>
                  <a:pathLst>
                    <a:path w="4202" h="2788" extrusionOk="0">
                      <a:moveTo>
                        <a:pt x="3730" y="1"/>
                      </a:moveTo>
                      <a:cubicBezTo>
                        <a:pt x="3416" y="1"/>
                        <a:pt x="3141" y="40"/>
                        <a:pt x="2866" y="119"/>
                      </a:cubicBezTo>
                      <a:lnTo>
                        <a:pt x="2866" y="79"/>
                      </a:lnTo>
                      <a:cubicBezTo>
                        <a:pt x="2670" y="158"/>
                        <a:pt x="2474" y="197"/>
                        <a:pt x="2317" y="276"/>
                      </a:cubicBezTo>
                      <a:cubicBezTo>
                        <a:pt x="2121" y="354"/>
                        <a:pt x="1924" y="472"/>
                        <a:pt x="1767" y="590"/>
                      </a:cubicBezTo>
                      <a:cubicBezTo>
                        <a:pt x="1414" y="825"/>
                        <a:pt x="1100" y="1061"/>
                        <a:pt x="825" y="1375"/>
                      </a:cubicBezTo>
                      <a:cubicBezTo>
                        <a:pt x="550" y="1650"/>
                        <a:pt x="276" y="2003"/>
                        <a:pt x="79" y="2356"/>
                      </a:cubicBezTo>
                      <a:cubicBezTo>
                        <a:pt x="1" y="2474"/>
                        <a:pt x="40" y="2670"/>
                        <a:pt x="158" y="2749"/>
                      </a:cubicBezTo>
                      <a:cubicBezTo>
                        <a:pt x="210" y="2775"/>
                        <a:pt x="262" y="2788"/>
                        <a:pt x="313" y="2788"/>
                      </a:cubicBezTo>
                      <a:cubicBezTo>
                        <a:pt x="415" y="2788"/>
                        <a:pt x="511" y="2736"/>
                        <a:pt x="590" y="2631"/>
                      </a:cubicBezTo>
                      <a:cubicBezTo>
                        <a:pt x="668" y="2513"/>
                        <a:pt x="786" y="2356"/>
                        <a:pt x="864" y="2199"/>
                      </a:cubicBezTo>
                      <a:cubicBezTo>
                        <a:pt x="1218" y="1767"/>
                        <a:pt x="1571" y="1414"/>
                        <a:pt x="2003" y="1061"/>
                      </a:cubicBezTo>
                      <a:cubicBezTo>
                        <a:pt x="2317" y="825"/>
                        <a:pt x="2670" y="668"/>
                        <a:pt x="3023" y="511"/>
                      </a:cubicBezTo>
                      <a:lnTo>
                        <a:pt x="2984" y="511"/>
                      </a:lnTo>
                      <a:cubicBezTo>
                        <a:pt x="3180" y="433"/>
                        <a:pt x="3377" y="393"/>
                        <a:pt x="3573" y="354"/>
                      </a:cubicBezTo>
                      <a:lnTo>
                        <a:pt x="4005" y="354"/>
                      </a:lnTo>
                      <a:cubicBezTo>
                        <a:pt x="4123" y="354"/>
                        <a:pt x="4201" y="276"/>
                        <a:pt x="4201" y="158"/>
                      </a:cubicBezTo>
                      <a:cubicBezTo>
                        <a:pt x="4201" y="79"/>
                        <a:pt x="4123" y="1"/>
                        <a:pt x="4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6"/>
                <p:cNvSpPr/>
                <p:nvPr/>
              </p:nvSpPr>
              <p:spPr>
                <a:xfrm>
                  <a:off x="3097000" y="967300"/>
                  <a:ext cx="831275" cy="872500"/>
                </a:xfrm>
                <a:custGeom>
                  <a:avLst/>
                  <a:gdLst/>
                  <a:ahLst/>
                  <a:cxnLst/>
                  <a:rect l="l" t="t" r="r" b="b"/>
                  <a:pathLst>
                    <a:path w="33251" h="34900" extrusionOk="0">
                      <a:moveTo>
                        <a:pt x="27951" y="0"/>
                      </a:moveTo>
                      <a:cubicBezTo>
                        <a:pt x="27715" y="118"/>
                        <a:pt x="27480" y="157"/>
                        <a:pt x="27244" y="197"/>
                      </a:cubicBezTo>
                      <a:cubicBezTo>
                        <a:pt x="27009" y="197"/>
                        <a:pt x="26812" y="236"/>
                        <a:pt x="26577" y="236"/>
                      </a:cubicBezTo>
                      <a:lnTo>
                        <a:pt x="26302" y="236"/>
                      </a:lnTo>
                      <a:lnTo>
                        <a:pt x="25792" y="275"/>
                      </a:lnTo>
                      <a:lnTo>
                        <a:pt x="25203" y="314"/>
                      </a:lnTo>
                      <a:lnTo>
                        <a:pt x="23122" y="432"/>
                      </a:lnTo>
                      <a:cubicBezTo>
                        <a:pt x="21552" y="550"/>
                        <a:pt x="20296" y="668"/>
                        <a:pt x="19118" y="825"/>
                      </a:cubicBezTo>
                      <a:cubicBezTo>
                        <a:pt x="17783" y="1021"/>
                        <a:pt x="16449" y="1257"/>
                        <a:pt x="15193" y="1571"/>
                      </a:cubicBezTo>
                      <a:cubicBezTo>
                        <a:pt x="13858" y="1924"/>
                        <a:pt x="12562" y="2395"/>
                        <a:pt x="11306" y="2945"/>
                      </a:cubicBezTo>
                      <a:cubicBezTo>
                        <a:pt x="10011" y="3533"/>
                        <a:pt x="8794" y="4240"/>
                        <a:pt x="7616" y="5025"/>
                      </a:cubicBezTo>
                      <a:cubicBezTo>
                        <a:pt x="6635" y="5732"/>
                        <a:pt x="5693" y="6478"/>
                        <a:pt x="4868" y="7381"/>
                      </a:cubicBezTo>
                      <a:cubicBezTo>
                        <a:pt x="4083" y="8126"/>
                        <a:pt x="3376" y="8990"/>
                        <a:pt x="2788" y="9932"/>
                      </a:cubicBezTo>
                      <a:cubicBezTo>
                        <a:pt x="2238" y="10796"/>
                        <a:pt x="1767" y="11738"/>
                        <a:pt x="1414" y="12719"/>
                      </a:cubicBezTo>
                      <a:cubicBezTo>
                        <a:pt x="668" y="14682"/>
                        <a:pt x="236" y="16763"/>
                        <a:pt x="118" y="18883"/>
                      </a:cubicBezTo>
                      <a:cubicBezTo>
                        <a:pt x="0" y="21120"/>
                        <a:pt x="40" y="23358"/>
                        <a:pt x="236" y="25556"/>
                      </a:cubicBezTo>
                      <a:cubicBezTo>
                        <a:pt x="275" y="26263"/>
                        <a:pt x="354" y="26930"/>
                        <a:pt x="393" y="27598"/>
                      </a:cubicBezTo>
                      <a:cubicBezTo>
                        <a:pt x="432" y="27715"/>
                        <a:pt x="471" y="27794"/>
                        <a:pt x="511" y="27872"/>
                      </a:cubicBezTo>
                      <a:cubicBezTo>
                        <a:pt x="550" y="27872"/>
                        <a:pt x="589" y="27912"/>
                        <a:pt x="589" y="27912"/>
                      </a:cubicBezTo>
                      <a:cubicBezTo>
                        <a:pt x="1335" y="28932"/>
                        <a:pt x="2159" y="29796"/>
                        <a:pt x="3141" y="30581"/>
                      </a:cubicBezTo>
                      <a:cubicBezTo>
                        <a:pt x="4122" y="31366"/>
                        <a:pt x="5221" y="32034"/>
                        <a:pt x="6360" y="32622"/>
                      </a:cubicBezTo>
                      <a:cubicBezTo>
                        <a:pt x="7538" y="33172"/>
                        <a:pt x="8715" y="33643"/>
                        <a:pt x="9932" y="34036"/>
                      </a:cubicBezTo>
                      <a:cubicBezTo>
                        <a:pt x="11071" y="34350"/>
                        <a:pt x="12209" y="34624"/>
                        <a:pt x="13387" y="34742"/>
                      </a:cubicBezTo>
                      <a:cubicBezTo>
                        <a:pt x="14133" y="34860"/>
                        <a:pt x="14918" y="34899"/>
                        <a:pt x="15664" y="34899"/>
                      </a:cubicBezTo>
                      <a:cubicBezTo>
                        <a:pt x="17195" y="34899"/>
                        <a:pt x="18726" y="34703"/>
                        <a:pt x="20217" y="34350"/>
                      </a:cubicBezTo>
                      <a:cubicBezTo>
                        <a:pt x="22416" y="33839"/>
                        <a:pt x="24496" y="32858"/>
                        <a:pt x="26341" y="31523"/>
                      </a:cubicBezTo>
                      <a:cubicBezTo>
                        <a:pt x="27244" y="30817"/>
                        <a:pt x="28108" y="30031"/>
                        <a:pt x="28814" y="29168"/>
                      </a:cubicBezTo>
                      <a:cubicBezTo>
                        <a:pt x="29639" y="28226"/>
                        <a:pt x="30306" y="27166"/>
                        <a:pt x="30856" y="26027"/>
                      </a:cubicBezTo>
                      <a:cubicBezTo>
                        <a:pt x="32112" y="23476"/>
                        <a:pt x="32858" y="20767"/>
                        <a:pt x="33133" y="17941"/>
                      </a:cubicBezTo>
                      <a:cubicBezTo>
                        <a:pt x="33250" y="16645"/>
                        <a:pt x="33250" y="15389"/>
                        <a:pt x="33211" y="14093"/>
                      </a:cubicBezTo>
                      <a:cubicBezTo>
                        <a:pt x="33133" y="13112"/>
                        <a:pt x="33093" y="12131"/>
                        <a:pt x="32976" y="11188"/>
                      </a:cubicBezTo>
                      <a:cubicBezTo>
                        <a:pt x="32779" y="9029"/>
                        <a:pt x="32308" y="6870"/>
                        <a:pt x="31562" y="4790"/>
                      </a:cubicBezTo>
                      <a:cubicBezTo>
                        <a:pt x="31248" y="3926"/>
                        <a:pt x="30856" y="3102"/>
                        <a:pt x="30345" y="2317"/>
                      </a:cubicBezTo>
                      <a:cubicBezTo>
                        <a:pt x="30110" y="1963"/>
                        <a:pt x="29835" y="1610"/>
                        <a:pt x="29560" y="1296"/>
                      </a:cubicBezTo>
                      <a:cubicBezTo>
                        <a:pt x="29246" y="982"/>
                        <a:pt x="28932" y="668"/>
                        <a:pt x="28579" y="432"/>
                      </a:cubicBezTo>
                      <a:cubicBezTo>
                        <a:pt x="28540" y="393"/>
                        <a:pt x="28461" y="393"/>
                        <a:pt x="28422" y="393"/>
                      </a:cubicBezTo>
                      <a:cubicBezTo>
                        <a:pt x="28422" y="354"/>
                        <a:pt x="28422" y="314"/>
                        <a:pt x="28422" y="314"/>
                      </a:cubicBezTo>
                      <a:cubicBezTo>
                        <a:pt x="28383" y="197"/>
                        <a:pt x="28343" y="118"/>
                        <a:pt x="28226" y="79"/>
                      </a:cubicBezTo>
                      <a:cubicBezTo>
                        <a:pt x="28186" y="40"/>
                        <a:pt x="28108" y="40"/>
                        <a:pt x="28029" y="40"/>
                      </a:cubicBezTo>
                      <a:lnTo>
                        <a:pt x="28069" y="0"/>
                      </a:ln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6"/>
                <p:cNvSpPr/>
                <p:nvPr/>
              </p:nvSpPr>
              <p:spPr>
                <a:xfrm>
                  <a:off x="3317825" y="1274475"/>
                  <a:ext cx="25" cy="25"/>
                </a:xfrm>
                <a:custGeom>
                  <a:avLst/>
                  <a:gdLst/>
                  <a:ahLst/>
                  <a:cxnLst/>
                  <a:rect l="l" t="t" r="r" b="b"/>
                  <a:pathLst>
                    <a:path w="1" h="1" extrusionOk="0">
                      <a:moveTo>
                        <a:pt x="0" y="1"/>
                      </a:moveTo>
                      <a:close/>
                    </a:path>
                  </a:pathLst>
                </a:custGeom>
                <a:solidFill>
                  <a:srgbClr val="EFA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6"/>
                <p:cNvSpPr/>
                <p:nvPr/>
              </p:nvSpPr>
              <p:spPr>
                <a:xfrm>
                  <a:off x="3317825" y="1275450"/>
                  <a:ext cx="25" cy="25"/>
                </a:xfrm>
                <a:custGeom>
                  <a:avLst/>
                  <a:gdLst/>
                  <a:ahLst/>
                  <a:cxnLst/>
                  <a:rect l="l" t="t" r="r" b="b"/>
                  <a:pathLst>
                    <a:path w="1" h="1" extrusionOk="0">
                      <a:moveTo>
                        <a:pt x="0" y="1"/>
                      </a:moveTo>
                      <a:close/>
                    </a:path>
                  </a:pathLst>
                </a:custGeom>
                <a:solidFill>
                  <a:srgbClr val="EFA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6"/>
                <p:cNvSpPr/>
                <p:nvPr/>
              </p:nvSpPr>
              <p:spPr>
                <a:xfrm>
                  <a:off x="3341375" y="1283300"/>
                  <a:ext cx="25" cy="25"/>
                </a:xfrm>
                <a:custGeom>
                  <a:avLst/>
                  <a:gdLst/>
                  <a:ahLst/>
                  <a:cxnLst/>
                  <a:rect l="l" t="t" r="r" b="b"/>
                  <a:pathLst>
                    <a:path w="1" h="1" extrusionOk="0">
                      <a:moveTo>
                        <a:pt x="0" y="1"/>
                      </a:moveTo>
                      <a:lnTo>
                        <a:pt x="0" y="1"/>
                      </a:lnTo>
                      <a:lnTo>
                        <a:pt x="0" y="1"/>
                      </a:lnTo>
                      <a:lnTo>
                        <a:pt x="0" y="1"/>
                      </a:lnTo>
                      <a:close/>
                    </a:path>
                  </a:pathLst>
                </a:custGeom>
                <a:solidFill>
                  <a:srgbClr val="EFA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6"/>
                <p:cNvSpPr/>
                <p:nvPr/>
              </p:nvSpPr>
              <p:spPr>
                <a:xfrm>
                  <a:off x="3341375" y="1283300"/>
                  <a:ext cx="25" cy="25"/>
                </a:xfrm>
                <a:custGeom>
                  <a:avLst/>
                  <a:gdLst/>
                  <a:ahLst/>
                  <a:cxnLst/>
                  <a:rect l="l" t="t" r="r" b="b"/>
                  <a:pathLst>
                    <a:path w="1" h="1" extrusionOk="0">
                      <a:moveTo>
                        <a:pt x="0" y="1"/>
                      </a:moveTo>
                      <a:lnTo>
                        <a:pt x="0" y="1"/>
                      </a:lnTo>
                      <a:lnTo>
                        <a:pt x="0" y="1"/>
                      </a:lnTo>
                      <a:lnTo>
                        <a:pt x="0" y="1"/>
                      </a:lnTo>
                      <a:close/>
                    </a:path>
                  </a:pathLst>
                </a:custGeom>
                <a:solidFill>
                  <a:srgbClr val="EFA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6"/>
                <p:cNvSpPr/>
                <p:nvPr/>
              </p:nvSpPr>
              <p:spPr>
                <a:xfrm>
                  <a:off x="3341375" y="1283300"/>
                  <a:ext cx="25" cy="25"/>
                </a:xfrm>
                <a:custGeom>
                  <a:avLst/>
                  <a:gdLst/>
                  <a:ahLst/>
                  <a:cxnLst/>
                  <a:rect l="l" t="t" r="r" b="b"/>
                  <a:pathLst>
                    <a:path w="1" h="1" extrusionOk="0">
                      <a:moveTo>
                        <a:pt x="0" y="1"/>
                      </a:moveTo>
                      <a:lnTo>
                        <a:pt x="0" y="1"/>
                      </a:lnTo>
                      <a:lnTo>
                        <a:pt x="0" y="1"/>
                      </a:lnTo>
                      <a:lnTo>
                        <a:pt x="0" y="1"/>
                      </a:lnTo>
                      <a:close/>
                    </a:path>
                  </a:pathLst>
                </a:custGeom>
                <a:solidFill>
                  <a:srgbClr val="EFA1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6"/>
                <p:cNvSpPr/>
                <p:nvPr/>
              </p:nvSpPr>
              <p:spPr>
                <a:xfrm>
                  <a:off x="2773125" y="758250"/>
                  <a:ext cx="1176725" cy="1141400"/>
                </a:xfrm>
                <a:custGeom>
                  <a:avLst/>
                  <a:gdLst/>
                  <a:ahLst/>
                  <a:cxnLst/>
                  <a:rect l="l" t="t" r="r" b="b"/>
                  <a:pathLst>
                    <a:path w="47069" h="45656" extrusionOk="0">
                      <a:moveTo>
                        <a:pt x="26617" y="1"/>
                      </a:moveTo>
                      <a:cubicBezTo>
                        <a:pt x="24261" y="1"/>
                        <a:pt x="21906" y="315"/>
                        <a:pt x="19629" y="943"/>
                      </a:cubicBezTo>
                      <a:cubicBezTo>
                        <a:pt x="17627" y="1453"/>
                        <a:pt x="15703" y="2160"/>
                        <a:pt x="13858" y="3063"/>
                      </a:cubicBezTo>
                      <a:cubicBezTo>
                        <a:pt x="12013" y="3966"/>
                        <a:pt x="10286" y="5065"/>
                        <a:pt x="8716" y="6321"/>
                      </a:cubicBezTo>
                      <a:cubicBezTo>
                        <a:pt x="7145" y="7538"/>
                        <a:pt x="5732" y="8951"/>
                        <a:pt x="4555" y="10482"/>
                      </a:cubicBezTo>
                      <a:cubicBezTo>
                        <a:pt x="3926" y="11267"/>
                        <a:pt x="3377" y="12053"/>
                        <a:pt x="2906" y="12916"/>
                      </a:cubicBezTo>
                      <a:cubicBezTo>
                        <a:pt x="2435" y="13741"/>
                        <a:pt x="2003" y="14604"/>
                        <a:pt x="1650" y="15507"/>
                      </a:cubicBezTo>
                      <a:cubicBezTo>
                        <a:pt x="786" y="17745"/>
                        <a:pt x="276" y="20100"/>
                        <a:pt x="158" y="22495"/>
                      </a:cubicBezTo>
                      <a:cubicBezTo>
                        <a:pt x="1" y="24889"/>
                        <a:pt x="197" y="27323"/>
                        <a:pt x="786" y="29679"/>
                      </a:cubicBezTo>
                      <a:cubicBezTo>
                        <a:pt x="1807" y="34350"/>
                        <a:pt x="4319" y="38629"/>
                        <a:pt x="7931" y="41809"/>
                      </a:cubicBezTo>
                      <a:cubicBezTo>
                        <a:pt x="8519" y="42319"/>
                        <a:pt x="9148" y="42790"/>
                        <a:pt x="9815" y="43261"/>
                      </a:cubicBezTo>
                      <a:cubicBezTo>
                        <a:pt x="10600" y="43772"/>
                        <a:pt x="11424" y="44243"/>
                        <a:pt x="12249" y="44635"/>
                      </a:cubicBezTo>
                      <a:cubicBezTo>
                        <a:pt x="13073" y="45028"/>
                        <a:pt x="13976" y="45303"/>
                        <a:pt x="14879" y="45499"/>
                      </a:cubicBezTo>
                      <a:cubicBezTo>
                        <a:pt x="15311" y="45577"/>
                        <a:pt x="15782" y="45656"/>
                        <a:pt x="16253" y="45656"/>
                      </a:cubicBezTo>
                      <a:lnTo>
                        <a:pt x="16488" y="45656"/>
                      </a:lnTo>
                      <a:cubicBezTo>
                        <a:pt x="16881" y="45656"/>
                        <a:pt x="17274" y="45617"/>
                        <a:pt x="17666" y="45538"/>
                      </a:cubicBezTo>
                      <a:cubicBezTo>
                        <a:pt x="17784" y="45538"/>
                        <a:pt x="17862" y="45460"/>
                        <a:pt x="17902" y="45381"/>
                      </a:cubicBezTo>
                      <a:cubicBezTo>
                        <a:pt x="17902" y="45224"/>
                        <a:pt x="17862" y="45028"/>
                        <a:pt x="17862" y="44910"/>
                      </a:cubicBezTo>
                      <a:cubicBezTo>
                        <a:pt x="17823" y="44753"/>
                        <a:pt x="17862" y="44635"/>
                        <a:pt x="17862" y="44517"/>
                      </a:cubicBezTo>
                      <a:cubicBezTo>
                        <a:pt x="17548" y="42123"/>
                        <a:pt x="17352" y="39689"/>
                        <a:pt x="17313" y="37294"/>
                      </a:cubicBezTo>
                      <a:cubicBezTo>
                        <a:pt x="17234" y="35528"/>
                        <a:pt x="17234" y="33722"/>
                        <a:pt x="17195" y="31995"/>
                      </a:cubicBezTo>
                      <a:cubicBezTo>
                        <a:pt x="17195" y="30267"/>
                        <a:pt x="17156" y="28422"/>
                        <a:pt x="17117" y="26617"/>
                      </a:cubicBezTo>
                      <a:lnTo>
                        <a:pt x="17117" y="26617"/>
                      </a:lnTo>
                      <a:cubicBezTo>
                        <a:pt x="17313" y="26891"/>
                        <a:pt x="17588" y="27166"/>
                        <a:pt x="17902" y="27362"/>
                      </a:cubicBezTo>
                      <a:cubicBezTo>
                        <a:pt x="18059" y="27480"/>
                        <a:pt x="18255" y="27519"/>
                        <a:pt x="18451" y="27559"/>
                      </a:cubicBezTo>
                      <a:lnTo>
                        <a:pt x="18805" y="27559"/>
                      </a:lnTo>
                      <a:cubicBezTo>
                        <a:pt x="18922" y="27519"/>
                        <a:pt x="19040" y="27480"/>
                        <a:pt x="19119" y="27441"/>
                      </a:cubicBezTo>
                      <a:cubicBezTo>
                        <a:pt x="19236" y="27402"/>
                        <a:pt x="19315" y="27323"/>
                        <a:pt x="19393" y="27245"/>
                      </a:cubicBezTo>
                      <a:cubicBezTo>
                        <a:pt x="19472" y="27166"/>
                        <a:pt x="19590" y="27088"/>
                        <a:pt x="19668" y="26970"/>
                      </a:cubicBezTo>
                      <a:cubicBezTo>
                        <a:pt x="19825" y="26695"/>
                        <a:pt x="19982" y="26420"/>
                        <a:pt x="20100" y="26146"/>
                      </a:cubicBezTo>
                      <a:cubicBezTo>
                        <a:pt x="20296" y="25635"/>
                        <a:pt x="20453" y="25086"/>
                        <a:pt x="20493" y="24575"/>
                      </a:cubicBezTo>
                      <a:cubicBezTo>
                        <a:pt x="20571" y="23986"/>
                        <a:pt x="20610" y="23358"/>
                        <a:pt x="20610" y="22769"/>
                      </a:cubicBezTo>
                      <a:cubicBezTo>
                        <a:pt x="20610" y="21553"/>
                        <a:pt x="20532" y="20375"/>
                        <a:pt x="20414" y="19158"/>
                      </a:cubicBezTo>
                      <a:lnTo>
                        <a:pt x="20375" y="18844"/>
                      </a:lnTo>
                      <a:lnTo>
                        <a:pt x="20336" y="18530"/>
                      </a:lnTo>
                      <a:lnTo>
                        <a:pt x="20336" y="18530"/>
                      </a:lnTo>
                      <a:cubicBezTo>
                        <a:pt x="20571" y="18687"/>
                        <a:pt x="20846" y="18805"/>
                        <a:pt x="21121" y="18922"/>
                      </a:cubicBezTo>
                      <a:cubicBezTo>
                        <a:pt x="21670" y="19119"/>
                        <a:pt x="22220" y="19236"/>
                        <a:pt x="22809" y="19276"/>
                      </a:cubicBezTo>
                      <a:lnTo>
                        <a:pt x="23162" y="19276"/>
                      </a:lnTo>
                      <a:cubicBezTo>
                        <a:pt x="23594" y="19276"/>
                        <a:pt x="24065" y="19197"/>
                        <a:pt x="24497" y="19119"/>
                      </a:cubicBezTo>
                      <a:cubicBezTo>
                        <a:pt x="24929" y="19040"/>
                        <a:pt x="25360" y="18844"/>
                        <a:pt x="25753" y="18608"/>
                      </a:cubicBezTo>
                      <a:cubicBezTo>
                        <a:pt x="26067" y="18844"/>
                        <a:pt x="26420" y="19001"/>
                        <a:pt x="26734" y="19158"/>
                      </a:cubicBezTo>
                      <a:cubicBezTo>
                        <a:pt x="27535" y="19522"/>
                        <a:pt x="28404" y="19751"/>
                        <a:pt x="29309" y="19751"/>
                      </a:cubicBezTo>
                      <a:cubicBezTo>
                        <a:pt x="29379" y="19751"/>
                        <a:pt x="29450" y="19750"/>
                        <a:pt x="29522" y="19747"/>
                      </a:cubicBezTo>
                      <a:cubicBezTo>
                        <a:pt x="30267" y="19747"/>
                        <a:pt x="31013" y="19668"/>
                        <a:pt x="31759" y="19433"/>
                      </a:cubicBezTo>
                      <a:cubicBezTo>
                        <a:pt x="32858" y="19119"/>
                        <a:pt x="33957" y="18608"/>
                        <a:pt x="34939" y="17980"/>
                      </a:cubicBezTo>
                      <a:cubicBezTo>
                        <a:pt x="35253" y="17784"/>
                        <a:pt x="35528" y="17548"/>
                        <a:pt x="35802" y="17352"/>
                      </a:cubicBezTo>
                      <a:cubicBezTo>
                        <a:pt x="35802" y="17391"/>
                        <a:pt x="35802" y="17391"/>
                        <a:pt x="35802" y="17431"/>
                      </a:cubicBezTo>
                      <a:cubicBezTo>
                        <a:pt x="35802" y="17666"/>
                        <a:pt x="35842" y="17902"/>
                        <a:pt x="35920" y="18098"/>
                      </a:cubicBezTo>
                      <a:cubicBezTo>
                        <a:pt x="36038" y="18255"/>
                        <a:pt x="36156" y="18412"/>
                        <a:pt x="36313" y="18530"/>
                      </a:cubicBezTo>
                      <a:cubicBezTo>
                        <a:pt x="36509" y="18687"/>
                        <a:pt x="36705" y="18765"/>
                        <a:pt x="36941" y="18844"/>
                      </a:cubicBezTo>
                      <a:cubicBezTo>
                        <a:pt x="37137" y="18922"/>
                        <a:pt x="37333" y="18922"/>
                        <a:pt x="37569" y="18962"/>
                      </a:cubicBezTo>
                      <a:lnTo>
                        <a:pt x="37726" y="18962"/>
                      </a:lnTo>
                      <a:cubicBezTo>
                        <a:pt x="37883" y="18962"/>
                        <a:pt x="38079" y="18922"/>
                        <a:pt x="38276" y="18883"/>
                      </a:cubicBezTo>
                      <a:cubicBezTo>
                        <a:pt x="38786" y="18805"/>
                        <a:pt x="39218" y="18608"/>
                        <a:pt x="39650" y="18334"/>
                      </a:cubicBezTo>
                      <a:cubicBezTo>
                        <a:pt x="40081" y="18059"/>
                        <a:pt x="40513" y="17705"/>
                        <a:pt x="40906" y="17313"/>
                      </a:cubicBezTo>
                      <a:cubicBezTo>
                        <a:pt x="41259" y="16881"/>
                        <a:pt x="41612" y="16449"/>
                        <a:pt x="41926" y="15978"/>
                      </a:cubicBezTo>
                      <a:cubicBezTo>
                        <a:pt x="42241" y="15507"/>
                        <a:pt x="42476" y="15036"/>
                        <a:pt x="42712" y="14526"/>
                      </a:cubicBezTo>
                      <a:cubicBezTo>
                        <a:pt x="42751" y="14369"/>
                        <a:pt x="42829" y="14212"/>
                        <a:pt x="42869" y="14055"/>
                      </a:cubicBezTo>
                      <a:cubicBezTo>
                        <a:pt x="42947" y="14172"/>
                        <a:pt x="42986" y="14290"/>
                        <a:pt x="43026" y="14408"/>
                      </a:cubicBezTo>
                      <a:cubicBezTo>
                        <a:pt x="43497" y="15350"/>
                        <a:pt x="44203" y="16174"/>
                        <a:pt x="45067" y="16763"/>
                      </a:cubicBezTo>
                      <a:cubicBezTo>
                        <a:pt x="45499" y="17077"/>
                        <a:pt x="45970" y="17313"/>
                        <a:pt x="46480" y="17509"/>
                      </a:cubicBezTo>
                      <a:lnTo>
                        <a:pt x="46559" y="17509"/>
                      </a:lnTo>
                      <a:cubicBezTo>
                        <a:pt x="46637" y="17509"/>
                        <a:pt x="46676" y="17509"/>
                        <a:pt x="46755" y="17470"/>
                      </a:cubicBezTo>
                      <a:cubicBezTo>
                        <a:pt x="46833" y="17431"/>
                        <a:pt x="46912" y="17313"/>
                        <a:pt x="46912" y="17234"/>
                      </a:cubicBezTo>
                      <a:cubicBezTo>
                        <a:pt x="47030" y="16803"/>
                        <a:pt x="47069" y="16371"/>
                        <a:pt x="47069" y="15939"/>
                      </a:cubicBezTo>
                      <a:cubicBezTo>
                        <a:pt x="47069" y="15507"/>
                        <a:pt x="47030" y="15075"/>
                        <a:pt x="46951" y="14683"/>
                      </a:cubicBezTo>
                      <a:cubicBezTo>
                        <a:pt x="46716" y="13819"/>
                        <a:pt x="46402" y="13034"/>
                        <a:pt x="45970" y="12288"/>
                      </a:cubicBezTo>
                      <a:cubicBezTo>
                        <a:pt x="45499" y="11503"/>
                        <a:pt x="44988" y="10757"/>
                        <a:pt x="44439" y="10050"/>
                      </a:cubicBezTo>
                      <a:cubicBezTo>
                        <a:pt x="44125" y="9619"/>
                        <a:pt x="43811" y="9226"/>
                        <a:pt x="43497" y="8833"/>
                      </a:cubicBezTo>
                      <a:lnTo>
                        <a:pt x="42751" y="7891"/>
                      </a:lnTo>
                      <a:cubicBezTo>
                        <a:pt x="42476" y="7538"/>
                        <a:pt x="42201" y="7145"/>
                        <a:pt x="41926" y="6753"/>
                      </a:cubicBezTo>
                      <a:cubicBezTo>
                        <a:pt x="41926" y="6714"/>
                        <a:pt x="41926" y="6635"/>
                        <a:pt x="41926" y="6596"/>
                      </a:cubicBezTo>
                      <a:cubicBezTo>
                        <a:pt x="41926" y="6517"/>
                        <a:pt x="41926" y="6439"/>
                        <a:pt x="41848" y="6360"/>
                      </a:cubicBezTo>
                      <a:cubicBezTo>
                        <a:pt x="41809" y="6321"/>
                        <a:pt x="41809" y="6282"/>
                        <a:pt x="41769" y="6243"/>
                      </a:cubicBezTo>
                      <a:cubicBezTo>
                        <a:pt x="40435" y="4751"/>
                        <a:pt x="38825" y="3534"/>
                        <a:pt x="37098" y="2552"/>
                      </a:cubicBezTo>
                      <a:cubicBezTo>
                        <a:pt x="35371" y="1610"/>
                        <a:pt x="33526" y="943"/>
                        <a:pt x="31602" y="511"/>
                      </a:cubicBezTo>
                      <a:cubicBezTo>
                        <a:pt x="29953" y="158"/>
                        <a:pt x="28305" y="1"/>
                        <a:pt x="266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6"/>
                <p:cNvSpPr/>
                <p:nvPr/>
              </p:nvSpPr>
              <p:spPr>
                <a:xfrm>
                  <a:off x="3784950" y="903500"/>
                  <a:ext cx="50325" cy="42725"/>
                </a:xfrm>
                <a:custGeom>
                  <a:avLst/>
                  <a:gdLst/>
                  <a:ahLst/>
                  <a:cxnLst/>
                  <a:rect l="l" t="t" r="r" b="b"/>
                  <a:pathLst>
                    <a:path w="2013" h="1709" extrusionOk="0">
                      <a:moveTo>
                        <a:pt x="394" y="1"/>
                      </a:moveTo>
                      <a:cubicBezTo>
                        <a:pt x="276" y="1"/>
                        <a:pt x="197" y="40"/>
                        <a:pt x="158" y="79"/>
                      </a:cubicBezTo>
                      <a:cubicBezTo>
                        <a:pt x="1" y="236"/>
                        <a:pt x="1" y="472"/>
                        <a:pt x="158" y="629"/>
                      </a:cubicBezTo>
                      <a:cubicBezTo>
                        <a:pt x="511" y="943"/>
                        <a:pt x="865" y="1296"/>
                        <a:pt x="1218" y="1610"/>
                      </a:cubicBezTo>
                      <a:cubicBezTo>
                        <a:pt x="1296" y="1680"/>
                        <a:pt x="1381" y="1709"/>
                        <a:pt x="1464" y="1709"/>
                      </a:cubicBezTo>
                      <a:cubicBezTo>
                        <a:pt x="1756" y="1709"/>
                        <a:pt x="2012" y="1345"/>
                        <a:pt x="1768" y="1100"/>
                      </a:cubicBezTo>
                      <a:cubicBezTo>
                        <a:pt x="1375" y="747"/>
                        <a:pt x="1022" y="393"/>
                        <a:pt x="668" y="119"/>
                      </a:cubicBezTo>
                      <a:cubicBezTo>
                        <a:pt x="590" y="40"/>
                        <a:pt x="472" y="1"/>
                        <a:pt x="394" y="1"/>
                      </a:cubicBezTo>
                      <a:close/>
                    </a:path>
                  </a:pathLst>
                </a:custGeom>
                <a:solidFill>
                  <a:srgbClr val="E25E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6"/>
                <p:cNvSpPr/>
                <p:nvPr/>
              </p:nvSpPr>
              <p:spPr>
                <a:xfrm>
                  <a:off x="2773125" y="780825"/>
                  <a:ext cx="490725" cy="1118825"/>
                </a:xfrm>
                <a:custGeom>
                  <a:avLst/>
                  <a:gdLst/>
                  <a:ahLst/>
                  <a:cxnLst/>
                  <a:rect l="l" t="t" r="r" b="b"/>
                  <a:pathLst>
                    <a:path w="19629" h="44753" extrusionOk="0">
                      <a:moveTo>
                        <a:pt x="19629" y="1"/>
                      </a:moveTo>
                      <a:cubicBezTo>
                        <a:pt x="17627" y="550"/>
                        <a:pt x="15703" y="1257"/>
                        <a:pt x="13858" y="2160"/>
                      </a:cubicBezTo>
                      <a:cubicBezTo>
                        <a:pt x="12013" y="3063"/>
                        <a:pt x="10286" y="4162"/>
                        <a:pt x="8676" y="5418"/>
                      </a:cubicBezTo>
                      <a:cubicBezTo>
                        <a:pt x="7145" y="6635"/>
                        <a:pt x="5732" y="8009"/>
                        <a:pt x="4515" y="9579"/>
                      </a:cubicBezTo>
                      <a:cubicBezTo>
                        <a:pt x="3926" y="10325"/>
                        <a:pt x="3377" y="11150"/>
                        <a:pt x="2906" y="12013"/>
                      </a:cubicBezTo>
                      <a:cubicBezTo>
                        <a:pt x="2435" y="12838"/>
                        <a:pt x="2003" y="13701"/>
                        <a:pt x="1650" y="14604"/>
                      </a:cubicBezTo>
                      <a:cubicBezTo>
                        <a:pt x="786" y="16842"/>
                        <a:pt x="276" y="19197"/>
                        <a:pt x="158" y="21592"/>
                      </a:cubicBezTo>
                      <a:cubicBezTo>
                        <a:pt x="1" y="23986"/>
                        <a:pt x="197" y="26420"/>
                        <a:pt x="786" y="28776"/>
                      </a:cubicBezTo>
                      <a:cubicBezTo>
                        <a:pt x="1807" y="33486"/>
                        <a:pt x="4319" y="37726"/>
                        <a:pt x="7931" y="40906"/>
                      </a:cubicBezTo>
                      <a:cubicBezTo>
                        <a:pt x="8519" y="41416"/>
                        <a:pt x="9148" y="41887"/>
                        <a:pt x="9815" y="42358"/>
                      </a:cubicBezTo>
                      <a:cubicBezTo>
                        <a:pt x="10600" y="42869"/>
                        <a:pt x="11424" y="43340"/>
                        <a:pt x="12288" y="43771"/>
                      </a:cubicBezTo>
                      <a:cubicBezTo>
                        <a:pt x="13112" y="44125"/>
                        <a:pt x="13976" y="44439"/>
                        <a:pt x="14879" y="44596"/>
                      </a:cubicBezTo>
                      <a:cubicBezTo>
                        <a:pt x="15311" y="44714"/>
                        <a:pt x="15782" y="44753"/>
                        <a:pt x="16253" y="44753"/>
                      </a:cubicBezTo>
                      <a:lnTo>
                        <a:pt x="16960" y="44753"/>
                      </a:lnTo>
                      <a:cubicBezTo>
                        <a:pt x="16371" y="44321"/>
                        <a:pt x="15782" y="43811"/>
                        <a:pt x="15311" y="43261"/>
                      </a:cubicBezTo>
                      <a:cubicBezTo>
                        <a:pt x="14604" y="42515"/>
                        <a:pt x="13976" y="41691"/>
                        <a:pt x="13426" y="40827"/>
                      </a:cubicBezTo>
                      <a:cubicBezTo>
                        <a:pt x="12838" y="39924"/>
                        <a:pt x="12327" y="38982"/>
                        <a:pt x="11856" y="38040"/>
                      </a:cubicBezTo>
                      <a:cubicBezTo>
                        <a:pt x="11424" y="37137"/>
                        <a:pt x="10993" y="36234"/>
                        <a:pt x="10600" y="35331"/>
                      </a:cubicBezTo>
                      <a:cubicBezTo>
                        <a:pt x="10522" y="35096"/>
                        <a:pt x="10443" y="34900"/>
                        <a:pt x="10325" y="34664"/>
                      </a:cubicBezTo>
                      <a:cubicBezTo>
                        <a:pt x="10247" y="34428"/>
                        <a:pt x="10168" y="34311"/>
                        <a:pt x="10129" y="34154"/>
                      </a:cubicBezTo>
                      <a:cubicBezTo>
                        <a:pt x="9972" y="33761"/>
                        <a:pt x="9815" y="33369"/>
                        <a:pt x="9658" y="33015"/>
                      </a:cubicBezTo>
                      <a:lnTo>
                        <a:pt x="9658" y="33055"/>
                      </a:lnTo>
                      <a:cubicBezTo>
                        <a:pt x="9540" y="32701"/>
                        <a:pt x="9344" y="32348"/>
                        <a:pt x="9148" y="32073"/>
                      </a:cubicBezTo>
                      <a:cubicBezTo>
                        <a:pt x="9069" y="31955"/>
                        <a:pt x="8991" y="31877"/>
                        <a:pt x="8873" y="31798"/>
                      </a:cubicBezTo>
                      <a:cubicBezTo>
                        <a:pt x="8834" y="31759"/>
                        <a:pt x="8794" y="31720"/>
                        <a:pt x="8716" y="31681"/>
                      </a:cubicBezTo>
                      <a:cubicBezTo>
                        <a:pt x="8676" y="31681"/>
                        <a:pt x="8598" y="31681"/>
                        <a:pt x="8559" y="31641"/>
                      </a:cubicBezTo>
                      <a:lnTo>
                        <a:pt x="8402" y="31641"/>
                      </a:lnTo>
                      <a:cubicBezTo>
                        <a:pt x="8362" y="31681"/>
                        <a:pt x="8284" y="31681"/>
                        <a:pt x="8205" y="31720"/>
                      </a:cubicBezTo>
                      <a:cubicBezTo>
                        <a:pt x="8127" y="31759"/>
                        <a:pt x="8048" y="31798"/>
                        <a:pt x="7970" y="31877"/>
                      </a:cubicBezTo>
                      <a:cubicBezTo>
                        <a:pt x="7891" y="31916"/>
                        <a:pt x="7852" y="31995"/>
                        <a:pt x="7774" y="32073"/>
                      </a:cubicBezTo>
                      <a:cubicBezTo>
                        <a:pt x="7695" y="32152"/>
                        <a:pt x="7656" y="32269"/>
                        <a:pt x="7617" y="32348"/>
                      </a:cubicBezTo>
                      <a:cubicBezTo>
                        <a:pt x="7538" y="32544"/>
                        <a:pt x="7499" y="32780"/>
                        <a:pt x="7460" y="32976"/>
                      </a:cubicBezTo>
                      <a:cubicBezTo>
                        <a:pt x="7420" y="33447"/>
                        <a:pt x="7420" y="33957"/>
                        <a:pt x="7499" y="34428"/>
                      </a:cubicBezTo>
                      <a:cubicBezTo>
                        <a:pt x="7617" y="35174"/>
                        <a:pt x="7774" y="35920"/>
                        <a:pt x="7970" y="36627"/>
                      </a:cubicBezTo>
                      <a:cubicBezTo>
                        <a:pt x="8127" y="37137"/>
                        <a:pt x="8323" y="37647"/>
                        <a:pt x="8480" y="38197"/>
                      </a:cubicBezTo>
                      <a:cubicBezTo>
                        <a:pt x="8480" y="38236"/>
                        <a:pt x="8441" y="38315"/>
                        <a:pt x="8402" y="38354"/>
                      </a:cubicBezTo>
                      <a:cubicBezTo>
                        <a:pt x="8323" y="38354"/>
                        <a:pt x="8284" y="38315"/>
                        <a:pt x="8245" y="38276"/>
                      </a:cubicBezTo>
                      <a:cubicBezTo>
                        <a:pt x="6988" y="36313"/>
                        <a:pt x="6086" y="34193"/>
                        <a:pt x="5457" y="31955"/>
                      </a:cubicBezTo>
                      <a:cubicBezTo>
                        <a:pt x="4790" y="29443"/>
                        <a:pt x="4476" y="26813"/>
                        <a:pt x="4555" y="24222"/>
                      </a:cubicBezTo>
                      <a:cubicBezTo>
                        <a:pt x="4594" y="21631"/>
                        <a:pt x="4986" y="19040"/>
                        <a:pt x="5732" y="16567"/>
                      </a:cubicBezTo>
                      <a:cubicBezTo>
                        <a:pt x="6086" y="15350"/>
                        <a:pt x="6517" y="14133"/>
                        <a:pt x="7067" y="12995"/>
                      </a:cubicBezTo>
                      <a:cubicBezTo>
                        <a:pt x="7577" y="11817"/>
                        <a:pt x="8205" y="10678"/>
                        <a:pt x="8912" y="9619"/>
                      </a:cubicBezTo>
                      <a:cubicBezTo>
                        <a:pt x="10325" y="7499"/>
                        <a:pt x="12053" y="5575"/>
                        <a:pt x="13976" y="3926"/>
                      </a:cubicBezTo>
                      <a:cubicBezTo>
                        <a:pt x="14957" y="3102"/>
                        <a:pt x="15978" y="2356"/>
                        <a:pt x="17038" y="1649"/>
                      </a:cubicBezTo>
                      <a:cubicBezTo>
                        <a:pt x="17902" y="1061"/>
                        <a:pt x="18765" y="511"/>
                        <a:pt x="19629" y="40"/>
                      </a:cubicBezTo>
                      <a:lnTo>
                        <a:pt x="1962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6"/>
                <p:cNvSpPr/>
                <p:nvPr/>
              </p:nvSpPr>
              <p:spPr>
                <a:xfrm>
                  <a:off x="2967450" y="1582650"/>
                  <a:ext cx="25" cy="25"/>
                </a:xfrm>
                <a:custGeom>
                  <a:avLst/>
                  <a:gdLst/>
                  <a:ahLst/>
                  <a:cxnLst/>
                  <a:rect l="l" t="t" r="r" b="b"/>
                  <a:pathLst>
                    <a:path w="1" h="1" extrusionOk="0">
                      <a:moveTo>
                        <a:pt x="1" y="0"/>
                      </a:moveTo>
                      <a:lnTo>
                        <a:pt x="1" y="0"/>
                      </a:lnTo>
                      <a:lnTo>
                        <a:pt x="1" y="0"/>
                      </a:lnTo>
                      <a:lnTo>
                        <a:pt x="1" y="0"/>
                      </a:lnTo>
                      <a:close/>
                    </a:path>
                  </a:pathLst>
                </a:custGeom>
                <a:solidFill>
                  <a:srgbClr val="253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6"/>
                <p:cNvSpPr/>
                <p:nvPr/>
              </p:nvSpPr>
              <p:spPr>
                <a:xfrm>
                  <a:off x="2959600" y="1605200"/>
                  <a:ext cx="25" cy="1025"/>
                </a:xfrm>
                <a:custGeom>
                  <a:avLst/>
                  <a:gdLst/>
                  <a:ahLst/>
                  <a:cxnLst/>
                  <a:rect l="l" t="t" r="r" b="b"/>
                  <a:pathLst>
                    <a:path w="1" h="41" extrusionOk="0">
                      <a:moveTo>
                        <a:pt x="1" y="1"/>
                      </a:moveTo>
                      <a:lnTo>
                        <a:pt x="1" y="1"/>
                      </a:lnTo>
                      <a:lnTo>
                        <a:pt x="1" y="1"/>
                      </a:lnTo>
                      <a:cubicBezTo>
                        <a:pt x="1" y="1"/>
                        <a:pt x="1" y="40"/>
                        <a:pt x="1" y="40"/>
                      </a:cubicBezTo>
                    </a:path>
                  </a:pathLst>
                </a:custGeom>
                <a:solidFill>
                  <a:srgbClr val="253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6"/>
                <p:cNvSpPr/>
                <p:nvPr/>
              </p:nvSpPr>
              <p:spPr>
                <a:xfrm>
                  <a:off x="3227525" y="711150"/>
                  <a:ext cx="294450" cy="111900"/>
                </a:xfrm>
                <a:custGeom>
                  <a:avLst/>
                  <a:gdLst/>
                  <a:ahLst/>
                  <a:cxnLst/>
                  <a:rect l="l" t="t" r="r" b="b"/>
                  <a:pathLst>
                    <a:path w="11778" h="4476" extrusionOk="0">
                      <a:moveTo>
                        <a:pt x="4829" y="1"/>
                      </a:moveTo>
                      <a:cubicBezTo>
                        <a:pt x="3808" y="1"/>
                        <a:pt x="2827" y="118"/>
                        <a:pt x="1885" y="432"/>
                      </a:cubicBezTo>
                      <a:cubicBezTo>
                        <a:pt x="1453" y="589"/>
                        <a:pt x="1060" y="786"/>
                        <a:pt x="668" y="1021"/>
                      </a:cubicBezTo>
                      <a:cubicBezTo>
                        <a:pt x="354" y="1257"/>
                        <a:pt x="79" y="1610"/>
                        <a:pt x="0" y="2003"/>
                      </a:cubicBezTo>
                      <a:cubicBezTo>
                        <a:pt x="0" y="2120"/>
                        <a:pt x="0" y="2238"/>
                        <a:pt x="0" y="2356"/>
                      </a:cubicBezTo>
                      <a:cubicBezTo>
                        <a:pt x="40" y="2552"/>
                        <a:pt x="79" y="2709"/>
                        <a:pt x="157" y="2866"/>
                      </a:cubicBezTo>
                      <a:cubicBezTo>
                        <a:pt x="275" y="3102"/>
                        <a:pt x="472" y="3337"/>
                        <a:pt x="707" y="3494"/>
                      </a:cubicBezTo>
                      <a:cubicBezTo>
                        <a:pt x="903" y="3651"/>
                        <a:pt x="1139" y="3769"/>
                        <a:pt x="1414" y="3887"/>
                      </a:cubicBezTo>
                      <a:cubicBezTo>
                        <a:pt x="1728" y="4005"/>
                        <a:pt x="2042" y="4083"/>
                        <a:pt x="2356" y="4122"/>
                      </a:cubicBezTo>
                      <a:cubicBezTo>
                        <a:pt x="3062" y="4279"/>
                        <a:pt x="3730" y="4358"/>
                        <a:pt x="4436" y="4397"/>
                      </a:cubicBezTo>
                      <a:cubicBezTo>
                        <a:pt x="5065" y="4436"/>
                        <a:pt x="5693" y="4436"/>
                        <a:pt x="6281" y="4476"/>
                      </a:cubicBezTo>
                      <a:lnTo>
                        <a:pt x="6517" y="4476"/>
                      </a:lnTo>
                      <a:cubicBezTo>
                        <a:pt x="6596" y="4476"/>
                        <a:pt x="6635" y="4476"/>
                        <a:pt x="6713" y="4436"/>
                      </a:cubicBezTo>
                      <a:cubicBezTo>
                        <a:pt x="6753" y="4397"/>
                        <a:pt x="6792" y="4358"/>
                        <a:pt x="6831" y="4279"/>
                      </a:cubicBezTo>
                      <a:cubicBezTo>
                        <a:pt x="6831" y="4240"/>
                        <a:pt x="6792" y="4162"/>
                        <a:pt x="6792" y="4122"/>
                      </a:cubicBezTo>
                      <a:cubicBezTo>
                        <a:pt x="6753" y="4044"/>
                        <a:pt x="6674" y="4005"/>
                        <a:pt x="6635" y="4005"/>
                      </a:cubicBezTo>
                      <a:cubicBezTo>
                        <a:pt x="6242" y="3965"/>
                        <a:pt x="5889" y="3965"/>
                        <a:pt x="5496" y="3926"/>
                      </a:cubicBezTo>
                      <a:cubicBezTo>
                        <a:pt x="5025" y="3926"/>
                        <a:pt x="4554" y="3887"/>
                        <a:pt x="4083" y="3848"/>
                      </a:cubicBezTo>
                      <a:lnTo>
                        <a:pt x="4122" y="3848"/>
                      </a:lnTo>
                      <a:cubicBezTo>
                        <a:pt x="3259" y="3808"/>
                        <a:pt x="2434" y="3651"/>
                        <a:pt x="1649" y="3416"/>
                      </a:cubicBezTo>
                      <a:cubicBezTo>
                        <a:pt x="1453" y="3337"/>
                        <a:pt x="1257" y="3220"/>
                        <a:pt x="1060" y="3141"/>
                      </a:cubicBezTo>
                      <a:cubicBezTo>
                        <a:pt x="943" y="3063"/>
                        <a:pt x="864" y="2945"/>
                        <a:pt x="786" y="2866"/>
                      </a:cubicBezTo>
                      <a:cubicBezTo>
                        <a:pt x="707" y="2788"/>
                        <a:pt x="629" y="2670"/>
                        <a:pt x="589" y="2591"/>
                      </a:cubicBezTo>
                      <a:cubicBezTo>
                        <a:pt x="550" y="2513"/>
                        <a:pt x="511" y="2395"/>
                        <a:pt x="511" y="2317"/>
                      </a:cubicBezTo>
                      <a:lnTo>
                        <a:pt x="511" y="2160"/>
                      </a:lnTo>
                      <a:cubicBezTo>
                        <a:pt x="511" y="2081"/>
                        <a:pt x="511" y="2042"/>
                        <a:pt x="550" y="1963"/>
                      </a:cubicBezTo>
                      <a:cubicBezTo>
                        <a:pt x="589" y="1885"/>
                        <a:pt x="589" y="1846"/>
                        <a:pt x="629" y="1806"/>
                      </a:cubicBezTo>
                      <a:cubicBezTo>
                        <a:pt x="707" y="1689"/>
                        <a:pt x="786" y="1610"/>
                        <a:pt x="864" y="1532"/>
                      </a:cubicBezTo>
                      <a:cubicBezTo>
                        <a:pt x="1060" y="1374"/>
                        <a:pt x="1257" y="1257"/>
                        <a:pt x="1453" y="1178"/>
                      </a:cubicBezTo>
                      <a:cubicBezTo>
                        <a:pt x="1963" y="943"/>
                        <a:pt x="2513" y="786"/>
                        <a:pt x="3062" y="668"/>
                      </a:cubicBezTo>
                      <a:cubicBezTo>
                        <a:pt x="3664" y="563"/>
                        <a:pt x="4284" y="511"/>
                        <a:pt x="4909" y="511"/>
                      </a:cubicBezTo>
                      <a:cubicBezTo>
                        <a:pt x="5222" y="511"/>
                        <a:pt x="5536" y="524"/>
                        <a:pt x="5850" y="550"/>
                      </a:cubicBezTo>
                      <a:lnTo>
                        <a:pt x="5771" y="550"/>
                      </a:lnTo>
                      <a:cubicBezTo>
                        <a:pt x="6831" y="629"/>
                        <a:pt x="7891" y="864"/>
                        <a:pt x="8912" y="1217"/>
                      </a:cubicBezTo>
                      <a:lnTo>
                        <a:pt x="8872" y="1217"/>
                      </a:lnTo>
                      <a:cubicBezTo>
                        <a:pt x="9618" y="1453"/>
                        <a:pt x="10325" y="1806"/>
                        <a:pt x="10992" y="2277"/>
                      </a:cubicBezTo>
                      <a:cubicBezTo>
                        <a:pt x="11110" y="2356"/>
                        <a:pt x="11228" y="2434"/>
                        <a:pt x="11346" y="2513"/>
                      </a:cubicBezTo>
                      <a:cubicBezTo>
                        <a:pt x="11385" y="2572"/>
                        <a:pt x="11444" y="2601"/>
                        <a:pt x="11507" y="2601"/>
                      </a:cubicBezTo>
                      <a:cubicBezTo>
                        <a:pt x="11571" y="2601"/>
                        <a:pt x="11640" y="2572"/>
                        <a:pt x="11699" y="2513"/>
                      </a:cubicBezTo>
                      <a:cubicBezTo>
                        <a:pt x="11777" y="2434"/>
                        <a:pt x="11777" y="2277"/>
                        <a:pt x="11699" y="2160"/>
                      </a:cubicBezTo>
                      <a:cubicBezTo>
                        <a:pt x="11228" y="1806"/>
                        <a:pt x="10717" y="1453"/>
                        <a:pt x="10207" y="1217"/>
                      </a:cubicBezTo>
                      <a:cubicBezTo>
                        <a:pt x="9657" y="943"/>
                        <a:pt x="9108" y="707"/>
                        <a:pt x="8558" y="550"/>
                      </a:cubicBezTo>
                      <a:cubicBezTo>
                        <a:pt x="7381" y="197"/>
                        <a:pt x="6124" y="1"/>
                        <a:pt x="49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6"/>
                <p:cNvSpPr/>
                <p:nvPr/>
              </p:nvSpPr>
              <p:spPr>
                <a:xfrm>
                  <a:off x="3500350" y="713125"/>
                  <a:ext cx="298375" cy="189175"/>
                </a:xfrm>
                <a:custGeom>
                  <a:avLst/>
                  <a:gdLst/>
                  <a:ahLst/>
                  <a:cxnLst/>
                  <a:rect l="l" t="t" r="r" b="b"/>
                  <a:pathLst>
                    <a:path w="11935" h="7567" extrusionOk="0">
                      <a:moveTo>
                        <a:pt x="3180" y="1610"/>
                      </a:moveTo>
                      <a:lnTo>
                        <a:pt x="3416" y="1688"/>
                      </a:lnTo>
                      <a:lnTo>
                        <a:pt x="3612" y="1767"/>
                      </a:lnTo>
                      <a:lnTo>
                        <a:pt x="3769" y="1884"/>
                      </a:lnTo>
                      <a:lnTo>
                        <a:pt x="3769" y="1884"/>
                      </a:lnTo>
                      <a:lnTo>
                        <a:pt x="3416" y="1767"/>
                      </a:lnTo>
                      <a:lnTo>
                        <a:pt x="3298" y="1688"/>
                      </a:lnTo>
                      <a:lnTo>
                        <a:pt x="3180" y="1610"/>
                      </a:lnTo>
                      <a:close/>
                      <a:moveTo>
                        <a:pt x="1257" y="0"/>
                      </a:moveTo>
                      <a:cubicBezTo>
                        <a:pt x="1100" y="0"/>
                        <a:pt x="982" y="0"/>
                        <a:pt x="825" y="39"/>
                      </a:cubicBezTo>
                      <a:cubicBezTo>
                        <a:pt x="707" y="79"/>
                        <a:pt x="590" y="157"/>
                        <a:pt x="511" y="236"/>
                      </a:cubicBezTo>
                      <a:lnTo>
                        <a:pt x="472" y="236"/>
                      </a:lnTo>
                      <a:cubicBezTo>
                        <a:pt x="433" y="275"/>
                        <a:pt x="393" y="275"/>
                        <a:pt x="354" y="314"/>
                      </a:cubicBezTo>
                      <a:cubicBezTo>
                        <a:pt x="275" y="353"/>
                        <a:pt x="197" y="432"/>
                        <a:pt x="158" y="550"/>
                      </a:cubicBezTo>
                      <a:cubicBezTo>
                        <a:pt x="118" y="589"/>
                        <a:pt x="118" y="667"/>
                        <a:pt x="79" y="707"/>
                      </a:cubicBezTo>
                      <a:cubicBezTo>
                        <a:pt x="79" y="746"/>
                        <a:pt x="79" y="785"/>
                        <a:pt x="40" y="824"/>
                      </a:cubicBezTo>
                      <a:cubicBezTo>
                        <a:pt x="40" y="903"/>
                        <a:pt x="1" y="1021"/>
                        <a:pt x="1" y="1099"/>
                      </a:cubicBezTo>
                      <a:cubicBezTo>
                        <a:pt x="1" y="1178"/>
                        <a:pt x="1" y="1217"/>
                        <a:pt x="1" y="1295"/>
                      </a:cubicBezTo>
                      <a:lnTo>
                        <a:pt x="1" y="1374"/>
                      </a:lnTo>
                      <a:cubicBezTo>
                        <a:pt x="1" y="1570"/>
                        <a:pt x="40" y="1727"/>
                        <a:pt x="79" y="1884"/>
                      </a:cubicBezTo>
                      <a:cubicBezTo>
                        <a:pt x="79" y="1963"/>
                        <a:pt x="79" y="2041"/>
                        <a:pt x="158" y="2120"/>
                      </a:cubicBezTo>
                      <a:cubicBezTo>
                        <a:pt x="197" y="2159"/>
                        <a:pt x="236" y="2198"/>
                        <a:pt x="315" y="2238"/>
                      </a:cubicBezTo>
                      <a:cubicBezTo>
                        <a:pt x="354" y="2277"/>
                        <a:pt x="393" y="2277"/>
                        <a:pt x="472" y="2316"/>
                      </a:cubicBezTo>
                      <a:lnTo>
                        <a:pt x="511" y="2316"/>
                      </a:lnTo>
                      <a:cubicBezTo>
                        <a:pt x="590" y="2395"/>
                        <a:pt x="668" y="2512"/>
                        <a:pt x="747" y="2591"/>
                      </a:cubicBezTo>
                      <a:cubicBezTo>
                        <a:pt x="825" y="2709"/>
                        <a:pt x="904" y="2787"/>
                        <a:pt x="1021" y="2866"/>
                      </a:cubicBezTo>
                      <a:cubicBezTo>
                        <a:pt x="1100" y="2905"/>
                        <a:pt x="1139" y="2944"/>
                        <a:pt x="1218" y="2944"/>
                      </a:cubicBezTo>
                      <a:cubicBezTo>
                        <a:pt x="1257" y="2944"/>
                        <a:pt x="1335" y="2905"/>
                        <a:pt x="1375" y="2866"/>
                      </a:cubicBezTo>
                      <a:cubicBezTo>
                        <a:pt x="1414" y="2787"/>
                        <a:pt x="1453" y="2748"/>
                        <a:pt x="1453" y="2669"/>
                      </a:cubicBezTo>
                      <a:cubicBezTo>
                        <a:pt x="1453" y="2630"/>
                        <a:pt x="1414" y="2552"/>
                        <a:pt x="1375" y="2512"/>
                      </a:cubicBezTo>
                      <a:cubicBezTo>
                        <a:pt x="1414" y="2512"/>
                        <a:pt x="1492" y="2552"/>
                        <a:pt x="1532" y="2552"/>
                      </a:cubicBezTo>
                      <a:cubicBezTo>
                        <a:pt x="1728" y="2591"/>
                        <a:pt x="1924" y="2630"/>
                        <a:pt x="2121" y="2630"/>
                      </a:cubicBezTo>
                      <a:cubicBezTo>
                        <a:pt x="2199" y="2591"/>
                        <a:pt x="2317" y="2591"/>
                        <a:pt x="2395" y="2591"/>
                      </a:cubicBezTo>
                      <a:cubicBezTo>
                        <a:pt x="2474" y="2552"/>
                        <a:pt x="2592" y="2512"/>
                        <a:pt x="2670" y="2473"/>
                      </a:cubicBezTo>
                      <a:cubicBezTo>
                        <a:pt x="2670" y="2473"/>
                        <a:pt x="2709" y="2434"/>
                        <a:pt x="2709" y="2434"/>
                      </a:cubicBezTo>
                      <a:lnTo>
                        <a:pt x="3023" y="2512"/>
                      </a:lnTo>
                      <a:cubicBezTo>
                        <a:pt x="3966" y="2944"/>
                        <a:pt x="4947" y="3376"/>
                        <a:pt x="5928" y="3769"/>
                      </a:cubicBezTo>
                      <a:cubicBezTo>
                        <a:pt x="7224" y="4397"/>
                        <a:pt x="8480" y="5143"/>
                        <a:pt x="9736" y="5928"/>
                      </a:cubicBezTo>
                      <a:cubicBezTo>
                        <a:pt x="9769" y="5944"/>
                        <a:pt x="9808" y="5954"/>
                        <a:pt x="9848" y="5954"/>
                      </a:cubicBezTo>
                      <a:cubicBezTo>
                        <a:pt x="9906" y="5954"/>
                        <a:pt x="9965" y="5934"/>
                        <a:pt x="10011" y="5888"/>
                      </a:cubicBezTo>
                      <a:cubicBezTo>
                        <a:pt x="10325" y="6242"/>
                        <a:pt x="10639" y="6595"/>
                        <a:pt x="10953" y="6948"/>
                      </a:cubicBezTo>
                      <a:cubicBezTo>
                        <a:pt x="10999" y="6994"/>
                        <a:pt x="11059" y="7013"/>
                        <a:pt x="11116" y="7013"/>
                      </a:cubicBezTo>
                      <a:cubicBezTo>
                        <a:pt x="11156" y="7013"/>
                        <a:pt x="11195" y="7004"/>
                        <a:pt x="11228" y="6988"/>
                      </a:cubicBezTo>
                      <a:lnTo>
                        <a:pt x="11346" y="7223"/>
                      </a:lnTo>
                      <a:lnTo>
                        <a:pt x="11424" y="7419"/>
                      </a:lnTo>
                      <a:cubicBezTo>
                        <a:pt x="11463" y="7459"/>
                        <a:pt x="11503" y="7498"/>
                        <a:pt x="11542" y="7537"/>
                      </a:cubicBezTo>
                      <a:cubicBezTo>
                        <a:pt x="11581" y="7557"/>
                        <a:pt x="11621" y="7567"/>
                        <a:pt x="11655" y="7567"/>
                      </a:cubicBezTo>
                      <a:cubicBezTo>
                        <a:pt x="11689" y="7567"/>
                        <a:pt x="11719" y="7557"/>
                        <a:pt x="11738" y="7537"/>
                      </a:cubicBezTo>
                      <a:cubicBezTo>
                        <a:pt x="11856" y="7498"/>
                        <a:pt x="11935" y="7380"/>
                        <a:pt x="11895" y="7223"/>
                      </a:cubicBezTo>
                      <a:cubicBezTo>
                        <a:pt x="11778" y="6948"/>
                        <a:pt x="11621" y="6674"/>
                        <a:pt x="11463" y="6399"/>
                      </a:cubicBezTo>
                      <a:cubicBezTo>
                        <a:pt x="11306" y="6124"/>
                        <a:pt x="11110" y="5888"/>
                        <a:pt x="10914" y="5614"/>
                      </a:cubicBezTo>
                      <a:cubicBezTo>
                        <a:pt x="10639" y="5260"/>
                        <a:pt x="10286" y="4868"/>
                        <a:pt x="9932" y="4554"/>
                      </a:cubicBezTo>
                      <a:cubicBezTo>
                        <a:pt x="9893" y="4515"/>
                        <a:pt x="9893" y="4436"/>
                        <a:pt x="9854" y="4397"/>
                      </a:cubicBezTo>
                      <a:cubicBezTo>
                        <a:pt x="9579" y="4161"/>
                        <a:pt x="9304" y="3886"/>
                        <a:pt x="8990" y="3612"/>
                      </a:cubicBezTo>
                      <a:cubicBezTo>
                        <a:pt x="8716" y="3376"/>
                        <a:pt x="8559" y="3180"/>
                        <a:pt x="8362" y="2984"/>
                      </a:cubicBezTo>
                      <a:cubicBezTo>
                        <a:pt x="7734" y="2434"/>
                        <a:pt x="7067" y="1924"/>
                        <a:pt x="6399" y="1492"/>
                      </a:cubicBezTo>
                      <a:cubicBezTo>
                        <a:pt x="5732" y="1060"/>
                        <a:pt x="5025" y="707"/>
                        <a:pt x="4240" y="471"/>
                      </a:cubicBezTo>
                      <a:lnTo>
                        <a:pt x="4201" y="471"/>
                      </a:lnTo>
                      <a:cubicBezTo>
                        <a:pt x="3848" y="353"/>
                        <a:pt x="3455" y="236"/>
                        <a:pt x="3102" y="157"/>
                      </a:cubicBezTo>
                      <a:cubicBezTo>
                        <a:pt x="3072" y="147"/>
                        <a:pt x="3043" y="142"/>
                        <a:pt x="3015" y="142"/>
                      </a:cubicBezTo>
                      <a:cubicBezTo>
                        <a:pt x="2930" y="142"/>
                        <a:pt x="2857" y="187"/>
                        <a:pt x="2827" y="275"/>
                      </a:cubicBezTo>
                      <a:cubicBezTo>
                        <a:pt x="2827" y="314"/>
                        <a:pt x="2827" y="314"/>
                        <a:pt x="2827" y="353"/>
                      </a:cubicBezTo>
                      <a:lnTo>
                        <a:pt x="2749" y="353"/>
                      </a:lnTo>
                      <a:lnTo>
                        <a:pt x="2670" y="314"/>
                      </a:lnTo>
                      <a:cubicBezTo>
                        <a:pt x="2592" y="236"/>
                        <a:pt x="2474" y="196"/>
                        <a:pt x="2356" y="157"/>
                      </a:cubicBezTo>
                      <a:cubicBezTo>
                        <a:pt x="2238" y="118"/>
                        <a:pt x="2121" y="79"/>
                        <a:pt x="2003" y="79"/>
                      </a:cubicBezTo>
                      <a:cubicBezTo>
                        <a:pt x="1885" y="79"/>
                        <a:pt x="1767" y="39"/>
                        <a:pt x="1689" y="39"/>
                      </a:cubicBezTo>
                      <a:cubicBezTo>
                        <a:pt x="1532" y="0"/>
                        <a:pt x="1414" y="0"/>
                        <a:pt x="1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6"/>
                <p:cNvSpPr/>
                <p:nvPr/>
              </p:nvSpPr>
              <p:spPr>
                <a:xfrm>
                  <a:off x="3541575" y="716050"/>
                  <a:ext cx="83450" cy="60625"/>
                </a:xfrm>
                <a:custGeom>
                  <a:avLst/>
                  <a:gdLst/>
                  <a:ahLst/>
                  <a:cxnLst/>
                  <a:rect l="l" t="t" r="r" b="b"/>
                  <a:pathLst>
                    <a:path w="3338" h="2425" extrusionOk="0">
                      <a:moveTo>
                        <a:pt x="943" y="1"/>
                      </a:moveTo>
                      <a:cubicBezTo>
                        <a:pt x="825" y="1"/>
                        <a:pt x="746" y="40"/>
                        <a:pt x="707" y="119"/>
                      </a:cubicBezTo>
                      <a:lnTo>
                        <a:pt x="354" y="119"/>
                      </a:lnTo>
                      <a:cubicBezTo>
                        <a:pt x="334" y="99"/>
                        <a:pt x="314" y="89"/>
                        <a:pt x="295" y="89"/>
                      </a:cubicBezTo>
                      <a:cubicBezTo>
                        <a:pt x="275" y="89"/>
                        <a:pt x="256" y="99"/>
                        <a:pt x="236" y="119"/>
                      </a:cubicBezTo>
                      <a:cubicBezTo>
                        <a:pt x="0" y="158"/>
                        <a:pt x="0" y="472"/>
                        <a:pt x="197" y="550"/>
                      </a:cubicBezTo>
                      <a:cubicBezTo>
                        <a:pt x="275" y="590"/>
                        <a:pt x="354" y="629"/>
                        <a:pt x="432" y="668"/>
                      </a:cubicBezTo>
                      <a:cubicBezTo>
                        <a:pt x="354" y="707"/>
                        <a:pt x="314" y="747"/>
                        <a:pt x="275" y="786"/>
                      </a:cubicBezTo>
                      <a:cubicBezTo>
                        <a:pt x="236" y="825"/>
                        <a:pt x="236" y="864"/>
                        <a:pt x="236" y="904"/>
                      </a:cubicBezTo>
                      <a:cubicBezTo>
                        <a:pt x="236" y="982"/>
                        <a:pt x="275" y="1061"/>
                        <a:pt x="314" y="1100"/>
                      </a:cubicBezTo>
                      <a:cubicBezTo>
                        <a:pt x="550" y="1375"/>
                        <a:pt x="864" y="1610"/>
                        <a:pt x="1178" y="1807"/>
                      </a:cubicBezTo>
                      <a:cubicBezTo>
                        <a:pt x="1531" y="2003"/>
                        <a:pt x="1885" y="2160"/>
                        <a:pt x="2277" y="2238"/>
                      </a:cubicBezTo>
                      <a:cubicBezTo>
                        <a:pt x="2395" y="2238"/>
                        <a:pt x="2474" y="2199"/>
                        <a:pt x="2552" y="2121"/>
                      </a:cubicBezTo>
                      <a:lnTo>
                        <a:pt x="2984" y="2395"/>
                      </a:lnTo>
                      <a:cubicBezTo>
                        <a:pt x="3004" y="2415"/>
                        <a:pt x="3033" y="2425"/>
                        <a:pt x="3062" y="2425"/>
                      </a:cubicBezTo>
                      <a:cubicBezTo>
                        <a:pt x="3092" y="2425"/>
                        <a:pt x="3121" y="2415"/>
                        <a:pt x="3141" y="2395"/>
                      </a:cubicBezTo>
                      <a:cubicBezTo>
                        <a:pt x="3298" y="2356"/>
                        <a:pt x="3337" y="2238"/>
                        <a:pt x="3298" y="2121"/>
                      </a:cubicBezTo>
                      <a:cubicBezTo>
                        <a:pt x="3298" y="2042"/>
                        <a:pt x="3259" y="2003"/>
                        <a:pt x="3180" y="1964"/>
                      </a:cubicBezTo>
                      <a:cubicBezTo>
                        <a:pt x="2827" y="1728"/>
                        <a:pt x="2474" y="1453"/>
                        <a:pt x="2081" y="1296"/>
                      </a:cubicBezTo>
                      <a:cubicBezTo>
                        <a:pt x="2120" y="1218"/>
                        <a:pt x="2120" y="1139"/>
                        <a:pt x="2081" y="1061"/>
                      </a:cubicBezTo>
                      <a:cubicBezTo>
                        <a:pt x="2042" y="943"/>
                        <a:pt x="1963" y="864"/>
                        <a:pt x="1885" y="786"/>
                      </a:cubicBezTo>
                      <a:cubicBezTo>
                        <a:pt x="1924" y="747"/>
                        <a:pt x="1963" y="707"/>
                        <a:pt x="1963" y="668"/>
                      </a:cubicBezTo>
                      <a:cubicBezTo>
                        <a:pt x="2003" y="629"/>
                        <a:pt x="2003" y="550"/>
                        <a:pt x="1963" y="472"/>
                      </a:cubicBezTo>
                      <a:cubicBezTo>
                        <a:pt x="1963" y="433"/>
                        <a:pt x="1924" y="433"/>
                        <a:pt x="1924" y="393"/>
                      </a:cubicBezTo>
                      <a:cubicBezTo>
                        <a:pt x="1885" y="315"/>
                        <a:pt x="1845" y="276"/>
                        <a:pt x="1767" y="236"/>
                      </a:cubicBezTo>
                      <a:cubicBezTo>
                        <a:pt x="1531" y="119"/>
                        <a:pt x="1257" y="40"/>
                        <a:pt x="9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6"/>
                <p:cNvSpPr/>
                <p:nvPr/>
              </p:nvSpPr>
              <p:spPr>
                <a:xfrm rot="155182">
                  <a:off x="3236359" y="716916"/>
                  <a:ext cx="269447" cy="86213"/>
                </a:xfrm>
                <a:custGeom>
                  <a:avLst/>
                  <a:gdLst/>
                  <a:ahLst/>
                  <a:cxnLst/>
                  <a:rect l="l" t="t" r="r" b="b"/>
                  <a:pathLst>
                    <a:path w="10326" h="3023" extrusionOk="0">
                      <a:moveTo>
                        <a:pt x="4908" y="0"/>
                      </a:moveTo>
                      <a:cubicBezTo>
                        <a:pt x="4319" y="39"/>
                        <a:pt x="3730" y="118"/>
                        <a:pt x="3141" y="236"/>
                      </a:cubicBezTo>
                      <a:cubicBezTo>
                        <a:pt x="2670" y="314"/>
                        <a:pt x="2199" y="471"/>
                        <a:pt x="1767" y="707"/>
                      </a:cubicBezTo>
                      <a:cubicBezTo>
                        <a:pt x="1669" y="687"/>
                        <a:pt x="1561" y="677"/>
                        <a:pt x="1453" y="677"/>
                      </a:cubicBezTo>
                      <a:cubicBezTo>
                        <a:pt x="1345" y="677"/>
                        <a:pt x="1237" y="687"/>
                        <a:pt x="1139" y="707"/>
                      </a:cubicBezTo>
                      <a:cubicBezTo>
                        <a:pt x="982" y="746"/>
                        <a:pt x="864" y="785"/>
                        <a:pt x="747" y="864"/>
                      </a:cubicBezTo>
                      <a:cubicBezTo>
                        <a:pt x="629" y="942"/>
                        <a:pt x="511" y="1060"/>
                        <a:pt x="433" y="1178"/>
                      </a:cubicBezTo>
                      <a:cubicBezTo>
                        <a:pt x="393" y="1217"/>
                        <a:pt x="354" y="1296"/>
                        <a:pt x="354" y="1374"/>
                      </a:cubicBezTo>
                      <a:lnTo>
                        <a:pt x="236" y="1453"/>
                      </a:lnTo>
                      <a:cubicBezTo>
                        <a:pt x="158" y="1492"/>
                        <a:pt x="119" y="1570"/>
                        <a:pt x="79" y="1688"/>
                      </a:cubicBezTo>
                      <a:cubicBezTo>
                        <a:pt x="40" y="1806"/>
                        <a:pt x="1" y="1924"/>
                        <a:pt x="1" y="2041"/>
                      </a:cubicBezTo>
                      <a:cubicBezTo>
                        <a:pt x="1" y="2120"/>
                        <a:pt x="1" y="2159"/>
                        <a:pt x="40" y="2238"/>
                      </a:cubicBezTo>
                      <a:cubicBezTo>
                        <a:pt x="40" y="2277"/>
                        <a:pt x="79" y="2316"/>
                        <a:pt x="119" y="2395"/>
                      </a:cubicBezTo>
                      <a:cubicBezTo>
                        <a:pt x="197" y="2473"/>
                        <a:pt x="276" y="2552"/>
                        <a:pt x="393" y="2591"/>
                      </a:cubicBezTo>
                      <a:cubicBezTo>
                        <a:pt x="433" y="2630"/>
                        <a:pt x="472" y="2630"/>
                        <a:pt x="550" y="2669"/>
                      </a:cubicBezTo>
                      <a:cubicBezTo>
                        <a:pt x="668" y="2748"/>
                        <a:pt x="825" y="2866"/>
                        <a:pt x="1021" y="2905"/>
                      </a:cubicBezTo>
                      <a:cubicBezTo>
                        <a:pt x="1178" y="2944"/>
                        <a:pt x="1375" y="2984"/>
                        <a:pt x="1571" y="3023"/>
                      </a:cubicBezTo>
                      <a:cubicBezTo>
                        <a:pt x="1610" y="3023"/>
                        <a:pt x="1689" y="3023"/>
                        <a:pt x="1728" y="2984"/>
                      </a:cubicBezTo>
                      <a:cubicBezTo>
                        <a:pt x="1807" y="2944"/>
                        <a:pt x="1846" y="2866"/>
                        <a:pt x="1846" y="2827"/>
                      </a:cubicBezTo>
                      <a:cubicBezTo>
                        <a:pt x="2160" y="2787"/>
                        <a:pt x="2474" y="2748"/>
                        <a:pt x="2749" y="2669"/>
                      </a:cubicBezTo>
                      <a:cubicBezTo>
                        <a:pt x="2906" y="2630"/>
                        <a:pt x="2984" y="2591"/>
                        <a:pt x="3102" y="2552"/>
                      </a:cubicBezTo>
                      <a:lnTo>
                        <a:pt x="3338" y="2552"/>
                      </a:lnTo>
                      <a:cubicBezTo>
                        <a:pt x="4083" y="2512"/>
                        <a:pt x="4790" y="2434"/>
                        <a:pt x="5536" y="2277"/>
                      </a:cubicBezTo>
                      <a:cubicBezTo>
                        <a:pt x="5575" y="2277"/>
                        <a:pt x="5614" y="2238"/>
                        <a:pt x="5654" y="2238"/>
                      </a:cubicBezTo>
                      <a:lnTo>
                        <a:pt x="5693" y="2159"/>
                      </a:lnTo>
                      <a:cubicBezTo>
                        <a:pt x="6046" y="2120"/>
                        <a:pt x="6439" y="2041"/>
                        <a:pt x="6831" y="2002"/>
                      </a:cubicBezTo>
                      <a:cubicBezTo>
                        <a:pt x="6871" y="2002"/>
                        <a:pt x="6910" y="2002"/>
                        <a:pt x="6949" y="1963"/>
                      </a:cubicBezTo>
                      <a:cubicBezTo>
                        <a:pt x="6949" y="1963"/>
                        <a:pt x="6988" y="1924"/>
                        <a:pt x="7028" y="1884"/>
                      </a:cubicBezTo>
                      <a:cubicBezTo>
                        <a:pt x="7165" y="1892"/>
                        <a:pt x="7303" y="1895"/>
                        <a:pt x="7442" y="1895"/>
                      </a:cubicBezTo>
                      <a:cubicBezTo>
                        <a:pt x="8062" y="1895"/>
                        <a:pt x="8703" y="1831"/>
                        <a:pt x="9344" y="1767"/>
                      </a:cubicBezTo>
                      <a:lnTo>
                        <a:pt x="9540" y="1845"/>
                      </a:lnTo>
                      <a:lnTo>
                        <a:pt x="9501" y="1845"/>
                      </a:lnTo>
                      <a:cubicBezTo>
                        <a:pt x="9619" y="1884"/>
                        <a:pt x="9776" y="1924"/>
                        <a:pt x="9933" y="2002"/>
                      </a:cubicBezTo>
                      <a:cubicBezTo>
                        <a:pt x="9965" y="2024"/>
                        <a:pt x="10001" y="2034"/>
                        <a:pt x="10038" y="2034"/>
                      </a:cubicBezTo>
                      <a:cubicBezTo>
                        <a:pt x="10132" y="2034"/>
                        <a:pt x="10229" y="1969"/>
                        <a:pt x="10286" y="1884"/>
                      </a:cubicBezTo>
                      <a:cubicBezTo>
                        <a:pt x="10325" y="1767"/>
                        <a:pt x="10286" y="1649"/>
                        <a:pt x="10168" y="1570"/>
                      </a:cubicBezTo>
                      <a:lnTo>
                        <a:pt x="9815" y="1413"/>
                      </a:lnTo>
                      <a:cubicBezTo>
                        <a:pt x="9776" y="1374"/>
                        <a:pt x="9736" y="1296"/>
                        <a:pt x="9658" y="1256"/>
                      </a:cubicBezTo>
                      <a:cubicBezTo>
                        <a:pt x="9147" y="1021"/>
                        <a:pt x="8637" y="864"/>
                        <a:pt x="8088" y="707"/>
                      </a:cubicBezTo>
                      <a:lnTo>
                        <a:pt x="7813" y="628"/>
                      </a:lnTo>
                      <a:cubicBezTo>
                        <a:pt x="7459" y="393"/>
                        <a:pt x="7067" y="236"/>
                        <a:pt x="6635" y="157"/>
                      </a:cubicBezTo>
                      <a:cubicBezTo>
                        <a:pt x="6360" y="118"/>
                        <a:pt x="6125" y="79"/>
                        <a:pt x="5850" y="39"/>
                      </a:cubicBezTo>
                      <a:lnTo>
                        <a:pt x="4908" y="39"/>
                      </a:lnTo>
                      <a:lnTo>
                        <a:pt x="49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6"/>
                <p:cNvSpPr/>
                <p:nvPr/>
              </p:nvSpPr>
              <p:spPr>
                <a:xfrm>
                  <a:off x="2803054" y="788334"/>
                  <a:ext cx="430875" cy="381175"/>
                </a:xfrm>
                <a:custGeom>
                  <a:avLst/>
                  <a:gdLst/>
                  <a:ahLst/>
                  <a:cxnLst/>
                  <a:rect l="l" t="t" r="r" b="b"/>
                  <a:pathLst>
                    <a:path w="17235" h="15247" extrusionOk="0">
                      <a:moveTo>
                        <a:pt x="15899" y="0"/>
                      </a:moveTo>
                      <a:cubicBezTo>
                        <a:pt x="15114" y="0"/>
                        <a:pt x="14329" y="79"/>
                        <a:pt x="13544" y="236"/>
                      </a:cubicBezTo>
                      <a:lnTo>
                        <a:pt x="13465" y="236"/>
                      </a:lnTo>
                      <a:cubicBezTo>
                        <a:pt x="12327" y="471"/>
                        <a:pt x="11189" y="824"/>
                        <a:pt x="10089" y="1295"/>
                      </a:cubicBezTo>
                      <a:cubicBezTo>
                        <a:pt x="8990" y="1806"/>
                        <a:pt x="7930" y="2395"/>
                        <a:pt x="6949" y="3141"/>
                      </a:cubicBezTo>
                      <a:cubicBezTo>
                        <a:pt x="5928" y="3847"/>
                        <a:pt x="5025" y="4672"/>
                        <a:pt x="4201" y="5574"/>
                      </a:cubicBezTo>
                      <a:cubicBezTo>
                        <a:pt x="3337" y="6438"/>
                        <a:pt x="2591" y="7419"/>
                        <a:pt x="1963" y="8440"/>
                      </a:cubicBezTo>
                      <a:cubicBezTo>
                        <a:pt x="1335" y="9422"/>
                        <a:pt x="825" y="10481"/>
                        <a:pt x="472" y="11581"/>
                      </a:cubicBezTo>
                      <a:cubicBezTo>
                        <a:pt x="275" y="12012"/>
                        <a:pt x="158" y="12483"/>
                        <a:pt x="79" y="12994"/>
                      </a:cubicBezTo>
                      <a:cubicBezTo>
                        <a:pt x="1" y="13386"/>
                        <a:pt x="1" y="13818"/>
                        <a:pt x="79" y="14211"/>
                      </a:cubicBezTo>
                      <a:cubicBezTo>
                        <a:pt x="118" y="14564"/>
                        <a:pt x="315" y="14878"/>
                        <a:pt x="589" y="15114"/>
                      </a:cubicBezTo>
                      <a:cubicBezTo>
                        <a:pt x="707" y="15192"/>
                        <a:pt x="864" y="15231"/>
                        <a:pt x="1021" y="15231"/>
                      </a:cubicBezTo>
                      <a:cubicBezTo>
                        <a:pt x="1074" y="15242"/>
                        <a:pt x="1129" y="15247"/>
                        <a:pt x="1186" y="15247"/>
                      </a:cubicBezTo>
                      <a:cubicBezTo>
                        <a:pt x="1341" y="15247"/>
                        <a:pt x="1506" y="15210"/>
                        <a:pt x="1649" y="15153"/>
                      </a:cubicBezTo>
                      <a:cubicBezTo>
                        <a:pt x="1924" y="15035"/>
                        <a:pt x="2160" y="14878"/>
                        <a:pt x="2434" y="14721"/>
                      </a:cubicBezTo>
                      <a:cubicBezTo>
                        <a:pt x="2513" y="14643"/>
                        <a:pt x="2552" y="14486"/>
                        <a:pt x="2474" y="14368"/>
                      </a:cubicBezTo>
                      <a:cubicBezTo>
                        <a:pt x="2434" y="14329"/>
                        <a:pt x="2356" y="14289"/>
                        <a:pt x="2277" y="14289"/>
                      </a:cubicBezTo>
                      <a:cubicBezTo>
                        <a:pt x="2238" y="14289"/>
                        <a:pt x="2160" y="14289"/>
                        <a:pt x="2120" y="14329"/>
                      </a:cubicBezTo>
                      <a:lnTo>
                        <a:pt x="1885" y="14486"/>
                      </a:lnTo>
                      <a:cubicBezTo>
                        <a:pt x="1728" y="14564"/>
                        <a:pt x="1532" y="14643"/>
                        <a:pt x="1335" y="14721"/>
                      </a:cubicBezTo>
                      <a:cubicBezTo>
                        <a:pt x="1257" y="14760"/>
                        <a:pt x="1178" y="14760"/>
                        <a:pt x="1100" y="14760"/>
                      </a:cubicBezTo>
                      <a:lnTo>
                        <a:pt x="982" y="14760"/>
                      </a:lnTo>
                      <a:lnTo>
                        <a:pt x="864" y="14721"/>
                      </a:lnTo>
                      <a:cubicBezTo>
                        <a:pt x="864" y="14721"/>
                        <a:pt x="825" y="14682"/>
                        <a:pt x="786" y="14682"/>
                      </a:cubicBezTo>
                      <a:lnTo>
                        <a:pt x="707" y="14564"/>
                      </a:lnTo>
                      <a:cubicBezTo>
                        <a:pt x="668" y="14486"/>
                        <a:pt x="629" y="14368"/>
                        <a:pt x="589" y="14289"/>
                      </a:cubicBezTo>
                      <a:cubicBezTo>
                        <a:pt x="550" y="14093"/>
                        <a:pt x="550" y="13936"/>
                        <a:pt x="550" y="13740"/>
                      </a:cubicBezTo>
                      <a:cubicBezTo>
                        <a:pt x="550" y="13308"/>
                        <a:pt x="589" y="12915"/>
                        <a:pt x="707" y="12523"/>
                      </a:cubicBezTo>
                      <a:lnTo>
                        <a:pt x="707" y="12483"/>
                      </a:lnTo>
                      <a:cubicBezTo>
                        <a:pt x="825" y="11973"/>
                        <a:pt x="982" y="11463"/>
                        <a:pt x="1218" y="10992"/>
                      </a:cubicBezTo>
                      <a:cubicBezTo>
                        <a:pt x="1414" y="10442"/>
                        <a:pt x="1689" y="9893"/>
                        <a:pt x="1963" y="9422"/>
                      </a:cubicBezTo>
                      <a:cubicBezTo>
                        <a:pt x="1963" y="9422"/>
                        <a:pt x="1963" y="9461"/>
                        <a:pt x="1963" y="9461"/>
                      </a:cubicBezTo>
                      <a:cubicBezTo>
                        <a:pt x="2709" y="8126"/>
                        <a:pt x="3612" y="6909"/>
                        <a:pt x="4672" y="5810"/>
                      </a:cubicBezTo>
                      <a:cubicBezTo>
                        <a:pt x="5810" y="4593"/>
                        <a:pt x="7106" y="3572"/>
                        <a:pt x="8519" y="2709"/>
                      </a:cubicBezTo>
                      <a:cubicBezTo>
                        <a:pt x="9775" y="1963"/>
                        <a:pt x="11110" y="1374"/>
                        <a:pt x="12484" y="981"/>
                      </a:cubicBezTo>
                      <a:lnTo>
                        <a:pt x="12406" y="981"/>
                      </a:lnTo>
                      <a:cubicBezTo>
                        <a:pt x="13544" y="667"/>
                        <a:pt x="14682" y="510"/>
                        <a:pt x="15820" y="471"/>
                      </a:cubicBezTo>
                      <a:lnTo>
                        <a:pt x="15820" y="471"/>
                      </a:lnTo>
                      <a:cubicBezTo>
                        <a:pt x="16222" y="471"/>
                        <a:pt x="16590" y="476"/>
                        <a:pt x="16959" y="550"/>
                      </a:cubicBezTo>
                      <a:cubicBezTo>
                        <a:pt x="17077" y="550"/>
                        <a:pt x="17195" y="471"/>
                        <a:pt x="17234" y="314"/>
                      </a:cubicBezTo>
                      <a:cubicBezTo>
                        <a:pt x="17234" y="196"/>
                        <a:pt x="17116" y="79"/>
                        <a:pt x="16998" y="39"/>
                      </a:cubicBezTo>
                      <a:cubicBezTo>
                        <a:pt x="16645" y="39"/>
                        <a:pt x="16253" y="0"/>
                        <a:pt x="15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6"/>
                <p:cNvSpPr/>
                <p:nvPr/>
              </p:nvSpPr>
              <p:spPr>
                <a:xfrm>
                  <a:off x="2813375" y="790650"/>
                  <a:ext cx="403375" cy="367250"/>
                </a:xfrm>
                <a:custGeom>
                  <a:avLst/>
                  <a:gdLst/>
                  <a:ahLst/>
                  <a:cxnLst/>
                  <a:rect l="l" t="t" r="r" b="b"/>
                  <a:pathLst>
                    <a:path w="16135" h="14690" extrusionOk="0">
                      <a:moveTo>
                        <a:pt x="15742" y="0"/>
                      </a:moveTo>
                      <a:cubicBezTo>
                        <a:pt x="15114" y="40"/>
                        <a:pt x="14486" y="118"/>
                        <a:pt x="13858" y="236"/>
                      </a:cubicBezTo>
                      <a:cubicBezTo>
                        <a:pt x="13230" y="354"/>
                        <a:pt x="12641" y="550"/>
                        <a:pt x="12052" y="746"/>
                      </a:cubicBezTo>
                      <a:cubicBezTo>
                        <a:pt x="11502" y="903"/>
                        <a:pt x="10992" y="1099"/>
                        <a:pt x="10482" y="1335"/>
                      </a:cubicBezTo>
                      <a:lnTo>
                        <a:pt x="10325" y="1374"/>
                      </a:lnTo>
                      <a:lnTo>
                        <a:pt x="10285" y="1374"/>
                      </a:lnTo>
                      <a:cubicBezTo>
                        <a:pt x="8754" y="1688"/>
                        <a:pt x="7381" y="2434"/>
                        <a:pt x="6281" y="3494"/>
                      </a:cubicBezTo>
                      <a:cubicBezTo>
                        <a:pt x="5928" y="3808"/>
                        <a:pt x="5575" y="4161"/>
                        <a:pt x="5221" y="4515"/>
                      </a:cubicBezTo>
                      <a:cubicBezTo>
                        <a:pt x="4907" y="4868"/>
                        <a:pt x="4633" y="5104"/>
                        <a:pt x="4358" y="5378"/>
                      </a:cubicBezTo>
                      <a:cubicBezTo>
                        <a:pt x="3926" y="5889"/>
                        <a:pt x="3494" y="6399"/>
                        <a:pt x="3102" y="6909"/>
                      </a:cubicBezTo>
                      <a:cubicBezTo>
                        <a:pt x="2709" y="7263"/>
                        <a:pt x="2395" y="7616"/>
                        <a:pt x="2120" y="8009"/>
                      </a:cubicBezTo>
                      <a:cubicBezTo>
                        <a:pt x="1728" y="8597"/>
                        <a:pt x="1374" y="9226"/>
                        <a:pt x="1139" y="9893"/>
                      </a:cubicBezTo>
                      <a:cubicBezTo>
                        <a:pt x="1100" y="9971"/>
                        <a:pt x="1060" y="10050"/>
                        <a:pt x="1021" y="10128"/>
                      </a:cubicBezTo>
                      <a:cubicBezTo>
                        <a:pt x="785" y="10599"/>
                        <a:pt x="589" y="11110"/>
                        <a:pt x="432" y="11581"/>
                      </a:cubicBezTo>
                      <a:cubicBezTo>
                        <a:pt x="236" y="12130"/>
                        <a:pt x="118" y="12719"/>
                        <a:pt x="79" y="13269"/>
                      </a:cubicBezTo>
                      <a:cubicBezTo>
                        <a:pt x="79" y="13308"/>
                        <a:pt x="79" y="13347"/>
                        <a:pt x="79" y="13387"/>
                      </a:cubicBezTo>
                      <a:cubicBezTo>
                        <a:pt x="79" y="13583"/>
                        <a:pt x="40" y="13779"/>
                        <a:pt x="0" y="13936"/>
                      </a:cubicBezTo>
                      <a:cubicBezTo>
                        <a:pt x="0" y="14054"/>
                        <a:pt x="79" y="14172"/>
                        <a:pt x="157" y="14211"/>
                      </a:cubicBezTo>
                      <a:lnTo>
                        <a:pt x="354" y="14211"/>
                      </a:lnTo>
                      <a:lnTo>
                        <a:pt x="354" y="14486"/>
                      </a:lnTo>
                      <a:cubicBezTo>
                        <a:pt x="354" y="14588"/>
                        <a:pt x="471" y="14690"/>
                        <a:pt x="579" y="14690"/>
                      </a:cubicBezTo>
                      <a:cubicBezTo>
                        <a:pt x="596" y="14690"/>
                        <a:pt x="613" y="14687"/>
                        <a:pt x="628" y="14682"/>
                      </a:cubicBezTo>
                      <a:cubicBezTo>
                        <a:pt x="746" y="14682"/>
                        <a:pt x="864" y="14564"/>
                        <a:pt x="825" y="14407"/>
                      </a:cubicBezTo>
                      <a:lnTo>
                        <a:pt x="825" y="14015"/>
                      </a:lnTo>
                      <a:cubicBezTo>
                        <a:pt x="825" y="13818"/>
                        <a:pt x="825" y="13583"/>
                        <a:pt x="864" y="13387"/>
                      </a:cubicBezTo>
                      <a:cubicBezTo>
                        <a:pt x="943" y="13269"/>
                        <a:pt x="982" y="13190"/>
                        <a:pt x="1021" y="13073"/>
                      </a:cubicBezTo>
                      <a:cubicBezTo>
                        <a:pt x="1296" y="12602"/>
                        <a:pt x="1531" y="12170"/>
                        <a:pt x="1806" y="11699"/>
                      </a:cubicBezTo>
                      <a:cubicBezTo>
                        <a:pt x="1845" y="11699"/>
                        <a:pt x="1885" y="11659"/>
                        <a:pt x="1924" y="11620"/>
                      </a:cubicBezTo>
                      <a:cubicBezTo>
                        <a:pt x="3180" y="9893"/>
                        <a:pt x="4515" y="8244"/>
                        <a:pt x="5732" y="6517"/>
                      </a:cubicBezTo>
                      <a:cubicBezTo>
                        <a:pt x="6988" y="5457"/>
                        <a:pt x="8205" y="4358"/>
                        <a:pt x="9540" y="3416"/>
                      </a:cubicBezTo>
                      <a:cubicBezTo>
                        <a:pt x="11267" y="2434"/>
                        <a:pt x="13112" y="1610"/>
                        <a:pt x="14996" y="1021"/>
                      </a:cubicBezTo>
                      <a:cubicBezTo>
                        <a:pt x="15075" y="982"/>
                        <a:pt x="15114" y="903"/>
                        <a:pt x="15153" y="785"/>
                      </a:cubicBezTo>
                      <a:lnTo>
                        <a:pt x="15271" y="746"/>
                      </a:lnTo>
                      <a:cubicBezTo>
                        <a:pt x="15350" y="746"/>
                        <a:pt x="15428" y="707"/>
                        <a:pt x="15467" y="668"/>
                      </a:cubicBezTo>
                      <a:cubicBezTo>
                        <a:pt x="15467" y="628"/>
                        <a:pt x="15507" y="589"/>
                        <a:pt x="15507" y="550"/>
                      </a:cubicBezTo>
                      <a:lnTo>
                        <a:pt x="15821" y="550"/>
                      </a:lnTo>
                      <a:cubicBezTo>
                        <a:pt x="16135" y="511"/>
                        <a:pt x="16095" y="40"/>
                        <a:pt x="15781" y="40"/>
                      </a:cubicBezTo>
                      <a:lnTo>
                        <a:pt x="15742" y="40"/>
                      </a:lnTo>
                      <a:lnTo>
                        <a:pt x="1574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6"/>
                <p:cNvSpPr/>
                <p:nvPr/>
              </p:nvSpPr>
              <p:spPr>
                <a:xfrm>
                  <a:off x="3711350" y="1243875"/>
                  <a:ext cx="142325" cy="93625"/>
                </a:xfrm>
                <a:custGeom>
                  <a:avLst/>
                  <a:gdLst/>
                  <a:ahLst/>
                  <a:cxnLst/>
                  <a:rect l="l" t="t" r="r" b="b"/>
                  <a:pathLst>
                    <a:path w="5693" h="3745" extrusionOk="0">
                      <a:moveTo>
                        <a:pt x="1087" y="0"/>
                      </a:moveTo>
                      <a:cubicBezTo>
                        <a:pt x="788" y="0"/>
                        <a:pt x="526" y="121"/>
                        <a:pt x="354" y="361"/>
                      </a:cubicBezTo>
                      <a:cubicBezTo>
                        <a:pt x="1" y="989"/>
                        <a:pt x="904" y="2167"/>
                        <a:pt x="2317" y="2991"/>
                      </a:cubicBezTo>
                      <a:cubicBezTo>
                        <a:pt x="3063" y="3423"/>
                        <a:pt x="3887" y="3698"/>
                        <a:pt x="4712" y="3737"/>
                      </a:cubicBezTo>
                      <a:cubicBezTo>
                        <a:pt x="4756" y="3742"/>
                        <a:pt x="4799" y="3744"/>
                        <a:pt x="4842" y="3744"/>
                      </a:cubicBezTo>
                      <a:cubicBezTo>
                        <a:pt x="5141" y="3744"/>
                        <a:pt x="5403" y="3624"/>
                        <a:pt x="5575" y="3384"/>
                      </a:cubicBezTo>
                      <a:cubicBezTo>
                        <a:pt x="5693" y="3227"/>
                        <a:pt x="5693" y="3030"/>
                        <a:pt x="5614" y="2834"/>
                      </a:cubicBezTo>
                      <a:cubicBezTo>
                        <a:pt x="5457" y="2206"/>
                        <a:pt x="4633" y="1382"/>
                        <a:pt x="3612" y="793"/>
                      </a:cubicBezTo>
                      <a:cubicBezTo>
                        <a:pt x="2866" y="322"/>
                        <a:pt x="2042" y="86"/>
                        <a:pt x="1218" y="8"/>
                      </a:cubicBezTo>
                      <a:cubicBezTo>
                        <a:pt x="1174" y="3"/>
                        <a:pt x="1130" y="0"/>
                        <a:pt x="1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6"/>
                <p:cNvSpPr/>
                <p:nvPr/>
              </p:nvSpPr>
              <p:spPr>
                <a:xfrm>
                  <a:off x="3308000" y="1196950"/>
                  <a:ext cx="157050" cy="68725"/>
                </a:xfrm>
                <a:custGeom>
                  <a:avLst/>
                  <a:gdLst/>
                  <a:ahLst/>
                  <a:cxnLst/>
                  <a:rect l="l" t="t" r="r" b="b"/>
                  <a:pathLst>
                    <a:path w="6282" h="2749" extrusionOk="0">
                      <a:moveTo>
                        <a:pt x="4044" y="0"/>
                      </a:moveTo>
                      <a:cubicBezTo>
                        <a:pt x="3651" y="0"/>
                        <a:pt x="3259" y="40"/>
                        <a:pt x="2905" y="118"/>
                      </a:cubicBezTo>
                      <a:cubicBezTo>
                        <a:pt x="2160" y="197"/>
                        <a:pt x="1453" y="471"/>
                        <a:pt x="786" y="825"/>
                      </a:cubicBezTo>
                      <a:cubicBezTo>
                        <a:pt x="275" y="1178"/>
                        <a:pt x="0" y="1571"/>
                        <a:pt x="40" y="1885"/>
                      </a:cubicBezTo>
                      <a:cubicBezTo>
                        <a:pt x="158" y="2434"/>
                        <a:pt x="982" y="2748"/>
                        <a:pt x="2160" y="2748"/>
                      </a:cubicBezTo>
                      <a:cubicBezTo>
                        <a:pt x="2552" y="2748"/>
                        <a:pt x="2945" y="2748"/>
                        <a:pt x="3337" y="2670"/>
                      </a:cubicBezTo>
                      <a:cubicBezTo>
                        <a:pt x="4986" y="2395"/>
                        <a:pt x="6281" y="1571"/>
                        <a:pt x="6164" y="864"/>
                      </a:cubicBezTo>
                      <a:cubicBezTo>
                        <a:pt x="6046" y="354"/>
                        <a:pt x="5222" y="0"/>
                        <a:pt x="40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6"/>
                <p:cNvSpPr/>
                <p:nvPr/>
              </p:nvSpPr>
              <p:spPr>
                <a:xfrm>
                  <a:off x="3537650" y="1351025"/>
                  <a:ext cx="76575" cy="208075"/>
                </a:xfrm>
                <a:custGeom>
                  <a:avLst/>
                  <a:gdLst/>
                  <a:ahLst/>
                  <a:cxnLst/>
                  <a:rect l="l" t="t" r="r" b="b"/>
                  <a:pathLst>
                    <a:path w="3063" h="8323" extrusionOk="0">
                      <a:moveTo>
                        <a:pt x="1374" y="1"/>
                      </a:moveTo>
                      <a:cubicBezTo>
                        <a:pt x="1335" y="1"/>
                        <a:pt x="1257" y="40"/>
                        <a:pt x="1257" y="118"/>
                      </a:cubicBezTo>
                      <a:cubicBezTo>
                        <a:pt x="1139" y="707"/>
                        <a:pt x="982" y="1335"/>
                        <a:pt x="825" y="1924"/>
                      </a:cubicBezTo>
                      <a:lnTo>
                        <a:pt x="668" y="2552"/>
                      </a:lnTo>
                      <a:cubicBezTo>
                        <a:pt x="589" y="2945"/>
                        <a:pt x="471" y="3377"/>
                        <a:pt x="393" y="3769"/>
                      </a:cubicBezTo>
                      <a:cubicBezTo>
                        <a:pt x="354" y="4005"/>
                        <a:pt x="314" y="4201"/>
                        <a:pt x="275" y="4437"/>
                      </a:cubicBezTo>
                      <a:cubicBezTo>
                        <a:pt x="275" y="4554"/>
                        <a:pt x="236" y="4633"/>
                        <a:pt x="197" y="4751"/>
                      </a:cubicBezTo>
                      <a:lnTo>
                        <a:pt x="197" y="4868"/>
                      </a:lnTo>
                      <a:lnTo>
                        <a:pt x="157" y="5065"/>
                      </a:lnTo>
                      <a:cubicBezTo>
                        <a:pt x="118" y="5143"/>
                        <a:pt x="157" y="5222"/>
                        <a:pt x="197" y="5261"/>
                      </a:cubicBezTo>
                      <a:cubicBezTo>
                        <a:pt x="236" y="5300"/>
                        <a:pt x="314" y="5339"/>
                        <a:pt x="354" y="5339"/>
                      </a:cubicBezTo>
                      <a:lnTo>
                        <a:pt x="393" y="5339"/>
                      </a:lnTo>
                      <a:cubicBezTo>
                        <a:pt x="668" y="5261"/>
                        <a:pt x="943" y="5182"/>
                        <a:pt x="1257" y="5104"/>
                      </a:cubicBezTo>
                      <a:lnTo>
                        <a:pt x="1728" y="5104"/>
                      </a:lnTo>
                      <a:cubicBezTo>
                        <a:pt x="1845" y="5143"/>
                        <a:pt x="1924" y="5143"/>
                        <a:pt x="2002" y="5182"/>
                      </a:cubicBezTo>
                      <a:cubicBezTo>
                        <a:pt x="2081" y="5222"/>
                        <a:pt x="2120" y="5261"/>
                        <a:pt x="2199" y="5300"/>
                      </a:cubicBezTo>
                      <a:cubicBezTo>
                        <a:pt x="2238" y="5339"/>
                        <a:pt x="2277" y="5379"/>
                        <a:pt x="2317" y="5418"/>
                      </a:cubicBezTo>
                      <a:cubicBezTo>
                        <a:pt x="2356" y="5457"/>
                        <a:pt x="2395" y="5536"/>
                        <a:pt x="2434" y="5575"/>
                      </a:cubicBezTo>
                      <a:cubicBezTo>
                        <a:pt x="2434" y="5654"/>
                        <a:pt x="2474" y="5732"/>
                        <a:pt x="2474" y="5811"/>
                      </a:cubicBezTo>
                      <a:cubicBezTo>
                        <a:pt x="2474" y="5928"/>
                        <a:pt x="2474" y="6046"/>
                        <a:pt x="2474" y="6164"/>
                      </a:cubicBezTo>
                      <a:cubicBezTo>
                        <a:pt x="2434" y="6282"/>
                        <a:pt x="2395" y="6439"/>
                        <a:pt x="2356" y="6556"/>
                      </a:cubicBezTo>
                      <a:cubicBezTo>
                        <a:pt x="2277" y="6713"/>
                        <a:pt x="2199" y="6870"/>
                        <a:pt x="2120" y="7027"/>
                      </a:cubicBezTo>
                      <a:cubicBezTo>
                        <a:pt x="2002" y="7145"/>
                        <a:pt x="1885" y="7224"/>
                        <a:pt x="1767" y="7342"/>
                      </a:cubicBezTo>
                      <a:cubicBezTo>
                        <a:pt x="1649" y="7420"/>
                        <a:pt x="1531" y="7499"/>
                        <a:pt x="1414" y="7538"/>
                      </a:cubicBezTo>
                      <a:cubicBezTo>
                        <a:pt x="1217" y="7616"/>
                        <a:pt x="1021" y="7656"/>
                        <a:pt x="786" y="7656"/>
                      </a:cubicBezTo>
                      <a:cubicBezTo>
                        <a:pt x="746" y="7675"/>
                        <a:pt x="707" y="7685"/>
                        <a:pt x="663" y="7685"/>
                      </a:cubicBezTo>
                      <a:cubicBezTo>
                        <a:pt x="619" y="7685"/>
                        <a:pt x="570" y="7675"/>
                        <a:pt x="511" y="7656"/>
                      </a:cubicBezTo>
                      <a:lnTo>
                        <a:pt x="314" y="7656"/>
                      </a:lnTo>
                      <a:cubicBezTo>
                        <a:pt x="236" y="7656"/>
                        <a:pt x="197" y="7695"/>
                        <a:pt x="157" y="7695"/>
                      </a:cubicBezTo>
                      <a:cubicBezTo>
                        <a:pt x="79" y="7734"/>
                        <a:pt x="40" y="7813"/>
                        <a:pt x="40" y="7891"/>
                      </a:cubicBezTo>
                      <a:cubicBezTo>
                        <a:pt x="0" y="7970"/>
                        <a:pt x="0" y="8048"/>
                        <a:pt x="40" y="8127"/>
                      </a:cubicBezTo>
                      <a:cubicBezTo>
                        <a:pt x="79" y="8205"/>
                        <a:pt x="157" y="8244"/>
                        <a:pt x="236" y="8244"/>
                      </a:cubicBezTo>
                      <a:cubicBezTo>
                        <a:pt x="393" y="8284"/>
                        <a:pt x="589" y="8323"/>
                        <a:pt x="786" y="8323"/>
                      </a:cubicBezTo>
                      <a:cubicBezTo>
                        <a:pt x="982" y="8323"/>
                        <a:pt x="1139" y="8284"/>
                        <a:pt x="1335" y="8244"/>
                      </a:cubicBezTo>
                      <a:cubicBezTo>
                        <a:pt x="1649" y="8166"/>
                        <a:pt x="1963" y="8009"/>
                        <a:pt x="2238" y="7813"/>
                      </a:cubicBezTo>
                      <a:cubicBezTo>
                        <a:pt x="2317" y="7734"/>
                        <a:pt x="2434" y="7616"/>
                        <a:pt x="2513" y="7538"/>
                      </a:cubicBezTo>
                      <a:cubicBezTo>
                        <a:pt x="2631" y="7381"/>
                        <a:pt x="2709" y="7263"/>
                        <a:pt x="2788" y="7106"/>
                      </a:cubicBezTo>
                      <a:cubicBezTo>
                        <a:pt x="2866" y="6988"/>
                        <a:pt x="2905" y="6870"/>
                        <a:pt x="2984" y="6713"/>
                      </a:cubicBezTo>
                      <a:cubicBezTo>
                        <a:pt x="3023" y="6556"/>
                        <a:pt x="3062" y="6399"/>
                        <a:pt x="3062" y="6282"/>
                      </a:cubicBezTo>
                      <a:cubicBezTo>
                        <a:pt x="3062" y="6125"/>
                        <a:pt x="3062" y="6007"/>
                        <a:pt x="3062" y="5889"/>
                      </a:cubicBezTo>
                      <a:cubicBezTo>
                        <a:pt x="3062" y="5771"/>
                        <a:pt x="3023" y="5614"/>
                        <a:pt x="2984" y="5496"/>
                      </a:cubicBezTo>
                      <a:cubicBezTo>
                        <a:pt x="2905" y="5379"/>
                        <a:pt x="2827" y="5261"/>
                        <a:pt x="2748" y="5143"/>
                      </a:cubicBezTo>
                      <a:cubicBezTo>
                        <a:pt x="2670" y="5025"/>
                        <a:pt x="2552" y="4947"/>
                        <a:pt x="2474" y="4868"/>
                      </a:cubicBezTo>
                      <a:cubicBezTo>
                        <a:pt x="2356" y="4790"/>
                        <a:pt x="2199" y="4751"/>
                        <a:pt x="2081" y="4711"/>
                      </a:cubicBezTo>
                      <a:cubicBezTo>
                        <a:pt x="1924" y="4672"/>
                        <a:pt x="1806" y="4672"/>
                        <a:pt x="1649" y="4672"/>
                      </a:cubicBezTo>
                      <a:lnTo>
                        <a:pt x="1571" y="4672"/>
                      </a:lnTo>
                      <a:cubicBezTo>
                        <a:pt x="1217" y="4672"/>
                        <a:pt x="903" y="4751"/>
                        <a:pt x="589" y="4908"/>
                      </a:cubicBezTo>
                      <a:cubicBezTo>
                        <a:pt x="746" y="3808"/>
                        <a:pt x="982" y="2670"/>
                        <a:pt x="1217" y="1689"/>
                      </a:cubicBezTo>
                      <a:lnTo>
                        <a:pt x="1217" y="1610"/>
                      </a:lnTo>
                      <a:cubicBezTo>
                        <a:pt x="1296" y="1178"/>
                        <a:pt x="1414" y="707"/>
                        <a:pt x="1492" y="275"/>
                      </a:cubicBezTo>
                      <a:cubicBezTo>
                        <a:pt x="1531" y="197"/>
                        <a:pt x="1492" y="118"/>
                        <a:pt x="1414" y="79"/>
                      </a:cubicBezTo>
                      <a:lnTo>
                        <a:pt x="1374" y="79"/>
                      </a:lnTo>
                      <a:lnTo>
                        <a:pt x="13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6"/>
                <p:cNvSpPr/>
                <p:nvPr/>
              </p:nvSpPr>
              <p:spPr>
                <a:xfrm>
                  <a:off x="3433625" y="1551225"/>
                  <a:ext cx="105025" cy="80500"/>
                </a:xfrm>
                <a:custGeom>
                  <a:avLst/>
                  <a:gdLst/>
                  <a:ahLst/>
                  <a:cxnLst/>
                  <a:rect l="l" t="t" r="r" b="b"/>
                  <a:pathLst>
                    <a:path w="4201" h="3220" extrusionOk="0">
                      <a:moveTo>
                        <a:pt x="197" y="1"/>
                      </a:moveTo>
                      <a:lnTo>
                        <a:pt x="157" y="40"/>
                      </a:lnTo>
                      <a:cubicBezTo>
                        <a:pt x="157" y="40"/>
                        <a:pt x="118" y="79"/>
                        <a:pt x="118" y="119"/>
                      </a:cubicBezTo>
                      <a:cubicBezTo>
                        <a:pt x="40" y="433"/>
                        <a:pt x="0" y="747"/>
                        <a:pt x="0" y="1061"/>
                      </a:cubicBezTo>
                      <a:cubicBezTo>
                        <a:pt x="0" y="1218"/>
                        <a:pt x="40" y="1375"/>
                        <a:pt x="79" y="1532"/>
                      </a:cubicBezTo>
                      <a:cubicBezTo>
                        <a:pt x="118" y="1650"/>
                        <a:pt x="157" y="1807"/>
                        <a:pt x="236" y="1924"/>
                      </a:cubicBezTo>
                      <a:cubicBezTo>
                        <a:pt x="354" y="2199"/>
                        <a:pt x="511" y="2435"/>
                        <a:pt x="707" y="2631"/>
                      </a:cubicBezTo>
                      <a:cubicBezTo>
                        <a:pt x="903" y="2788"/>
                        <a:pt x="1139" y="2945"/>
                        <a:pt x="1413" y="3063"/>
                      </a:cubicBezTo>
                      <a:cubicBezTo>
                        <a:pt x="1649" y="3141"/>
                        <a:pt x="1924" y="3220"/>
                        <a:pt x="2238" y="3220"/>
                      </a:cubicBezTo>
                      <a:cubicBezTo>
                        <a:pt x="2473" y="3220"/>
                        <a:pt x="2748" y="3181"/>
                        <a:pt x="2984" y="3063"/>
                      </a:cubicBezTo>
                      <a:cubicBezTo>
                        <a:pt x="3259" y="2945"/>
                        <a:pt x="3494" y="2788"/>
                        <a:pt x="3690" y="2592"/>
                      </a:cubicBezTo>
                      <a:cubicBezTo>
                        <a:pt x="3887" y="2317"/>
                        <a:pt x="4083" y="2003"/>
                        <a:pt x="4201" y="1689"/>
                      </a:cubicBezTo>
                      <a:lnTo>
                        <a:pt x="4201" y="1610"/>
                      </a:lnTo>
                      <a:cubicBezTo>
                        <a:pt x="3612" y="1414"/>
                        <a:pt x="3062" y="1218"/>
                        <a:pt x="2513" y="1022"/>
                      </a:cubicBezTo>
                      <a:cubicBezTo>
                        <a:pt x="1728" y="708"/>
                        <a:pt x="942" y="354"/>
                        <a:pt x="1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6"/>
                <p:cNvSpPr/>
                <p:nvPr/>
              </p:nvSpPr>
              <p:spPr>
                <a:xfrm>
                  <a:off x="3384550" y="1369675"/>
                  <a:ext cx="25550" cy="105025"/>
                </a:xfrm>
                <a:custGeom>
                  <a:avLst/>
                  <a:gdLst/>
                  <a:ahLst/>
                  <a:cxnLst/>
                  <a:rect l="l" t="t" r="r" b="b"/>
                  <a:pathLst>
                    <a:path w="1022" h="4201" extrusionOk="0">
                      <a:moveTo>
                        <a:pt x="589" y="0"/>
                      </a:moveTo>
                      <a:cubicBezTo>
                        <a:pt x="354" y="0"/>
                        <a:pt x="157" y="786"/>
                        <a:pt x="79" y="1885"/>
                      </a:cubicBezTo>
                      <a:cubicBezTo>
                        <a:pt x="0" y="3023"/>
                        <a:pt x="118" y="4083"/>
                        <a:pt x="354" y="4201"/>
                      </a:cubicBezTo>
                      <a:lnTo>
                        <a:pt x="393" y="4201"/>
                      </a:lnTo>
                      <a:cubicBezTo>
                        <a:pt x="629" y="4201"/>
                        <a:pt x="864" y="3416"/>
                        <a:pt x="943" y="2317"/>
                      </a:cubicBezTo>
                      <a:cubicBezTo>
                        <a:pt x="1021" y="1178"/>
                        <a:pt x="903" y="118"/>
                        <a:pt x="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6"/>
                <p:cNvSpPr/>
                <p:nvPr/>
              </p:nvSpPr>
              <p:spPr>
                <a:xfrm>
                  <a:off x="3721175" y="1400075"/>
                  <a:ext cx="27500" cy="102125"/>
                </a:xfrm>
                <a:custGeom>
                  <a:avLst/>
                  <a:gdLst/>
                  <a:ahLst/>
                  <a:cxnLst/>
                  <a:rect l="l" t="t" r="r" b="b"/>
                  <a:pathLst>
                    <a:path w="1100" h="4085" extrusionOk="0">
                      <a:moveTo>
                        <a:pt x="808" y="0"/>
                      </a:moveTo>
                      <a:cubicBezTo>
                        <a:pt x="574" y="0"/>
                        <a:pt x="271" y="773"/>
                        <a:pt x="118" y="1807"/>
                      </a:cubicBezTo>
                      <a:cubicBezTo>
                        <a:pt x="40" y="2318"/>
                        <a:pt x="0" y="2828"/>
                        <a:pt x="0" y="3338"/>
                      </a:cubicBezTo>
                      <a:cubicBezTo>
                        <a:pt x="0" y="3770"/>
                        <a:pt x="79" y="4045"/>
                        <a:pt x="197" y="4084"/>
                      </a:cubicBezTo>
                      <a:lnTo>
                        <a:pt x="236" y="4084"/>
                      </a:lnTo>
                      <a:cubicBezTo>
                        <a:pt x="432" y="4084"/>
                        <a:pt x="746" y="3338"/>
                        <a:pt x="903" y="2278"/>
                      </a:cubicBezTo>
                      <a:cubicBezTo>
                        <a:pt x="1099" y="1179"/>
                        <a:pt x="1060" y="119"/>
                        <a:pt x="864" y="1"/>
                      </a:cubicBezTo>
                      <a:lnTo>
                        <a:pt x="825" y="1"/>
                      </a:lnTo>
                      <a:cubicBezTo>
                        <a:pt x="819" y="0"/>
                        <a:pt x="813" y="0"/>
                        <a:pt x="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6"/>
                <p:cNvSpPr/>
                <p:nvPr/>
              </p:nvSpPr>
              <p:spPr>
                <a:xfrm>
                  <a:off x="2943900" y="2367775"/>
                  <a:ext cx="25" cy="25"/>
                </a:xfrm>
                <a:custGeom>
                  <a:avLst/>
                  <a:gdLst/>
                  <a:ahLst/>
                  <a:cxnLst/>
                  <a:rect l="l" t="t" r="r" b="b"/>
                  <a:pathLst>
                    <a:path w="1" h="1" extrusionOk="0">
                      <a:moveTo>
                        <a:pt x="0" y="0"/>
                      </a:moveTo>
                      <a:lnTo>
                        <a:pt x="0" y="0"/>
                      </a:lnTo>
                      <a:lnTo>
                        <a:pt x="0" y="0"/>
                      </a:lnTo>
                      <a:close/>
                    </a:path>
                  </a:pathLst>
                </a:custGeom>
                <a:solidFill>
                  <a:srgbClr val="8F1D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6"/>
                <p:cNvSpPr/>
                <p:nvPr/>
              </p:nvSpPr>
              <p:spPr>
                <a:xfrm>
                  <a:off x="2933100" y="2016425"/>
                  <a:ext cx="1079575" cy="1044250"/>
                </a:xfrm>
                <a:custGeom>
                  <a:avLst/>
                  <a:gdLst/>
                  <a:ahLst/>
                  <a:cxnLst/>
                  <a:rect l="l" t="t" r="r" b="b"/>
                  <a:pathLst>
                    <a:path w="43183" h="41770" extrusionOk="0">
                      <a:moveTo>
                        <a:pt x="33604" y="0"/>
                      </a:moveTo>
                      <a:lnTo>
                        <a:pt x="33604" y="40"/>
                      </a:lnTo>
                      <a:cubicBezTo>
                        <a:pt x="33584" y="20"/>
                        <a:pt x="33565" y="10"/>
                        <a:pt x="33545" y="10"/>
                      </a:cubicBezTo>
                      <a:cubicBezTo>
                        <a:pt x="33525" y="10"/>
                        <a:pt x="33506" y="20"/>
                        <a:pt x="33486" y="40"/>
                      </a:cubicBezTo>
                      <a:lnTo>
                        <a:pt x="33329" y="40"/>
                      </a:lnTo>
                      <a:cubicBezTo>
                        <a:pt x="33251" y="40"/>
                        <a:pt x="33172" y="79"/>
                        <a:pt x="33094" y="157"/>
                      </a:cubicBezTo>
                      <a:lnTo>
                        <a:pt x="33015" y="275"/>
                      </a:lnTo>
                      <a:cubicBezTo>
                        <a:pt x="31798" y="1649"/>
                        <a:pt x="30385" y="2827"/>
                        <a:pt x="28854" y="3887"/>
                      </a:cubicBezTo>
                      <a:lnTo>
                        <a:pt x="28815" y="3887"/>
                      </a:lnTo>
                      <a:cubicBezTo>
                        <a:pt x="27009" y="5064"/>
                        <a:pt x="25085" y="6007"/>
                        <a:pt x="23083" y="6713"/>
                      </a:cubicBezTo>
                      <a:cubicBezTo>
                        <a:pt x="21160" y="7341"/>
                        <a:pt x="19158" y="7734"/>
                        <a:pt x="17116" y="7891"/>
                      </a:cubicBezTo>
                      <a:cubicBezTo>
                        <a:pt x="16684" y="7891"/>
                        <a:pt x="16253" y="7930"/>
                        <a:pt x="15782" y="7930"/>
                      </a:cubicBezTo>
                      <a:cubicBezTo>
                        <a:pt x="14408" y="7930"/>
                        <a:pt x="12994" y="7773"/>
                        <a:pt x="11620" y="7498"/>
                      </a:cubicBezTo>
                      <a:lnTo>
                        <a:pt x="11542" y="7498"/>
                      </a:lnTo>
                      <a:cubicBezTo>
                        <a:pt x="10089" y="7184"/>
                        <a:pt x="8676" y="6674"/>
                        <a:pt x="7342" y="6046"/>
                      </a:cubicBezTo>
                      <a:cubicBezTo>
                        <a:pt x="6282" y="5457"/>
                        <a:pt x="5300" y="4790"/>
                        <a:pt x="4397" y="4005"/>
                      </a:cubicBezTo>
                      <a:lnTo>
                        <a:pt x="4397" y="4005"/>
                      </a:lnTo>
                      <a:lnTo>
                        <a:pt x="4437" y="4044"/>
                      </a:lnTo>
                      <a:cubicBezTo>
                        <a:pt x="3730" y="3416"/>
                        <a:pt x="3102" y="2709"/>
                        <a:pt x="2513" y="1963"/>
                      </a:cubicBezTo>
                      <a:cubicBezTo>
                        <a:pt x="2474" y="1845"/>
                        <a:pt x="2356" y="1806"/>
                        <a:pt x="2277" y="1806"/>
                      </a:cubicBezTo>
                      <a:cubicBezTo>
                        <a:pt x="2160" y="1806"/>
                        <a:pt x="2081" y="1845"/>
                        <a:pt x="2003" y="1924"/>
                      </a:cubicBezTo>
                      <a:cubicBezTo>
                        <a:pt x="1963" y="1963"/>
                        <a:pt x="1924" y="2002"/>
                        <a:pt x="1885" y="2042"/>
                      </a:cubicBezTo>
                      <a:cubicBezTo>
                        <a:pt x="1806" y="2120"/>
                        <a:pt x="1689" y="2199"/>
                        <a:pt x="1610" y="2316"/>
                      </a:cubicBezTo>
                      <a:cubicBezTo>
                        <a:pt x="1492" y="2395"/>
                        <a:pt x="1414" y="2513"/>
                        <a:pt x="1296" y="2670"/>
                      </a:cubicBezTo>
                      <a:cubicBezTo>
                        <a:pt x="1100" y="2905"/>
                        <a:pt x="943" y="3180"/>
                        <a:pt x="825" y="3494"/>
                      </a:cubicBezTo>
                      <a:cubicBezTo>
                        <a:pt x="746" y="3769"/>
                        <a:pt x="668" y="4044"/>
                        <a:pt x="629" y="4319"/>
                      </a:cubicBezTo>
                      <a:cubicBezTo>
                        <a:pt x="589" y="4633"/>
                        <a:pt x="589" y="4986"/>
                        <a:pt x="589" y="5300"/>
                      </a:cubicBezTo>
                      <a:cubicBezTo>
                        <a:pt x="629" y="5928"/>
                        <a:pt x="786" y="6556"/>
                        <a:pt x="1061" y="7106"/>
                      </a:cubicBezTo>
                      <a:cubicBezTo>
                        <a:pt x="1178" y="7381"/>
                        <a:pt x="1375" y="7655"/>
                        <a:pt x="1571" y="7891"/>
                      </a:cubicBezTo>
                      <a:cubicBezTo>
                        <a:pt x="1649" y="8009"/>
                        <a:pt x="1767" y="8126"/>
                        <a:pt x="1885" y="8244"/>
                      </a:cubicBezTo>
                      <a:cubicBezTo>
                        <a:pt x="2003" y="8362"/>
                        <a:pt x="2081" y="8480"/>
                        <a:pt x="2199" y="8597"/>
                      </a:cubicBezTo>
                      <a:cubicBezTo>
                        <a:pt x="2238" y="8676"/>
                        <a:pt x="2317" y="8755"/>
                        <a:pt x="2356" y="8872"/>
                      </a:cubicBezTo>
                      <a:cubicBezTo>
                        <a:pt x="2395" y="8951"/>
                        <a:pt x="2435" y="9069"/>
                        <a:pt x="2435" y="9186"/>
                      </a:cubicBezTo>
                      <a:cubicBezTo>
                        <a:pt x="2435" y="9304"/>
                        <a:pt x="2435" y="9461"/>
                        <a:pt x="2435" y="9579"/>
                      </a:cubicBezTo>
                      <a:cubicBezTo>
                        <a:pt x="2395" y="9854"/>
                        <a:pt x="2317" y="10128"/>
                        <a:pt x="2199" y="10403"/>
                      </a:cubicBezTo>
                      <a:cubicBezTo>
                        <a:pt x="2081" y="10678"/>
                        <a:pt x="1924" y="10953"/>
                        <a:pt x="1767" y="11228"/>
                      </a:cubicBezTo>
                      <a:cubicBezTo>
                        <a:pt x="1649" y="11542"/>
                        <a:pt x="1492" y="11817"/>
                        <a:pt x="1375" y="12091"/>
                      </a:cubicBezTo>
                      <a:cubicBezTo>
                        <a:pt x="1100" y="12759"/>
                        <a:pt x="825" y="13426"/>
                        <a:pt x="589" y="14133"/>
                      </a:cubicBezTo>
                      <a:cubicBezTo>
                        <a:pt x="236" y="15389"/>
                        <a:pt x="40" y="16684"/>
                        <a:pt x="1" y="17980"/>
                      </a:cubicBezTo>
                      <a:cubicBezTo>
                        <a:pt x="40" y="19275"/>
                        <a:pt x="275" y="20531"/>
                        <a:pt x="668" y="21709"/>
                      </a:cubicBezTo>
                      <a:cubicBezTo>
                        <a:pt x="1139" y="23044"/>
                        <a:pt x="1806" y="24300"/>
                        <a:pt x="2552" y="25478"/>
                      </a:cubicBezTo>
                      <a:cubicBezTo>
                        <a:pt x="3063" y="26263"/>
                        <a:pt x="3651" y="27205"/>
                        <a:pt x="4201" y="28186"/>
                      </a:cubicBezTo>
                      <a:cubicBezTo>
                        <a:pt x="4751" y="29089"/>
                        <a:pt x="5182" y="30031"/>
                        <a:pt x="5614" y="30974"/>
                      </a:cubicBezTo>
                      <a:cubicBezTo>
                        <a:pt x="6203" y="32387"/>
                        <a:pt x="6596" y="33839"/>
                        <a:pt x="6831" y="35370"/>
                      </a:cubicBezTo>
                      <a:lnTo>
                        <a:pt x="6831" y="35410"/>
                      </a:lnTo>
                      <a:cubicBezTo>
                        <a:pt x="6988" y="36666"/>
                        <a:pt x="6988" y="37883"/>
                        <a:pt x="6831" y="39139"/>
                      </a:cubicBezTo>
                      <a:cubicBezTo>
                        <a:pt x="6792" y="39571"/>
                        <a:pt x="6713" y="40042"/>
                        <a:pt x="6596" y="40474"/>
                      </a:cubicBezTo>
                      <a:cubicBezTo>
                        <a:pt x="6556" y="40670"/>
                        <a:pt x="6674" y="40866"/>
                        <a:pt x="6831" y="40945"/>
                      </a:cubicBezTo>
                      <a:cubicBezTo>
                        <a:pt x="6910" y="40984"/>
                        <a:pt x="6988" y="41023"/>
                        <a:pt x="7067" y="41023"/>
                      </a:cubicBezTo>
                      <a:cubicBezTo>
                        <a:pt x="8912" y="41376"/>
                        <a:pt x="10835" y="41573"/>
                        <a:pt x="12759" y="41612"/>
                      </a:cubicBezTo>
                      <a:lnTo>
                        <a:pt x="19001" y="41612"/>
                      </a:lnTo>
                      <a:cubicBezTo>
                        <a:pt x="20335" y="41612"/>
                        <a:pt x="21670" y="41612"/>
                        <a:pt x="22965" y="41651"/>
                      </a:cubicBezTo>
                      <a:lnTo>
                        <a:pt x="23162" y="41651"/>
                      </a:lnTo>
                      <a:cubicBezTo>
                        <a:pt x="24771" y="41691"/>
                        <a:pt x="26381" y="41730"/>
                        <a:pt x="28030" y="41769"/>
                      </a:cubicBezTo>
                      <a:lnTo>
                        <a:pt x="41887" y="41769"/>
                      </a:lnTo>
                      <a:cubicBezTo>
                        <a:pt x="42005" y="41769"/>
                        <a:pt x="42083" y="41730"/>
                        <a:pt x="42162" y="41691"/>
                      </a:cubicBezTo>
                      <a:cubicBezTo>
                        <a:pt x="42240" y="41612"/>
                        <a:pt x="42319" y="41534"/>
                        <a:pt x="42319" y="41416"/>
                      </a:cubicBezTo>
                      <a:cubicBezTo>
                        <a:pt x="42319" y="41376"/>
                        <a:pt x="42358" y="41337"/>
                        <a:pt x="42358" y="41298"/>
                      </a:cubicBezTo>
                      <a:cubicBezTo>
                        <a:pt x="42672" y="39767"/>
                        <a:pt x="42868" y="38197"/>
                        <a:pt x="42986" y="36666"/>
                      </a:cubicBezTo>
                      <a:cubicBezTo>
                        <a:pt x="43143" y="35174"/>
                        <a:pt x="43182" y="33564"/>
                        <a:pt x="43182" y="31955"/>
                      </a:cubicBezTo>
                      <a:cubicBezTo>
                        <a:pt x="43143" y="28814"/>
                        <a:pt x="42868" y="25674"/>
                        <a:pt x="42358" y="22612"/>
                      </a:cubicBezTo>
                      <a:cubicBezTo>
                        <a:pt x="42122" y="21120"/>
                        <a:pt x="41887" y="19589"/>
                        <a:pt x="41494" y="17940"/>
                      </a:cubicBezTo>
                      <a:cubicBezTo>
                        <a:pt x="41337" y="17077"/>
                        <a:pt x="41102" y="16174"/>
                        <a:pt x="40906" y="15310"/>
                      </a:cubicBezTo>
                      <a:lnTo>
                        <a:pt x="40749" y="14486"/>
                      </a:lnTo>
                      <a:cubicBezTo>
                        <a:pt x="40277" y="12248"/>
                        <a:pt x="39689" y="10050"/>
                        <a:pt x="38943" y="7891"/>
                      </a:cubicBezTo>
                      <a:cubicBezTo>
                        <a:pt x="38432" y="6321"/>
                        <a:pt x="37726" y="4868"/>
                        <a:pt x="36901" y="3494"/>
                      </a:cubicBezTo>
                      <a:cubicBezTo>
                        <a:pt x="36470" y="2827"/>
                        <a:pt x="35999" y="2199"/>
                        <a:pt x="35488" y="1610"/>
                      </a:cubicBezTo>
                      <a:cubicBezTo>
                        <a:pt x="34978" y="1021"/>
                        <a:pt x="34389" y="511"/>
                        <a:pt x="33761" y="40"/>
                      </a:cubicBezTo>
                      <a:cubicBezTo>
                        <a:pt x="33722" y="40"/>
                        <a:pt x="33643" y="0"/>
                        <a:pt x="336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6"/>
                <p:cNvSpPr/>
                <p:nvPr/>
              </p:nvSpPr>
              <p:spPr>
                <a:xfrm>
                  <a:off x="3597525" y="2054700"/>
                  <a:ext cx="417100" cy="1006950"/>
                </a:xfrm>
                <a:custGeom>
                  <a:avLst/>
                  <a:gdLst/>
                  <a:ahLst/>
                  <a:cxnLst/>
                  <a:rect l="l" t="t" r="r" b="b"/>
                  <a:pathLst>
                    <a:path w="16684" h="40278" extrusionOk="0">
                      <a:moveTo>
                        <a:pt x="8872" y="0"/>
                      </a:moveTo>
                      <a:cubicBezTo>
                        <a:pt x="8362" y="471"/>
                        <a:pt x="7930" y="982"/>
                        <a:pt x="7498" y="1531"/>
                      </a:cubicBezTo>
                      <a:lnTo>
                        <a:pt x="7537" y="1531"/>
                      </a:lnTo>
                      <a:cubicBezTo>
                        <a:pt x="6517" y="2866"/>
                        <a:pt x="5653" y="4319"/>
                        <a:pt x="5025" y="5889"/>
                      </a:cubicBezTo>
                      <a:cubicBezTo>
                        <a:pt x="4436" y="7263"/>
                        <a:pt x="4004" y="8676"/>
                        <a:pt x="3808" y="10168"/>
                      </a:cubicBezTo>
                      <a:cubicBezTo>
                        <a:pt x="3690" y="10874"/>
                        <a:pt x="3690" y="11581"/>
                        <a:pt x="3690" y="12327"/>
                      </a:cubicBezTo>
                      <a:cubicBezTo>
                        <a:pt x="3690" y="13073"/>
                        <a:pt x="3769" y="13819"/>
                        <a:pt x="3886" y="14564"/>
                      </a:cubicBezTo>
                      <a:cubicBezTo>
                        <a:pt x="3886" y="14525"/>
                        <a:pt x="3886" y="14525"/>
                        <a:pt x="3886" y="14525"/>
                      </a:cubicBezTo>
                      <a:cubicBezTo>
                        <a:pt x="4043" y="15703"/>
                        <a:pt x="4279" y="16841"/>
                        <a:pt x="4554" y="17940"/>
                      </a:cubicBezTo>
                      <a:cubicBezTo>
                        <a:pt x="4829" y="19079"/>
                        <a:pt x="5103" y="20178"/>
                        <a:pt x="5339" y="21277"/>
                      </a:cubicBezTo>
                      <a:cubicBezTo>
                        <a:pt x="5496" y="22023"/>
                        <a:pt x="5653" y="22769"/>
                        <a:pt x="5810" y="23476"/>
                      </a:cubicBezTo>
                      <a:cubicBezTo>
                        <a:pt x="5928" y="24221"/>
                        <a:pt x="6045" y="24889"/>
                        <a:pt x="6124" y="25595"/>
                      </a:cubicBezTo>
                      <a:cubicBezTo>
                        <a:pt x="6203" y="26302"/>
                        <a:pt x="6320" y="27009"/>
                        <a:pt x="6320" y="27715"/>
                      </a:cubicBezTo>
                      <a:cubicBezTo>
                        <a:pt x="6399" y="28461"/>
                        <a:pt x="6399" y="29168"/>
                        <a:pt x="6320" y="29914"/>
                      </a:cubicBezTo>
                      <a:cubicBezTo>
                        <a:pt x="6281" y="30581"/>
                        <a:pt x="6163" y="31288"/>
                        <a:pt x="6006" y="31955"/>
                      </a:cubicBezTo>
                      <a:cubicBezTo>
                        <a:pt x="5810" y="32544"/>
                        <a:pt x="5614" y="33133"/>
                        <a:pt x="5378" y="33682"/>
                      </a:cubicBezTo>
                      <a:cubicBezTo>
                        <a:pt x="4436" y="35763"/>
                        <a:pt x="3101" y="37647"/>
                        <a:pt x="1374" y="39139"/>
                      </a:cubicBezTo>
                      <a:cubicBezTo>
                        <a:pt x="942" y="39531"/>
                        <a:pt x="471" y="39924"/>
                        <a:pt x="0" y="40238"/>
                      </a:cubicBezTo>
                      <a:lnTo>
                        <a:pt x="1492" y="40277"/>
                      </a:lnTo>
                      <a:lnTo>
                        <a:pt x="15310" y="40277"/>
                      </a:lnTo>
                      <a:cubicBezTo>
                        <a:pt x="15428" y="40277"/>
                        <a:pt x="15545" y="40277"/>
                        <a:pt x="15624" y="40199"/>
                      </a:cubicBezTo>
                      <a:cubicBezTo>
                        <a:pt x="15703" y="40120"/>
                        <a:pt x="15781" y="40042"/>
                        <a:pt x="15781" y="39924"/>
                      </a:cubicBezTo>
                      <a:cubicBezTo>
                        <a:pt x="15820" y="39845"/>
                        <a:pt x="15820" y="39845"/>
                        <a:pt x="15820" y="39806"/>
                      </a:cubicBezTo>
                      <a:cubicBezTo>
                        <a:pt x="16134" y="38275"/>
                        <a:pt x="16331" y="36705"/>
                        <a:pt x="16488" y="35174"/>
                      </a:cubicBezTo>
                      <a:cubicBezTo>
                        <a:pt x="16645" y="33604"/>
                        <a:pt x="16684" y="32073"/>
                        <a:pt x="16645" y="30463"/>
                      </a:cubicBezTo>
                      <a:cubicBezTo>
                        <a:pt x="16605" y="27283"/>
                        <a:pt x="16331" y="24182"/>
                        <a:pt x="15820" y="21081"/>
                      </a:cubicBezTo>
                      <a:cubicBezTo>
                        <a:pt x="15585" y="19550"/>
                        <a:pt x="15271" y="18019"/>
                        <a:pt x="14957" y="16409"/>
                      </a:cubicBezTo>
                      <a:cubicBezTo>
                        <a:pt x="14800" y="15742"/>
                        <a:pt x="14643" y="15075"/>
                        <a:pt x="14486" y="14368"/>
                      </a:cubicBezTo>
                      <a:lnTo>
                        <a:pt x="14407" y="14054"/>
                      </a:lnTo>
                      <a:lnTo>
                        <a:pt x="14368" y="13779"/>
                      </a:lnTo>
                      <a:lnTo>
                        <a:pt x="14172" y="12955"/>
                      </a:lnTo>
                      <a:cubicBezTo>
                        <a:pt x="13700" y="10717"/>
                        <a:pt x="13112" y="8519"/>
                        <a:pt x="12366" y="6360"/>
                      </a:cubicBezTo>
                      <a:cubicBezTo>
                        <a:pt x="11855" y="4790"/>
                        <a:pt x="11149" y="3337"/>
                        <a:pt x="10324" y="1963"/>
                      </a:cubicBezTo>
                      <a:cubicBezTo>
                        <a:pt x="9893" y="1296"/>
                        <a:pt x="9422" y="668"/>
                        <a:pt x="8911" y="79"/>
                      </a:cubicBezTo>
                      <a:lnTo>
                        <a:pt x="88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6"/>
                <p:cNvSpPr/>
                <p:nvPr/>
              </p:nvSpPr>
              <p:spPr>
                <a:xfrm>
                  <a:off x="1608200" y="1054650"/>
                  <a:ext cx="415175" cy="856775"/>
                </a:xfrm>
                <a:custGeom>
                  <a:avLst/>
                  <a:gdLst/>
                  <a:ahLst/>
                  <a:cxnLst/>
                  <a:rect l="l" t="t" r="r" b="b"/>
                  <a:pathLst>
                    <a:path w="16607" h="34271" extrusionOk="0">
                      <a:moveTo>
                        <a:pt x="10718" y="0"/>
                      </a:moveTo>
                      <a:cubicBezTo>
                        <a:pt x="10364" y="0"/>
                        <a:pt x="9972" y="39"/>
                        <a:pt x="9619" y="118"/>
                      </a:cubicBezTo>
                      <a:cubicBezTo>
                        <a:pt x="9030" y="197"/>
                        <a:pt x="8480" y="393"/>
                        <a:pt x="7931" y="628"/>
                      </a:cubicBezTo>
                      <a:cubicBezTo>
                        <a:pt x="6910" y="1099"/>
                        <a:pt x="5968" y="1767"/>
                        <a:pt x="5183" y="2591"/>
                      </a:cubicBezTo>
                      <a:cubicBezTo>
                        <a:pt x="4790" y="3023"/>
                        <a:pt x="4437" y="3455"/>
                        <a:pt x="4123" y="3926"/>
                      </a:cubicBezTo>
                      <a:cubicBezTo>
                        <a:pt x="3809" y="4358"/>
                        <a:pt x="3495" y="4868"/>
                        <a:pt x="3220" y="5339"/>
                      </a:cubicBezTo>
                      <a:cubicBezTo>
                        <a:pt x="2670" y="6360"/>
                        <a:pt x="2238" y="7420"/>
                        <a:pt x="1846" y="8519"/>
                      </a:cubicBezTo>
                      <a:cubicBezTo>
                        <a:pt x="1453" y="9657"/>
                        <a:pt x="1100" y="10796"/>
                        <a:pt x="825" y="12013"/>
                      </a:cubicBezTo>
                      <a:cubicBezTo>
                        <a:pt x="629" y="12759"/>
                        <a:pt x="511" y="13544"/>
                        <a:pt x="393" y="14329"/>
                      </a:cubicBezTo>
                      <a:cubicBezTo>
                        <a:pt x="276" y="14996"/>
                        <a:pt x="197" y="15703"/>
                        <a:pt x="158" y="16566"/>
                      </a:cubicBezTo>
                      <a:cubicBezTo>
                        <a:pt x="1" y="19511"/>
                        <a:pt x="197" y="22494"/>
                        <a:pt x="786" y="25399"/>
                      </a:cubicBezTo>
                      <a:cubicBezTo>
                        <a:pt x="1178" y="27597"/>
                        <a:pt x="1728" y="29796"/>
                        <a:pt x="2238" y="31916"/>
                      </a:cubicBezTo>
                      <a:cubicBezTo>
                        <a:pt x="2395" y="32465"/>
                        <a:pt x="2513" y="33054"/>
                        <a:pt x="2670" y="33604"/>
                      </a:cubicBezTo>
                      <a:lnTo>
                        <a:pt x="2631" y="33682"/>
                      </a:lnTo>
                      <a:lnTo>
                        <a:pt x="2552" y="33918"/>
                      </a:lnTo>
                      <a:cubicBezTo>
                        <a:pt x="2513" y="33996"/>
                        <a:pt x="2513" y="34035"/>
                        <a:pt x="2552" y="34114"/>
                      </a:cubicBezTo>
                      <a:cubicBezTo>
                        <a:pt x="2592" y="34192"/>
                        <a:pt x="2670" y="34232"/>
                        <a:pt x="2709" y="34271"/>
                      </a:cubicBezTo>
                      <a:lnTo>
                        <a:pt x="2788" y="34271"/>
                      </a:lnTo>
                      <a:cubicBezTo>
                        <a:pt x="2906" y="34271"/>
                        <a:pt x="3024" y="34153"/>
                        <a:pt x="3063" y="34035"/>
                      </a:cubicBezTo>
                      <a:cubicBezTo>
                        <a:pt x="3141" y="33761"/>
                        <a:pt x="3259" y="33486"/>
                        <a:pt x="3377" y="33211"/>
                      </a:cubicBezTo>
                      <a:cubicBezTo>
                        <a:pt x="3573" y="32740"/>
                        <a:pt x="3809" y="32308"/>
                        <a:pt x="4044" y="31916"/>
                      </a:cubicBezTo>
                      <a:cubicBezTo>
                        <a:pt x="4240" y="31523"/>
                        <a:pt x="4515" y="31052"/>
                        <a:pt x="4790" y="30620"/>
                      </a:cubicBezTo>
                      <a:cubicBezTo>
                        <a:pt x="5379" y="29639"/>
                        <a:pt x="6007" y="28775"/>
                        <a:pt x="6557" y="28029"/>
                      </a:cubicBezTo>
                      <a:cubicBezTo>
                        <a:pt x="7263" y="27048"/>
                        <a:pt x="8009" y="26027"/>
                        <a:pt x="8716" y="25046"/>
                      </a:cubicBezTo>
                      <a:cubicBezTo>
                        <a:pt x="9305" y="24221"/>
                        <a:pt x="9933" y="23397"/>
                        <a:pt x="10521" y="22573"/>
                      </a:cubicBezTo>
                      <a:cubicBezTo>
                        <a:pt x="11856" y="20728"/>
                        <a:pt x="13073" y="18843"/>
                        <a:pt x="14172" y="16841"/>
                      </a:cubicBezTo>
                      <a:cubicBezTo>
                        <a:pt x="14683" y="15860"/>
                        <a:pt x="15154" y="14878"/>
                        <a:pt x="15546" y="13858"/>
                      </a:cubicBezTo>
                      <a:cubicBezTo>
                        <a:pt x="15900" y="12876"/>
                        <a:pt x="16174" y="11856"/>
                        <a:pt x="16371" y="10835"/>
                      </a:cubicBezTo>
                      <a:cubicBezTo>
                        <a:pt x="16567" y="9775"/>
                        <a:pt x="16606" y="8715"/>
                        <a:pt x="16567" y="7655"/>
                      </a:cubicBezTo>
                      <a:cubicBezTo>
                        <a:pt x="16488" y="6556"/>
                        <a:pt x="16292" y="5496"/>
                        <a:pt x="15978" y="4475"/>
                      </a:cubicBezTo>
                      <a:cubicBezTo>
                        <a:pt x="15782" y="3887"/>
                        <a:pt x="15546" y="3376"/>
                        <a:pt x="15311" y="2827"/>
                      </a:cubicBezTo>
                      <a:cubicBezTo>
                        <a:pt x="15036" y="2316"/>
                        <a:pt x="14683" y="1806"/>
                        <a:pt x="14251" y="1413"/>
                      </a:cubicBezTo>
                      <a:cubicBezTo>
                        <a:pt x="13858" y="1021"/>
                        <a:pt x="13426" y="707"/>
                        <a:pt x="12916" y="471"/>
                      </a:cubicBezTo>
                      <a:cubicBezTo>
                        <a:pt x="12681" y="354"/>
                        <a:pt x="12406" y="275"/>
                        <a:pt x="12131" y="236"/>
                      </a:cubicBezTo>
                      <a:cubicBezTo>
                        <a:pt x="11856" y="157"/>
                        <a:pt x="11581" y="79"/>
                        <a:pt x="11307" y="79"/>
                      </a:cubicBezTo>
                      <a:cubicBezTo>
                        <a:pt x="11110" y="39"/>
                        <a:pt x="10914" y="39"/>
                        <a:pt x="10718" y="39"/>
                      </a:cubicBezTo>
                      <a:lnTo>
                        <a:pt x="10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6"/>
                <p:cNvSpPr/>
                <p:nvPr/>
              </p:nvSpPr>
              <p:spPr>
                <a:xfrm>
                  <a:off x="1318700" y="1707275"/>
                  <a:ext cx="326825" cy="651075"/>
                </a:xfrm>
                <a:custGeom>
                  <a:avLst/>
                  <a:gdLst/>
                  <a:ahLst/>
                  <a:cxnLst/>
                  <a:rect l="l" t="t" r="r" b="b"/>
                  <a:pathLst>
                    <a:path w="13073" h="26043" extrusionOk="0">
                      <a:moveTo>
                        <a:pt x="4632" y="1"/>
                      </a:moveTo>
                      <a:cubicBezTo>
                        <a:pt x="3769" y="1"/>
                        <a:pt x="2944" y="315"/>
                        <a:pt x="2277" y="825"/>
                      </a:cubicBezTo>
                      <a:cubicBezTo>
                        <a:pt x="1845" y="1139"/>
                        <a:pt x="1492" y="1492"/>
                        <a:pt x="1217" y="1885"/>
                      </a:cubicBezTo>
                      <a:cubicBezTo>
                        <a:pt x="903" y="2317"/>
                        <a:pt x="668" y="2788"/>
                        <a:pt x="471" y="3298"/>
                      </a:cubicBezTo>
                      <a:cubicBezTo>
                        <a:pt x="275" y="3809"/>
                        <a:pt x="118" y="4358"/>
                        <a:pt x="79" y="4947"/>
                      </a:cubicBezTo>
                      <a:cubicBezTo>
                        <a:pt x="0" y="5497"/>
                        <a:pt x="0" y="6046"/>
                        <a:pt x="0" y="6596"/>
                      </a:cubicBezTo>
                      <a:cubicBezTo>
                        <a:pt x="79" y="7695"/>
                        <a:pt x="236" y="8794"/>
                        <a:pt x="511" y="9854"/>
                      </a:cubicBezTo>
                      <a:cubicBezTo>
                        <a:pt x="825" y="10992"/>
                        <a:pt x="1178" y="12092"/>
                        <a:pt x="1688" y="13191"/>
                      </a:cubicBezTo>
                      <a:cubicBezTo>
                        <a:pt x="2670" y="15468"/>
                        <a:pt x="3965" y="17627"/>
                        <a:pt x="5496" y="19590"/>
                      </a:cubicBezTo>
                      <a:cubicBezTo>
                        <a:pt x="6949" y="21474"/>
                        <a:pt x="8637" y="23201"/>
                        <a:pt x="10560" y="24654"/>
                      </a:cubicBezTo>
                      <a:cubicBezTo>
                        <a:pt x="11188" y="25164"/>
                        <a:pt x="11895" y="25596"/>
                        <a:pt x="12601" y="26028"/>
                      </a:cubicBezTo>
                      <a:cubicBezTo>
                        <a:pt x="12622" y="26038"/>
                        <a:pt x="12644" y="26043"/>
                        <a:pt x="12665" y="26043"/>
                      </a:cubicBezTo>
                      <a:cubicBezTo>
                        <a:pt x="12722" y="26043"/>
                        <a:pt x="12780" y="26007"/>
                        <a:pt x="12837" y="25949"/>
                      </a:cubicBezTo>
                      <a:cubicBezTo>
                        <a:pt x="12837" y="25910"/>
                        <a:pt x="12837" y="25871"/>
                        <a:pt x="12837" y="25831"/>
                      </a:cubicBezTo>
                      <a:cubicBezTo>
                        <a:pt x="12798" y="25792"/>
                        <a:pt x="12798" y="25753"/>
                        <a:pt x="12758" y="25753"/>
                      </a:cubicBezTo>
                      <a:lnTo>
                        <a:pt x="12837" y="25753"/>
                      </a:lnTo>
                      <a:cubicBezTo>
                        <a:pt x="12876" y="25753"/>
                        <a:pt x="12955" y="25714"/>
                        <a:pt x="12994" y="25674"/>
                      </a:cubicBezTo>
                      <a:cubicBezTo>
                        <a:pt x="13033" y="25635"/>
                        <a:pt x="13073" y="25556"/>
                        <a:pt x="13073" y="25517"/>
                      </a:cubicBezTo>
                      <a:cubicBezTo>
                        <a:pt x="12955" y="23908"/>
                        <a:pt x="12955" y="22298"/>
                        <a:pt x="12916" y="20728"/>
                      </a:cubicBezTo>
                      <a:lnTo>
                        <a:pt x="12916" y="20571"/>
                      </a:lnTo>
                      <a:cubicBezTo>
                        <a:pt x="12876" y="19079"/>
                        <a:pt x="12876" y="17509"/>
                        <a:pt x="12798" y="15978"/>
                      </a:cubicBezTo>
                      <a:cubicBezTo>
                        <a:pt x="12719" y="14368"/>
                        <a:pt x="12523" y="12798"/>
                        <a:pt x="12248" y="11267"/>
                      </a:cubicBezTo>
                      <a:cubicBezTo>
                        <a:pt x="12130" y="10600"/>
                        <a:pt x="12013" y="9972"/>
                        <a:pt x="11895" y="9383"/>
                      </a:cubicBezTo>
                      <a:cubicBezTo>
                        <a:pt x="11738" y="8833"/>
                        <a:pt x="11620" y="8205"/>
                        <a:pt x="11463" y="7656"/>
                      </a:cubicBezTo>
                      <a:cubicBezTo>
                        <a:pt x="11149" y="6517"/>
                        <a:pt x="10717" y="5379"/>
                        <a:pt x="10168" y="4319"/>
                      </a:cubicBezTo>
                      <a:cubicBezTo>
                        <a:pt x="9657" y="3259"/>
                        <a:pt x="8951" y="2317"/>
                        <a:pt x="8087" y="1492"/>
                      </a:cubicBezTo>
                      <a:cubicBezTo>
                        <a:pt x="7655" y="1100"/>
                        <a:pt x="7106" y="747"/>
                        <a:pt x="6556" y="472"/>
                      </a:cubicBezTo>
                      <a:cubicBezTo>
                        <a:pt x="6085" y="236"/>
                        <a:pt x="5535" y="79"/>
                        <a:pt x="5025" y="40"/>
                      </a:cubicBezTo>
                      <a:lnTo>
                        <a:pt x="4632" y="40"/>
                      </a:lnTo>
                      <a:lnTo>
                        <a:pt x="46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6"/>
                <p:cNvSpPr/>
                <p:nvPr/>
              </p:nvSpPr>
              <p:spPr>
                <a:xfrm>
                  <a:off x="1723025" y="1600300"/>
                  <a:ext cx="499575" cy="763575"/>
                </a:xfrm>
                <a:custGeom>
                  <a:avLst/>
                  <a:gdLst/>
                  <a:ahLst/>
                  <a:cxnLst/>
                  <a:rect l="l" t="t" r="r" b="b"/>
                  <a:pathLst>
                    <a:path w="19983" h="30543" extrusionOk="0">
                      <a:moveTo>
                        <a:pt x="14565" y="1"/>
                      </a:moveTo>
                      <a:cubicBezTo>
                        <a:pt x="14015" y="40"/>
                        <a:pt x="13466" y="158"/>
                        <a:pt x="12916" y="354"/>
                      </a:cubicBezTo>
                      <a:cubicBezTo>
                        <a:pt x="12720" y="433"/>
                        <a:pt x="12484" y="511"/>
                        <a:pt x="12288" y="629"/>
                      </a:cubicBezTo>
                      <a:cubicBezTo>
                        <a:pt x="12052" y="707"/>
                        <a:pt x="11856" y="825"/>
                        <a:pt x="11621" y="943"/>
                      </a:cubicBezTo>
                      <a:cubicBezTo>
                        <a:pt x="10835" y="1335"/>
                        <a:pt x="10050" y="1846"/>
                        <a:pt x="9344" y="2395"/>
                      </a:cubicBezTo>
                      <a:cubicBezTo>
                        <a:pt x="7852" y="3573"/>
                        <a:pt x="6557" y="4986"/>
                        <a:pt x="5497" y="6557"/>
                      </a:cubicBezTo>
                      <a:cubicBezTo>
                        <a:pt x="4358" y="8245"/>
                        <a:pt x="3416" y="10011"/>
                        <a:pt x="2670" y="11895"/>
                      </a:cubicBezTo>
                      <a:cubicBezTo>
                        <a:pt x="1885" y="13819"/>
                        <a:pt x="1296" y="15821"/>
                        <a:pt x="864" y="17862"/>
                      </a:cubicBezTo>
                      <a:cubicBezTo>
                        <a:pt x="472" y="19825"/>
                        <a:pt x="197" y="21827"/>
                        <a:pt x="119" y="23829"/>
                      </a:cubicBezTo>
                      <a:cubicBezTo>
                        <a:pt x="1" y="25988"/>
                        <a:pt x="119" y="28187"/>
                        <a:pt x="511" y="30307"/>
                      </a:cubicBezTo>
                      <a:cubicBezTo>
                        <a:pt x="550" y="30385"/>
                        <a:pt x="590" y="30424"/>
                        <a:pt x="668" y="30424"/>
                      </a:cubicBezTo>
                      <a:cubicBezTo>
                        <a:pt x="668" y="30464"/>
                        <a:pt x="707" y="30503"/>
                        <a:pt x="747" y="30503"/>
                      </a:cubicBezTo>
                      <a:cubicBezTo>
                        <a:pt x="825" y="30542"/>
                        <a:pt x="864" y="30542"/>
                        <a:pt x="904" y="30542"/>
                      </a:cubicBezTo>
                      <a:cubicBezTo>
                        <a:pt x="1021" y="30542"/>
                        <a:pt x="1100" y="30503"/>
                        <a:pt x="1178" y="30424"/>
                      </a:cubicBezTo>
                      <a:cubicBezTo>
                        <a:pt x="1571" y="29796"/>
                        <a:pt x="2003" y="29129"/>
                        <a:pt x="2592" y="28383"/>
                      </a:cubicBezTo>
                      <a:cubicBezTo>
                        <a:pt x="4515" y="25988"/>
                        <a:pt x="6596" y="23751"/>
                        <a:pt x="8833" y="21670"/>
                      </a:cubicBezTo>
                      <a:cubicBezTo>
                        <a:pt x="10443" y="20061"/>
                        <a:pt x="12131" y="18373"/>
                        <a:pt x="13662" y="16606"/>
                      </a:cubicBezTo>
                      <a:cubicBezTo>
                        <a:pt x="14133" y="16057"/>
                        <a:pt x="14565" y="15546"/>
                        <a:pt x="14957" y="15036"/>
                      </a:cubicBezTo>
                      <a:cubicBezTo>
                        <a:pt x="15154" y="14761"/>
                        <a:pt x="15389" y="14486"/>
                        <a:pt x="15585" y="14211"/>
                      </a:cubicBezTo>
                      <a:lnTo>
                        <a:pt x="16057" y="13544"/>
                      </a:lnTo>
                      <a:lnTo>
                        <a:pt x="16135" y="13466"/>
                      </a:lnTo>
                      <a:cubicBezTo>
                        <a:pt x="16881" y="12484"/>
                        <a:pt x="17666" y="11503"/>
                        <a:pt x="18333" y="10404"/>
                      </a:cubicBezTo>
                      <a:cubicBezTo>
                        <a:pt x="19001" y="9344"/>
                        <a:pt x="19511" y="8166"/>
                        <a:pt x="19786" y="6949"/>
                      </a:cubicBezTo>
                      <a:cubicBezTo>
                        <a:pt x="19943" y="6321"/>
                        <a:pt x="19982" y="5732"/>
                        <a:pt x="19943" y="5104"/>
                      </a:cubicBezTo>
                      <a:cubicBezTo>
                        <a:pt x="19864" y="4515"/>
                        <a:pt x="19747" y="3926"/>
                        <a:pt x="19511" y="3377"/>
                      </a:cubicBezTo>
                      <a:cubicBezTo>
                        <a:pt x="19433" y="3102"/>
                        <a:pt x="19315" y="2866"/>
                        <a:pt x="19158" y="2631"/>
                      </a:cubicBezTo>
                      <a:cubicBezTo>
                        <a:pt x="19040" y="2395"/>
                        <a:pt x="18883" y="2160"/>
                        <a:pt x="18726" y="1964"/>
                      </a:cubicBezTo>
                      <a:cubicBezTo>
                        <a:pt x="18412" y="1532"/>
                        <a:pt x="18019" y="1178"/>
                        <a:pt x="17588" y="864"/>
                      </a:cubicBezTo>
                      <a:cubicBezTo>
                        <a:pt x="16763" y="315"/>
                        <a:pt x="15782" y="40"/>
                        <a:pt x="14800" y="40"/>
                      </a:cubicBezTo>
                      <a:lnTo>
                        <a:pt x="147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6"/>
                <p:cNvSpPr/>
                <p:nvPr/>
              </p:nvSpPr>
              <p:spPr>
                <a:xfrm>
                  <a:off x="1664150" y="1113525"/>
                  <a:ext cx="217900" cy="1507125"/>
                </a:xfrm>
                <a:custGeom>
                  <a:avLst/>
                  <a:gdLst/>
                  <a:ahLst/>
                  <a:cxnLst/>
                  <a:rect l="l" t="t" r="r" b="b"/>
                  <a:pathLst>
                    <a:path w="8716" h="60285" extrusionOk="0">
                      <a:moveTo>
                        <a:pt x="8597" y="1"/>
                      </a:moveTo>
                      <a:cubicBezTo>
                        <a:pt x="8558" y="1"/>
                        <a:pt x="8519" y="1"/>
                        <a:pt x="8480" y="40"/>
                      </a:cubicBezTo>
                      <a:cubicBezTo>
                        <a:pt x="6988" y="3180"/>
                        <a:pt x="5653" y="6439"/>
                        <a:pt x="4554" y="9736"/>
                      </a:cubicBezTo>
                      <a:cubicBezTo>
                        <a:pt x="4240" y="10600"/>
                        <a:pt x="3965" y="11424"/>
                        <a:pt x="3730" y="12288"/>
                      </a:cubicBezTo>
                      <a:cubicBezTo>
                        <a:pt x="3455" y="13151"/>
                        <a:pt x="3219" y="14015"/>
                        <a:pt x="2984" y="14879"/>
                      </a:cubicBezTo>
                      <a:cubicBezTo>
                        <a:pt x="2748" y="15742"/>
                        <a:pt x="2552" y="16606"/>
                        <a:pt x="2317" y="17470"/>
                      </a:cubicBezTo>
                      <a:cubicBezTo>
                        <a:pt x="2120" y="18373"/>
                        <a:pt x="1924" y="19236"/>
                        <a:pt x="1728" y="20100"/>
                      </a:cubicBezTo>
                      <a:cubicBezTo>
                        <a:pt x="1374" y="21827"/>
                        <a:pt x="1060" y="23594"/>
                        <a:pt x="825" y="25360"/>
                      </a:cubicBezTo>
                      <a:cubicBezTo>
                        <a:pt x="550" y="27127"/>
                        <a:pt x="354" y="28854"/>
                        <a:pt x="236" y="30620"/>
                      </a:cubicBezTo>
                      <a:cubicBezTo>
                        <a:pt x="79" y="32426"/>
                        <a:pt x="40" y="34271"/>
                        <a:pt x="0" y="36116"/>
                      </a:cubicBezTo>
                      <a:cubicBezTo>
                        <a:pt x="0" y="37961"/>
                        <a:pt x="40" y="39885"/>
                        <a:pt x="157" y="41769"/>
                      </a:cubicBezTo>
                      <a:cubicBezTo>
                        <a:pt x="314" y="44831"/>
                        <a:pt x="668" y="47893"/>
                        <a:pt x="1217" y="50916"/>
                      </a:cubicBezTo>
                      <a:cubicBezTo>
                        <a:pt x="1492" y="52408"/>
                        <a:pt x="1845" y="53899"/>
                        <a:pt x="2199" y="55391"/>
                      </a:cubicBezTo>
                      <a:cubicBezTo>
                        <a:pt x="2591" y="56883"/>
                        <a:pt x="3062" y="58453"/>
                        <a:pt x="3612" y="59945"/>
                      </a:cubicBezTo>
                      <a:cubicBezTo>
                        <a:pt x="3651" y="60063"/>
                        <a:pt x="3730" y="60141"/>
                        <a:pt x="3848" y="60220"/>
                      </a:cubicBezTo>
                      <a:cubicBezTo>
                        <a:pt x="3916" y="60266"/>
                        <a:pt x="3985" y="60285"/>
                        <a:pt x="4054" y="60285"/>
                      </a:cubicBezTo>
                      <a:cubicBezTo>
                        <a:pt x="4103" y="60285"/>
                        <a:pt x="4152" y="60275"/>
                        <a:pt x="4201" y="60259"/>
                      </a:cubicBezTo>
                      <a:cubicBezTo>
                        <a:pt x="4476" y="60180"/>
                        <a:pt x="4633" y="59945"/>
                        <a:pt x="4554" y="59670"/>
                      </a:cubicBezTo>
                      <a:cubicBezTo>
                        <a:pt x="4240" y="58610"/>
                        <a:pt x="3926" y="57590"/>
                        <a:pt x="3651" y="56530"/>
                      </a:cubicBezTo>
                      <a:cubicBezTo>
                        <a:pt x="3337" y="55470"/>
                        <a:pt x="3062" y="54410"/>
                        <a:pt x="2827" y="53350"/>
                      </a:cubicBezTo>
                      <a:cubicBezTo>
                        <a:pt x="2356" y="51191"/>
                        <a:pt x="1963" y="49032"/>
                        <a:pt x="1649" y="46873"/>
                      </a:cubicBezTo>
                      <a:cubicBezTo>
                        <a:pt x="1178" y="43222"/>
                        <a:pt x="943" y="39492"/>
                        <a:pt x="982" y="35802"/>
                      </a:cubicBezTo>
                      <a:cubicBezTo>
                        <a:pt x="982" y="33957"/>
                        <a:pt x="1060" y="32112"/>
                        <a:pt x="1217" y="30306"/>
                      </a:cubicBezTo>
                      <a:cubicBezTo>
                        <a:pt x="1296" y="28540"/>
                        <a:pt x="1453" y="26773"/>
                        <a:pt x="1688" y="25046"/>
                      </a:cubicBezTo>
                      <a:cubicBezTo>
                        <a:pt x="1728" y="24654"/>
                        <a:pt x="1767" y="24261"/>
                        <a:pt x="1845" y="23868"/>
                      </a:cubicBezTo>
                      <a:lnTo>
                        <a:pt x="1845" y="23790"/>
                      </a:lnTo>
                      <a:cubicBezTo>
                        <a:pt x="2081" y="22063"/>
                        <a:pt x="2356" y="20296"/>
                        <a:pt x="2709" y="18569"/>
                      </a:cubicBezTo>
                      <a:cubicBezTo>
                        <a:pt x="2866" y="17705"/>
                        <a:pt x="3062" y="16842"/>
                        <a:pt x="3259" y="15939"/>
                      </a:cubicBezTo>
                      <a:cubicBezTo>
                        <a:pt x="3455" y="15075"/>
                        <a:pt x="3690" y="14211"/>
                        <a:pt x="3926" y="13348"/>
                      </a:cubicBezTo>
                      <a:cubicBezTo>
                        <a:pt x="4790" y="9893"/>
                        <a:pt x="5928" y="6556"/>
                        <a:pt x="7302" y="3259"/>
                      </a:cubicBezTo>
                      <a:cubicBezTo>
                        <a:pt x="7302" y="3220"/>
                        <a:pt x="7341" y="3141"/>
                        <a:pt x="7381" y="3102"/>
                      </a:cubicBezTo>
                      <a:cubicBezTo>
                        <a:pt x="7812" y="2120"/>
                        <a:pt x="8244" y="1139"/>
                        <a:pt x="8715" y="158"/>
                      </a:cubicBezTo>
                      <a:cubicBezTo>
                        <a:pt x="8715" y="79"/>
                        <a:pt x="8715" y="40"/>
                        <a:pt x="8676" y="1"/>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6"/>
                <p:cNvSpPr/>
                <p:nvPr/>
              </p:nvSpPr>
              <p:spPr>
                <a:xfrm>
                  <a:off x="1719100" y="1665075"/>
                  <a:ext cx="391600" cy="837425"/>
                </a:xfrm>
                <a:custGeom>
                  <a:avLst/>
                  <a:gdLst/>
                  <a:ahLst/>
                  <a:cxnLst/>
                  <a:rect l="l" t="t" r="r" b="b"/>
                  <a:pathLst>
                    <a:path w="15664" h="33497" extrusionOk="0">
                      <a:moveTo>
                        <a:pt x="15468" y="1"/>
                      </a:moveTo>
                      <a:cubicBezTo>
                        <a:pt x="13662" y="2081"/>
                        <a:pt x="11974" y="4201"/>
                        <a:pt x="10404" y="6439"/>
                      </a:cubicBezTo>
                      <a:cubicBezTo>
                        <a:pt x="8755" y="8755"/>
                        <a:pt x="7263" y="11189"/>
                        <a:pt x="5928" y="13701"/>
                      </a:cubicBezTo>
                      <a:cubicBezTo>
                        <a:pt x="4554" y="16213"/>
                        <a:pt x="3377" y="18844"/>
                        <a:pt x="2395" y="21513"/>
                      </a:cubicBezTo>
                      <a:cubicBezTo>
                        <a:pt x="1375" y="24104"/>
                        <a:pt x="668" y="26813"/>
                        <a:pt x="276" y="29521"/>
                      </a:cubicBezTo>
                      <a:cubicBezTo>
                        <a:pt x="197" y="30071"/>
                        <a:pt x="119" y="30621"/>
                        <a:pt x="79" y="31170"/>
                      </a:cubicBezTo>
                      <a:cubicBezTo>
                        <a:pt x="1" y="31759"/>
                        <a:pt x="40" y="32387"/>
                        <a:pt x="119" y="32976"/>
                      </a:cubicBezTo>
                      <a:lnTo>
                        <a:pt x="119" y="33054"/>
                      </a:lnTo>
                      <a:cubicBezTo>
                        <a:pt x="119" y="33349"/>
                        <a:pt x="334" y="33496"/>
                        <a:pt x="550" y="33496"/>
                      </a:cubicBezTo>
                      <a:cubicBezTo>
                        <a:pt x="766" y="33496"/>
                        <a:pt x="982" y="33349"/>
                        <a:pt x="982" y="33054"/>
                      </a:cubicBezTo>
                      <a:lnTo>
                        <a:pt x="982" y="33015"/>
                      </a:lnTo>
                      <a:cubicBezTo>
                        <a:pt x="1021" y="32505"/>
                        <a:pt x="1021" y="32034"/>
                        <a:pt x="1021" y="31523"/>
                      </a:cubicBezTo>
                      <a:cubicBezTo>
                        <a:pt x="1061" y="31052"/>
                        <a:pt x="1100" y="30621"/>
                        <a:pt x="1139" y="30149"/>
                      </a:cubicBezTo>
                      <a:lnTo>
                        <a:pt x="1139" y="30189"/>
                      </a:lnTo>
                      <a:cubicBezTo>
                        <a:pt x="1375" y="28344"/>
                        <a:pt x="1689" y="26499"/>
                        <a:pt x="2121" y="24693"/>
                      </a:cubicBezTo>
                      <a:cubicBezTo>
                        <a:pt x="2592" y="22769"/>
                        <a:pt x="3220" y="20924"/>
                        <a:pt x="3926" y="19118"/>
                      </a:cubicBezTo>
                      <a:lnTo>
                        <a:pt x="3926" y="19118"/>
                      </a:lnTo>
                      <a:lnTo>
                        <a:pt x="3887" y="19197"/>
                      </a:lnTo>
                      <a:cubicBezTo>
                        <a:pt x="4437" y="17862"/>
                        <a:pt x="4986" y="16528"/>
                        <a:pt x="5614" y="15271"/>
                      </a:cubicBezTo>
                      <a:cubicBezTo>
                        <a:pt x="6242" y="13976"/>
                        <a:pt x="6949" y="12720"/>
                        <a:pt x="7656" y="11463"/>
                      </a:cubicBezTo>
                      <a:cubicBezTo>
                        <a:pt x="8362" y="10207"/>
                        <a:pt x="9147" y="8990"/>
                        <a:pt x="9893" y="7813"/>
                      </a:cubicBezTo>
                      <a:cubicBezTo>
                        <a:pt x="10678" y="6635"/>
                        <a:pt x="11464" y="5497"/>
                        <a:pt x="12288" y="4397"/>
                      </a:cubicBezTo>
                      <a:lnTo>
                        <a:pt x="12641" y="3926"/>
                      </a:lnTo>
                      <a:cubicBezTo>
                        <a:pt x="13583" y="2670"/>
                        <a:pt x="14565" y="1453"/>
                        <a:pt x="15625" y="236"/>
                      </a:cubicBezTo>
                      <a:cubicBezTo>
                        <a:pt x="15664" y="197"/>
                        <a:pt x="15664" y="118"/>
                        <a:pt x="15625" y="79"/>
                      </a:cubicBezTo>
                      <a:cubicBezTo>
                        <a:pt x="15585" y="40"/>
                        <a:pt x="15546" y="40"/>
                        <a:pt x="15507" y="40"/>
                      </a:cubicBezTo>
                      <a:cubicBezTo>
                        <a:pt x="15507" y="40"/>
                        <a:pt x="15468" y="40"/>
                        <a:pt x="15428" y="79"/>
                      </a:cubicBezTo>
                      <a:lnTo>
                        <a:pt x="15468" y="1"/>
                      </a:ln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6"/>
                <p:cNvSpPr/>
                <p:nvPr/>
              </p:nvSpPr>
              <p:spPr>
                <a:xfrm>
                  <a:off x="1407025" y="1781600"/>
                  <a:ext cx="330750" cy="690025"/>
                </a:xfrm>
                <a:custGeom>
                  <a:avLst/>
                  <a:gdLst/>
                  <a:ahLst/>
                  <a:cxnLst/>
                  <a:rect l="l" t="t" r="r" b="b"/>
                  <a:pathLst>
                    <a:path w="13230" h="27601" extrusionOk="0">
                      <a:moveTo>
                        <a:pt x="180" y="0"/>
                      </a:moveTo>
                      <a:cubicBezTo>
                        <a:pt x="172" y="0"/>
                        <a:pt x="165" y="4"/>
                        <a:pt x="157" y="11"/>
                      </a:cubicBezTo>
                      <a:cubicBezTo>
                        <a:pt x="143" y="4"/>
                        <a:pt x="128" y="1"/>
                        <a:pt x="115" y="1"/>
                      </a:cubicBezTo>
                      <a:cubicBezTo>
                        <a:pt x="53" y="1"/>
                        <a:pt x="0" y="65"/>
                        <a:pt x="0" y="129"/>
                      </a:cubicBezTo>
                      <a:cubicBezTo>
                        <a:pt x="471" y="2602"/>
                        <a:pt x="1021" y="5036"/>
                        <a:pt x="1767" y="7470"/>
                      </a:cubicBezTo>
                      <a:cubicBezTo>
                        <a:pt x="2513" y="9982"/>
                        <a:pt x="3376" y="12455"/>
                        <a:pt x="4397" y="14889"/>
                      </a:cubicBezTo>
                      <a:cubicBezTo>
                        <a:pt x="4672" y="15439"/>
                        <a:pt x="4907" y="16028"/>
                        <a:pt x="5182" y="16617"/>
                      </a:cubicBezTo>
                      <a:cubicBezTo>
                        <a:pt x="5457" y="17205"/>
                        <a:pt x="5732" y="17755"/>
                        <a:pt x="6006" y="18305"/>
                      </a:cubicBezTo>
                      <a:cubicBezTo>
                        <a:pt x="6281" y="18893"/>
                        <a:pt x="6595" y="19443"/>
                        <a:pt x="6909" y="19993"/>
                      </a:cubicBezTo>
                      <a:cubicBezTo>
                        <a:pt x="7184" y="20542"/>
                        <a:pt x="7537" y="21131"/>
                        <a:pt x="7891" y="21681"/>
                      </a:cubicBezTo>
                      <a:cubicBezTo>
                        <a:pt x="8519" y="22701"/>
                        <a:pt x="9186" y="23722"/>
                        <a:pt x="9932" y="24703"/>
                      </a:cubicBezTo>
                      <a:cubicBezTo>
                        <a:pt x="10325" y="25214"/>
                        <a:pt x="10678" y="25645"/>
                        <a:pt x="11071" y="26117"/>
                      </a:cubicBezTo>
                      <a:cubicBezTo>
                        <a:pt x="11267" y="26313"/>
                        <a:pt x="11502" y="26548"/>
                        <a:pt x="11699" y="26745"/>
                      </a:cubicBezTo>
                      <a:cubicBezTo>
                        <a:pt x="11816" y="26862"/>
                        <a:pt x="11934" y="26980"/>
                        <a:pt x="12052" y="27098"/>
                      </a:cubicBezTo>
                      <a:lnTo>
                        <a:pt x="12287" y="27294"/>
                      </a:lnTo>
                      <a:cubicBezTo>
                        <a:pt x="12366" y="27373"/>
                        <a:pt x="12484" y="27451"/>
                        <a:pt x="12562" y="27530"/>
                      </a:cubicBezTo>
                      <a:cubicBezTo>
                        <a:pt x="12628" y="27579"/>
                        <a:pt x="12701" y="27601"/>
                        <a:pt x="12774" y="27601"/>
                      </a:cubicBezTo>
                      <a:cubicBezTo>
                        <a:pt x="12877" y="27601"/>
                        <a:pt x="12981" y="27559"/>
                        <a:pt x="13073" y="27491"/>
                      </a:cubicBezTo>
                      <a:cubicBezTo>
                        <a:pt x="13230" y="27373"/>
                        <a:pt x="13230" y="27137"/>
                        <a:pt x="13112" y="26980"/>
                      </a:cubicBezTo>
                      <a:cubicBezTo>
                        <a:pt x="13033" y="26902"/>
                        <a:pt x="12994" y="26823"/>
                        <a:pt x="12916" y="26745"/>
                      </a:cubicBezTo>
                      <a:cubicBezTo>
                        <a:pt x="12876" y="26666"/>
                        <a:pt x="12798" y="26588"/>
                        <a:pt x="12759" y="26548"/>
                      </a:cubicBezTo>
                      <a:cubicBezTo>
                        <a:pt x="12680" y="26470"/>
                        <a:pt x="12523" y="26274"/>
                        <a:pt x="12405" y="26156"/>
                      </a:cubicBezTo>
                      <a:lnTo>
                        <a:pt x="11738" y="25410"/>
                      </a:lnTo>
                      <a:cubicBezTo>
                        <a:pt x="11306" y="24939"/>
                        <a:pt x="10913" y="24429"/>
                        <a:pt x="10482" y="23957"/>
                      </a:cubicBezTo>
                      <a:cubicBezTo>
                        <a:pt x="9697" y="22937"/>
                        <a:pt x="8911" y="21916"/>
                        <a:pt x="8244" y="20817"/>
                      </a:cubicBezTo>
                      <a:cubicBezTo>
                        <a:pt x="7616" y="19836"/>
                        <a:pt x="6988" y="18854"/>
                        <a:pt x="6438" y="17833"/>
                      </a:cubicBezTo>
                      <a:cubicBezTo>
                        <a:pt x="6163" y="17362"/>
                        <a:pt x="5889" y="16813"/>
                        <a:pt x="5614" y="16302"/>
                      </a:cubicBezTo>
                      <a:cubicBezTo>
                        <a:pt x="5339" y="15792"/>
                        <a:pt x="5064" y="15243"/>
                        <a:pt x="4829" y="14693"/>
                      </a:cubicBezTo>
                      <a:cubicBezTo>
                        <a:pt x="4318" y="13633"/>
                        <a:pt x="3847" y="12534"/>
                        <a:pt x="3455" y="11474"/>
                      </a:cubicBezTo>
                      <a:cubicBezTo>
                        <a:pt x="3023" y="10375"/>
                        <a:pt x="2591" y="9236"/>
                        <a:pt x="2238" y="8137"/>
                      </a:cubicBezTo>
                      <a:cubicBezTo>
                        <a:pt x="2238" y="8137"/>
                        <a:pt x="2238" y="8137"/>
                        <a:pt x="2238" y="8176"/>
                      </a:cubicBezTo>
                      <a:cubicBezTo>
                        <a:pt x="1414" y="5507"/>
                        <a:pt x="746" y="2838"/>
                        <a:pt x="275" y="90"/>
                      </a:cubicBezTo>
                      <a:cubicBezTo>
                        <a:pt x="243" y="58"/>
                        <a:pt x="212" y="0"/>
                        <a:pt x="180" y="0"/>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6"/>
                <p:cNvSpPr/>
                <p:nvPr/>
              </p:nvSpPr>
              <p:spPr>
                <a:xfrm>
                  <a:off x="1799575" y="1118425"/>
                  <a:ext cx="19650" cy="146275"/>
                </a:xfrm>
                <a:custGeom>
                  <a:avLst/>
                  <a:gdLst/>
                  <a:ahLst/>
                  <a:cxnLst/>
                  <a:rect l="l" t="t" r="r" b="b"/>
                  <a:pathLst>
                    <a:path w="786" h="5851" extrusionOk="0">
                      <a:moveTo>
                        <a:pt x="354" y="1"/>
                      </a:moveTo>
                      <a:cubicBezTo>
                        <a:pt x="276" y="1"/>
                        <a:pt x="236" y="40"/>
                        <a:pt x="236" y="119"/>
                      </a:cubicBezTo>
                      <a:lnTo>
                        <a:pt x="197" y="119"/>
                      </a:lnTo>
                      <a:cubicBezTo>
                        <a:pt x="40" y="1022"/>
                        <a:pt x="1" y="1964"/>
                        <a:pt x="79" y="2906"/>
                      </a:cubicBezTo>
                      <a:cubicBezTo>
                        <a:pt x="119" y="3848"/>
                        <a:pt x="276" y="4790"/>
                        <a:pt x="511" y="5732"/>
                      </a:cubicBezTo>
                      <a:cubicBezTo>
                        <a:pt x="550" y="5811"/>
                        <a:pt x="590" y="5850"/>
                        <a:pt x="668" y="5850"/>
                      </a:cubicBezTo>
                      <a:cubicBezTo>
                        <a:pt x="747" y="5811"/>
                        <a:pt x="786" y="5772"/>
                        <a:pt x="786" y="5693"/>
                      </a:cubicBezTo>
                      <a:cubicBezTo>
                        <a:pt x="472" y="4555"/>
                        <a:pt x="315" y="3416"/>
                        <a:pt x="276" y="2278"/>
                      </a:cubicBezTo>
                      <a:cubicBezTo>
                        <a:pt x="276" y="1571"/>
                        <a:pt x="315" y="865"/>
                        <a:pt x="472" y="158"/>
                      </a:cubicBezTo>
                      <a:cubicBezTo>
                        <a:pt x="472" y="79"/>
                        <a:pt x="393" y="1"/>
                        <a:pt x="354" y="1"/>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6"/>
                <p:cNvSpPr/>
                <p:nvPr/>
              </p:nvSpPr>
              <p:spPr>
                <a:xfrm>
                  <a:off x="1701450" y="1255825"/>
                  <a:ext cx="50725" cy="224225"/>
                </a:xfrm>
                <a:custGeom>
                  <a:avLst/>
                  <a:gdLst/>
                  <a:ahLst/>
                  <a:cxnLst/>
                  <a:rect l="l" t="t" r="r" b="b"/>
                  <a:pathLst>
                    <a:path w="2029" h="8969" extrusionOk="0">
                      <a:moveTo>
                        <a:pt x="157" y="1"/>
                      </a:moveTo>
                      <a:lnTo>
                        <a:pt x="118" y="40"/>
                      </a:lnTo>
                      <a:cubicBezTo>
                        <a:pt x="79" y="40"/>
                        <a:pt x="0" y="79"/>
                        <a:pt x="39" y="158"/>
                      </a:cubicBezTo>
                      <a:cubicBezTo>
                        <a:pt x="157" y="1650"/>
                        <a:pt x="314" y="3102"/>
                        <a:pt x="550" y="4594"/>
                      </a:cubicBezTo>
                      <a:cubicBezTo>
                        <a:pt x="667" y="5340"/>
                        <a:pt x="825" y="6046"/>
                        <a:pt x="1060" y="6792"/>
                      </a:cubicBezTo>
                      <a:cubicBezTo>
                        <a:pt x="1217" y="7499"/>
                        <a:pt x="1453" y="8205"/>
                        <a:pt x="1767" y="8912"/>
                      </a:cubicBezTo>
                      <a:cubicBezTo>
                        <a:pt x="1793" y="8951"/>
                        <a:pt x="1832" y="8969"/>
                        <a:pt x="1871" y="8969"/>
                      </a:cubicBezTo>
                      <a:cubicBezTo>
                        <a:pt x="1950" y="8969"/>
                        <a:pt x="2028" y="8899"/>
                        <a:pt x="2002" y="8794"/>
                      </a:cubicBezTo>
                      <a:cubicBezTo>
                        <a:pt x="1767" y="8166"/>
                        <a:pt x="1531" y="7538"/>
                        <a:pt x="1374" y="6910"/>
                      </a:cubicBezTo>
                      <a:cubicBezTo>
                        <a:pt x="1060" y="5811"/>
                        <a:pt x="825" y="4672"/>
                        <a:pt x="667" y="3534"/>
                      </a:cubicBezTo>
                      <a:cubicBezTo>
                        <a:pt x="510" y="2395"/>
                        <a:pt x="393" y="1257"/>
                        <a:pt x="275" y="119"/>
                      </a:cubicBezTo>
                      <a:cubicBezTo>
                        <a:pt x="275" y="40"/>
                        <a:pt x="236" y="1"/>
                        <a:pt x="157" y="1"/>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6"/>
                <p:cNvSpPr/>
                <p:nvPr/>
              </p:nvSpPr>
              <p:spPr>
                <a:xfrm>
                  <a:off x="1650400" y="1465850"/>
                  <a:ext cx="59900" cy="203175"/>
                </a:xfrm>
                <a:custGeom>
                  <a:avLst/>
                  <a:gdLst/>
                  <a:ahLst/>
                  <a:cxnLst/>
                  <a:rect l="l" t="t" r="r" b="b"/>
                  <a:pathLst>
                    <a:path w="2396" h="8127" extrusionOk="0">
                      <a:moveTo>
                        <a:pt x="119" y="1"/>
                      </a:moveTo>
                      <a:lnTo>
                        <a:pt x="119" y="40"/>
                      </a:lnTo>
                      <a:cubicBezTo>
                        <a:pt x="40" y="40"/>
                        <a:pt x="1" y="79"/>
                        <a:pt x="1" y="158"/>
                      </a:cubicBezTo>
                      <a:cubicBezTo>
                        <a:pt x="236" y="1532"/>
                        <a:pt x="511" y="2866"/>
                        <a:pt x="864" y="4201"/>
                      </a:cubicBezTo>
                      <a:cubicBezTo>
                        <a:pt x="1218" y="5496"/>
                        <a:pt x="1650" y="6792"/>
                        <a:pt x="2160" y="8048"/>
                      </a:cubicBezTo>
                      <a:cubicBezTo>
                        <a:pt x="2160" y="8087"/>
                        <a:pt x="2238" y="8127"/>
                        <a:pt x="2317" y="8127"/>
                      </a:cubicBezTo>
                      <a:cubicBezTo>
                        <a:pt x="2356" y="8087"/>
                        <a:pt x="2395" y="8009"/>
                        <a:pt x="2356" y="7930"/>
                      </a:cubicBezTo>
                      <a:cubicBezTo>
                        <a:pt x="1964" y="6988"/>
                        <a:pt x="1650" y="6007"/>
                        <a:pt x="1336" y="4986"/>
                      </a:cubicBezTo>
                      <a:cubicBezTo>
                        <a:pt x="904" y="3377"/>
                        <a:pt x="550" y="1767"/>
                        <a:pt x="236" y="79"/>
                      </a:cubicBezTo>
                      <a:cubicBezTo>
                        <a:pt x="236" y="40"/>
                        <a:pt x="158" y="1"/>
                        <a:pt x="119" y="1"/>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6"/>
                <p:cNvSpPr/>
                <p:nvPr/>
              </p:nvSpPr>
              <p:spPr>
                <a:xfrm>
                  <a:off x="1778000" y="1232275"/>
                  <a:ext cx="159975" cy="136200"/>
                </a:xfrm>
                <a:custGeom>
                  <a:avLst/>
                  <a:gdLst/>
                  <a:ahLst/>
                  <a:cxnLst/>
                  <a:rect l="l" t="t" r="r" b="b"/>
                  <a:pathLst>
                    <a:path w="6399" h="5448" extrusionOk="0">
                      <a:moveTo>
                        <a:pt x="6281" y="1"/>
                      </a:moveTo>
                      <a:cubicBezTo>
                        <a:pt x="6242" y="1"/>
                        <a:pt x="6242" y="1"/>
                        <a:pt x="6203" y="40"/>
                      </a:cubicBezTo>
                      <a:cubicBezTo>
                        <a:pt x="6203" y="40"/>
                        <a:pt x="6163" y="79"/>
                        <a:pt x="6163" y="79"/>
                      </a:cubicBezTo>
                      <a:cubicBezTo>
                        <a:pt x="5300" y="1061"/>
                        <a:pt x="4318" y="1963"/>
                        <a:pt x="3298" y="2788"/>
                      </a:cubicBezTo>
                      <a:cubicBezTo>
                        <a:pt x="2787" y="3180"/>
                        <a:pt x="2238" y="3573"/>
                        <a:pt x="1688" y="3965"/>
                      </a:cubicBezTo>
                      <a:cubicBezTo>
                        <a:pt x="1178" y="4358"/>
                        <a:pt x="589" y="4751"/>
                        <a:pt x="79" y="5143"/>
                      </a:cubicBezTo>
                      <a:cubicBezTo>
                        <a:pt x="0" y="5182"/>
                        <a:pt x="0" y="5261"/>
                        <a:pt x="39" y="5339"/>
                      </a:cubicBezTo>
                      <a:cubicBezTo>
                        <a:pt x="39" y="5379"/>
                        <a:pt x="79" y="5418"/>
                        <a:pt x="118" y="5418"/>
                      </a:cubicBezTo>
                      <a:cubicBezTo>
                        <a:pt x="138" y="5438"/>
                        <a:pt x="157" y="5447"/>
                        <a:pt x="177" y="5447"/>
                      </a:cubicBezTo>
                      <a:cubicBezTo>
                        <a:pt x="196" y="5447"/>
                        <a:pt x="216" y="5438"/>
                        <a:pt x="236" y="5418"/>
                      </a:cubicBezTo>
                      <a:cubicBezTo>
                        <a:pt x="785" y="5065"/>
                        <a:pt x="1335" y="4711"/>
                        <a:pt x="1884" y="4319"/>
                      </a:cubicBezTo>
                      <a:cubicBezTo>
                        <a:pt x="2395" y="3926"/>
                        <a:pt x="2984" y="3455"/>
                        <a:pt x="3494" y="2984"/>
                      </a:cubicBezTo>
                      <a:cubicBezTo>
                        <a:pt x="4043" y="2552"/>
                        <a:pt x="4515" y="2120"/>
                        <a:pt x="4986" y="1649"/>
                      </a:cubicBezTo>
                      <a:cubicBezTo>
                        <a:pt x="5457" y="1178"/>
                        <a:pt x="5967" y="668"/>
                        <a:pt x="6399" y="197"/>
                      </a:cubicBezTo>
                      <a:cubicBezTo>
                        <a:pt x="6399" y="158"/>
                        <a:pt x="6399" y="118"/>
                        <a:pt x="6399" y="79"/>
                      </a:cubicBezTo>
                      <a:cubicBezTo>
                        <a:pt x="6399" y="79"/>
                        <a:pt x="6360" y="40"/>
                        <a:pt x="6320" y="1"/>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6"/>
                <p:cNvSpPr/>
                <p:nvPr/>
              </p:nvSpPr>
              <p:spPr>
                <a:xfrm>
                  <a:off x="1718125" y="1442300"/>
                  <a:ext cx="196300" cy="155075"/>
                </a:xfrm>
                <a:custGeom>
                  <a:avLst/>
                  <a:gdLst/>
                  <a:ahLst/>
                  <a:cxnLst/>
                  <a:rect l="l" t="t" r="r" b="b"/>
                  <a:pathLst>
                    <a:path w="7852" h="6203" extrusionOk="0">
                      <a:moveTo>
                        <a:pt x="7734" y="0"/>
                      </a:moveTo>
                      <a:cubicBezTo>
                        <a:pt x="7695" y="0"/>
                        <a:pt x="7655" y="0"/>
                        <a:pt x="7655" y="40"/>
                      </a:cubicBezTo>
                      <a:lnTo>
                        <a:pt x="7695" y="40"/>
                      </a:lnTo>
                      <a:cubicBezTo>
                        <a:pt x="6517" y="1100"/>
                        <a:pt x="5300" y="2120"/>
                        <a:pt x="4044" y="3062"/>
                      </a:cubicBezTo>
                      <a:cubicBezTo>
                        <a:pt x="3416" y="3573"/>
                        <a:pt x="2788" y="4044"/>
                        <a:pt x="2081" y="4476"/>
                      </a:cubicBezTo>
                      <a:lnTo>
                        <a:pt x="1139" y="5143"/>
                      </a:lnTo>
                      <a:cubicBezTo>
                        <a:pt x="786" y="5379"/>
                        <a:pt x="432" y="5653"/>
                        <a:pt x="118" y="5850"/>
                      </a:cubicBezTo>
                      <a:cubicBezTo>
                        <a:pt x="0" y="5967"/>
                        <a:pt x="40" y="6164"/>
                        <a:pt x="158" y="6203"/>
                      </a:cubicBezTo>
                      <a:lnTo>
                        <a:pt x="315" y="6203"/>
                      </a:lnTo>
                      <a:cubicBezTo>
                        <a:pt x="982" y="5771"/>
                        <a:pt x="1649" y="5300"/>
                        <a:pt x="2277" y="4829"/>
                      </a:cubicBezTo>
                      <a:cubicBezTo>
                        <a:pt x="2945" y="4358"/>
                        <a:pt x="3534" y="3848"/>
                        <a:pt x="4162" y="3376"/>
                      </a:cubicBezTo>
                      <a:cubicBezTo>
                        <a:pt x="4790" y="2866"/>
                        <a:pt x="5418" y="2395"/>
                        <a:pt x="6007" y="1845"/>
                      </a:cubicBezTo>
                      <a:cubicBezTo>
                        <a:pt x="6596" y="1296"/>
                        <a:pt x="7224" y="786"/>
                        <a:pt x="7812" y="236"/>
                      </a:cubicBezTo>
                      <a:cubicBezTo>
                        <a:pt x="7852" y="157"/>
                        <a:pt x="7852" y="79"/>
                        <a:pt x="7812" y="40"/>
                      </a:cubicBezTo>
                      <a:cubicBezTo>
                        <a:pt x="7812" y="0"/>
                        <a:pt x="7773" y="0"/>
                        <a:pt x="7734" y="0"/>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6"/>
                <p:cNvSpPr/>
                <p:nvPr/>
              </p:nvSpPr>
              <p:spPr>
                <a:xfrm>
                  <a:off x="1699475" y="1652325"/>
                  <a:ext cx="86400" cy="70350"/>
                </a:xfrm>
                <a:custGeom>
                  <a:avLst/>
                  <a:gdLst/>
                  <a:ahLst/>
                  <a:cxnLst/>
                  <a:rect l="l" t="t" r="r" b="b"/>
                  <a:pathLst>
                    <a:path w="3456" h="2814" extrusionOk="0">
                      <a:moveTo>
                        <a:pt x="3337" y="0"/>
                      </a:moveTo>
                      <a:cubicBezTo>
                        <a:pt x="3298" y="40"/>
                        <a:pt x="3259" y="40"/>
                        <a:pt x="3259" y="40"/>
                      </a:cubicBezTo>
                      <a:cubicBezTo>
                        <a:pt x="2513" y="864"/>
                        <a:pt x="1649" y="1571"/>
                        <a:pt x="746" y="2199"/>
                      </a:cubicBezTo>
                      <a:cubicBezTo>
                        <a:pt x="511" y="2356"/>
                        <a:pt x="315" y="2473"/>
                        <a:pt x="79" y="2591"/>
                      </a:cubicBezTo>
                      <a:cubicBezTo>
                        <a:pt x="40" y="2630"/>
                        <a:pt x="1" y="2670"/>
                        <a:pt x="40" y="2748"/>
                      </a:cubicBezTo>
                      <a:cubicBezTo>
                        <a:pt x="63" y="2794"/>
                        <a:pt x="99" y="2813"/>
                        <a:pt x="133" y="2813"/>
                      </a:cubicBezTo>
                      <a:cubicBezTo>
                        <a:pt x="158" y="2813"/>
                        <a:pt x="181" y="2804"/>
                        <a:pt x="197" y="2787"/>
                      </a:cubicBezTo>
                      <a:cubicBezTo>
                        <a:pt x="1414" y="2120"/>
                        <a:pt x="2474" y="1256"/>
                        <a:pt x="3416" y="236"/>
                      </a:cubicBezTo>
                      <a:cubicBezTo>
                        <a:pt x="3455" y="197"/>
                        <a:pt x="3455" y="197"/>
                        <a:pt x="3455" y="157"/>
                      </a:cubicBezTo>
                      <a:cubicBezTo>
                        <a:pt x="3455" y="118"/>
                        <a:pt x="3455" y="79"/>
                        <a:pt x="3416" y="79"/>
                      </a:cubicBezTo>
                      <a:cubicBezTo>
                        <a:pt x="3416" y="40"/>
                        <a:pt x="3377" y="0"/>
                        <a:pt x="3337" y="0"/>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6"/>
                <p:cNvSpPr/>
                <p:nvPr/>
              </p:nvSpPr>
              <p:spPr>
                <a:xfrm>
                  <a:off x="1444325" y="2145975"/>
                  <a:ext cx="121700" cy="94225"/>
                </a:xfrm>
                <a:custGeom>
                  <a:avLst/>
                  <a:gdLst/>
                  <a:ahLst/>
                  <a:cxnLst/>
                  <a:rect l="l" t="t" r="r" b="b"/>
                  <a:pathLst>
                    <a:path w="4868" h="3769" extrusionOk="0">
                      <a:moveTo>
                        <a:pt x="79" y="0"/>
                      </a:moveTo>
                      <a:lnTo>
                        <a:pt x="79" y="39"/>
                      </a:lnTo>
                      <a:cubicBezTo>
                        <a:pt x="0" y="79"/>
                        <a:pt x="0" y="157"/>
                        <a:pt x="39" y="236"/>
                      </a:cubicBezTo>
                      <a:cubicBezTo>
                        <a:pt x="157" y="393"/>
                        <a:pt x="314" y="550"/>
                        <a:pt x="432" y="707"/>
                      </a:cubicBezTo>
                      <a:cubicBezTo>
                        <a:pt x="589" y="864"/>
                        <a:pt x="746" y="1060"/>
                        <a:pt x="942" y="1217"/>
                      </a:cubicBezTo>
                      <a:cubicBezTo>
                        <a:pt x="1295" y="1570"/>
                        <a:pt x="1649" y="1885"/>
                        <a:pt x="2041" y="2199"/>
                      </a:cubicBezTo>
                      <a:cubicBezTo>
                        <a:pt x="2473" y="2513"/>
                        <a:pt x="2905" y="2787"/>
                        <a:pt x="3337" y="3023"/>
                      </a:cubicBezTo>
                      <a:cubicBezTo>
                        <a:pt x="3769" y="3298"/>
                        <a:pt x="4200" y="3533"/>
                        <a:pt x="4671" y="3769"/>
                      </a:cubicBezTo>
                      <a:cubicBezTo>
                        <a:pt x="4711" y="3769"/>
                        <a:pt x="4789" y="3769"/>
                        <a:pt x="4829" y="3690"/>
                      </a:cubicBezTo>
                      <a:cubicBezTo>
                        <a:pt x="4868" y="3651"/>
                        <a:pt x="4868" y="3573"/>
                        <a:pt x="4789" y="3533"/>
                      </a:cubicBezTo>
                      <a:cubicBezTo>
                        <a:pt x="4318" y="3258"/>
                        <a:pt x="3808" y="3023"/>
                        <a:pt x="3337" y="2748"/>
                      </a:cubicBezTo>
                      <a:cubicBezTo>
                        <a:pt x="2826" y="2434"/>
                        <a:pt x="2355" y="2120"/>
                        <a:pt x="1924" y="1767"/>
                      </a:cubicBezTo>
                      <a:cubicBezTo>
                        <a:pt x="1649" y="1570"/>
                        <a:pt x="1335" y="1296"/>
                        <a:pt x="1099" y="1060"/>
                      </a:cubicBezTo>
                      <a:cubicBezTo>
                        <a:pt x="824" y="785"/>
                        <a:pt x="589" y="511"/>
                        <a:pt x="353" y="236"/>
                      </a:cubicBezTo>
                      <a:lnTo>
                        <a:pt x="236" y="79"/>
                      </a:lnTo>
                      <a:cubicBezTo>
                        <a:pt x="236" y="39"/>
                        <a:pt x="196" y="39"/>
                        <a:pt x="157" y="0"/>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6"/>
                <p:cNvSpPr/>
                <p:nvPr/>
              </p:nvSpPr>
              <p:spPr>
                <a:xfrm>
                  <a:off x="1376600" y="1984025"/>
                  <a:ext cx="122700" cy="108000"/>
                </a:xfrm>
                <a:custGeom>
                  <a:avLst/>
                  <a:gdLst/>
                  <a:ahLst/>
                  <a:cxnLst/>
                  <a:rect l="l" t="t" r="r" b="b"/>
                  <a:pathLst>
                    <a:path w="4908" h="4320" extrusionOk="0">
                      <a:moveTo>
                        <a:pt x="79" y="1"/>
                      </a:moveTo>
                      <a:lnTo>
                        <a:pt x="79" y="79"/>
                      </a:lnTo>
                      <a:cubicBezTo>
                        <a:pt x="40" y="79"/>
                        <a:pt x="0" y="158"/>
                        <a:pt x="40" y="236"/>
                      </a:cubicBezTo>
                      <a:cubicBezTo>
                        <a:pt x="668" y="1061"/>
                        <a:pt x="1335" y="1846"/>
                        <a:pt x="2081" y="2553"/>
                      </a:cubicBezTo>
                      <a:cubicBezTo>
                        <a:pt x="2473" y="2906"/>
                        <a:pt x="2905" y="3259"/>
                        <a:pt x="3337" y="3534"/>
                      </a:cubicBezTo>
                      <a:cubicBezTo>
                        <a:pt x="3769" y="3848"/>
                        <a:pt x="4240" y="4123"/>
                        <a:pt x="4711" y="4319"/>
                      </a:cubicBezTo>
                      <a:lnTo>
                        <a:pt x="4829" y="4319"/>
                      </a:lnTo>
                      <a:cubicBezTo>
                        <a:pt x="4829" y="4319"/>
                        <a:pt x="4868" y="4280"/>
                        <a:pt x="4868" y="4280"/>
                      </a:cubicBezTo>
                      <a:cubicBezTo>
                        <a:pt x="4907" y="4201"/>
                        <a:pt x="4907" y="4123"/>
                        <a:pt x="4829" y="4084"/>
                      </a:cubicBezTo>
                      <a:cubicBezTo>
                        <a:pt x="4515" y="3966"/>
                        <a:pt x="4201" y="3809"/>
                        <a:pt x="3926" y="3612"/>
                      </a:cubicBezTo>
                      <a:cubicBezTo>
                        <a:pt x="3612" y="3416"/>
                        <a:pt x="3337" y="3220"/>
                        <a:pt x="3062" y="3024"/>
                      </a:cubicBezTo>
                      <a:cubicBezTo>
                        <a:pt x="2159" y="2278"/>
                        <a:pt x="1335" y="1414"/>
                        <a:pt x="628" y="511"/>
                      </a:cubicBezTo>
                      <a:cubicBezTo>
                        <a:pt x="511" y="354"/>
                        <a:pt x="393" y="236"/>
                        <a:pt x="314" y="79"/>
                      </a:cubicBezTo>
                      <a:cubicBezTo>
                        <a:pt x="275" y="40"/>
                        <a:pt x="275" y="40"/>
                        <a:pt x="236" y="1"/>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6"/>
                <p:cNvSpPr/>
                <p:nvPr/>
              </p:nvSpPr>
              <p:spPr>
                <a:xfrm>
                  <a:off x="1363850" y="1834850"/>
                  <a:ext cx="79500" cy="80925"/>
                </a:xfrm>
                <a:custGeom>
                  <a:avLst/>
                  <a:gdLst/>
                  <a:ahLst/>
                  <a:cxnLst/>
                  <a:rect l="l" t="t" r="r" b="b"/>
                  <a:pathLst>
                    <a:path w="3180" h="3237" extrusionOk="0">
                      <a:moveTo>
                        <a:pt x="79" y="1"/>
                      </a:moveTo>
                      <a:cubicBezTo>
                        <a:pt x="39" y="40"/>
                        <a:pt x="39" y="79"/>
                        <a:pt x="39" y="79"/>
                      </a:cubicBezTo>
                      <a:cubicBezTo>
                        <a:pt x="0" y="119"/>
                        <a:pt x="0" y="158"/>
                        <a:pt x="39" y="197"/>
                      </a:cubicBezTo>
                      <a:cubicBezTo>
                        <a:pt x="471" y="747"/>
                        <a:pt x="864" y="1296"/>
                        <a:pt x="1335" y="1807"/>
                      </a:cubicBezTo>
                      <a:cubicBezTo>
                        <a:pt x="1845" y="2356"/>
                        <a:pt x="2395" y="2827"/>
                        <a:pt x="2983" y="3220"/>
                      </a:cubicBezTo>
                      <a:cubicBezTo>
                        <a:pt x="3006" y="3231"/>
                        <a:pt x="3026" y="3236"/>
                        <a:pt x="3043" y="3236"/>
                      </a:cubicBezTo>
                      <a:cubicBezTo>
                        <a:pt x="3085" y="3236"/>
                        <a:pt x="3113" y="3208"/>
                        <a:pt x="3141" y="3181"/>
                      </a:cubicBezTo>
                      <a:cubicBezTo>
                        <a:pt x="3180" y="3102"/>
                        <a:pt x="3180" y="3063"/>
                        <a:pt x="3101" y="3024"/>
                      </a:cubicBezTo>
                      <a:cubicBezTo>
                        <a:pt x="2944" y="2906"/>
                        <a:pt x="2787" y="2788"/>
                        <a:pt x="2669" y="2670"/>
                      </a:cubicBezTo>
                      <a:cubicBezTo>
                        <a:pt x="2473" y="2553"/>
                        <a:pt x="2277" y="2396"/>
                        <a:pt x="2120" y="2239"/>
                      </a:cubicBezTo>
                      <a:cubicBezTo>
                        <a:pt x="1924" y="2082"/>
                        <a:pt x="1688" y="1846"/>
                        <a:pt x="1531" y="1650"/>
                      </a:cubicBezTo>
                      <a:cubicBezTo>
                        <a:pt x="1138" y="1257"/>
                        <a:pt x="824" y="825"/>
                        <a:pt x="471" y="394"/>
                      </a:cubicBezTo>
                      <a:cubicBezTo>
                        <a:pt x="432" y="276"/>
                        <a:pt x="353" y="197"/>
                        <a:pt x="275" y="79"/>
                      </a:cubicBezTo>
                      <a:cubicBezTo>
                        <a:pt x="236" y="40"/>
                        <a:pt x="196" y="40"/>
                        <a:pt x="196" y="40"/>
                      </a:cubicBezTo>
                      <a:lnTo>
                        <a:pt x="157" y="40"/>
                      </a:lnTo>
                      <a:cubicBezTo>
                        <a:pt x="137" y="21"/>
                        <a:pt x="128" y="11"/>
                        <a:pt x="118" y="11"/>
                      </a:cubicBezTo>
                      <a:cubicBezTo>
                        <a:pt x="108" y="11"/>
                        <a:pt x="98" y="21"/>
                        <a:pt x="79" y="40"/>
                      </a:cubicBezTo>
                      <a:lnTo>
                        <a:pt x="79" y="1"/>
                      </a:ln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6"/>
                <p:cNvSpPr/>
                <p:nvPr/>
              </p:nvSpPr>
              <p:spPr>
                <a:xfrm>
                  <a:off x="1463950" y="1839775"/>
                  <a:ext cx="47125" cy="163325"/>
                </a:xfrm>
                <a:custGeom>
                  <a:avLst/>
                  <a:gdLst/>
                  <a:ahLst/>
                  <a:cxnLst/>
                  <a:rect l="l" t="t" r="r" b="b"/>
                  <a:pathLst>
                    <a:path w="1885" h="6533" extrusionOk="0">
                      <a:moveTo>
                        <a:pt x="1727" y="0"/>
                      </a:moveTo>
                      <a:cubicBezTo>
                        <a:pt x="1688" y="0"/>
                        <a:pt x="1649" y="40"/>
                        <a:pt x="1610" y="118"/>
                      </a:cubicBezTo>
                      <a:cubicBezTo>
                        <a:pt x="1335" y="1139"/>
                        <a:pt x="1139" y="2199"/>
                        <a:pt x="864" y="3259"/>
                      </a:cubicBezTo>
                      <a:cubicBezTo>
                        <a:pt x="746" y="3769"/>
                        <a:pt x="589" y="4279"/>
                        <a:pt x="471" y="4790"/>
                      </a:cubicBezTo>
                      <a:cubicBezTo>
                        <a:pt x="314" y="5339"/>
                        <a:pt x="157" y="5849"/>
                        <a:pt x="0" y="6360"/>
                      </a:cubicBezTo>
                      <a:cubicBezTo>
                        <a:pt x="0" y="6399"/>
                        <a:pt x="0" y="6399"/>
                        <a:pt x="0" y="6438"/>
                      </a:cubicBezTo>
                      <a:cubicBezTo>
                        <a:pt x="29" y="6496"/>
                        <a:pt x="79" y="6532"/>
                        <a:pt x="134" y="6532"/>
                      </a:cubicBezTo>
                      <a:cubicBezTo>
                        <a:pt x="154" y="6532"/>
                        <a:pt x="175" y="6527"/>
                        <a:pt x="196" y="6517"/>
                      </a:cubicBezTo>
                      <a:cubicBezTo>
                        <a:pt x="196" y="6517"/>
                        <a:pt x="236" y="6478"/>
                        <a:pt x="275" y="6438"/>
                      </a:cubicBezTo>
                      <a:cubicBezTo>
                        <a:pt x="589" y="5457"/>
                        <a:pt x="903" y="4436"/>
                        <a:pt x="1139" y="3376"/>
                      </a:cubicBezTo>
                      <a:cubicBezTo>
                        <a:pt x="1374" y="2316"/>
                        <a:pt x="1610" y="1217"/>
                        <a:pt x="1884" y="157"/>
                      </a:cubicBezTo>
                      <a:cubicBezTo>
                        <a:pt x="1884" y="79"/>
                        <a:pt x="1845" y="40"/>
                        <a:pt x="1767" y="0"/>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6"/>
                <p:cNvSpPr/>
                <p:nvPr/>
              </p:nvSpPr>
              <p:spPr>
                <a:xfrm>
                  <a:off x="1534600" y="1986000"/>
                  <a:ext cx="57925" cy="193775"/>
                </a:xfrm>
                <a:custGeom>
                  <a:avLst/>
                  <a:gdLst/>
                  <a:ahLst/>
                  <a:cxnLst/>
                  <a:rect l="l" t="t" r="r" b="b"/>
                  <a:pathLst>
                    <a:path w="2317" h="7751" extrusionOk="0">
                      <a:moveTo>
                        <a:pt x="2238" y="0"/>
                      </a:moveTo>
                      <a:cubicBezTo>
                        <a:pt x="2160" y="0"/>
                        <a:pt x="2120" y="40"/>
                        <a:pt x="2081" y="118"/>
                      </a:cubicBezTo>
                      <a:cubicBezTo>
                        <a:pt x="1924" y="982"/>
                        <a:pt x="1767" y="1845"/>
                        <a:pt x="1532" y="2709"/>
                      </a:cubicBezTo>
                      <a:cubicBezTo>
                        <a:pt x="1335" y="3573"/>
                        <a:pt x="1060" y="4515"/>
                        <a:pt x="786" y="5418"/>
                      </a:cubicBezTo>
                      <a:cubicBezTo>
                        <a:pt x="550" y="6124"/>
                        <a:pt x="315" y="6870"/>
                        <a:pt x="40" y="7577"/>
                      </a:cubicBezTo>
                      <a:cubicBezTo>
                        <a:pt x="1" y="7616"/>
                        <a:pt x="1" y="7655"/>
                        <a:pt x="40" y="7655"/>
                      </a:cubicBezTo>
                      <a:cubicBezTo>
                        <a:pt x="40" y="7695"/>
                        <a:pt x="79" y="7734"/>
                        <a:pt x="118" y="7734"/>
                      </a:cubicBezTo>
                      <a:cubicBezTo>
                        <a:pt x="130" y="7745"/>
                        <a:pt x="145" y="7750"/>
                        <a:pt x="161" y="7750"/>
                      </a:cubicBezTo>
                      <a:cubicBezTo>
                        <a:pt x="200" y="7750"/>
                        <a:pt x="248" y="7722"/>
                        <a:pt x="275" y="7695"/>
                      </a:cubicBezTo>
                      <a:cubicBezTo>
                        <a:pt x="746" y="6478"/>
                        <a:pt x="1139" y="5261"/>
                        <a:pt x="1492" y="4005"/>
                      </a:cubicBezTo>
                      <a:cubicBezTo>
                        <a:pt x="1846" y="2748"/>
                        <a:pt x="2081" y="1453"/>
                        <a:pt x="2317" y="157"/>
                      </a:cubicBezTo>
                      <a:cubicBezTo>
                        <a:pt x="2317" y="79"/>
                        <a:pt x="2277" y="40"/>
                        <a:pt x="2238" y="0"/>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6"/>
                <p:cNvSpPr/>
                <p:nvPr/>
              </p:nvSpPr>
              <p:spPr>
                <a:xfrm>
                  <a:off x="1585625" y="2193075"/>
                  <a:ext cx="28500" cy="85800"/>
                </a:xfrm>
                <a:custGeom>
                  <a:avLst/>
                  <a:gdLst/>
                  <a:ahLst/>
                  <a:cxnLst/>
                  <a:rect l="l" t="t" r="r" b="b"/>
                  <a:pathLst>
                    <a:path w="1140" h="3432" extrusionOk="0">
                      <a:moveTo>
                        <a:pt x="1022" y="1"/>
                      </a:moveTo>
                      <a:cubicBezTo>
                        <a:pt x="943" y="1"/>
                        <a:pt x="904" y="40"/>
                        <a:pt x="904" y="118"/>
                      </a:cubicBezTo>
                      <a:lnTo>
                        <a:pt x="865" y="118"/>
                      </a:lnTo>
                      <a:cubicBezTo>
                        <a:pt x="708" y="903"/>
                        <a:pt x="511" y="1728"/>
                        <a:pt x="276" y="2513"/>
                      </a:cubicBezTo>
                      <a:cubicBezTo>
                        <a:pt x="197" y="2748"/>
                        <a:pt x="119" y="2984"/>
                        <a:pt x="1" y="3259"/>
                      </a:cubicBezTo>
                      <a:cubicBezTo>
                        <a:pt x="1" y="3298"/>
                        <a:pt x="1" y="3298"/>
                        <a:pt x="1" y="3337"/>
                      </a:cubicBezTo>
                      <a:cubicBezTo>
                        <a:pt x="1" y="3377"/>
                        <a:pt x="40" y="3416"/>
                        <a:pt x="79" y="3416"/>
                      </a:cubicBezTo>
                      <a:cubicBezTo>
                        <a:pt x="90" y="3426"/>
                        <a:pt x="103" y="3431"/>
                        <a:pt x="118" y="3431"/>
                      </a:cubicBezTo>
                      <a:cubicBezTo>
                        <a:pt x="158" y="3431"/>
                        <a:pt x="208" y="3395"/>
                        <a:pt x="236" y="3337"/>
                      </a:cubicBezTo>
                      <a:cubicBezTo>
                        <a:pt x="433" y="2866"/>
                        <a:pt x="590" y="2356"/>
                        <a:pt x="708" y="1846"/>
                      </a:cubicBezTo>
                      <a:cubicBezTo>
                        <a:pt x="865" y="1296"/>
                        <a:pt x="982" y="707"/>
                        <a:pt x="1100" y="158"/>
                      </a:cubicBezTo>
                      <a:cubicBezTo>
                        <a:pt x="1139" y="79"/>
                        <a:pt x="1061" y="40"/>
                        <a:pt x="1022" y="1"/>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6"/>
                <p:cNvSpPr/>
                <p:nvPr/>
              </p:nvSpPr>
              <p:spPr>
                <a:xfrm>
                  <a:off x="2026275" y="1657225"/>
                  <a:ext cx="23600" cy="105025"/>
                </a:xfrm>
                <a:custGeom>
                  <a:avLst/>
                  <a:gdLst/>
                  <a:ahLst/>
                  <a:cxnLst/>
                  <a:rect l="l" t="t" r="r" b="b"/>
                  <a:pathLst>
                    <a:path w="944" h="4201" extrusionOk="0">
                      <a:moveTo>
                        <a:pt x="825" y="1"/>
                      </a:moveTo>
                      <a:cubicBezTo>
                        <a:pt x="786" y="1"/>
                        <a:pt x="747" y="40"/>
                        <a:pt x="708" y="79"/>
                      </a:cubicBezTo>
                      <a:cubicBezTo>
                        <a:pt x="629" y="236"/>
                        <a:pt x="590" y="393"/>
                        <a:pt x="511" y="550"/>
                      </a:cubicBezTo>
                      <a:cubicBezTo>
                        <a:pt x="472" y="746"/>
                        <a:pt x="393" y="864"/>
                        <a:pt x="354" y="1021"/>
                      </a:cubicBezTo>
                      <a:cubicBezTo>
                        <a:pt x="276" y="1335"/>
                        <a:pt x="197" y="1689"/>
                        <a:pt x="119" y="2042"/>
                      </a:cubicBezTo>
                      <a:cubicBezTo>
                        <a:pt x="40" y="2709"/>
                        <a:pt x="1" y="3416"/>
                        <a:pt x="119" y="4083"/>
                      </a:cubicBezTo>
                      <a:cubicBezTo>
                        <a:pt x="119" y="4162"/>
                        <a:pt x="158" y="4201"/>
                        <a:pt x="236" y="4201"/>
                      </a:cubicBezTo>
                      <a:cubicBezTo>
                        <a:pt x="315" y="4201"/>
                        <a:pt x="354" y="4122"/>
                        <a:pt x="354" y="4083"/>
                      </a:cubicBezTo>
                      <a:cubicBezTo>
                        <a:pt x="354" y="3887"/>
                        <a:pt x="315" y="3651"/>
                        <a:pt x="315" y="3455"/>
                      </a:cubicBezTo>
                      <a:cubicBezTo>
                        <a:pt x="276" y="3259"/>
                        <a:pt x="315" y="3063"/>
                        <a:pt x="315" y="2827"/>
                      </a:cubicBezTo>
                      <a:lnTo>
                        <a:pt x="315" y="2866"/>
                      </a:lnTo>
                      <a:cubicBezTo>
                        <a:pt x="315" y="2552"/>
                        <a:pt x="354" y="2238"/>
                        <a:pt x="393" y="1885"/>
                      </a:cubicBezTo>
                      <a:cubicBezTo>
                        <a:pt x="472" y="1571"/>
                        <a:pt x="511" y="1257"/>
                        <a:pt x="629" y="982"/>
                      </a:cubicBezTo>
                      <a:cubicBezTo>
                        <a:pt x="708" y="707"/>
                        <a:pt x="825" y="432"/>
                        <a:pt x="943" y="158"/>
                      </a:cubicBezTo>
                      <a:cubicBezTo>
                        <a:pt x="943" y="118"/>
                        <a:pt x="943" y="40"/>
                        <a:pt x="865" y="1"/>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6"/>
                <p:cNvSpPr/>
                <p:nvPr/>
              </p:nvSpPr>
              <p:spPr>
                <a:xfrm>
                  <a:off x="1900675" y="1747525"/>
                  <a:ext cx="17675" cy="178375"/>
                </a:xfrm>
                <a:custGeom>
                  <a:avLst/>
                  <a:gdLst/>
                  <a:ahLst/>
                  <a:cxnLst/>
                  <a:rect l="l" t="t" r="r" b="b"/>
                  <a:pathLst>
                    <a:path w="707" h="7135" extrusionOk="0">
                      <a:moveTo>
                        <a:pt x="550" y="0"/>
                      </a:moveTo>
                      <a:lnTo>
                        <a:pt x="510" y="39"/>
                      </a:lnTo>
                      <a:cubicBezTo>
                        <a:pt x="510" y="79"/>
                        <a:pt x="471" y="118"/>
                        <a:pt x="471" y="118"/>
                      </a:cubicBezTo>
                      <a:cubicBezTo>
                        <a:pt x="314" y="668"/>
                        <a:pt x="196" y="1217"/>
                        <a:pt x="118" y="1767"/>
                      </a:cubicBezTo>
                      <a:cubicBezTo>
                        <a:pt x="39" y="2356"/>
                        <a:pt x="0" y="2944"/>
                        <a:pt x="39" y="3533"/>
                      </a:cubicBezTo>
                      <a:cubicBezTo>
                        <a:pt x="39" y="4711"/>
                        <a:pt x="196" y="5889"/>
                        <a:pt x="471" y="7066"/>
                      </a:cubicBezTo>
                      <a:cubicBezTo>
                        <a:pt x="471" y="7066"/>
                        <a:pt x="510" y="7106"/>
                        <a:pt x="510" y="7106"/>
                      </a:cubicBezTo>
                      <a:cubicBezTo>
                        <a:pt x="530" y="7125"/>
                        <a:pt x="550" y="7135"/>
                        <a:pt x="569" y="7135"/>
                      </a:cubicBezTo>
                      <a:cubicBezTo>
                        <a:pt x="589" y="7135"/>
                        <a:pt x="609" y="7125"/>
                        <a:pt x="628" y="7106"/>
                      </a:cubicBezTo>
                      <a:cubicBezTo>
                        <a:pt x="628" y="7106"/>
                        <a:pt x="667" y="7066"/>
                        <a:pt x="707" y="7066"/>
                      </a:cubicBezTo>
                      <a:cubicBezTo>
                        <a:pt x="707" y="7027"/>
                        <a:pt x="707" y="6988"/>
                        <a:pt x="707" y="6949"/>
                      </a:cubicBezTo>
                      <a:cubicBezTo>
                        <a:pt x="707" y="6870"/>
                        <a:pt x="667" y="6791"/>
                        <a:pt x="628" y="6713"/>
                      </a:cubicBezTo>
                      <a:cubicBezTo>
                        <a:pt x="353" y="5457"/>
                        <a:pt x="236" y="4122"/>
                        <a:pt x="275" y="2787"/>
                      </a:cubicBezTo>
                      <a:cubicBezTo>
                        <a:pt x="275" y="2356"/>
                        <a:pt x="353" y="1884"/>
                        <a:pt x="393" y="1453"/>
                      </a:cubicBezTo>
                      <a:cubicBezTo>
                        <a:pt x="471" y="1021"/>
                        <a:pt x="589" y="589"/>
                        <a:pt x="707" y="157"/>
                      </a:cubicBezTo>
                      <a:cubicBezTo>
                        <a:pt x="707" y="118"/>
                        <a:pt x="707" y="79"/>
                        <a:pt x="707" y="79"/>
                      </a:cubicBezTo>
                      <a:cubicBezTo>
                        <a:pt x="667" y="39"/>
                        <a:pt x="667" y="39"/>
                        <a:pt x="628" y="0"/>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6"/>
                <p:cNvSpPr/>
                <p:nvPr/>
              </p:nvSpPr>
              <p:spPr>
                <a:xfrm>
                  <a:off x="1805475" y="1923200"/>
                  <a:ext cx="26525" cy="173725"/>
                </a:xfrm>
                <a:custGeom>
                  <a:avLst/>
                  <a:gdLst/>
                  <a:ahLst/>
                  <a:cxnLst/>
                  <a:rect l="l" t="t" r="r" b="b"/>
                  <a:pathLst>
                    <a:path w="1061" h="6949" extrusionOk="0">
                      <a:moveTo>
                        <a:pt x="157" y="0"/>
                      </a:moveTo>
                      <a:lnTo>
                        <a:pt x="157" y="39"/>
                      </a:lnTo>
                      <a:cubicBezTo>
                        <a:pt x="118" y="39"/>
                        <a:pt x="79" y="39"/>
                        <a:pt x="79" y="79"/>
                      </a:cubicBezTo>
                      <a:cubicBezTo>
                        <a:pt x="40" y="79"/>
                        <a:pt x="40" y="118"/>
                        <a:pt x="40" y="157"/>
                      </a:cubicBezTo>
                      <a:cubicBezTo>
                        <a:pt x="0" y="1295"/>
                        <a:pt x="79" y="2434"/>
                        <a:pt x="157" y="3572"/>
                      </a:cubicBezTo>
                      <a:cubicBezTo>
                        <a:pt x="275" y="4672"/>
                        <a:pt x="511" y="5771"/>
                        <a:pt x="825" y="6870"/>
                      </a:cubicBezTo>
                      <a:cubicBezTo>
                        <a:pt x="864" y="6909"/>
                        <a:pt x="903" y="6948"/>
                        <a:pt x="982" y="6948"/>
                      </a:cubicBezTo>
                      <a:cubicBezTo>
                        <a:pt x="1060" y="6909"/>
                        <a:pt x="1060" y="6831"/>
                        <a:pt x="1060" y="6791"/>
                      </a:cubicBezTo>
                      <a:cubicBezTo>
                        <a:pt x="942" y="6360"/>
                        <a:pt x="825" y="5967"/>
                        <a:pt x="746" y="5535"/>
                      </a:cubicBezTo>
                      <a:cubicBezTo>
                        <a:pt x="628" y="5103"/>
                        <a:pt x="550" y="4711"/>
                        <a:pt x="511" y="4279"/>
                      </a:cubicBezTo>
                      <a:cubicBezTo>
                        <a:pt x="432" y="3847"/>
                        <a:pt x="393" y="3376"/>
                        <a:pt x="354" y="2905"/>
                      </a:cubicBezTo>
                      <a:cubicBezTo>
                        <a:pt x="275" y="1963"/>
                        <a:pt x="275" y="1060"/>
                        <a:pt x="275" y="118"/>
                      </a:cubicBezTo>
                      <a:cubicBezTo>
                        <a:pt x="275" y="118"/>
                        <a:pt x="275" y="79"/>
                        <a:pt x="236" y="39"/>
                      </a:cubicBezTo>
                      <a:cubicBezTo>
                        <a:pt x="236" y="39"/>
                        <a:pt x="197" y="0"/>
                        <a:pt x="157" y="0"/>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6"/>
                <p:cNvSpPr/>
                <p:nvPr/>
              </p:nvSpPr>
              <p:spPr>
                <a:xfrm>
                  <a:off x="1747575" y="2158725"/>
                  <a:ext cx="30450" cy="80875"/>
                </a:xfrm>
                <a:custGeom>
                  <a:avLst/>
                  <a:gdLst/>
                  <a:ahLst/>
                  <a:cxnLst/>
                  <a:rect l="l" t="t" r="r" b="b"/>
                  <a:pathLst>
                    <a:path w="1218" h="3235" extrusionOk="0">
                      <a:moveTo>
                        <a:pt x="118" y="1"/>
                      </a:moveTo>
                      <a:cubicBezTo>
                        <a:pt x="79" y="1"/>
                        <a:pt x="0" y="40"/>
                        <a:pt x="39" y="118"/>
                      </a:cubicBezTo>
                      <a:cubicBezTo>
                        <a:pt x="39" y="236"/>
                        <a:pt x="39" y="354"/>
                        <a:pt x="39" y="472"/>
                      </a:cubicBezTo>
                      <a:cubicBezTo>
                        <a:pt x="79" y="589"/>
                        <a:pt x="118" y="786"/>
                        <a:pt x="118" y="903"/>
                      </a:cubicBezTo>
                      <a:cubicBezTo>
                        <a:pt x="196" y="1139"/>
                        <a:pt x="236" y="1375"/>
                        <a:pt x="314" y="1610"/>
                      </a:cubicBezTo>
                      <a:cubicBezTo>
                        <a:pt x="511" y="2120"/>
                        <a:pt x="746" y="2631"/>
                        <a:pt x="942" y="3141"/>
                      </a:cubicBezTo>
                      <a:cubicBezTo>
                        <a:pt x="971" y="3199"/>
                        <a:pt x="1021" y="3235"/>
                        <a:pt x="1061" y="3235"/>
                      </a:cubicBezTo>
                      <a:cubicBezTo>
                        <a:pt x="1075" y="3235"/>
                        <a:pt x="1089" y="3230"/>
                        <a:pt x="1099" y="3220"/>
                      </a:cubicBezTo>
                      <a:cubicBezTo>
                        <a:pt x="1178" y="3220"/>
                        <a:pt x="1217" y="3141"/>
                        <a:pt x="1178" y="3063"/>
                      </a:cubicBezTo>
                      <a:cubicBezTo>
                        <a:pt x="1021" y="2709"/>
                        <a:pt x="864" y="2356"/>
                        <a:pt x="746" y="2003"/>
                      </a:cubicBezTo>
                      <a:cubicBezTo>
                        <a:pt x="589" y="1649"/>
                        <a:pt x="471" y="1257"/>
                        <a:pt x="353" y="864"/>
                      </a:cubicBezTo>
                      <a:cubicBezTo>
                        <a:pt x="353" y="864"/>
                        <a:pt x="353" y="864"/>
                        <a:pt x="353" y="903"/>
                      </a:cubicBezTo>
                      <a:cubicBezTo>
                        <a:pt x="353" y="786"/>
                        <a:pt x="314" y="668"/>
                        <a:pt x="314" y="550"/>
                      </a:cubicBezTo>
                      <a:cubicBezTo>
                        <a:pt x="275" y="432"/>
                        <a:pt x="275" y="236"/>
                        <a:pt x="275" y="118"/>
                      </a:cubicBezTo>
                      <a:cubicBezTo>
                        <a:pt x="236" y="40"/>
                        <a:pt x="196" y="1"/>
                        <a:pt x="118" y="1"/>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6"/>
                <p:cNvSpPr/>
                <p:nvPr/>
              </p:nvSpPr>
              <p:spPr>
                <a:xfrm>
                  <a:off x="1968375" y="1788725"/>
                  <a:ext cx="164900" cy="59900"/>
                </a:xfrm>
                <a:custGeom>
                  <a:avLst/>
                  <a:gdLst/>
                  <a:ahLst/>
                  <a:cxnLst/>
                  <a:rect l="l" t="t" r="r" b="b"/>
                  <a:pathLst>
                    <a:path w="6596" h="2396" extrusionOk="0">
                      <a:moveTo>
                        <a:pt x="6439" y="1"/>
                      </a:moveTo>
                      <a:cubicBezTo>
                        <a:pt x="6282" y="119"/>
                        <a:pt x="6164" y="197"/>
                        <a:pt x="6007" y="276"/>
                      </a:cubicBezTo>
                      <a:cubicBezTo>
                        <a:pt x="5536" y="551"/>
                        <a:pt x="5065" y="747"/>
                        <a:pt x="4555" y="943"/>
                      </a:cubicBezTo>
                      <a:cubicBezTo>
                        <a:pt x="4005" y="1179"/>
                        <a:pt x="3455" y="1336"/>
                        <a:pt x="2906" y="1493"/>
                      </a:cubicBezTo>
                      <a:cubicBezTo>
                        <a:pt x="2003" y="1728"/>
                        <a:pt x="1061" y="1924"/>
                        <a:pt x="119" y="2121"/>
                      </a:cubicBezTo>
                      <a:cubicBezTo>
                        <a:pt x="79" y="2121"/>
                        <a:pt x="40" y="2160"/>
                        <a:pt x="40" y="2199"/>
                      </a:cubicBezTo>
                      <a:cubicBezTo>
                        <a:pt x="1" y="2199"/>
                        <a:pt x="1" y="2239"/>
                        <a:pt x="1" y="2278"/>
                      </a:cubicBezTo>
                      <a:cubicBezTo>
                        <a:pt x="1" y="2356"/>
                        <a:pt x="79" y="2396"/>
                        <a:pt x="158" y="2396"/>
                      </a:cubicBezTo>
                      <a:cubicBezTo>
                        <a:pt x="1257" y="2121"/>
                        <a:pt x="2395" y="1885"/>
                        <a:pt x="3455" y="1571"/>
                      </a:cubicBezTo>
                      <a:cubicBezTo>
                        <a:pt x="4005" y="1414"/>
                        <a:pt x="4555" y="1218"/>
                        <a:pt x="5104" y="1022"/>
                      </a:cubicBezTo>
                      <a:cubicBezTo>
                        <a:pt x="5614" y="786"/>
                        <a:pt x="6086" y="511"/>
                        <a:pt x="6557" y="197"/>
                      </a:cubicBezTo>
                      <a:cubicBezTo>
                        <a:pt x="6596" y="158"/>
                        <a:pt x="6596" y="79"/>
                        <a:pt x="6557" y="40"/>
                      </a:cubicBezTo>
                      <a:cubicBezTo>
                        <a:pt x="6557" y="1"/>
                        <a:pt x="6517" y="1"/>
                        <a:pt x="6478" y="1"/>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6"/>
                <p:cNvSpPr/>
                <p:nvPr/>
              </p:nvSpPr>
              <p:spPr>
                <a:xfrm>
                  <a:off x="1873175" y="1970300"/>
                  <a:ext cx="153125" cy="42225"/>
                </a:xfrm>
                <a:custGeom>
                  <a:avLst/>
                  <a:gdLst/>
                  <a:ahLst/>
                  <a:cxnLst/>
                  <a:rect l="l" t="t" r="r" b="b"/>
                  <a:pathLst>
                    <a:path w="6125" h="1689" extrusionOk="0">
                      <a:moveTo>
                        <a:pt x="5929" y="0"/>
                      </a:moveTo>
                      <a:cubicBezTo>
                        <a:pt x="5144" y="314"/>
                        <a:pt x="4358" y="550"/>
                        <a:pt x="3534" y="785"/>
                      </a:cubicBezTo>
                      <a:lnTo>
                        <a:pt x="3573" y="785"/>
                      </a:lnTo>
                      <a:cubicBezTo>
                        <a:pt x="3024" y="942"/>
                        <a:pt x="2474" y="1060"/>
                        <a:pt x="1885" y="1178"/>
                      </a:cubicBezTo>
                      <a:cubicBezTo>
                        <a:pt x="1296" y="1296"/>
                        <a:pt x="708" y="1374"/>
                        <a:pt x="119" y="1453"/>
                      </a:cubicBezTo>
                      <a:cubicBezTo>
                        <a:pt x="40" y="1453"/>
                        <a:pt x="1" y="1531"/>
                        <a:pt x="1" y="1610"/>
                      </a:cubicBezTo>
                      <a:cubicBezTo>
                        <a:pt x="1" y="1649"/>
                        <a:pt x="79" y="1688"/>
                        <a:pt x="119" y="1688"/>
                      </a:cubicBezTo>
                      <a:cubicBezTo>
                        <a:pt x="1139" y="1571"/>
                        <a:pt x="2160" y="1374"/>
                        <a:pt x="3181" y="1139"/>
                      </a:cubicBezTo>
                      <a:cubicBezTo>
                        <a:pt x="4123" y="903"/>
                        <a:pt x="5104" y="589"/>
                        <a:pt x="6046" y="236"/>
                      </a:cubicBezTo>
                      <a:cubicBezTo>
                        <a:pt x="6086" y="197"/>
                        <a:pt x="6125" y="118"/>
                        <a:pt x="6086" y="79"/>
                      </a:cubicBezTo>
                      <a:cubicBezTo>
                        <a:pt x="6086" y="0"/>
                        <a:pt x="6046" y="0"/>
                        <a:pt x="6007" y="0"/>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6"/>
                <p:cNvSpPr/>
                <p:nvPr/>
              </p:nvSpPr>
              <p:spPr>
                <a:xfrm>
                  <a:off x="1800575" y="2125350"/>
                  <a:ext cx="112875" cy="31450"/>
                </a:xfrm>
                <a:custGeom>
                  <a:avLst/>
                  <a:gdLst/>
                  <a:ahLst/>
                  <a:cxnLst/>
                  <a:rect l="l" t="t" r="r" b="b"/>
                  <a:pathLst>
                    <a:path w="4515" h="1258" extrusionOk="0">
                      <a:moveTo>
                        <a:pt x="4357" y="1"/>
                      </a:moveTo>
                      <a:cubicBezTo>
                        <a:pt x="3847" y="158"/>
                        <a:pt x="3337" y="315"/>
                        <a:pt x="2826" y="472"/>
                      </a:cubicBezTo>
                      <a:lnTo>
                        <a:pt x="2866" y="472"/>
                      </a:lnTo>
                      <a:cubicBezTo>
                        <a:pt x="1963" y="707"/>
                        <a:pt x="1021" y="904"/>
                        <a:pt x="118" y="1021"/>
                      </a:cubicBezTo>
                      <a:cubicBezTo>
                        <a:pt x="39" y="1021"/>
                        <a:pt x="0" y="1100"/>
                        <a:pt x="0" y="1179"/>
                      </a:cubicBezTo>
                      <a:cubicBezTo>
                        <a:pt x="0" y="1218"/>
                        <a:pt x="79" y="1257"/>
                        <a:pt x="118" y="1257"/>
                      </a:cubicBezTo>
                      <a:cubicBezTo>
                        <a:pt x="864" y="1179"/>
                        <a:pt x="1610" y="1021"/>
                        <a:pt x="2355" y="864"/>
                      </a:cubicBezTo>
                      <a:cubicBezTo>
                        <a:pt x="3062" y="668"/>
                        <a:pt x="3729" y="472"/>
                        <a:pt x="4436" y="236"/>
                      </a:cubicBezTo>
                      <a:cubicBezTo>
                        <a:pt x="4514" y="197"/>
                        <a:pt x="4514" y="158"/>
                        <a:pt x="4514" y="79"/>
                      </a:cubicBezTo>
                      <a:cubicBezTo>
                        <a:pt x="4475" y="40"/>
                        <a:pt x="4436" y="1"/>
                        <a:pt x="4397" y="1"/>
                      </a:cubicBezTo>
                      <a:close/>
                    </a:path>
                  </a:pathLst>
                </a:custGeom>
                <a:solidFill>
                  <a:srgbClr val="59A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6"/>
                <p:cNvSpPr/>
                <p:nvPr/>
              </p:nvSpPr>
              <p:spPr>
                <a:xfrm>
                  <a:off x="1577775" y="2521850"/>
                  <a:ext cx="504475" cy="550600"/>
                </a:xfrm>
                <a:custGeom>
                  <a:avLst/>
                  <a:gdLst/>
                  <a:ahLst/>
                  <a:cxnLst/>
                  <a:rect l="l" t="t" r="r" b="b"/>
                  <a:pathLst>
                    <a:path w="20179" h="22024" extrusionOk="0">
                      <a:moveTo>
                        <a:pt x="1" y="0"/>
                      </a:moveTo>
                      <a:cubicBezTo>
                        <a:pt x="79" y="12209"/>
                        <a:pt x="4594" y="22023"/>
                        <a:pt x="10090" y="22023"/>
                      </a:cubicBezTo>
                      <a:cubicBezTo>
                        <a:pt x="15586" y="22023"/>
                        <a:pt x="20061" y="12209"/>
                        <a:pt x="20179" y="40"/>
                      </a:cubicBezTo>
                      <a:lnTo>
                        <a:pt x="191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6"/>
                <p:cNvSpPr/>
                <p:nvPr/>
              </p:nvSpPr>
              <p:spPr>
                <a:xfrm>
                  <a:off x="1581700" y="2622925"/>
                  <a:ext cx="89350" cy="322925"/>
                </a:xfrm>
                <a:custGeom>
                  <a:avLst/>
                  <a:gdLst/>
                  <a:ahLst/>
                  <a:cxnLst/>
                  <a:rect l="l" t="t" r="r" b="b"/>
                  <a:pathLst>
                    <a:path w="3574" h="12917" extrusionOk="0">
                      <a:moveTo>
                        <a:pt x="1" y="1"/>
                      </a:moveTo>
                      <a:cubicBezTo>
                        <a:pt x="300" y="3286"/>
                        <a:pt x="930" y="6303"/>
                        <a:pt x="1811" y="8891"/>
                      </a:cubicBezTo>
                      <a:lnTo>
                        <a:pt x="1811" y="8891"/>
                      </a:lnTo>
                      <a:cubicBezTo>
                        <a:pt x="948" y="6303"/>
                        <a:pt x="324" y="3286"/>
                        <a:pt x="1" y="1"/>
                      </a:cubicBezTo>
                      <a:close/>
                      <a:moveTo>
                        <a:pt x="1811" y="8891"/>
                      </a:moveTo>
                      <a:cubicBezTo>
                        <a:pt x="2309" y="10386"/>
                        <a:pt x="2887" y="11738"/>
                        <a:pt x="3534" y="12916"/>
                      </a:cubicBezTo>
                      <a:lnTo>
                        <a:pt x="3573" y="12916"/>
                      </a:lnTo>
                      <a:cubicBezTo>
                        <a:pt x="2912" y="11738"/>
                        <a:pt x="2320" y="10386"/>
                        <a:pt x="1811" y="8891"/>
                      </a:cubicBezTo>
                      <a:close/>
                    </a:path>
                  </a:pathLst>
                </a:custGeom>
                <a:solidFill>
                  <a:srgbClr val="24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6"/>
                <p:cNvSpPr/>
                <p:nvPr/>
              </p:nvSpPr>
              <p:spPr>
                <a:xfrm>
                  <a:off x="1577775" y="2520875"/>
                  <a:ext cx="327825" cy="424975"/>
                </a:xfrm>
                <a:custGeom>
                  <a:avLst/>
                  <a:gdLst/>
                  <a:ahLst/>
                  <a:cxnLst/>
                  <a:rect l="l" t="t" r="r" b="b"/>
                  <a:pathLst>
                    <a:path w="13113" h="16999" extrusionOk="0">
                      <a:moveTo>
                        <a:pt x="13112" y="0"/>
                      </a:moveTo>
                      <a:lnTo>
                        <a:pt x="1" y="39"/>
                      </a:lnTo>
                      <a:cubicBezTo>
                        <a:pt x="40" y="6870"/>
                        <a:pt x="1493" y="12955"/>
                        <a:pt x="3730" y="16998"/>
                      </a:cubicBezTo>
                      <a:cubicBezTo>
                        <a:pt x="4162" y="16723"/>
                        <a:pt x="4555" y="16448"/>
                        <a:pt x="4947" y="16174"/>
                      </a:cubicBezTo>
                      <a:cubicBezTo>
                        <a:pt x="6164" y="15192"/>
                        <a:pt x="7263" y="14093"/>
                        <a:pt x="8205" y="12837"/>
                      </a:cubicBezTo>
                      <a:cubicBezTo>
                        <a:pt x="9462" y="11227"/>
                        <a:pt x="10482" y="9422"/>
                        <a:pt x="11307" y="7537"/>
                      </a:cubicBezTo>
                      <a:cubicBezTo>
                        <a:pt x="12092" y="5653"/>
                        <a:pt x="12641" y="3651"/>
                        <a:pt x="12955" y="1610"/>
                      </a:cubicBezTo>
                      <a:cubicBezTo>
                        <a:pt x="13034" y="1060"/>
                        <a:pt x="13073" y="550"/>
                        <a:pt x="13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6"/>
                <p:cNvSpPr/>
                <p:nvPr/>
              </p:nvSpPr>
              <p:spPr>
                <a:xfrm>
                  <a:off x="2915450" y="2642550"/>
                  <a:ext cx="395525" cy="233600"/>
                </a:xfrm>
                <a:custGeom>
                  <a:avLst/>
                  <a:gdLst/>
                  <a:ahLst/>
                  <a:cxnLst/>
                  <a:rect l="l" t="t" r="r" b="b"/>
                  <a:pathLst>
                    <a:path w="15821" h="9344" extrusionOk="0">
                      <a:moveTo>
                        <a:pt x="7537" y="1"/>
                      </a:moveTo>
                      <a:cubicBezTo>
                        <a:pt x="7223" y="40"/>
                        <a:pt x="6909" y="79"/>
                        <a:pt x="6595" y="197"/>
                      </a:cubicBezTo>
                      <a:cubicBezTo>
                        <a:pt x="6281" y="276"/>
                        <a:pt x="6006" y="393"/>
                        <a:pt x="5692" y="550"/>
                      </a:cubicBezTo>
                      <a:cubicBezTo>
                        <a:pt x="5378" y="707"/>
                        <a:pt x="5025" y="904"/>
                        <a:pt x="4711" y="1100"/>
                      </a:cubicBezTo>
                      <a:cubicBezTo>
                        <a:pt x="4122" y="1493"/>
                        <a:pt x="3533" y="1924"/>
                        <a:pt x="2983" y="2396"/>
                      </a:cubicBezTo>
                      <a:lnTo>
                        <a:pt x="2473" y="2867"/>
                      </a:lnTo>
                      <a:lnTo>
                        <a:pt x="2316" y="3024"/>
                      </a:lnTo>
                      <a:lnTo>
                        <a:pt x="2041" y="3259"/>
                      </a:lnTo>
                      <a:lnTo>
                        <a:pt x="1767" y="3495"/>
                      </a:lnTo>
                      <a:cubicBezTo>
                        <a:pt x="1452" y="3730"/>
                        <a:pt x="1178" y="4005"/>
                        <a:pt x="942" y="4319"/>
                      </a:cubicBezTo>
                      <a:cubicBezTo>
                        <a:pt x="824" y="4476"/>
                        <a:pt x="746" y="4633"/>
                        <a:pt x="667" y="4790"/>
                      </a:cubicBezTo>
                      <a:cubicBezTo>
                        <a:pt x="628" y="4986"/>
                        <a:pt x="589" y="5183"/>
                        <a:pt x="628" y="5379"/>
                      </a:cubicBezTo>
                      <a:cubicBezTo>
                        <a:pt x="628" y="5536"/>
                        <a:pt x="707" y="5732"/>
                        <a:pt x="785" y="5889"/>
                      </a:cubicBezTo>
                      <a:cubicBezTo>
                        <a:pt x="824" y="5929"/>
                        <a:pt x="864" y="5968"/>
                        <a:pt x="903" y="6007"/>
                      </a:cubicBezTo>
                      <a:cubicBezTo>
                        <a:pt x="785" y="6086"/>
                        <a:pt x="667" y="6164"/>
                        <a:pt x="550" y="6282"/>
                      </a:cubicBezTo>
                      <a:cubicBezTo>
                        <a:pt x="275" y="6517"/>
                        <a:pt x="79" y="6831"/>
                        <a:pt x="0" y="7185"/>
                      </a:cubicBezTo>
                      <a:cubicBezTo>
                        <a:pt x="0" y="7342"/>
                        <a:pt x="0" y="7499"/>
                        <a:pt x="79" y="7656"/>
                      </a:cubicBezTo>
                      <a:cubicBezTo>
                        <a:pt x="157" y="7813"/>
                        <a:pt x="314" y="7970"/>
                        <a:pt x="471" y="8048"/>
                      </a:cubicBezTo>
                      <a:cubicBezTo>
                        <a:pt x="628" y="8088"/>
                        <a:pt x="824" y="8127"/>
                        <a:pt x="1021" y="8127"/>
                      </a:cubicBezTo>
                      <a:cubicBezTo>
                        <a:pt x="1217" y="8127"/>
                        <a:pt x="1413" y="8088"/>
                        <a:pt x="1610" y="8048"/>
                      </a:cubicBezTo>
                      <a:cubicBezTo>
                        <a:pt x="1688" y="8048"/>
                        <a:pt x="1806" y="8009"/>
                        <a:pt x="1884" y="7970"/>
                      </a:cubicBezTo>
                      <a:lnTo>
                        <a:pt x="1884" y="7970"/>
                      </a:lnTo>
                      <a:cubicBezTo>
                        <a:pt x="1688" y="8166"/>
                        <a:pt x="1610" y="8441"/>
                        <a:pt x="1649" y="8716"/>
                      </a:cubicBezTo>
                      <a:cubicBezTo>
                        <a:pt x="1649" y="8873"/>
                        <a:pt x="1767" y="9030"/>
                        <a:pt x="1884" y="9148"/>
                      </a:cubicBezTo>
                      <a:cubicBezTo>
                        <a:pt x="2081" y="9226"/>
                        <a:pt x="2277" y="9305"/>
                        <a:pt x="2512" y="9344"/>
                      </a:cubicBezTo>
                      <a:lnTo>
                        <a:pt x="2748" y="9344"/>
                      </a:lnTo>
                      <a:cubicBezTo>
                        <a:pt x="3062" y="9344"/>
                        <a:pt x="3337" y="9265"/>
                        <a:pt x="3651" y="9148"/>
                      </a:cubicBezTo>
                      <a:cubicBezTo>
                        <a:pt x="4043" y="8991"/>
                        <a:pt x="4475" y="8794"/>
                        <a:pt x="4868" y="8559"/>
                      </a:cubicBezTo>
                      <a:cubicBezTo>
                        <a:pt x="5260" y="8323"/>
                        <a:pt x="5653" y="8048"/>
                        <a:pt x="6045" y="7774"/>
                      </a:cubicBezTo>
                      <a:lnTo>
                        <a:pt x="6163" y="7695"/>
                      </a:lnTo>
                      <a:cubicBezTo>
                        <a:pt x="6399" y="7538"/>
                        <a:pt x="6674" y="7381"/>
                        <a:pt x="6909" y="7224"/>
                      </a:cubicBezTo>
                      <a:cubicBezTo>
                        <a:pt x="7380" y="7538"/>
                        <a:pt x="7890" y="7774"/>
                        <a:pt x="8440" y="7931"/>
                      </a:cubicBezTo>
                      <a:cubicBezTo>
                        <a:pt x="9029" y="8088"/>
                        <a:pt x="9657" y="8205"/>
                        <a:pt x="10246" y="8245"/>
                      </a:cubicBezTo>
                      <a:lnTo>
                        <a:pt x="10874" y="8245"/>
                      </a:lnTo>
                      <a:cubicBezTo>
                        <a:pt x="11620" y="8245"/>
                        <a:pt x="12326" y="8166"/>
                        <a:pt x="13072" y="8009"/>
                      </a:cubicBezTo>
                      <a:cubicBezTo>
                        <a:pt x="13072" y="8048"/>
                        <a:pt x="13112" y="8088"/>
                        <a:pt x="13151" y="8127"/>
                      </a:cubicBezTo>
                      <a:cubicBezTo>
                        <a:pt x="13190" y="8205"/>
                        <a:pt x="13308" y="8205"/>
                        <a:pt x="13386" y="8205"/>
                      </a:cubicBezTo>
                      <a:cubicBezTo>
                        <a:pt x="13504" y="8205"/>
                        <a:pt x="13583" y="8166"/>
                        <a:pt x="13661" y="8088"/>
                      </a:cubicBezTo>
                      <a:cubicBezTo>
                        <a:pt x="13740" y="8009"/>
                        <a:pt x="13818" y="7931"/>
                        <a:pt x="13897" y="7813"/>
                      </a:cubicBezTo>
                      <a:lnTo>
                        <a:pt x="14014" y="7813"/>
                      </a:lnTo>
                      <a:cubicBezTo>
                        <a:pt x="14132" y="7774"/>
                        <a:pt x="14211" y="7734"/>
                        <a:pt x="14250" y="7656"/>
                      </a:cubicBezTo>
                      <a:cubicBezTo>
                        <a:pt x="14250" y="7577"/>
                        <a:pt x="14289" y="7499"/>
                        <a:pt x="14250" y="7460"/>
                      </a:cubicBezTo>
                      <a:cubicBezTo>
                        <a:pt x="14368" y="7303"/>
                        <a:pt x="14486" y="7146"/>
                        <a:pt x="14603" y="7028"/>
                      </a:cubicBezTo>
                      <a:cubicBezTo>
                        <a:pt x="14878" y="6557"/>
                        <a:pt x="15153" y="6046"/>
                        <a:pt x="15310" y="5536"/>
                      </a:cubicBezTo>
                      <a:cubicBezTo>
                        <a:pt x="15467" y="5065"/>
                        <a:pt x="15545" y="4555"/>
                        <a:pt x="15467" y="4084"/>
                      </a:cubicBezTo>
                      <a:cubicBezTo>
                        <a:pt x="15467" y="3809"/>
                        <a:pt x="15388" y="3573"/>
                        <a:pt x="15271" y="3338"/>
                      </a:cubicBezTo>
                      <a:lnTo>
                        <a:pt x="15271" y="3338"/>
                      </a:lnTo>
                      <a:cubicBezTo>
                        <a:pt x="15310" y="3377"/>
                        <a:pt x="15349" y="3377"/>
                        <a:pt x="15388" y="3377"/>
                      </a:cubicBezTo>
                      <a:cubicBezTo>
                        <a:pt x="15663" y="3377"/>
                        <a:pt x="15820" y="3141"/>
                        <a:pt x="15742" y="2906"/>
                      </a:cubicBezTo>
                      <a:cubicBezTo>
                        <a:pt x="15702" y="2788"/>
                        <a:pt x="15663" y="2710"/>
                        <a:pt x="15545" y="2670"/>
                      </a:cubicBezTo>
                      <a:cubicBezTo>
                        <a:pt x="15035" y="2435"/>
                        <a:pt x="14486" y="2199"/>
                        <a:pt x="13975" y="1924"/>
                      </a:cubicBezTo>
                      <a:cubicBezTo>
                        <a:pt x="13426" y="1650"/>
                        <a:pt x="12758" y="1296"/>
                        <a:pt x="12130" y="1022"/>
                      </a:cubicBezTo>
                      <a:cubicBezTo>
                        <a:pt x="11541" y="786"/>
                        <a:pt x="10913" y="550"/>
                        <a:pt x="10285" y="354"/>
                      </a:cubicBezTo>
                      <a:cubicBezTo>
                        <a:pt x="9696" y="158"/>
                        <a:pt x="9068" y="40"/>
                        <a:pt x="8440"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6"/>
                <p:cNvSpPr/>
                <p:nvPr/>
              </p:nvSpPr>
              <p:spPr>
                <a:xfrm>
                  <a:off x="2943900" y="2720100"/>
                  <a:ext cx="98175" cy="69450"/>
                </a:xfrm>
                <a:custGeom>
                  <a:avLst/>
                  <a:gdLst/>
                  <a:ahLst/>
                  <a:cxnLst/>
                  <a:rect l="l" t="t" r="r" b="b"/>
                  <a:pathLst>
                    <a:path w="3927" h="2778" extrusionOk="0">
                      <a:moveTo>
                        <a:pt x="3651" y="0"/>
                      </a:moveTo>
                      <a:cubicBezTo>
                        <a:pt x="3612" y="39"/>
                        <a:pt x="3533" y="39"/>
                        <a:pt x="3494" y="79"/>
                      </a:cubicBezTo>
                      <a:cubicBezTo>
                        <a:pt x="3180" y="236"/>
                        <a:pt x="2905" y="432"/>
                        <a:pt x="2631" y="628"/>
                      </a:cubicBezTo>
                      <a:lnTo>
                        <a:pt x="1806" y="1256"/>
                      </a:lnTo>
                      <a:cubicBezTo>
                        <a:pt x="1492" y="1453"/>
                        <a:pt x="1257" y="1688"/>
                        <a:pt x="982" y="1884"/>
                      </a:cubicBezTo>
                      <a:cubicBezTo>
                        <a:pt x="707" y="2120"/>
                        <a:pt x="354" y="2356"/>
                        <a:pt x="40" y="2552"/>
                      </a:cubicBezTo>
                      <a:cubicBezTo>
                        <a:pt x="0" y="2591"/>
                        <a:pt x="0" y="2670"/>
                        <a:pt x="40" y="2748"/>
                      </a:cubicBezTo>
                      <a:cubicBezTo>
                        <a:pt x="59" y="2768"/>
                        <a:pt x="89" y="2778"/>
                        <a:pt x="118" y="2778"/>
                      </a:cubicBezTo>
                      <a:cubicBezTo>
                        <a:pt x="148" y="2778"/>
                        <a:pt x="177" y="2768"/>
                        <a:pt x="197" y="2748"/>
                      </a:cubicBezTo>
                      <a:cubicBezTo>
                        <a:pt x="746" y="2356"/>
                        <a:pt x="1335" y="2002"/>
                        <a:pt x="1924" y="1610"/>
                      </a:cubicBezTo>
                      <a:cubicBezTo>
                        <a:pt x="2238" y="1453"/>
                        <a:pt x="2513" y="1256"/>
                        <a:pt x="2788" y="1060"/>
                      </a:cubicBezTo>
                      <a:cubicBezTo>
                        <a:pt x="3102" y="903"/>
                        <a:pt x="3455" y="667"/>
                        <a:pt x="3769" y="471"/>
                      </a:cubicBezTo>
                      <a:cubicBezTo>
                        <a:pt x="3887" y="393"/>
                        <a:pt x="3926" y="236"/>
                        <a:pt x="3848" y="118"/>
                      </a:cubicBezTo>
                      <a:cubicBezTo>
                        <a:pt x="3808" y="79"/>
                        <a:pt x="3769" y="39"/>
                        <a:pt x="3691" y="0"/>
                      </a:cubicBezTo>
                      <a:close/>
                    </a:path>
                  </a:pathLst>
                </a:custGeom>
                <a:solidFill>
                  <a:srgbClr val="E69B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6"/>
                <p:cNvSpPr/>
                <p:nvPr/>
              </p:nvSpPr>
              <p:spPr>
                <a:xfrm>
                  <a:off x="2964500" y="2769150"/>
                  <a:ext cx="99150" cy="70350"/>
                </a:xfrm>
                <a:custGeom>
                  <a:avLst/>
                  <a:gdLst/>
                  <a:ahLst/>
                  <a:cxnLst/>
                  <a:rect l="l" t="t" r="r" b="b"/>
                  <a:pathLst>
                    <a:path w="3966" h="2814" extrusionOk="0">
                      <a:moveTo>
                        <a:pt x="3652" y="1"/>
                      </a:moveTo>
                      <a:cubicBezTo>
                        <a:pt x="3612" y="1"/>
                        <a:pt x="3573" y="40"/>
                        <a:pt x="3495" y="79"/>
                      </a:cubicBezTo>
                      <a:cubicBezTo>
                        <a:pt x="3220" y="276"/>
                        <a:pt x="2945" y="472"/>
                        <a:pt x="2631" y="668"/>
                      </a:cubicBezTo>
                      <a:cubicBezTo>
                        <a:pt x="2356" y="865"/>
                        <a:pt x="2081" y="1061"/>
                        <a:pt x="1807" y="1257"/>
                      </a:cubicBezTo>
                      <a:lnTo>
                        <a:pt x="982" y="1846"/>
                      </a:lnTo>
                      <a:cubicBezTo>
                        <a:pt x="668" y="2082"/>
                        <a:pt x="354" y="2317"/>
                        <a:pt x="79" y="2592"/>
                      </a:cubicBezTo>
                      <a:cubicBezTo>
                        <a:pt x="40" y="2631"/>
                        <a:pt x="1" y="2710"/>
                        <a:pt x="40" y="2749"/>
                      </a:cubicBezTo>
                      <a:cubicBezTo>
                        <a:pt x="63" y="2795"/>
                        <a:pt x="100" y="2814"/>
                        <a:pt x="142" y="2814"/>
                      </a:cubicBezTo>
                      <a:cubicBezTo>
                        <a:pt x="171" y="2814"/>
                        <a:pt x="204" y="2804"/>
                        <a:pt x="236" y="2788"/>
                      </a:cubicBezTo>
                      <a:cubicBezTo>
                        <a:pt x="747" y="2317"/>
                        <a:pt x="1336" y="1924"/>
                        <a:pt x="1924" y="1571"/>
                      </a:cubicBezTo>
                      <a:cubicBezTo>
                        <a:pt x="2238" y="1414"/>
                        <a:pt x="2513" y="1218"/>
                        <a:pt x="2827" y="1061"/>
                      </a:cubicBezTo>
                      <a:cubicBezTo>
                        <a:pt x="3141" y="904"/>
                        <a:pt x="3495" y="708"/>
                        <a:pt x="3809" y="511"/>
                      </a:cubicBezTo>
                      <a:cubicBezTo>
                        <a:pt x="3926" y="394"/>
                        <a:pt x="3966" y="236"/>
                        <a:pt x="3887" y="119"/>
                      </a:cubicBezTo>
                      <a:cubicBezTo>
                        <a:pt x="3848" y="40"/>
                        <a:pt x="3730" y="1"/>
                        <a:pt x="3652" y="1"/>
                      </a:cubicBezTo>
                      <a:close/>
                    </a:path>
                  </a:pathLst>
                </a:custGeom>
                <a:solidFill>
                  <a:srgbClr val="E69B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6"/>
                <p:cNvSpPr/>
                <p:nvPr/>
              </p:nvSpPr>
              <p:spPr>
                <a:xfrm>
                  <a:off x="3238325" y="2140673"/>
                  <a:ext cx="982400" cy="998125"/>
                </a:xfrm>
                <a:custGeom>
                  <a:avLst/>
                  <a:gdLst/>
                  <a:ahLst/>
                  <a:cxnLst/>
                  <a:rect l="l" t="t" r="r" b="b"/>
                  <a:pathLst>
                    <a:path w="39296" h="39925" extrusionOk="0">
                      <a:moveTo>
                        <a:pt x="21395" y="1"/>
                      </a:moveTo>
                      <a:cubicBezTo>
                        <a:pt x="21277" y="40"/>
                        <a:pt x="21199" y="79"/>
                        <a:pt x="21120" y="119"/>
                      </a:cubicBezTo>
                      <a:cubicBezTo>
                        <a:pt x="21081" y="197"/>
                        <a:pt x="21042" y="276"/>
                        <a:pt x="21042" y="393"/>
                      </a:cubicBezTo>
                      <a:cubicBezTo>
                        <a:pt x="21002" y="433"/>
                        <a:pt x="21002" y="472"/>
                        <a:pt x="21042" y="472"/>
                      </a:cubicBezTo>
                      <a:cubicBezTo>
                        <a:pt x="20649" y="747"/>
                        <a:pt x="20335" y="1061"/>
                        <a:pt x="19982" y="1375"/>
                      </a:cubicBezTo>
                      <a:cubicBezTo>
                        <a:pt x="19628" y="1767"/>
                        <a:pt x="19275" y="2160"/>
                        <a:pt x="19000" y="2631"/>
                      </a:cubicBezTo>
                      <a:cubicBezTo>
                        <a:pt x="18451" y="3455"/>
                        <a:pt x="18019" y="4398"/>
                        <a:pt x="17823" y="5379"/>
                      </a:cubicBezTo>
                      <a:cubicBezTo>
                        <a:pt x="17391" y="7460"/>
                        <a:pt x="17469" y="9619"/>
                        <a:pt x="17980" y="11660"/>
                      </a:cubicBezTo>
                      <a:cubicBezTo>
                        <a:pt x="18411" y="13544"/>
                        <a:pt x="19079" y="15429"/>
                        <a:pt x="19864" y="17195"/>
                      </a:cubicBezTo>
                      <a:cubicBezTo>
                        <a:pt x="20099" y="17666"/>
                        <a:pt x="20335" y="18177"/>
                        <a:pt x="20571" y="18648"/>
                      </a:cubicBezTo>
                      <a:cubicBezTo>
                        <a:pt x="20885" y="19236"/>
                        <a:pt x="21199" y="19825"/>
                        <a:pt x="21552" y="20414"/>
                      </a:cubicBezTo>
                      <a:lnTo>
                        <a:pt x="21591" y="20453"/>
                      </a:lnTo>
                      <a:cubicBezTo>
                        <a:pt x="22259" y="21592"/>
                        <a:pt x="22847" y="22770"/>
                        <a:pt x="23397" y="23986"/>
                      </a:cubicBezTo>
                      <a:lnTo>
                        <a:pt x="23397" y="23947"/>
                      </a:lnTo>
                      <a:cubicBezTo>
                        <a:pt x="23633" y="24497"/>
                        <a:pt x="23829" y="25086"/>
                        <a:pt x="23986" y="25714"/>
                      </a:cubicBezTo>
                      <a:cubicBezTo>
                        <a:pt x="23672" y="25832"/>
                        <a:pt x="23358" y="25949"/>
                        <a:pt x="23044" y="26028"/>
                      </a:cubicBezTo>
                      <a:cubicBezTo>
                        <a:pt x="20767" y="26774"/>
                        <a:pt x="18411" y="27205"/>
                        <a:pt x="16017" y="27363"/>
                      </a:cubicBezTo>
                      <a:cubicBezTo>
                        <a:pt x="14957" y="27441"/>
                        <a:pt x="13779" y="27480"/>
                        <a:pt x="12602" y="27480"/>
                      </a:cubicBezTo>
                      <a:cubicBezTo>
                        <a:pt x="9029" y="27441"/>
                        <a:pt x="5496" y="27205"/>
                        <a:pt x="1963" y="26774"/>
                      </a:cubicBezTo>
                      <a:cubicBezTo>
                        <a:pt x="1885" y="26774"/>
                        <a:pt x="1845" y="26774"/>
                        <a:pt x="1806" y="26813"/>
                      </a:cubicBezTo>
                      <a:cubicBezTo>
                        <a:pt x="1688" y="26813"/>
                        <a:pt x="1531" y="26852"/>
                        <a:pt x="1492" y="26970"/>
                      </a:cubicBezTo>
                      <a:cubicBezTo>
                        <a:pt x="942" y="27912"/>
                        <a:pt x="511" y="28933"/>
                        <a:pt x="275" y="30032"/>
                      </a:cubicBezTo>
                      <a:cubicBezTo>
                        <a:pt x="0" y="31092"/>
                        <a:pt x="40" y="32270"/>
                        <a:pt x="314" y="33369"/>
                      </a:cubicBezTo>
                      <a:cubicBezTo>
                        <a:pt x="354" y="33447"/>
                        <a:pt x="432" y="33526"/>
                        <a:pt x="511" y="33604"/>
                      </a:cubicBezTo>
                      <a:cubicBezTo>
                        <a:pt x="511" y="33604"/>
                        <a:pt x="511" y="33604"/>
                        <a:pt x="511" y="33644"/>
                      </a:cubicBezTo>
                      <a:cubicBezTo>
                        <a:pt x="589" y="33722"/>
                        <a:pt x="668" y="33761"/>
                        <a:pt x="746" y="33801"/>
                      </a:cubicBezTo>
                      <a:cubicBezTo>
                        <a:pt x="1806" y="34193"/>
                        <a:pt x="2945" y="34546"/>
                        <a:pt x="4004" y="34900"/>
                      </a:cubicBezTo>
                      <a:lnTo>
                        <a:pt x="5221" y="35292"/>
                      </a:lnTo>
                      <a:lnTo>
                        <a:pt x="5967" y="35567"/>
                      </a:lnTo>
                      <a:cubicBezTo>
                        <a:pt x="7106" y="35920"/>
                        <a:pt x="8244" y="36313"/>
                        <a:pt x="9422" y="36666"/>
                      </a:cubicBezTo>
                      <a:cubicBezTo>
                        <a:pt x="12287" y="37608"/>
                        <a:pt x="15232" y="38394"/>
                        <a:pt x="18176" y="39022"/>
                      </a:cubicBezTo>
                      <a:cubicBezTo>
                        <a:pt x="20924" y="39571"/>
                        <a:pt x="23711" y="39885"/>
                        <a:pt x="26537" y="39925"/>
                      </a:cubicBezTo>
                      <a:lnTo>
                        <a:pt x="27048" y="39925"/>
                      </a:lnTo>
                      <a:cubicBezTo>
                        <a:pt x="29678" y="39885"/>
                        <a:pt x="31719" y="39493"/>
                        <a:pt x="33486" y="38668"/>
                      </a:cubicBezTo>
                      <a:cubicBezTo>
                        <a:pt x="34389" y="38237"/>
                        <a:pt x="35213" y="37648"/>
                        <a:pt x="35920" y="36941"/>
                      </a:cubicBezTo>
                      <a:cubicBezTo>
                        <a:pt x="36666" y="36195"/>
                        <a:pt x="37294" y="35292"/>
                        <a:pt x="37765" y="34311"/>
                      </a:cubicBezTo>
                      <a:cubicBezTo>
                        <a:pt x="38040" y="33683"/>
                        <a:pt x="38275" y="33055"/>
                        <a:pt x="38471" y="32387"/>
                      </a:cubicBezTo>
                      <a:cubicBezTo>
                        <a:pt x="38707" y="31681"/>
                        <a:pt x="38864" y="30974"/>
                        <a:pt x="38982" y="30228"/>
                      </a:cubicBezTo>
                      <a:cubicBezTo>
                        <a:pt x="39217" y="28776"/>
                        <a:pt x="39296" y="27323"/>
                        <a:pt x="39178" y="25871"/>
                      </a:cubicBezTo>
                      <a:cubicBezTo>
                        <a:pt x="38982" y="22927"/>
                        <a:pt x="38236" y="20061"/>
                        <a:pt x="37058" y="17352"/>
                      </a:cubicBezTo>
                      <a:cubicBezTo>
                        <a:pt x="36509" y="16017"/>
                        <a:pt x="35880" y="14722"/>
                        <a:pt x="35174" y="13427"/>
                      </a:cubicBezTo>
                      <a:cubicBezTo>
                        <a:pt x="34506" y="12170"/>
                        <a:pt x="33721" y="10953"/>
                        <a:pt x="32897" y="9776"/>
                      </a:cubicBezTo>
                      <a:cubicBezTo>
                        <a:pt x="32073" y="8637"/>
                        <a:pt x="31170" y="7538"/>
                        <a:pt x="30188" y="6517"/>
                      </a:cubicBezTo>
                      <a:lnTo>
                        <a:pt x="29835" y="6125"/>
                      </a:lnTo>
                      <a:cubicBezTo>
                        <a:pt x="29246" y="5497"/>
                        <a:pt x="28657" y="4869"/>
                        <a:pt x="28029" y="4280"/>
                      </a:cubicBezTo>
                      <a:cubicBezTo>
                        <a:pt x="27205" y="3416"/>
                        <a:pt x="26302" y="2631"/>
                        <a:pt x="25321" y="1885"/>
                      </a:cubicBezTo>
                      <a:cubicBezTo>
                        <a:pt x="24496" y="1179"/>
                        <a:pt x="23515" y="629"/>
                        <a:pt x="22494" y="276"/>
                      </a:cubicBezTo>
                      <a:cubicBezTo>
                        <a:pt x="22141" y="158"/>
                        <a:pt x="21748" y="79"/>
                        <a:pt x="21395" y="40"/>
                      </a:cubicBezTo>
                      <a:lnTo>
                        <a:pt x="213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6"/>
                <p:cNvSpPr/>
                <p:nvPr/>
              </p:nvSpPr>
              <p:spPr>
                <a:xfrm>
                  <a:off x="3108446" y="2033451"/>
                  <a:ext cx="981425" cy="927450"/>
                </a:xfrm>
                <a:custGeom>
                  <a:avLst/>
                  <a:gdLst/>
                  <a:ahLst/>
                  <a:cxnLst/>
                  <a:rect l="l" t="t" r="r" b="b"/>
                  <a:pathLst>
                    <a:path w="39257" h="37098" extrusionOk="0">
                      <a:moveTo>
                        <a:pt x="26459" y="0"/>
                      </a:moveTo>
                      <a:cubicBezTo>
                        <a:pt x="27323" y="864"/>
                        <a:pt x="28108" y="1806"/>
                        <a:pt x="28893" y="2748"/>
                      </a:cubicBezTo>
                      <a:lnTo>
                        <a:pt x="28893" y="2788"/>
                      </a:lnTo>
                      <a:cubicBezTo>
                        <a:pt x="29639" y="3769"/>
                        <a:pt x="30346" y="4750"/>
                        <a:pt x="31013" y="5810"/>
                      </a:cubicBezTo>
                      <a:cubicBezTo>
                        <a:pt x="31680" y="6870"/>
                        <a:pt x="32308" y="7930"/>
                        <a:pt x="32858" y="9029"/>
                      </a:cubicBezTo>
                      <a:cubicBezTo>
                        <a:pt x="33996" y="11228"/>
                        <a:pt x="34899" y="13544"/>
                        <a:pt x="35527" y="15938"/>
                      </a:cubicBezTo>
                      <a:cubicBezTo>
                        <a:pt x="36155" y="18215"/>
                        <a:pt x="36430" y="20531"/>
                        <a:pt x="36352" y="22887"/>
                      </a:cubicBezTo>
                      <a:cubicBezTo>
                        <a:pt x="36352" y="23436"/>
                        <a:pt x="36313" y="23986"/>
                        <a:pt x="36234" y="24536"/>
                      </a:cubicBezTo>
                      <a:cubicBezTo>
                        <a:pt x="36155" y="25085"/>
                        <a:pt x="36077" y="25595"/>
                        <a:pt x="35920" y="26106"/>
                      </a:cubicBezTo>
                      <a:cubicBezTo>
                        <a:pt x="35724" y="27048"/>
                        <a:pt x="35370" y="27912"/>
                        <a:pt x="34899" y="28736"/>
                      </a:cubicBezTo>
                      <a:cubicBezTo>
                        <a:pt x="34664" y="29128"/>
                        <a:pt x="34428" y="29482"/>
                        <a:pt x="34193" y="29835"/>
                      </a:cubicBezTo>
                      <a:cubicBezTo>
                        <a:pt x="33918" y="30149"/>
                        <a:pt x="33643" y="30463"/>
                        <a:pt x="33329" y="30777"/>
                      </a:cubicBezTo>
                      <a:cubicBezTo>
                        <a:pt x="32740" y="31327"/>
                        <a:pt x="32073" y="31837"/>
                        <a:pt x="31327" y="32269"/>
                      </a:cubicBezTo>
                      <a:cubicBezTo>
                        <a:pt x="30581" y="32701"/>
                        <a:pt x="29796" y="33015"/>
                        <a:pt x="28972" y="33290"/>
                      </a:cubicBezTo>
                      <a:cubicBezTo>
                        <a:pt x="28108" y="33564"/>
                        <a:pt x="27244" y="33761"/>
                        <a:pt x="26381" y="33879"/>
                      </a:cubicBezTo>
                      <a:cubicBezTo>
                        <a:pt x="25439" y="34036"/>
                        <a:pt x="24496" y="34114"/>
                        <a:pt x="23554" y="34114"/>
                      </a:cubicBezTo>
                      <a:cubicBezTo>
                        <a:pt x="23278" y="34126"/>
                        <a:pt x="23002" y="34130"/>
                        <a:pt x="22726" y="34130"/>
                      </a:cubicBezTo>
                      <a:cubicBezTo>
                        <a:pt x="22060" y="34130"/>
                        <a:pt x="21394" y="34103"/>
                        <a:pt x="20728" y="34075"/>
                      </a:cubicBezTo>
                      <a:cubicBezTo>
                        <a:pt x="19786" y="33996"/>
                        <a:pt x="18844" y="33918"/>
                        <a:pt x="17901" y="33761"/>
                      </a:cubicBezTo>
                      <a:cubicBezTo>
                        <a:pt x="16959" y="33643"/>
                        <a:pt x="16056" y="33486"/>
                        <a:pt x="15153" y="33290"/>
                      </a:cubicBezTo>
                      <a:cubicBezTo>
                        <a:pt x="12405" y="32740"/>
                        <a:pt x="9658" y="32190"/>
                        <a:pt x="6988" y="31445"/>
                      </a:cubicBezTo>
                      <a:cubicBezTo>
                        <a:pt x="4554" y="30817"/>
                        <a:pt x="2238" y="29953"/>
                        <a:pt x="1" y="28854"/>
                      </a:cubicBezTo>
                      <a:lnTo>
                        <a:pt x="1" y="28854"/>
                      </a:lnTo>
                      <a:cubicBezTo>
                        <a:pt x="1" y="29403"/>
                        <a:pt x="79" y="29953"/>
                        <a:pt x="236" y="30502"/>
                      </a:cubicBezTo>
                      <a:cubicBezTo>
                        <a:pt x="275" y="30620"/>
                        <a:pt x="354" y="30699"/>
                        <a:pt x="432" y="30738"/>
                      </a:cubicBezTo>
                      <a:lnTo>
                        <a:pt x="432" y="30817"/>
                      </a:lnTo>
                      <a:cubicBezTo>
                        <a:pt x="511" y="30895"/>
                        <a:pt x="589" y="30934"/>
                        <a:pt x="668" y="30974"/>
                      </a:cubicBezTo>
                      <a:cubicBezTo>
                        <a:pt x="1728" y="31366"/>
                        <a:pt x="2827" y="31719"/>
                        <a:pt x="3926" y="32073"/>
                      </a:cubicBezTo>
                      <a:lnTo>
                        <a:pt x="5143" y="32465"/>
                      </a:lnTo>
                      <a:lnTo>
                        <a:pt x="5889" y="32701"/>
                      </a:lnTo>
                      <a:cubicBezTo>
                        <a:pt x="7027" y="33093"/>
                        <a:pt x="8205" y="33486"/>
                        <a:pt x="9344" y="33839"/>
                      </a:cubicBezTo>
                      <a:cubicBezTo>
                        <a:pt x="12248" y="34781"/>
                        <a:pt x="15153" y="35567"/>
                        <a:pt x="18098" y="36155"/>
                      </a:cubicBezTo>
                      <a:cubicBezTo>
                        <a:pt x="20846" y="36744"/>
                        <a:pt x="23633" y="37058"/>
                        <a:pt x="26459" y="37098"/>
                      </a:cubicBezTo>
                      <a:lnTo>
                        <a:pt x="26970" y="37098"/>
                      </a:lnTo>
                      <a:cubicBezTo>
                        <a:pt x="29600" y="37058"/>
                        <a:pt x="31641" y="36626"/>
                        <a:pt x="33408" y="35841"/>
                      </a:cubicBezTo>
                      <a:cubicBezTo>
                        <a:pt x="34310" y="35410"/>
                        <a:pt x="35135" y="34821"/>
                        <a:pt x="35841" y="34114"/>
                      </a:cubicBezTo>
                      <a:cubicBezTo>
                        <a:pt x="36627" y="33329"/>
                        <a:pt x="37255" y="32426"/>
                        <a:pt x="37686" y="31445"/>
                      </a:cubicBezTo>
                      <a:cubicBezTo>
                        <a:pt x="37961" y="30856"/>
                        <a:pt x="38236" y="30188"/>
                        <a:pt x="38432" y="29560"/>
                      </a:cubicBezTo>
                      <a:cubicBezTo>
                        <a:pt x="38629" y="28854"/>
                        <a:pt x="38786" y="28108"/>
                        <a:pt x="38943" y="27401"/>
                      </a:cubicBezTo>
                      <a:cubicBezTo>
                        <a:pt x="39178" y="25949"/>
                        <a:pt x="39257" y="24496"/>
                        <a:pt x="39139" y="23044"/>
                      </a:cubicBezTo>
                      <a:cubicBezTo>
                        <a:pt x="38903" y="20100"/>
                        <a:pt x="38197" y="17234"/>
                        <a:pt x="37019" y="14525"/>
                      </a:cubicBezTo>
                      <a:cubicBezTo>
                        <a:pt x="36470" y="13190"/>
                        <a:pt x="35841" y="11856"/>
                        <a:pt x="35135" y="10600"/>
                      </a:cubicBezTo>
                      <a:cubicBezTo>
                        <a:pt x="34467" y="9304"/>
                        <a:pt x="33682" y="8087"/>
                        <a:pt x="32858" y="6909"/>
                      </a:cubicBezTo>
                      <a:cubicBezTo>
                        <a:pt x="32034" y="5771"/>
                        <a:pt x="31131" y="4672"/>
                        <a:pt x="30149" y="3651"/>
                      </a:cubicBezTo>
                      <a:lnTo>
                        <a:pt x="29757" y="3259"/>
                      </a:lnTo>
                      <a:lnTo>
                        <a:pt x="29678" y="3141"/>
                      </a:lnTo>
                      <a:cubicBezTo>
                        <a:pt x="29089" y="2552"/>
                        <a:pt x="28540" y="1963"/>
                        <a:pt x="27990" y="1414"/>
                      </a:cubicBezTo>
                      <a:cubicBezTo>
                        <a:pt x="27441" y="864"/>
                        <a:pt x="26970" y="432"/>
                        <a:pt x="264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6"/>
                <p:cNvSpPr/>
                <p:nvPr/>
              </p:nvSpPr>
              <p:spPr>
                <a:xfrm>
                  <a:off x="3284450" y="2636675"/>
                  <a:ext cx="772375" cy="77150"/>
                </a:xfrm>
                <a:custGeom>
                  <a:avLst/>
                  <a:gdLst/>
                  <a:ahLst/>
                  <a:cxnLst/>
                  <a:rect l="l" t="t" r="r" b="b"/>
                  <a:pathLst>
                    <a:path w="30895" h="3086" extrusionOk="0">
                      <a:moveTo>
                        <a:pt x="26577" y="0"/>
                      </a:moveTo>
                      <a:cubicBezTo>
                        <a:pt x="26184" y="0"/>
                        <a:pt x="25792" y="0"/>
                        <a:pt x="25399" y="40"/>
                      </a:cubicBezTo>
                      <a:cubicBezTo>
                        <a:pt x="24810" y="79"/>
                        <a:pt x="24221" y="157"/>
                        <a:pt x="23633" y="275"/>
                      </a:cubicBezTo>
                      <a:cubicBezTo>
                        <a:pt x="21395" y="707"/>
                        <a:pt x="19236" y="1571"/>
                        <a:pt x="16998" y="2002"/>
                      </a:cubicBezTo>
                      <a:lnTo>
                        <a:pt x="17077" y="2002"/>
                      </a:lnTo>
                      <a:cubicBezTo>
                        <a:pt x="16566" y="2120"/>
                        <a:pt x="16095" y="2199"/>
                        <a:pt x="15546" y="2238"/>
                      </a:cubicBezTo>
                      <a:cubicBezTo>
                        <a:pt x="14996" y="2316"/>
                        <a:pt x="14447" y="2356"/>
                        <a:pt x="13897" y="2395"/>
                      </a:cubicBezTo>
                      <a:cubicBezTo>
                        <a:pt x="12798" y="2473"/>
                        <a:pt x="11659" y="2513"/>
                        <a:pt x="10560" y="2513"/>
                      </a:cubicBezTo>
                      <a:cubicBezTo>
                        <a:pt x="8323" y="2513"/>
                        <a:pt x="6085" y="2473"/>
                        <a:pt x="3887" y="2316"/>
                      </a:cubicBezTo>
                      <a:lnTo>
                        <a:pt x="3926" y="2316"/>
                      </a:lnTo>
                      <a:cubicBezTo>
                        <a:pt x="2670" y="2238"/>
                        <a:pt x="1414" y="2159"/>
                        <a:pt x="157" y="2042"/>
                      </a:cubicBezTo>
                      <a:cubicBezTo>
                        <a:pt x="136" y="2031"/>
                        <a:pt x="118" y="2026"/>
                        <a:pt x="102" y="2026"/>
                      </a:cubicBezTo>
                      <a:cubicBezTo>
                        <a:pt x="58" y="2026"/>
                        <a:pt x="29" y="2063"/>
                        <a:pt x="0" y="2120"/>
                      </a:cubicBezTo>
                      <a:cubicBezTo>
                        <a:pt x="0" y="2199"/>
                        <a:pt x="40" y="2238"/>
                        <a:pt x="118" y="2277"/>
                      </a:cubicBezTo>
                      <a:cubicBezTo>
                        <a:pt x="1688" y="2434"/>
                        <a:pt x="3298" y="2591"/>
                        <a:pt x="4907" y="2709"/>
                      </a:cubicBezTo>
                      <a:cubicBezTo>
                        <a:pt x="5692" y="2788"/>
                        <a:pt x="6478" y="2866"/>
                        <a:pt x="7263" y="2905"/>
                      </a:cubicBezTo>
                      <a:cubicBezTo>
                        <a:pt x="8087" y="2984"/>
                        <a:pt x="8833" y="3023"/>
                        <a:pt x="9618" y="3062"/>
                      </a:cubicBezTo>
                      <a:cubicBezTo>
                        <a:pt x="10207" y="3077"/>
                        <a:pt x="10796" y="3086"/>
                        <a:pt x="11385" y="3086"/>
                      </a:cubicBezTo>
                      <a:cubicBezTo>
                        <a:pt x="12406" y="3086"/>
                        <a:pt x="13426" y="3058"/>
                        <a:pt x="14447" y="2984"/>
                      </a:cubicBezTo>
                      <a:cubicBezTo>
                        <a:pt x="15232" y="2945"/>
                        <a:pt x="15978" y="2866"/>
                        <a:pt x="16763" y="2748"/>
                      </a:cubicBezTo>
                      <a:cubicBezTo>
                        <a:pt x="17509" y="2591"/>
                        <a:pt x="18215" y="2473"/>
                        <a:pt x="18961" y="2277"/>
                      </a:cubicBezTo>
                      <a:cubicBezTo>
                        <a:pt x="20806" y="1845"/>
                        <a:pt x="22612" y="1296"/>
                        <a:pt x="24496" y="942"/>
                      </a:cubicBezTo>
                      <a:lnTo>
                        <a:pt x="24378" y="942"/>
                      </a:lnTo>
                      <a:cubicBezTo>
                        <a:pt x="25203" y="785"/>
                        <a:pt x="26027" y="628"/>
                        <a:pt x="26852" y="550"/>
                      </a:cubicBezTo>
                      <a:cubicBezTo>
                        <a:pt x="27244" y="511"/>
                        <a:pt x="27676" y="471"/>
                        <a:pt x="28068" y="471"/>
                      </a:cubicBezTo>
                      <a:cubicBezTo>
                        <a:pt x="28500" y="471"/>
                        <a:pt x="28971" y="471"/>
                        <a:pt x="29403" y="511"/>
                      </a:cubicBezTo>
                      <a:cubicBezTo>
                        <a:pt x="29835" y="550"/>
                        <a:pt x="30267" y="589"/>
                        <a:pt x="30699" y="668"/>
                      </a:cubicBezTo>
                      <a:cubicBezTo>
                        <a:pt x="30777" y="668"/>
                        <a:pt x="30856" y="628"/>
                        <a:pt x="30895" y="550"/>
                      </a:cubicBezTo>
                      <a:cubicBezTo>
                        <a:pt x="30895" y="471"/>
                        <a:pt x="30856" y="393"/>
                        <a:pt x="30777" y="393"/>
                      </a:cubicBezTo>
                      <a:cubicBezTo>
                        <a:pt x="30188" y="275"/>
                        <a:pt x="29599" y="197"/>
                        <a:pt x="28971" y="118"/>
                      </a:cubicBezTo>
                      <a:cubicBezTo>
                        <a:pt x="28697" y="79"/>
                        <a:pt x="28422" y="79"/>
                        <a:pt x="28147" y="40"/>
                      </a:cubicBezTo>
                      <a:cubicBezTo>
                        <a:pt x="27833" y="40"/>
                        <a:pt x="27519" y="0"/>
                        <a:pt x="272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6"/>
                <p:cNvSpPr/>
                <p:nvPr/>
              </p:nvSpPr>
              <p:spPr>
                <a:xfrm>
                  <a:off x="3688775" y="2313800"/>
                  <a:ext cx="155100" cy="356525"/>
                </a:xfrm>
                <a:custGeom>
                  <a:avLst/>
                  <a:gdLst/>
                  <a:ahLst/>
                  <a:cxnLst/>
                  <a:rect l="l" t="t" r="r" b="b"/>
                  <a:pathLst>
                    <a:path w="6204" h="14261" extrusionOk="0">
                      <a:moveTo>
                        <a:pt x="119" y="0"/>
                      </a:moveTo>
                      <a:cubicBezTo>
                        <a:pt x="40" y="0"/>
                        <a:pt x="1" y="79"/>
                        <a:pt x="1" y="157"/>
                      </a:cubicBezTo>
                      <a:cubicBezTo>
                        <a:pt x="354" y="2512"/>
                        <a:pt x="1414" y="4750"/>
                        <a:pt x="2474" y="6870"/>
                      </a:cubicBezTo>
                      <a:cubicBezTo>
                        <a:pt x="2749" y="7380"/>
                        <a:pt x="3024" y="7930"/>
                        <a:pt x="3298" y="8440"/>
                      </a:cubicBezTo>
                      <a:cubicBezTo>
                        <a:pt x="3573" y="8990"/>
                        <a:pt x="3848" y="9579"/>
                        <a:pt x="4123" y="10128"/>
                      </a:cubicBezTo>
                      <a:cubicBezTo>
                        <a:pt x="4672" y="11267"/>
                        <a:pt x="5143" y="12444"/>
                        <a:pt x="5497" y="13661"/>
                      </a:cubicBezTo>
                      <a:cubicBezTo>
                        <a:pt x="5497" y="13779"/>
                        <a:pt x="5536" y="13936"/>
                        <a:pt x="5615" y="14054"/>
                      </a:cubicBezTo>
                      <a:cubicBezTo>
                        <a:pt x="5647" y="14184"/>
                        <a:pt x="5733" y="14260"/>
                        <a:pt x="5851" y="14260"/>
                      </a:cubicBezTo>
                      <a:cubicBezTo>
                        <a:pt x="5876" y="14260"/>
                        <a:pt x="5902" y="14257"/>
                        <a:pt x="5929" y="14250"/>
                      </a:cubicBezTo>
                      <a:cubicBezTo>
                        <a:pt x="5968" y="14250"/>
                        <a:pt x="6046" y="14211"/>
                        <a:pt x="6086" y="14211"/>
                      </a:cubicBezTo>
                      <a:cubicBezTo>
                        <a:pt x="6125" y="14132"/>
                        <a:pt x="6164" y="14093"/>
                        <a:pt x="6203" y="13975"/>
                      </a:cubicBezTo>
                      <a:lnTo>
                        <a:pt x="6203" y="13818"/>
                      </a:lnTo>
                      <a:cubicBezTo>
                        <a:pt x="6203" y="13740"/>
                        <a:pt x="6203" y="13661"/>
                        <a:pt x="6203" y="13543"/>
                      </a:cubicBezTo>
                      <a:cubicBezTo>
                        <a:pt x="6164" y="13426"/>
                        <a:pt x="6125" y="13269"/>
                        <a:pt x="6086" y="13151"/>
                      </a:cubicBezTo>
                      <a:cubicBezTo>
                        <a:pt x="6007" y="12837"/>
                        <a:pt x="5889" y="12523"/>
                        <a:pt x="5811" y="12248"/>
                      </a:cubicBezTo>
                      <a:cubicBezTo>
                        <a:pt x="5693" y="11973"/>
                        <a:pt x="5615" y="11738"/>
                        <a:pt x="5497" y="11463"/>
                      </a:cubicBezTo>
                      <a:cubicBezTo>
                        <a:pt x="5379" y="11188"/>
                        <a:pt x="5261" y="10953"/>
                        <a:pt x="5143" y="10678"/>
                      </a:cubicBezTo>
                      <a:cubicBezTo>
                        <a:pt x="4672" y="9618"/>
                        <a:pt x="4084" y="8636"/>
                        <a:pt x="3495" y="7616"/>
                      </a:cubicBezTo>
                      <a:lnTo>
                        <a:pt x="3495" y="7616"/>
                      </a:lnTo>
                      <a:lnTo>
                        <a:pt x="3534" y="7655"/>
                      </a:lnTo>
                      <a:lnTo>
                        <a:pt x="3298" y="7302"/>
                      </a:lnTo>
                      <a:cubicBezTo>
                        <a:pt x="3228" y="7125"/>
                        <a:pt x="3093" y="6948"/>
                        <a:pt x="2981" y="6742"/>
                      </a:cubicBezTo>
                      <a:lnTo>
                        <a:pt x="2981" y="6742"/>
                      </a:lnTo>
                      <a:cubicBezTo>
                        <a:pt x="2941" y="6628"/>
                        <a:pt x="2864" y="6513"/>
                        <a:pt x="2788" y="6399"/>
                      </a:cubicBezTo>
                      <a:cubicBezTo>
                        <a:pt x="2317" y="5574"/>
                        <a:pt x="1885" y="4750"/>
                        <a:pt x="1453" y="3886"/>
                      </a:cubicBezTo>
                      <a:cubicBezTo>
                        <a:pt x="1061" y="3023"/>
                        <a:pt x="707" y="2120"/>
                        <a:pt x="472" y="1178"/>
                      </a:cubicBezTo>
                      <a:lnTo>
                        <a:pt x="472" y="1217"/>
                      </a:lnTo>
                      <a:cubicBezTo>
                        <a:pt x="393" y="824"/>
                        <a:pt x="315" y="471"/>
                        <a:pt x="276" y="118"/>
                      </a:cubicBezTo>
                      <a:cubicBezTo>
                        <a:pt x="236" y="39"/>
                        <a:pt x="197"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6"/>
                <p:cNvSpPr/>
                <p:nvPr/>
              </p:nvSpPr>
              <p:spPr>
                <a:xfrm>
                  <a:off x="3248125" y="2853550"/>
                  <a:ext cx="872500" cy="170875"/>
                </a:xfrm>
                <a:custGeom>
                  <a:avLst/>
                  <a:gdLst/>
                  <a:ahLst/>
                  <a:cxnLst/>
                  <a:rect l="l" t="t" r="r" b="b"/>
                  <a:pathLst>
                    <a:path w="34900" h="6835" extrusionOk="0">
                      <a:moveTo>
                        <a:pt x="158" y="1"/>
                      </a:moveTo>
                      <a:cubicBezTo>
                        <a:pt x="119" y="1"/>
                        <a:pt x="40" y="40"/>
                        <a:pt x="40" y="79"/>
                      </a:cubicBezTo>
                      <a:lnTo>
                        <a:pt x="40" y="119"/>
                      </a:lnTo>
                      <a:cubicBezTo>
                        <a:pt x="1" y="197"/>
                        <a:pt x="40" y="276"/>
                        <a:pt x="119" y="315"/>
                      </a:cubicBezTo>
                      <a:cubicBezTo>
                        <a:pt x="825" y="590"/>
                        <a:pt x="1571" y="865"/>
                        <a:pt x="2278" y="1139"/>
                      </a:cubicBezTo>
                      <a:cubicBezTo>
                        <a:pt x="2984" y="1375"/>
                        <a:pt x="3730" y="1650"/>
                        <a:pt x="4437" y="1925"/>
                      </a:cubicBezTo>
                      <a:cubicBezTo>
                        <a:pt x="5929" y="2396"/>
                        <a:pt x="7381" y="2906"/>
                        <a:pt x="8873" y="3338"/>
                      </a:cubicBezTo>
                      <a:cubicBezTo>
                        <a:pt x="9619" y="3573"/>
                        <a:pt x="10325" y="3809"/>
                        <a:pt x="11071" y="4005"/>
                      </a:cubicBezTo>
                      <a:cubicBezTo>
                        <a:pt x="11856" y="4241"/>
                        <a:pt x="12563" y="4437"/>
                        <a:pt x="13309" y="4633"/>
                      </a:cubicBezTo>
                      <a:cubicBezTo>
                        <a:pt x="14800" y="5065"/>
                        <a:pt x="16214" y="5458"/>
                        <a:pt x="17745" y="5811"/>
                      </a:cubicBezTo>
                      <a:cubicBezTo>
                        <a:pt x="20541" y="6482"/>
                        <a:pt x="23444" y="6835"/>
                        <a:pt x="26352" y="6835"/>
                      </a:cubicBezTo>
                      <a:cubicBezTo>
                        <a:pt x="26506" y="6835"/>
                        <a:pt x="26659" y="6834"/>
                        <a:pt x="26813" y="6832"/>
                      </a:cubicBezTo>
                      <a:cubicBezTo>
                        <a:pt x="27559" y="6832"/>
                        <a:pt x="28305" y="6753"/>
                        <a:pt x="29050" y="6675"/>
                      </a:cubicBezTo>
                      <a:cubicBezTo>
                        <a:pt x="29679" y="6596"/>
                        <a:pt x="30267" y="6478"/>
                        <a:pt x="30856" y="6360"/>
                      </a:cubicBezTo>
                      <a:cubicBezTo>
                        <a:pt x="31131" y="6282"/>
                        <a:pt x="31406" y="6203"/>
                        <a:pt x="31681" y="6086"/>
                      </a:cubicBezTo>
                      <a:cubicBezTo>
                        <a:pt x="32152" y="5889"/>
                        <a:pt x="32623" y="5693"/>
                        <a:pt x="33055" y="5458"/>
                      </a:cubicBezTo>
                      <a:lnTo>
                        <a:pt x="33329" y="5301"/>
                      </a:lnTo>
                      <a:cubicBezTo>
                        <a:pt x="33565" y="5183"/>
                        <a:pt x="33761" y="5026"/>
                        <a:pt x="33957" y="4908"/>
                      </a:cubicBezTo>
                      <a:lnTo>
                        <a:pt x="34036" y="4830"/>
                      </a:lnTo>
                      <a:cubicBezTo>
                        <a:pt x="34271" y="4633"/>
                        <a:pt x="34507" y="4398"/>
                        <a:pt x="34782" y="4201"/>
                      </a:cubicBezTo>
                      <a:lnTo>
                        <a:pt x="34900" y="4084"/>
                      </a:lnTo>
                      <a:cubicBezTo>
                        <a:pt x="34900" y="4044"/>
                        <a:pt x="34900" y="4044"/>
                        <a:pt x="34900" y="4005"/>
                      </a:cubicBezTo>
                      <a:cubicBezTo>
                        <a:pt x="34821" y="4084"/>
                        <a:pt x="34743" y="4162"/>
                        <a:pt x="34625" y="4201"/>
                      </a:cubicBezTo>
                      <a:cubicBezTo>
                        <a:pt x="34075" y="4594"/>
                        <a:pt x="33486" y="4869"/>
                        <a:pt x="32898" y="5104"/>
                      </a:cubicBezTo>
                      <a:cubicBezTo>
                        <a:pt x="32269" y="5340"/>
                        <a:pt x="31602" y="5536"/>
                        <a:pt x="30974" y="5693"/>
                      </a:cubicBezTo>
                      <a:lnTo>
                        <a:pt x="30738" y="5732"/>
                      </a:lnTo>
                      <a:lnTo>
                        <a:pt x="30267" y="5850"/>
                      </a:lnTo>
                      <a:cubicBezTo>
                        <a:pt x="29679" y="5968"/>
                        <a:pt x="29050" y="6046"/>
                        <a:pt x="28422" y="6125"/>
                      </a:cubicBezTo>
                      <a:cubicBezTo>
                        <a:pt x="27594" y="6199"/>
                        <a:pt x="26766" y="6234"/>
                        <a:pt x="25939" y="6234"/>
                      </a:cubicBezTo>
                      <a:cubicBezTo>
                        <a:pt x="24140" y="6234"/>
                        <a:pt x="22346" y="6068"/>
                        <a:pt x="20571" y="5772"/>
                      </a:cubicBezTo>
                      <a:lnTo>
                        <a:pt x="20532" y="5772"/>
                      </a:lnTo>
                      <a:cubicBezTo>
                        <a:pt x="19079" y="5497"/>
                        <a:pt x="17588" y="5183"/>
                        <a:pt x="16174" y="4790"/>
                      </a:cubicBezTo>
                      <a:cubicBezTo>
                        <a:pt x="15429" y="4594"/>
                        <a:pt x="14683" y="4398"/>
                        <a:pt x="13976" y="4201"/>
                      </a:cubicBezTo>
                      <a:lnTo>
                        <a:pt x="11699" y="3573"/>
                      </a:lnTo>
                      <a:cubicBezTo>
                        <a:pt x="10247" y="3181"/>
                        <a:pt x="8716" y="2788"/>
                        <a:pt x="7224" y="2356"/>
                      </a:cubicBezTo>
                      <a:cubicBezTo>
                        <a:pt x="6478" y="2160"/>
                        <a:pt x="5732" y="1925"/>
                        <a:pt x="4986" y="1689"/>
                      </a:cubicBezTo>
                      <a:cubicBezTo>
                        <a:pt x="4241" y="1453"/>
                        <a:pt x="3534" y="1218"/>
                        <a:pt x="2788" y="982"/>
                      </a:cubicBezTo>
                      <a:cubicBezTo>
                        <a:pt x="1924" y="668"/>
                        <a:pt x="1061" y="354"/>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6"/>
                <p:cNvSpPr/>
                <p:nvPr/>
              </p:nvSpPr>
              <p:spPr>
                <a:xfrm>
                  <a:off x="4074475" y="2989975"/>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851B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6"/>
                <p:cNvSpPr/>
                <p:nvPr/>
              </p:nvSpPr>
              <p:spPr>
                <a:xfrm>
                  <a:off x="4074475" y="2989975"/>
                  <a:ext cx="25" cy="25"/>
                </a:xfrm>
                <a:custGeom>
                  <a:avLst/>
                  <a:gdLst/>
                  <a:ahLst/>
                  <a:cxnLst/>
                  <a:rect l="l" t="t" r="r" b="b"/>
                  <a:pathLst>
                    <a:path w="1" h="1" extrusionOk="0">
                      <a:moveTo>
                        <a:pt x="1" y="1"/>
                      </a:moveTo>
                      <a:close/>
                    </a:path>
                  </a:pathLst>
                </a:custGeom>
                <a:solidFill>
                  <a:srgbClr val="851B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6"/>
                <p:cNvSpPr/>
                <p:nvPr/>
              </p:nvSpPr>
              <p:spPr>
                <a:xfrm>
                  <a:off x="3761400" y="2996850"/>
                  <a:ext cx="25" cy="25"/>
                </a:xfrm>
                <a:custGeom>
                  <a:avLst/>
                  <a:gdLst/>
                  <a:ahLst/>
                  <a:cxnLst/>
                  <a:rect l="l" t="t" r="r" b="b"/>
                  <a:pathLst>
                    <a:path w="1" h="1" extrusionOk="0">
                      <a:moveTo>
                        <a:pt x="1" y="0"/>
                      </a:moveTo>
                      <a:lnTo>
                        <a:pt x="1" y="0"/>
                      </a:lnTo>
                      <a:close/>
                    </a:path>
                  </a:pathLst>
                </a:custGeom>
                <a:solidFill>
                  <a:srgbClr val="851B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6"/>
                <p:cNvSpPr/>
                <p:nvPr/>
              </p:nvSpPr>
              <p:spPr>
                <a:xfrm>
                  <a:off x="4094100" y="2959550"/>
                  <a:ext cx="6900" cy="4925"/>
                </a:xfrm>
                <a:custGeom>
                  <a:avLst/>
                  <a:gdLst/>
                  <a:ahLst/>
                  <a:cxnLst/>
                  <a:rect l="l" t="t" r="r" b="b"/>
                  <a:pathLst>
                    <a:path w="276" h="197" extrusionOk="0">
                      <a:moveTo>
                        <a:pt x="275" y="1"/>
                      </a:moveTo>
                      <a:lnTo>
                        <a:pt x="158" y="79"/>
                      </a:lnTo>
                      <a:lnTo>
                        <a:pt x="104" y="119"/>
                      </a:lnTo>
                      <a:lnTo>
                        <a:pt x="104" y="119"/>
                      </a:lnTo>
                      <a:cubicBezTo>
                        <a:pt x="164" y="82"/>
                        <a:pt x="227" y="49"/>
                        <a:pt x="275" y="1"/>
                      </a:cubicBezTo>
                      <a:close/>
                      <a:moveTo>
                        <a:pt x="104" y="119"/>
                      </a:moveTo>
                      <a:cubicBezTo>
                        <a:pt x="67" y="142"/>
                        <a:pt x="31" y="167"/>
                        <a:pt x="1" y="197"/>
                      </a:cubicBezTo>
                      <a:lnTo>
                        <a:pt x="104" y="119"/>
                      </a:lnTo>
                      <a:close/>
                    </a:path>
                  </a:pathLst>
                </a:custGeom>
                <a:solidFill>
                  <a:srgbClr val="851B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6"/>
                <p:cNvSpPr/>
                <p:nvPr/>
              </p:nvSpPr>
              <p:spPr>
                <a:xfrm>
                  <a:off x="4094100" y="2963475"/>
                  <a:ext cx="25" cy="25"/>
                </a:xfrm>
                <a:custGeom>
                  <a:avLst/>
                  <a:gdLst/>
                  <a:ahLst/>
                  <a:cxnLst/>
                  <a:rect l="l" t="t" r="r" b="b"/>
                  <a:pathLst>
                    <a:path w="1" h="1" extrusionOk="0">
                      <a:moveTo>
                        <a:pt x="1" y="1"/>
                      </a:moveTo>
                      <a:lnTo>
                        <a:pt x="1" y="1"/>
                      </a:lnTo>
                      <a:lnTo>
                        <a:pt x="1" y="1"/>
                      </a:lnTo>
                      <a:lnTo>
                        <a:pt x="1" y="1"/>
                      </a:lnTo>
                      <a:close/>
                    </a:path>
                  </a:pathLst>
                </a:custGeom>
                <a:solidFill>
                  <a:srgbClr val="851B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6"/>
                <p:cNvSpPr/>
                <p:nvPr/>
              </p:nvSpPr>
              <p:spPr>
                <a:xfrm>
                  <a:off x="3761400" y="2996850"/>
                  <a:ext cx="25" cy="25"/>
                </a:xfrm>
                <a:custGeom>
                  <a:avLst/>
                  <a:gdLst/>
                  <a:ahLst/>
                  <a:cxnLst/>
                  <a:rect l="l" t="t" r="r" b="b"/>
                  <a:pathLst>
                    <a:path w="1" h="1" extrusionOk="0">
                      <a:moveTo>
                        <a:pt x="1" y="0"/>
                      </a:moveTo>
                      <a:lnTo>
                        <a:pt x="1" y="0"/>
                      </a:lnTo>
                      <a:close/>
                    </a:path>
                  </a:pathLst>
                </a:custGeom>
                <a:solidFill>
                  <a:srgbClr val="851B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6"/>
                <p:cNvSpPr/>
                <p:nvPr/>
              </p:nvSpPr>
              <p:spPr>
                <a:xfrm>
                  <a:off x="3957700" y="3006650"/>
                  <a:ext cx="25" cy="25"/>
                </a:xfrm>
                <a:custGeom>
                  <a:avLst/>
                  <a:gdLst/>
                  <a:ahLst/>
                  <a:cxnLst/>
                  <a:rect l="l" t="t" r="r" b="b"/>
                  <a:pathLst>
                    <a:path w="1" h="1" extrusionOk="0">
                      <a:moveTo>
                        <a:pt x="0" y="1"/>
                      </a:moveTo>
                      <a:lnTo>
                        <a:pt x="0" y="1"/>
                      </a:lnTo>
                      <a:close/>
                    </a:path>
                  </a:pathLst>
                </a:custGeom>
                <a:solidFill>
                  <a:srgbClr val="851B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6"/>
                <p:cNvSpPr/>
                <p:nvPr/>
              </p:nvSpPr>
              <p:spPr>
                <a:xfrm>
                  <a:off x="3956700" y="3006650"/>
                  <a:ext cx="2000" cy="25"/>
                </a:xfrm>
                <a:custGeom>
                  <a:avLst/>
                  <a:gdLst/>
                  <a:ahLst/>
                  <a:cxnLst/>
                  <a:rect l="l" t="t" r="r" b="b"/>
                  <a:pathLst>
                    <a:path w="80" h="1" extrusionOk="0">
                      <a:moveTo>
                        <a:pt x="1" y="1"/>
                      </a:moveTo>
                      <a:lnTo>
                        <a:pt x="79" y="1"/>
                      </a:lnTo>
                      <a:lnTo>
                        <a:pt x="1" y="1"/>
                      </a:lnTo>
                      <a:close/>
                    </a:path>
                  </a:pathLst>
                </a:custGeom>
                <a:solidFill>
                  <a:srgbClr val="851B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6"/>
                <p:cNvSpPr/>
                <p:nvPr/>
              </p:nvSpPr>
              <p:spPr>
                <a:xfrm>
                  <a:off x="2587650" y="5040025"/>
                  <a:ext cx="418100" cy="187700"/>
                </a:xfrm>
                <a:custGeom>
                  <a:avLst/>
                  <a:gdLst/>
                  <a:ahLst/>
                  <a:cxnLst/>
                  <a:rect l="l" t="t" r="r" b="b"/>
                  <a:pathLst>
                    <a:path w="16724" h="7508" extrusionOk="0">
                      <a:moveTo>
                        <a:pt x="13352" y="0"/>
                      </a:moveTo>
                      <a:cubicBezTo>
                        <a:pt x="13034" y="0"/>
                        <a:pt x="12716" y="41"/>
                        <a:pt x="12405" y="123"/>
                      </a:cubicBezTo>
                      <a:cubicBezTo>
                        <a:pt x="11542" y="241"/>
                        <a:pt x="10717" y="515"/>
                        <a:pt x="9932" y="869"/>
                      </a:cubicBezTo>
                      <a:cubicBezTo>
                        <a:pt x="9304" y="1143"/>
                        <a:pt x="8676" y="1457"/>
                        <a:pt x="8087" y="1850"/>
                      </a:cubicBezTo>
                      <a:lnTo>
                        <a:pt x="8048" y="1889"/>
                      </a:lnTo>
                      <a:cubicBezTo>
                        <a:pt x="7930" y="1968"/>
                        <a:pt x="7852" y="2086"/>
                        <a:pt x="7852" y="2243"/>
                      </a:cubicBezTo>
                      <a:cubicBezTo>
                        <a:pt x="6910" y="2635"/>
                        <a:pt x="5889" y="2988"/>
                        <a:pt x="4907" y="3224"/>
                      </a:cubicBezTo>
                      <a:lnTo>
                        <a:pt x="3848" y="3460"/>
                      </a:lnTo>
                      <a:cubicBezTo>
                        <a:pt x="3180" y="3656"/>
                        <a:pt x="2474" y="3931"/>
                        <a:pt x="1845" y="4245"/>
                      </a:cubicBezTo>
                      <a:cubicBezTo>
                        <a:pt x="1531" y="4362"/>
                        <a:pt x="1217" y="4519"/>
                        <a:pt x="943" y="4716"/>
                      </a:cubicBezTo>
                      <a:lnTo>
                        <a:pt x="982" y="4716"/>
                      </a:lnTo>
                      <a:cubicBezTo>
                        <a:pt x="786" y="4833"/>
                        <a:pt x="629" y="4951"/>
                        <a:pt x="472" y="5108"/>
                      </a:cubicBezTo>
                      <a:cubicBezTo>
                        <a:pt x="197" y="5305"/>
                        <a:pt x="40" y="5619"/>
                        <a:pt x="0" y="5972"/>
                      </a:cubicBezTo>
                      <a:cubicBezTo>
                        <a:pt x="40" y="6090"/>
                        <a:pt x="79" y="6247"/>
                        <a:pt x="157" y="6364"/>
                      </a:cubicBezTo>
                      <a:cubicBezTo>
                        <a:pt x="236" y="6482"/>
                        <a:pt x="354" y="6600"/>
                        <a:pt x="511" y="6718"/>
                      </a:cubicBezTo>
                      <a:cubicBezTo>
                        <a:pt x="629" y="6757"/>
                        <a:pt x="746" y="6836"/>
                        <a:pt x="864" y="6875"/>
                      </a:cubicBezTo>
                      <a:cubicBezTo>
                        <a:pt x="1060" y="6953"/>
                        <a:pt x="1217" y="6993"/>
                        <a:pt x="1414" y="7071"/>
                      </a:cubicBezTo>
                      <a:cubicBezTo>
                        <a:pt x="1806" y="7150"/>
                        <a:pt x="2199" y="7228"/>
                        <a:pt x="2631" y="7267"/>
                      </a:cubicBezTo>
                      <a:cubicBezTo>
                        <a:pt x="3298" y="7346"/>
                        <a:pt x="3965" y="7385"/>
                        <a:pt x="4790" y="7385"/>
                      </a:cubicBezTo>
                      <a:cubicBezTo>
                        <a:pt x="6203" y="7464"/>
                        <a:pt x="7420" y="7464"/>
                        <a:pt x="8519" y="7503"/>
                      </a:cubicBezTo>
                      <a:cubicBezTo>
                        <a:pt x="8731" y="7506"/>
                        <a:pt x="8943" y="7508"/>
                        <a:pt x="9155" y="7508"/>
                      </a:cubicBezTo>
                      <a:cubicBezTo>
                        <a:pt x="11450" y="7508"/>
                        <a:pt x="13714" y="7316"/>
                        <a:pt x="15978" y="6993"/>
                      </a:cubicBezTo>
                      <a:cubicBezTo>
                        <a:pt x="16017" y="7032"/>
                        <a:pt x="16056" y="7032"/>
                        <a:pt x="16135" y="7032"/>
                      </a:cubicBezTo>
                      <a:cubicBezTo>
                        <a:pt x="16158" y="7043"/>
                        <a:pt x="16181" y="7048"/>
                        <a:pt x="16204" y="7048"/>
                      </a:cubicBezTo>
                      <a:cubicBezTo>
                        <a:pt x="16259" y="7048"/>
                        <a:pt x="16315" y="7020"/>
                        <a:pt x="16370" y="6993"/>
                      </a:cubicBezTo>
                      <a:cubicBezTo>
                        <a:pt x="16449" y="6914"/>
                        <a:pt x="16527" y="6796"/>
                        <a:pt x="16527" y="6679"/>
                      </a:cubicBezTo>
                      <a:cubicBezTo>
                        <a:pt x="16724" y="4873"/>
                        <a:pt x="16606" y="3028"/>
                        <a:pt x="16174" y="1261"/>
                      </a:cubicBezTo>
                      <a:cubicBezTo>
                        <a:pt x="16174" y="1143"/>
                        <a:pt x="16095" y="1065"/>
                        <a:pt x="16017" y="1026"/>
                      </a:cubicBezTo>
                      <a:cubicBezTo>
                        <a:pt x="15988" y="968"/>
                        <a:pt x="15917" y="932"/>
                        <a:pt x="15851" y="932"/>
                      </a:cubicBezTo>
                      <a:cubicBezTo>
                        <a:pt x="15826" y="932"/>
                        <a:pt x="15802" y="937"/>
                        <a:pt x="15781" y="947"/>
                      </a:cubicBezTo>
                      <a:lnTo>
                        <a:pt x="15664" y="829"/>
                      </a:lnTo>
                      <a:cubicBezTo>
                        <a:pt x="15389" y="555"/>
                        <a:pt x="15075" y="358"/>
                        <a:pt x="14682" y="241"/>
                      </a:cubicBezTo>
                      <a:cubicBezTo>
                        <a:pt x="14247" y="80"/>
                        <a:pt x="13799" y="0"/>
                        <a:pt x="13352"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6"/>
                <p:cNvSpPr/>
                <p:nvPr/>
              </p:nvSpPr>
              <p:spPr>
                <a:xfrm>
                  <a:off x="2429650" y="5028750"/>
                  <a:ext cx="603575" cy="249900"/>
                </a:xfrm>
                <a:custGeom>
                  <a:avLst/>
                  <a:gdLst/>
                  <a:ahLst/>
                  <a:cxnLst/>
                  <a:rect l="l" t="t" r="r" b="b"/>
                  <a:pathLst>
                    <a:path w="24143" h="9996" extrusionOk="0">
                      <a:moveTo>
                        <a:pt x="5320" y="1"/>
                      </a:moveTo>
                      <a:cubicBezTo>
                        <a:pt x="4937" y="1"/>
                        <a:pt x="4560" y="80"/>
                        <a:pt x="4201" y="260"/>
                      </a:cubicBezTo>
                      <a:cubicBezTo>
                        <a:pt x="4044" y="299"/>
                        <a:pt x="3926" y="377"/>
                        <a:pt x="3808" y="456"/>
                      </a:cubicBezTo>
                      <a:cubicBezTo>
                        <a:pt x="3651" y="534"/>
                        <a:pt x="3533" y="652"/>
                        <a:pt x="3455" y="731"/>
                      </a:cubicBezTo>
                      <a:cubicBezTo>
                        <a:pt x="3219" y="966"/>
                        <a:pt x="3062" y="1202"/>
                        <a:pt x="2944" y="1477"/>
                      </a:cubicBezTo>
                      <a:cubicBezTo>
                        <a:pt x="2787" y="1751"/>
                        <a:pt x="2709" y="2105"/>
                        <a:pt x="2709" y="2458"/>
                      </a:cubicBezTo>
                      <a:cubicBezTo>
                        <a:pt x="2709" y="2654"/>
                        <a:pt x="2748" y="2851"/>
                        <a:pt x="2787" y="3086"/>
                      </a:cubicBezTo>
                      <a:cubicBezTo>
                        <a:pt x="2500" y="2971"/>
                        <a:pt x="2192" y="2898"/>
                        <a:pt x="1878" y="2898"/>
                      </a:cubicBezTo>
                      <a:cubicBezTo>
                        <a:pt x="1763" y="2898"/>
                        <a:pt x="1647" y="2908"/>
                        <a:pt x="1531" y="2929"/>
                      </a:cubicBezTo>
                      <a:cubicBezTo>
                        <a:pt x="1296" y="2968"/>
                        <a:pt x="1099" y="3086"/>
                        <a:pt x="903" y="3204"/>
                      </a:cubicBezTo>
                      <a:lnTo>
                        <a:pt x="825" y="3243"/>
                      </a:lnTo>
                      <a:cubicBezTo>
                        <a:pt x="589" y="3439"/>
                        <a:pt x="393" y="3636"/>
                        <a:pt x="275" y="3871"/>
                      </a:cubicBezTo>
                      <a:cubicBezTo>
                        <a:pt x="157" y="4107"/>
                        <a:pt x="39" y="4382"/>
                        <a:pt x="39" y="4656"/>
                      </a:cubicBezTo>
                      <a:cubicBezTo>
                        <a:pt x="0" y="4970"/>
                        <a:pt x="0" y="5284"/>
                        <a:pt x="79" y="5559"/>
                      </a:cubicBezTo>
                      <a:cubicBezTo>
                        <a:pt x="157" y="5873"/>
                        <a:pt x="275" y="6187"/>
                        <a:pt x="471" y="6462"/>
                      </a:cubicBezTo>
                      <a:cubicBezTo>
                        <a:pt x="550" y="6619"/>
                        <a:pt x="668" y="6776"/>
                        <a:pt x="825" y="6933"/>
                      </a:cubicBezTo>
                      <a:lnTo>
                        <a:pt x="785" y="6933"/>
                      </a:lnTo>
                      <a:cubicBezTo>
                        <a:pt x="628" y="7051"/>
                        <a:pt x="511" y="7169"/>
                        <a:pt x="393" y="7326"/>
                      </a:cubicBezTo>
                      <a:cubicBezTo>
                        <a:pt x="157" y="7640"/>
                        <a:pt x="39" y="7993"/>
                        <a:pt x="39" y="8386"/>
                      </a:cubicBezTo>
                      <a:cubicBezTo>
                        <a:pt x="79" y="8739"/>
                        <a:pt x="196" y="9053"/>
                        <a:pt x="393" y="9367"/>
                      </a:cubicBezTo>
                      <a:cubicBezTo>
                        <a:pt x="628" y="9681"/>
                        <a:pt x="982" y="9877"/>
                        <a:pt x="1374" y="9956"/>
                      </a:cubicBezTo>
                      <a:lnTo>
                        <a:pt x="1453" y="9956"/>
                      </a:lnTo>
                      <a:cubicBezTo>
                        <a:pt x="1492" y="9956"/>
                        <a:pt x="1531" y="9995"/>
                        <a:pt x="1570" y="9995"/>
                      </a:cubicBezTo>
                      <a:lnTo>
                        <a:pt x="15271" y="9603"/>
                      </a:lnTo>
                      <a:lnTo>
                        <a:pt x="23201" y="9367"/>
                      </a:lnTo>
                      <a:lnTo>
                        <a:pt x="23436" y="9367"/>
                      </a:lnTo>
                      <a:cubicBezTo>
                        <a:pt x="23475" y="9367"/>
                        <a:pt x="23554" y="9328"/>
                        <a:pt x="23593" y="9289"/>
                      </a:cubicBezTo>
                      <a:lnTo>
                        <a:pt x="23672" y="9289"/>
                      </a:lnTo>
                      <a:cubicBezTo>
                        <a:pt x="23711" y="9249"/>
                        <a:pt x="23711" y="9249"/>
                        <a:pt x="23750" y="9210"/>
                      </a:cubicBezTo>
                      <a:cubicBezTo>
                        <a:pt x="23868" y="9053"/>
                        <a:pt x="23986" y="8857"/>
                        <a:pt x="24025" y="8661"/>
                      </a:cubicBezTo>
                      <a:cubicBezTo>
                        <a:pt x="24103" y="8425"/>
                        <a:pt x="24143" y="8229"/>
                        <a:pt x="24143" y="7993"/>
                      </a:cubicBezTo>
                      <a:cubicBezTo>
                        <a:pt x="24143" y="7758"/>
                        <a:pt x="24103" y="7561"/>
                        <a:pt x="24025" y="7326"/>
                      </a:cubicBezTo>
                      <a:cubicBezTo>
                        <a:pt x="23946" y="7130"/>
                        <a:pt x="23868" y="6933"/>
                        <a:pt x="23711" y="6737"/>
                      </a:cubicBezTo>
                      <a:cubicBezTo>
                        <a:pt x="23672" y="6698"/>
                        <a:pt x="23632" y="6658"/>
                        <a:pt x="23593" y="6619"/>
                      </a:cubicBezTo>
                      <a:cubicBezTo>
                        <a:pt x="23554" y="6541"/>
                        <a:pt x="23436" y="6501"/>
                        <a:pt x="23358" y="6501"/>
                      </a:cubicBezTo>
                      <a:lnTo>
                        <a:pt x="23318" y="6501"/>
                      </a:lnTo>
                      <a:lnTo>
                        <a:pt x="17901" y="6658"/>
                      </a:lnTo>
                      <a:lnTo>
                        <a:pt x="14407" y="6776"/>
                      </a:lnTo>
                      <a:lnTo>
                        <a:pt x="11110" y="6855"/>
                      </a:lnTo>
                      <a:lnTo>
                        <a:pt x="11070" y="6619"/>
                      </a:lnTo>
                      <a:cubicBezTo>
                        <a:pt x="10953" y="5677"/>
                        <a:pt x="10717" y="4735"/>
                        <a:pt x="10325" y="3871"/>
                      </a:cubicBezTo>
                      <a:cubicBezTo>
                        <a:pt x="10403" y="3753"/>
                        <a:pt x="10521" y="3636"/>
                        <a:pt x="10599" y="3518"/>
                      </a:cubicBezTo>
                      <a:cubicBezTo>
                        <a:pt x="10639" y="3439"/>
                        <a:pt x="10717" y="3322"/>
                        <a:pt x="10717" y="3204"/>
                      </a:cubicBezTo>
                      <a:cubicBezTo>
                        <a:pt x="10796" y="2968"/>
                        <a:pt x="10796" y="2733"/>
                        <a:pt x="10756" y="2497"/>
                      </a:cubicBezTo>
                      <a:cubicBezTo>
                        <a:pt x="10717" y="2262"/>
                        <a:pt x="10639" y="2065"/>
                        <a:pt x="10482" y="1869"/>
                      </a:cubicBezTo>
                      <a:cubicBezTo>
                        <a:pt x="10364" y="1673"/>
                        <a:pt x="10168" y="1477"/>
                        <a:pt x="9971" y="1359"/>
                      </a:cubicBezTo>
                      <a:cubicBezTo>
                        <a:pt x="9775" y="1241"/>
                        <a:pt x="9579" y="1123"/>
                        <a:pt x="9343" y="1084"/>
                      </a:cubicBezTo>
                      <a:cubicBezTo>
                        <a:pt x="9225" y="1064"/>
                        <a:pt x="9098" y="1055"/>
                        <a:pt x="8970" y="1055"/>
                      </a:cubicBezTo>
                      <a:cubicBezTo>
                        <a:pt x="8843" y="1055"/>
                        <a:pt x="8715" y="1064"/>
                        <a:pt x="8597" y="1084"/>
                      </a:cubicBezTo>
                      <a:cubicBezTo>
                        <a:pt x="8480" y="1123"/>
                        <a:pt x="8323" y="1202"/>
                        <a:pt x="8205" y="1280"/>
                      </a:cubicBezTo>
                      <a:cubicBezTo>
                        <a:pt x="8087" y="1359"/>
                        <a:pt x="8008" y="1398"/>
                        <a:pt x="7930" y="1477"/>
                      </a:cubicBezTo>
                      <a:cubicBezTo>
                        <a:pt x="7851" y="1555"/>
                        <a:pt x="7773" y="1634"/>
                        <a:pt x="7694" y="1751"/>
                      </a:cubicBezTo>
                      <a:cubicBezTo>
                        <a:pt x="7498" y="1241"/>
                        <a:pt x="7184" y="849"/>
                        <a:pt x="6792" y="534"/>
                      </a:cubicBezTo>
                      <a:cubicBezTo>
                        <a:pt x="6517" y="338"/>
                        <a:pt x="6242" y="181"/>
                        <a:pt x="5928" y="63"/>
                      </a:cubicBezTo>
                      <a:cubicBezTo>
                        <a:pt x="5725" y="23"/>
                        <a:pt x="5521" y="1"/>
                        <a:pt x="5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6"/>
                <p:cNvSpPr/>
                <p:nvPr/>
              </p:nvSpPr>
              <p:spPr>
                <a:xfrm>
                  <a:off x="2428650" y="5028350"/>
                  <a:ext cx="603600" cy="206125"/>
                </a:xfrm>
                <a:custGeom>
                  <a:avLst/>
                  <a:gdLst/>
                  <a:ahLst/>
                  <a:cxnLst/>
                  <a:rect l="l" t="t" r="r" b="b"/>
                  <a:pathLst>
                    <a:path w="24144" h="8245" extrusionOk="0">
                      <a:moveTo>
                        <a:pt x="5104" y="1"/>
                      </a:moveTo>
                      <a:cubicBezTo>
                        <a:pt x="4829" y="40"/>
                        <a:pt x="4515" y="119"/>
                        <a:pt x="4241" y="276"/>
                      </a:cubicBezTo>
                      <a:cubicBezTo>
                        <a:pt x="4084" y="315"/>
                        <a:pt x="3966" y="393"/>
                        <a:pt x="3848" y="472"/>
                      </a:cubicBezTo>
                      <a:cubicBezTo>
                        <a:pt x="3730" y="550"/>
                        <a:pt x="3573" y="668"/>
                        <a:pt x="3495" y="747"/>
                      </a:cubicBezTo>
                      <a:lnTo>
                        <a:pt x="3455" y="747"/>
                      </a:lnTo>
                      <a:cubicBezTo>
                        <a:pt x="3259" y="943"/>
                        <a:pt x="3102" y="1218"/>
                        <a:pt x="2984" y="1453"/>
                      </a:cubicBezTo>
                      <a:cubicBezTo>
                        <a:pt x="2827" y="1767"/>
                        <a:pt x="2749" y="2121"/>
                        <a:pt x="2749" y="2435"/>
                      </a:cubicBezTo>
                      <a:cubicBezTo>
                        <a:pt x="2749" y="2670"/>
                        <a:pt x="2749" y="2867"/>
                        <a:pt x="2788" y="3102"/>
                      </a:cubicBezTo>
                      <a:cubicBezTo>
                        <a:pt x="2547" y="2968"/>
                        <a:pt x="2269" y="2907"/>
                        <a:pt x="1979" y="2907"/>
                      </a:cubicBezTo>
                      <a:cubicBezTo>
                        <a:pt x="1845" y="2907"/>
                        <a:pt x="1708" y="2920"/>
                        <a:pt x="1571" y="2945"/>
                      </a:cubicBezTo>
                      <a:cubicBezTo>
                        <a:pt x="1375" y="2984"/>
                        <a:pt x="1139" y="3063"/>
                        <a:pt x="943" y="3181"/>
                      </a:cubicBezTo>
                      <a:lnTo>
                        <a:pt x="865" y="3259"/>
                      </a:lnTo>
                      <a:cubicBezTo>
                        <a:pt x="629" y="3416"/>
                        <a:pt x="472" y="3652"/>
                        <a:pt x="315" y="3887"/>
                      </a:cubicBezTo>
                      <a:cubicBezTo>
                        <a:pt x="197" y="4123"/>
                        <a:pt x="119" y="4398"/>
                        <a:pt x="79" y="4672"/>
                      </a:cubicBezTo>
                      <a:cubicBezTo>
                        <a:pt x="1" y="5300"/>
                        <a:pt x="158" y="5968"/>
                        <a:pt x="511" y="6478"/>
                      </a:cubicBezTo>
                      <a:cubicBezTo>
                        <a:pt x="629" y="6674"/>
                        <a:pt x="747" y="6831"/>
                        <a:pt x="865" y="6949"/>
                      </a:cubicBezTo>
                      <a:lnTo>
                        <a:pt x="786" y="7028"/>
                      </a:lnTo>
                      <a:cubicBezTo>
                        <a:pt x="629" y="7106"/>
                        <a:pt x="511" y="7224"/>
                        <a:pt x="433" y="7342"/>
                      </a:cubicBezTo>
                      <a:cubicBezTo>
                        <a:pt x="236" y="7617"/>
                        <a:pt x="119" y="7931"/>
                        <a:pt x="119" y="8245"/>
                      </a:cubicBezTo>
                      <a:lnTo>
                        <a:pt x="12916" y="7970"/>
                      </a:lnTo>
                      <a:lnTo>
                        <a:pt x="24143" y="7695"/>
                      </a:lnTo>
                      <a:cubicBezTo>
                        <a:pt x="24143" y="7577"/>
                        <a:pt x="24104" y="7499"/>
                        <a:pt x="24065" y="7381"/>
                      </a:cubicBezTo>
                      <a:cubicBezTo>
                        <a:pt x="24026" y="7185"/>
                        <a:pt x="23908" y="6949"/>
                        <a:pt x="23751" y="6792"/>
                      </a:cubicBezTo>
                      <a:cubicBezTo>
                        <a:pt x="23751" y="6714"/>
                        <a:pt x="23712" y="6674"/>
                        <a:pt x="23633" y="6674"/>
                      </a:cubicBezTo>
                      <a:cubicBezTo>
                        <a:pt x="23594" y="6596"/>
                        <a:pt x="23476" y="6557"/>
                        <a:pt x="23398" y="6557"/>
                      </a:cubicBezTo>
                      <a:lnTo>
                        <a:pt x="17980" y="6714"/>
                      </a:lnTo>
                      <a:lnTo>
                        <a:pt x="14486" y="6831"/>
                      </a:lnTo>
                      <a:lnTo>
                        <a:pt x="14133" y="6831"/>
                      </a:lnTo>
                      <a:lnTo>
                        <a:pt x="11189" y="6910"/>
                      </a:lnTo>
                      <a:lnTo>
                        <a:pt x="11189" y="6674"/>
                      </a:lnTo>
                      <a:cubicBezTo>
                        <a:pt x="11071" y="5693"/>
                        <a:pt x="10836" y="4751"/>
                        <a:pt x="10443" y="3887"/>
                      </a:cubicBezTo>
                      <a:cubicBezTo>
                        <a:pt x="10522" y="3809"/>
                        <a:pt x="10639" y="3691"/>
                        <a:pt x="10679" y="3573"/>
                      </a:cubicBezTo>
                      <a:cubicBezTo>
                        <a:pt x="10757" y="3455"/>
                        <a:pt x="10796" y="3377"/>
                        <a:pt x="10836" y="3259"/>
                      </a:cubicBezTo>
                      <a:cubicBezTo>
                        <a:pt x="10914" y="3024"/>
                        <a:pt x="10914" y="2749"/>
                        <a:pt x="10836" y="2513"/>
                      </a:cubicBezTo>
                      <a:cubicBezTo>
                        <a:pt x="10796" y="2317"/>
                        <a:pt x="10718" y="2081"/>
                        <a:pt x="10600" y="1924"/>
                      </a:cubicBezTo>
                      <a:cubicBezTo>
                        <a:pt x="10443" y="1689"/>
                        <a:pt x="10247" y="1532"/>
                        <a:pt x="10051" y="1375"/>
                      </a:cubicBezTo>
                      <a:cubicBezTo>
                        <a:pt x="9854" y="1257"/>
                        <a:pt x="9658" y="1139"/>
                        <a:pt x="9422" y="1100"/>
                      </a:cubicBezTo>
                      <a:cubicBezTo>
                        <a:pt x="9305" y="1080"/>
                        <a:pt x="9187" y="1071"/>
                        <a:pt x="9064" y="1071"/>
                      </a:cubicBezTo>
                      <a:cubicBezTo>
                        <a:pt x="8942" y="1071"/>
                        <a:pt x="8814" y="1080"/>
                        <a:pt x="8677" y="1100"/>
                      </a:cubicBezTo>
                      <a:cubicBezTo>
                        <a:pt x="8520" y="1139"/>
                        <a:pt x="8402" y="1218"/>
                        <a:pt x="8245" y="1296"/>
                      </a:cubicBezTo>
                      <a:cubicBezTo>
                        <a:pt x="8166" y="1375"/>
                        <a:pt x="8088" y="1453"/>
                        <a:pt x="8009" y="1532"/>
                      </a:cubicBezTo>
                      <a:cubicBezTo>
                        <a:pt x="7931" y="1610"/>
                        <a:pt x="7852" y="1689"/>
                        <a:pt x="7774" y="1767"/>
                      </a:cubicBezTo>
                      <a:cubicBezTo>
                        <a:pt x="7577" y="1296"/>
                        <a:pt x="7263" y="865"/>
                        <a:pt x="6871" y="550"/>
                      </a:cubicBezTo>
                      <a:cubicBezTo>
                        <a:pt x="6596" y="354"/>
                        <a:pt x="6321" y="197"/>
                        <a:pt x="6007" y="119"/>
                      </a:cubicBezTo>
                      <a:cubicBezTo>
                        <a:pt x="5732" y="40"/>
                        <a:pt x="5418" y="1"/>
                        <a:pt x="51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6"/>
                <p:cNvSpPr/>
                <p:nvPr/>
              </p:nvSpPr>
              <p:spPr>
                <a:xfrm>
                  <a:off x="2521900" y="3242125"/>
                  <a:ext cx="1136475" cy="1878500"/>
                </a:xfrm>
                <a:custGeom>
                  <a:avLst/>
                  <a:gdLst/>
                  <a:ahLst/>
                  <a:cxnLst/>
                  <a:rect l="l" t="t" r="r" b="b"/>
                  <a:pathLst>
                    <a:path w="45459" h="75140" extrusionOk="0">
                      <a:moveTo>
                        <a:pt x="19085" y="0"/>
                      </a:moveTo>
                      <a:cubicBezTo>
                        <a:pt x="16898" y="0"/>
                        <a:pt x="14715" y="315"/>
                        <a:pt x="12602" y="946"/>
                      </a:cubicBezTo>
                      <a:cubicBezTo>
                        <a:pt x="11502" y="1260"/>
                        <a:pt x="10442" y="1691"/>
                        <a:pt x="9422" y="2241"/>
                      </a:cubicBezTo>
                      <a:cubicBezTo>
                        <a:pt x="7302" y="3340"/>
                        <a:pt x="5457" y="4950"/>
                        <a:pt x="4083" y="6873"/>
                      </a:cubicBezTo>
                      <a:cubicBezTo>
                        <a:pt x="3651" y="7462"/>
                        <a:pt x="3259" y="8090"/>
                        <a:pt x="2905" y="8718"/>
                      </a:cubicBezTo>
                      <a:cubicBezTo>
                        <a:pt x="2513" y="9386"/>
                        <a:pt x="2159" y="10092"/>
                        <a:pt x="1885" y="10799"/>
                      </a:cubicBezTo>
                      <a:cubicBezTo>
                        <a:pt x="746" y="13468"/>
                        <a:pt x="118" y="16295"/>
                        <a:pt x="79" y="19200"/>
                      </a:cubicBezTo>
                      <a:cubicBezTo>
                        <a:pt x="0" y="21673"/>
                        <a:pt x="197" y="24185"/>
                        <a:pt x="589" y="26658"/>
                      </a:cubicBezTo>
                      <a:cubicBezTo>
                        <a:pt x="746" y="27444"/>
                        <a:pt x="864" y="28268"/>
                        <a:pt x="1060" y="29328"/>
                      </a:cubicBezTo>
                      <a:cubicBezTo>
                        <a:pt x="1414" y="33646"/>
                        <a:pt x="2042" y="37964"/>
                        <a:pt x="2984" y="42204"/>
                      </a:cubicBezTo>
                      <a:cubicBezTo>
                        <a:pt x="3651" y="45541"/>
                        <a:pt x="4397" y="48838"/>
                        <a:pt x="5143" y="51861"/>
                      </a:cubicBezTo>
                      <a:lnTo>
                        <a:pt x="5653" y="53981"/>
                      </a:lnTo>
                      <a:cubicBezTo>
                        <a:pt x="6242" y="56454"/>
                        <a:pt x="6831" y="58966"/>
                        <a:pt x="7420" y="61440"/>
                      </a:cubicBezTo>
                      <a:cubicBezTo>
                        <a:pt x="8244" y="65051"/>
                        <a:pt x="9225" y="69330"/>
                        <a:pt x="10089" y="73648"/>
                      </a:cubicBezTo>
                      <a:cubicBezTo>
                        <a:pt x="10128" y="73766"/>
                        <a:pt x="10207" y="73884"/>
                        <a:pt x="10325" y="73923"/>
                      </a:cubicBezTo>
                      <a:lnTo>
                        <a:pt x="10403" y="73962"/>
                      </a:lnTo>
                      <a:cubicBezTo>
                        <a:pt x="10992" y="74355"/>
                        <a:pt x="11620" y="74669"/>
                        <a:pt x="12327" y="74826"/>
                      </a:cubicBezTo>
                      <a:cubicBezTo>
                        <a:pt x="13073" y="75022"/>
                        <a:pt x="13818" y="75140"/>
                        <a:pt x="14604" y="75140"/>
                      </a:cubicBezTo>
                      <a:lnTo>
                        <a:pt x="14761" y="75140"/>
                      </a:lnTo>
                      <a:cubicBezTo>
                        <a:pt x="15506" y="75140"/>
                        <a:pt x="16213" y="75061"/>
                        <a:pt x="16920" y="74904"/>
                      </a:cubicBezTo>
                      <a:cubicBezTo>
                        <a:pt x="17587" y="74747"/>
                        <a:pt x="18254" y="74473"/>
                        <a:pt x="18883" y="74080"/>
                      </a:cubicBezTo>
                      <a:lnTo>
                        <a:pt x="18922" y="74041"/>
                      </a:lnTo>
                      <a:cubicBezTo>
                        <a:pt x="19040" y="74002"/>
                        <a:pt x="19157" y="73884"/>
                        <a:pt x="19157" y="73766"/>
                      </a:cubicBezTo>
                      <a:cubicBezTo>
                        <a:pt x="19354" y="71725"/>
                        <a:pt x="19354" y="69762"/>
                        <a:pt x="19354" y="68113"/>
                      </a:cubicBezTo>
                      <a:lnTo>
                        <a:pt x="19354" y="66347"/>
                      </a:lnTo>
                      <a:lnTo>
                        <a:pt x="19354" y="65287"/>
                      </a:lnTo>
                      <a:lnTo>
                        <a:pt x="19354" y="63559"/>
                      </a:lnTo>
                      <a:lnTo>
                        <a:pt x="19354" y="62421"/>
                      </a:lnTo>
                      <a:cubicBezTo>
                        <a:pt x="19314" y="58770"/>
                        <a:pt x="19236" y="55080"/>
                        <a:pt x="19197" y="51037"/>
                      </a:cubicBezTo>
                      <a:cubicBezTo>
                        <a:pt x="19118" y="47229"/>
                        <a:pt x="19040" y="43460"/>
                        <a:pt x="18961" y="39652"/>
                      </a:cubicBezTo>
                      <a:cubicBezTo>
                        <a:pt x="18922" y="38082"/>
                        <a:pt x="18922" y="36355"/>
                        <a:pt x="18922" y="34235"/>
                      </a:cubicBezTo>
                      <a:cubicBezTo>
                        <a:pt x="18922" y="32311"/>
                        <a:pt x="18922" y="30584"/>
                        <a:pt x="18843" y="28857"/>
                      </a:cubicBezTo>
                      <a:cubicBezTo>
                        <a:pt x="18804" y="26501"/>
                        <a:pt x="18686" y="24460"/>
                        <a:pt x="18490" y="22615"/>
                      </a:cubicBezTo>
                      <a:cubicBezTo>
                        <a:pt x="18294" y="20613"/>
                        <a:pt x="17980" y="18650"/>
                        <a:pt x="17509" y="16727"/>
                      </a:cubicBezTo>
                      <a:lnTo>
                        <a:pt x="17509" y="16727"/>
                      </a:lnTo>
                      <a:cubicBezTo>
                        <a:pt x="22573" y="17158"/>
                        <a:pt x="27990" y="17551"/>
                        <a:pt x="33486" y="17551"/>
                      </a:cubicBezTo>
                      <a:lnTo>
                        <a:pt x="35527" y="17551"/>
                      </a:lnTo>
                      <a:cubicBezTo>
                        <a:pt x="37137" y="17512"/>
                        <a:pt x="38628" y="17473"/>
                        <a:pt x="40120" y="17355"/>
                      </a:cubicBezTo>
                      <a:lnTo>
                        <a:pt x="40316" y="17355"/>
                      </a:lnTo>
                      <a:cubicBezTo>
                        <a:pt x="41416" y="17315"/>
                        <a:pt x="42515" y="17119"/>
                        <a:pt x="43575" y="16805"/>
                      </a:cubicBezTo>
                      <a:cubicBezTo>
                        <a:pt x="44360" y="16570"/>
                        <a:pt x="44988" y="15942"/>
                        <a:pt x="45223" y="15156"/>
                      </a:cubicBezTo>
                      <a:cubicBezTo>
                        <a:pt x="45459" y="14136"/>
                        <a:pt x="44870" y="13076"/>
                        <a:pt x="44360" y="12251"/>
                      </a:cubicBezTo>
                      <a:cubicBezTo>
                        <a:pt x="44006" y="11702"/>
                        <a:pt x="43575" y="11192"/>
                        <a:pt x="43143" y="10642"/>
                      </a:cubicBezTo>
                      <a:cubicBezTo>
                        <a:pt x="42750" y="10132"/>
                        <a:pt x="42358" y="9661"/>
                        <a:pt x="41926" y="9189"/>
                      </a:cubicBezTo>
                      <a:cubicBezTo>
                        <a:pt x="41101" y="8247"/>
                        <a:pt x="40199" y="7384"/>
                        <a:pt x="39296" y="6599"/>
                      </a:cubicBezTo>
                      <a:cubicBezTo>
                        <a:pt x="37490" y="5107"/>
                        <a:pt x="35527" y="3851"/>
                        <a:pt x="33407" y="2869"/>
                      </a:cubicBezTo>
                      <a:cubicBezTo>
                        <a:pt x="31248" y="1888"/>
                        <a:pt x="28971" y="1181"/>
                        <a:pt x="26655" y="749"/>
                      </a:cubicBezTo>
                      <a:cubicBezTo>
                        <a:pt x="24339" y="278"/>
                        <a:pt x="22023" y="43"/>
                        <a:pt x="19668" y="3"/>
                      </a:cubicBezTo>
                      <a:lnTo>
                        <a:pt x="19471" y="3"/>
                      </a:lnTo>
                      <a:cubicBezTo>
                        <a:pt x="19343" y="1"/>
                        <a:pt x="19214" y="0"/>
                        <a:pt x="19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6"/>
                <p:cNvSpPr/>
                <p:nvPr/>
              </p:nvSpPr>
              <p:spPr>
                <a:xfrm>
                  <a:off x="1863375" y="4572975"/>
                  <a:ext cx="404350" cy="266000"/>
                </a:xfrm>
                <a:custGeom>
                  <a:avLst/>
                  <a:gdLst/>
                  <a:ahLst/>
                  <a:cxnLst/>
                  <a:rect l="l" t="t" r="r" b="b"/>
                  <a:pathLst>
                    <a:path w="16174" h="10640" extrusionOk="0">
                      <a:moveTo>
                        <a:pt x="1571" y="1"/>
                      </a:moveTo>
                      <a:cubicBezTo>
                        <a:pt x="1335" y="1"/>
                        <a:pt x="1139" y="1"/>
                        <a:pt x="903" y="40"/>
                      </a:cubicBezTo>
                      <a:cubicBezTo>
                        <a:pt x="589" y="79"/>
                        <a:pt x="275" y="237"/>
                        <a:pt x="118" y="551"/>
                      </a:cubicBezTo>
                      <a:cubicBezTo>
                        <a:pt x="40" y="668"/>
                        <a:pt x="0" y="786"/>
                        <a:pt x="0" y="943"/>
                      </a:cubicBezTo>
                      <a:cubicBezTo>
                        <a:pt x="40" y="1100"/>
                        <a:pt x="79" y="1296"/>
                        <a:pt x="157" y="1453"/>
                      </a:cubicBezTo>
                      <a:cubicBezTo>
                        <a:pt x="197" y="1571"/>
                        <a:pt x="275" y="1689"/>
                        <a:pt x="354" y="1807"/>
                      </a:cubicBezTo>
                      <a:cubicBezTo>
                        <a:pt x="471" y="1964"/>
                        <a:pt x="589" y="2121"/>
                        <a:pt x="746" y="2239"/>
                      </a:cubicBezTo>
                      <a:cubicBezTo>
                        <a:pt x="1021" y="2553"/>
                        <a:pt x="1335" y="2827"/>
                        <a:pt x="1649" y="3102"/>
                      </a:cubicBezTo>
                      <a:cubicBezTo>
                        <a:pt x="2199" y="3534"/>
                        <a:pt x="2748" y="3966"/>
                        <a:pt x="3416" y="4437"/>
                      </a:cubicBezTo>
                      <a:cubicBezTo>
                        <a:pt x="4593" y="5301"/>
                        <a:pt x="5575" y="5968"/>
                        <a:pt x="6517" y="6635"/>
                      </a:cubicBezTo>
                      <a:cubicBezTo>
                        <a:pt x="8597" y="8049"/>
                        <a:pt x="10757" y="9344"/>
                        <a:pt x="13033" y="10443"/>
                      </a:cubicBezTo>
                      <a:cubicBezTo>
                        <a:pt x="13073" y="10482"/>
                        <a:pt x="13112" y="10522"/>
                        <a:pt x="13151" y="10561"/>
                      </a:cubicBezTo>
                      <a:cubicBezTo>
                        <a:pt x="13230" y="10639"/>
                        <a:pt x="13308" y="10639"/>
                        <a:pt x="13387" y="10639"/>
                      </a:cubicBezTo>
                      <a:cubicBezTo>
                        <a:pt x="13505" y="10639"/>
                        <a:pt x="13622" y="10600"/>
                        <a:pt x="13662" y="10482"/>
                      </a:cubicBezTo>
                      <a:cubicBezTo>
                        <a:pt x="14761" y="9030"/>
                        <a:pt x="15585" y="7420"/>
                        <a:pt x="16135" y="5693"/>
                      </a:cubicBezTo>
                      <a:cubicBezTo>
                        <a:pt x="16174" y="5575"/>
                        <a:pt x="16174" y="5497"/>
                        <a:pt x="16135" y="5379"/>
                      </a:cubicBezTo>
                      <a:cubicBezTo>
                        <a:pt x="16095" y="5301"/>
                        <a:pt x="16017" y="5222"/>
                        <a:pt x="15938" y="5183"/>
                      </a:cubicBezTo>
                      <a:lnTo>
                        <a:pt x="15899" y="5026"/>
                      </a:lnTo>
                      <a:cubicBezTo>
                        <a:pt x="15821" y="4633"/>
                        <a:pt x="15664" y="4280"/>
                        <a:pt x="15428" y="3966"/>
                      </a:cubicBezTo>
                      <a:cubicBezTo>
                        <a:pt x="14918" y="3338"/>
                        <a:pt x="14290" y="2867"/>
                        <a:pt x="13544" y="2553"/>
                      </a:cubicBezTo>
                      <a:cubicBezTo>
                        <a:pt x="12759" y="2239"/>
                        <a:pt x="11934" y="1964"/>
                        <a:pt x="11071" y="1807"/>
                      </a:cubicBezTo>
                      <a:cubicBezTo>
                        <a:pt x="10403" y="1689"/>
                        <a:pt x="9697" y="1610"/>
                        <a:pt x="9029" y="1610"/>
                      </a:cubicBezTo>
                      <a:lnTo>
                        <a:pt x="8951" y="1610"/>
                      </a:lnTo>
                      <a:cubicBezTo>
                        <a:pt x="8833" y="1610"/>
                        <a:pt x="8715" y="1689"/>
                        <a:pt x="8637" y="1807"/>
                      </a:cubicBezTo>
                      <a:cubicBezTo>
                        <a:pt x="7616" y="1610"/>
                        <a:pt x="6595" y="1336"/>
                        <a:pt x="5614" y="943"/>
                      </a:cubicBezTo>
                      <a:cubicBezTo>
                        <a:pt x="5300" y="825"/>
                        <a:pt x="4986" y="708"/>
                        <a:pt x="4633" y="590"/>
                      </a:cubicBezTo>
                      <a:cubicBezTo>
                        <a:pt x="3965" y="354"/>
                        <a:pt x="3259" y="197"/>
                        <a:pt x="2552" y="119"/>
                      </a:cubicBezTo>
                      <a:cubicBezTo>
                        <a:pt x="2238" y="40"/>
                        <a:pt x="1885" y="40"/>
                        <a:pt x="1531" y="40"/>
                      </a:cubicBezTo>
                      <a:lnTo>
                        <a:pt x="1571" y="1"/>
                      </a:ln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6"/>
                <p:cNvSpPr/>
                <p:nvPr/>
              </p:nvSpPr>
              <p:spPr>
                <a:xfrm>
                  <a:off x="1701450" y="4423825"/>
                  <a:ext cx="527025" cy="467150"/>
                </a:xfrm>
                <a:custGeom>
                  <a:avLst/>
                  <a:gdLst/>
                  <a:ahLst/>
                  <a:cxnLst/>
                  <a:rect l="l" t="t" r="r" b="b"/>
                  <a:pathLst>
                    <a:path w="21081" h="18686" extrusionOk="0">
                      <a:moveTo>
                        <a:pt x="7459" y="0"/>
                      </a:moveTo>
                      <a:cubicBezTo>
                        <a:pt x="7302" y="0"/>
                        <a:pt x="7145" y="39"/>
                        <a:pt x="7027" y="39"/>
                      </a:cubicBezTo>
                      <a:cubicBezTo>
                        <a:pt x="6713" y="118"/>
                        <a:pt x="6477" y="196"/>
                        <a:pt x="6242" y="393"/>
                      </a:cubicBezTo>
                      <a:cubicBezTo>
                        <a:pt x="5967" y="550"/>
                        <a:pt x="5732" y="785"/>
                        <a:pt x="5535" y="1060"/>
                      </a:cubicBezTo>
                      <a:cubicBezTo>
                        <a:pt x="5417" y="1217"/>
                        <a:pt x="5339" y="1413"/>
                        <a:pt x="5260" y="1610"/>
                      </a:cubicBezTo>
                      <a:cubicBezTo>
                        <a:pt x="5025" y="1256"/>
                        <a:pt x="4672" y="981"/>
                        <a:pt x="4279" y="824"/>
                      </a:cubicBezTo>
                      <a:cubicBezTo>
                        <a:pt x="4083" y="707"/>
                        <a:pt x="3847" y="667"/>
                        <a:pt x="3612" y="667"/>
                      </a:cubicBezTo>
                      <a:lnTo>
                        <a:pt x="3494" y="667"/>
                      </a:lnTo>
                      <a:cubicBezTo>
                        <a:pt x="3219" y="707"/>
                        <a:pt x="2984" y="785"/>
                        <a:pt x="2748" y="903"/>
                      </a:cubicBezTo>
                      <a:cubicBezTo>
                        <a:pt x="2513" y="1021"/>
                        <a:pt x="2316" y="1217"/>
                        <a:pt x="2120" y="1413"/>
                      </a:cubicBezTo>
                      <a:cubicBezTo>
                        <a:pt x="1963" y="1688"/>
                        <a:pt x="1806" y="1963"/>
                        <a:pt x="1727" y="2238"/>
                      </a:cubicBezTo>
                      <a:cubicBezTo>
                        <a:pt x="1610" y="2552"/>
                        <a:pt x="1570" y="2905"/>
                        <a:pt x="1570" y="3219"/>
                      </a:cubicBezTo>
                      <a:cubicBezTo>
                        <a:pt x="1610" y="3415"/>
                        <a:pt x="1610" y="3612"/>
                        <a:pt x="1649" y="3808"/>
                      </a:cubicBezTo>
                      <a:lnTo>
                        <a:pt x="1610" y="3808"/>
                      </a:lnTo>
                      <a:cubicBezTo>
                        <a:pt x="1413" y="3808"/>
                        <a:pt x="1256" y="3847"/>
                        <a:pt x="1099" y="3926"/>
                      </a:cubicBezTo>
                      <a:cubicBezTo>
                        <a:pt x="746" y="4043"/>
                        <a:pt x="471" y="4279"/>
                        <a:pt x="275" y="4593"/>
                      </a:cubicBezTo>
                      <a:cubicBezTo>
                        <a:pt x="79" y="4907"/>
                        <a:pt x="0" y="5300"/>
                        <a:pt x="39" y="5653"/>
                      </a:cubicBezTo>
                      <a:cubicBezTo>
                        <a:pt x="79" y="6045"/>
                        <a:pt x="275" y="6399"/>
                        <a:pt x="550" y="6713"/>
                      </a:cubicBezTo>
                      <a:cubicBezTo>
                        <a:pt x="550" y="6713"/>
                        <a:pt x="589" y="6713"/>
                        <a:pt x="589" y="6752"/>
                      </a:cubicBezTo>
                      <a:cubicBezTo>
                        <a:pt x="628" y="6791"/>
                        <a:pt x="667" y="6831"/>
                        <a:pt x="707" y="6831"/>
                      </a:cubicBezTo>
                      <a:lnTo>
                        <a:pt x="12444" y="14211"/>
                      </a:lnTo>
                      <a:lnTo>
                        <a:pt x="19275" y="18529"/>
                      </a:lnTo>
                      <a:lnTo>
                        <a:pt x="19471" y="18647"/>
                      </a:lnTo>
                      <a:cubicBezTo>
                        <a:pt x="19510" y="18686"/>
                        <a:pt x="19589" y="18686"/>
                        <a:pt x="19628" y="18686"/>
                      </a:cubicBezTo>
                      <a:lnTo>
                        <a:pt x="19824" y="18686"/>
                      </a:lnTo>
                      <a:cubicBezTo>
                        <a:pt x="20021" y="18607"/>
                        <a:pt x="20178" y="18529"/>
                        <a:pt x="20335" y="18411"/>
                      </a:cubicBezTo>
                      <a:cubicBezTo>
                        <a:pt x="20531" y="18254"/>
                        <a:pt x="20649" y="18097"/>
                        <a:pt x="20767" y="17901"/>
                      </a:cubicBezTo>
                      <a:cubicBezTo>
                        <a:pt x="20884" y="17705"/>
                        <a:pt x="20963" y="17508"/>
                        <a:pt x="21002" y="17273"/>
                      </a:cubicBezTo>
                      <a:cubicBezTo>
                        <a:pt x="21041" y="17037"/>
                        <a:pt x="21081" y="16841"/>
                        <a:pt x="21041" y="16605"/>
                      </a:cubicBezTo>
                      <a:cubicBezTo>
                        <a:pt x="21041" y="16527"/>
                        <a:pt x="21041" y="16488"/>
                        <a:pt x="21002" y="16448"/>
                      </a:cubicBezTo>
                      <a:cubicBezTo>
                        <a:pt x="21002" y="16331"/>
                        <a:pt x="20924" y="16252"/>
                        <a:pt x="20845" y="16213"/>
                      </a:cubicBezTo>
                      <a:lnTo>
                        <a:pt x="20806" y="16174"/>
                      </a:lnTo>
                      <a:lnTo>
                        <a:pt x="16174" y="13269"/>
                      </a:lnTo>
                      <a:lnTo>
                        <a:pt x="13229" y="11384"/>
                      </a:lnTo>
                      <a:lnTo>
                        <a:pt x="10364" y="9579"/>
                      </a:lnTo>
                      <a:lnTo>
                        <a:pt x="10442" y="9343"/>
                      </a:lnTo>
                      <a:cubicBezTo>
                        <a:pt x="10874" y="8479"/>
                        <a:pt x="11110" y="7537"/>
                        <a:pt x="11267" y="6595"/>
                      </a:cubicBezTo>
                      <a:cubicBezTo>
                        <a:pt x="11384" y="6556"/>
                        <a:pt x="11502" y="6517"/>
                        <a:pt x="11620" y="6477"/>
                      </a:cubicBezTo>
                      <a:cubicBezTo>
                        <a:pt x="11738" y="6399"/>
                        <a:pt x="11855" y="6360"/>
                        <a:pt x="11934" y="6281"/>
                      </a:cubicBezTo>
                      <a:cubicBezTo>
                        <a:pt x="12091" y="6124"/>
                        <a:pt x="12248" y="5928"/>
                        <a:pt x="12327" y="5692"/>
                      </a:cubicBezTo>
                      <a:cubicBezTo>
                        <a:pt x="12366" y="5457"/>
                        <a:pt x="12405" y="5260"/>
                        <a:pt x="12405" y="5025"/>
                      </a:cubicBezTo>
                      <a:cubicBezTo>
                        <a:pt x="12366" y="4750"/>
                        <a:pt x="12327" y="4514"/>
                        <a:pt x="12209" y="4279"/>
                      </a:cubicBezTo>
                      <a:cubicBezTo>
                        <a:pt x="12130" y="4043"/>
                        <a:pt x="11973" y="3847"/>
                        <a:pt x="11816" y="3690"/>
                      </a:cubicBezTo>
                      <a:cubicBezTo>
                        <a:pt x="11659" y="3494"/>
                        <a:pt x="11424" y="3376"/>
                        <a:pt x="11188" y="3298"/>
                      </a:cubicBezTo>
                      <a:cubicBezTo>
                        <a:pt x="11070" y="3258"/>
                        <a:pt x="10913" y="3219"/>
                        <a:pt x="10756" y="3219"/>
                      </a:cubicBezTo>
                      <a:cubicBezTo>
                        <a:pt x="10639" y="3219"/>
                        <a:pt x="10521" y="3219"/>
                        <a:pt x="10403" y="3258"/>
                      </a:cubicBezTo>
                      <a:cubicBezTo>
                        <a:pt x="10285" y="3258"/>
                        <a:pt x="10207" y="3298"/>
                        <a:pt x="10089" y="3337"/>
                      </a:cubicBezTo>
                      <a:cubicBezTo>
                        <a:pt x="10167" y="2826"/>
                        <a:pt x="10128" y="2277"/>
                        <a:pt x="9932" y="1806"/>
                      </a:cubicBezTo>
                      <a:cubicBezTo>
                        <a:pt x="9814" y="1492"/>
                        <a:pt x="9657" y="1178"/>
                        <a:pt x="9461" y="942"/>
                      </a:cubicBezTo>
                      <a:cubicBezTo>
                        <a:pt x="9265" y="707"/>
                        <a:pt x="9029" y="510"/>
                        <a:pt x="8754" y="353"/>
                      </a:cubicBezTo>
                      <a:cubicBezTo>
                        <a:pt x="8519" y="196"/>
                        <a:pt x="8205" y="118"/>
                        <a:pt x="7930" y="39"/>
                      </a:cubicBezTo>
                      <a:cubicBezTo>
                        <a:pt x="7773" y="39"/>
                        <a:pt x="7616" y="0"/>
                        <a:pt x="7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6"/>
                <p:cNvSpPr/>
                <p:nvPr/>
              </p:nvSpPr>
              <p:spPr>
                <a:xfrm>
                  <a:off x="1710275" y="4423825"/>
                  <a:ext cx="519175" cy="439675"/>
                </a:xfrm>
                <a:custGeom>
                  <a:avLst/>
                  <a:gdLst/>
                  <a:ahLst/>
                  <a:cxnLst/>
                  <a:rect l="l" t="t" r="r" b="b"/>
                  <a:pathLst>
                    <a:path w="20767" h="17587" extrusionOk="0">
                      <a:moveTo>
                        <a:pt x="7106" y="0"/>
                      </a:moveTo>
                      <a:cubicBezTo>
                        <a:pt x="6949" y="0"/>
                        <a:pt x="6792" y="0"/>
                        <a:pt x="6635" y="39"/>
                      </a:cubicBezTo>
                      <a:lnTo>
                        <a:pt x="6674" y="39"/>
                      </a:lnTo>
                      <a:cubicBezTo>
                        <a:pt x="6360" y="79"/>
                        <a:pt x="6124" y="196"/>
                        <a:pt x="5850" y="353"/>
                      </a:cubicBezTo>
                      <a:cubicBezTo>
                        <a:pt x="5575" y="550"/>
                        <a:pt x="5379" y="785"/>
                        <a:pt x="5182" y="1060"/>
                      </a:cubicBezTo>
                      <a:cubicBezTo>
                        <a:pt x="5064" y="1217"/>
                        <a:pt x="4986" y="1413"/>
                        <a:pt x="4907" y="1610"/>
                      </a:cubicBezTo>
                      <a:cubicBezTo>
                        <a:pt x="4672" y="1256"/>
                        <a:pt x="4358" y="981"/>
                        <a:pt x="3965" y="785"/>
                      </a:cubicBezTo>
                      <a:cubicBezTo>
                        <a:pt x="3730" y="707"/>
                        <a:pt x="3494" y="667"/>
                        <a:pt x="3259" y="667"/>
                      </a:cubicBezTo>
                      <a:lnTo>
                        <a:pt x="3180" y="667"/>
                      </a:lnTo>
                      <a:cubicBezTo>
                        <a:pt x="2905" y="667"/>
                        <a:pt x="2631" y="746"/>
                        <a:pt x="2395" y="903"/>
                      </a:cubicBezTo>
                      <a:cubicBezTo>
                        <a:pt x="2160" y="1021"/>
                        <a:pt x="1963" y="1217"/>
                        <a:pt x="1806" y="1413"/>
                      </a:cubicBezTo>
                      <a:cubicBezTo>
                        <a:pt x="1610" y="1649"/>
                        <a:pt x="1453" y="1924"/>
                        <a:pt x="1374" y="2238"/>
                      </a:cubicBezTo>
                      <a:cubicBezTo>
                        <a:pt x="1257" y="2552"/>
                        <a:pt x="1217" y="2866"/>
                        <a:pt x="1217" y="3219"/>
                      </a:cubicBezTo>
                      <a:cubicBezTo>
                        <a:pt x="1257" y="3415"/>
                        <a:pt x="1257" y="3612"/>
                        <a:pt x="1296" y="3808"/>
                      </a:cubicBezTo>
                      <a:lnTo>
                        <a:pt x="1217" y="3808"/>
                      </a:lnTo>
                      <a:cubicBezTo>
                        <a:pt x="1060" y="3808"/>
                        <a:pt x="903" y="3847"/>
                        <a:pt x="746" y="3886"/>
                      </a:cubicBezTo>
                      <a:cubicBezTo>
                        <a:pt x="432" y="4004"/>
                        <a:pt x="197" y="4240"/>
                        <a:pt x="0" y="4475"/>
                      </a:cubicBezTo>
                      <a:lnTo>
                        <a:pt x="10992" y="11463"/>
                      </a:lnTo>
                      <a:cubicBezTo>
                        <a:pt x="14211" y="13504"/>
                        <a:pt x="17391" y="15546"/>
                        <a:pt x="20610" y="17587"/>
                      </a:cubicBezTo>
                      <a:cubicBezTo>
                        <a:pt x="20649" y="17469"/>
                        <a:pt x="20688" y="17351"/>
                        <a:pt x="20688" y="17273"/>
                      </a:cubicBezTo>
                      <a:cubicBezTo>
                        <a:pt x="20767" y="17037"/>
                        <a:pt x="20767" y="16802"/>
                        <a:pt x="20767" y="16566"/>
                      </a:cubicBezTo>
                      <a:cubicBezTo>
                        <a:pt x="20728" y="16527"/>
                        <a:pt x="20728" y="16448"/>
                        <a:pt x="20688" y="16409"/>
                      </a:cubicBezTo>
                      <a:cubicBezTo>
                        <a:pt x="20688" y="16331"/>
                        <a:pt x="20610" y="16213"/>
                        <a:pt x="20531" y="16174"/>
                      </a:cubicBezTo>
                      <a:lnTo>
                        <a:pt x="15899" y="13229"/>
                      </a:lnTo>
                      <a:lnTo>
                        <a:pt x="12876" y="11345"/>
                      </a:lnTo>
                      <a:lnTo>
                        <a:pt x="12562" y="11188"/>
                      </a:lnTo>
                      <a:lnTo>
                        <a:pt x="10011" y="9579"/>
                      </a:lnTo>
                      <a:lnTo>
                        <a:pt x="10089" y="9343"/>
                      </a:lnTo>
                      <a:cubicBezTo>
                        <a:pt x="10482" y="8479"/>
                        <a:pt x="10757" y="7537"/>
                        <a:pt x="10874" y="6595"/>
                      </a:cubicBezTo>
                      <a:cubicBezTo>
                        <a:pt x="11031" y="6556"/>
                        <a:pt x="11149" y="6517"/>
                        <a:pt x="11267" y="6477"/>
                      </a:cubicBezTo>
                      <a:cubicBezTo>
                        <a:pt x="11385" y="6438"/>
                        <a:pt x="11463" y="6360"/>
                        <a:pt x="11581" y="6281"/>
                      </a:cubicBezTo>
                      <a:cubicBezTo>
                        <a:pt x="11738" y="6124"/>
                        <a:pt x="11856" y="5928"/>
                        <a:pt x="11934" y="5692"/>
                      </a:cubicBezTo>
                      <a:cubicBezTo>
                        <a:pt x="12013" y="5496"/>
                        <a:pt x="12052" y="5260"/>
                        <a:pt x="12052" y="5025"/>
                      </a:cubicBezTo>
                      <a:cubicBezTo>
                        <a:pt x="12013" y="4750"/>
                        <a:pt x="11934" y="4514"/>
                        <a:pt x="11856" y="4279"/>
                      </a:cubicBezTo>
                      <a:cubicBezTo>
                        <a:pt x="11738" y="4043"/>
                        <a:pt x="11620" y="3847"/>
                        <a:pt x="11463" y="3690"/>
                      </a:cubicBezTo>
                      <a:cubicBezTo>
                        <a:pt x="11267" y="3494"/>
                        <a:pt x="11071" y="3376"/>
                        <a:pt x="10835" y="3298"/>
                      </a:cubicBezTo>
                      <a:cubicBezTo>
                        <a:pt x="10678" y="3219"/>
                        <a:pt x="10521" y="3219"/>
                        <a:pt x="10364" y="3219"/>
                      </a:cubicBezTo>
                      <a:lnTo>
                        <a:pt x="10050" y="3219"/>
                      </a:lnTo>
                      <a:cubicBezTo>
                        <a:pt x="9932" y="3258"/>
                        <a:pt x="9814" y="3298"/>
                        <a:pt x="9736" y="3337"/>
                      </a:cubicBezTo>
                      <a:cubicBezTo>
                        <a:pt x="9854" y="2473"/>
                        <a:pt x="9618" y="1570"/>
                        <a:pt x="9069" y="942"/>
                      </a:cubicBezTo>
                      <a:cubicBezTo>
                        <a:pt x="8872" y="707"/>
                        <a:pt x="8637" y="510"/>
                        <a:pt x="8362" y="353"/>
                      </a:cubicBezTo>
                      <a:cubicBezTo>
                        <a:pt x="8126" y="196"/>
                        <a:pt x="7812" y="118"/>
                        <a:pt x="7538" y="39"/>
                      </a:cubicBezTo>
                      <a:cubicBezTo>
                        <a:pt x="7381" y="0"/>
                        <a:pt x="7224" y="0"/>
                        <a:pt x="7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6"/>
                <p:cNvSpPr/>
                <p:nvPr/>
              </p:nvSpPr>
              <p:spPr>
                <a:xfrm>
                  <a:off x="2063575" y="3085175"/>
                  <a:ext cx="1955975" cy="1643875"/>
                </a:xfrm>
                <a:custGeom>
                  <a:avLst/>
                  <a:gdLst/>
                  <a:ahLst/>
                  <a:cxnLst/>
                  <a:rect l="l" t="t" r="r" b="b"/>
                  <a:pathLst>
                    <a:path w="78239" h="65755" extrusionOk="0">
                      <a:moveTo>
                        <a:pt x="42437" y="17666"/>
                      </a:moveTo>
                      <a:lnTo>
                        <a:pt x="42751" y="17823"/>
                      </a:lnTo>
                      <a:lnTo>
                        <a:pt x="42476" y="17705"/>
                      </a:lnTo>
                      <a:lnTo>
                        <a:pt x="42437" y="17666"/>
                      </a:lnTo>
                      <a:close/>
                      <a:moveTo>
                        <a:pt x="38275" y="0"/>
                      </a:moveTo>
                      <a:lnTo>
                        <a:pt x="36273" y="40"/>
                      </a:lnTo>
                      <a:lnTo>
                        <a:pt x="32937" y="40"/>
                      </a:lnTo>
                      <a:cubicBezTo>
                        <a:pt x="31563" y="40"/>
                        <a:pt x="30306" y="40"/>
                        <a:pt x="29050" y="118"/>
                      </a:cubicBezTo>
                      <a:cubicBezTo>
                        <a:pt x="27598" y="157"/>
                        <a:pt x="26106" y="315"/>
                        <a:pt x="24693" y="589"/>
                      </a:cubicBezTo>
                      <a:cubicBezTo>
                        <a:pt x="23986" y="746"/>
                        <a:pt x="23280" y="903"/>
                        <a:pt x="22573" y="1139"/>
                      </a:cubicBezTo>
                      <a:cubicBezTo>
                        <a:pt x="22298" y="1257"/>
                        <a:pt x="21984" y="1374"/>
                        <a:pt x="21709" y="1492"/>
                      </a:cubicBezTo>
                      <a:cubicBezTo>
                        <a:pt x="21866" y="1296"/>
                        <a:pt x="22023" y="1100"/>
                        <a:pt x="22180" y="943"/>
                      </a:cubicBezTo>
                      <a:cubicBezTo>
                        <a:pt x="22337" y="786"/>
                        <a:pt x="22337" y="511"/>
                        <a:pt x="22180" y="393"/>
                      </a:cubicBezTo>
                      <a:cubicBezTo>
                        <a:pt x="22141" y="315"/>
                        <a:pt x="22023" y="275"/>
                        <a:pt x="21945" y="275"/>
                      </a:cubicBezTo>
                      <a:cubicBezTo>
                        <a:pt x="21827" y="275"/>
                        <a:pt x="21749" y="315"/>
                        <a:pt x="21670" y="354"/>
                      </a:cubicBezTo>
                      <a:cubicBezTo>
                        <a:pt x="21592" y="472"/>
                        <a:pt x="21513" y="589"/>
                        <a:pt x="21395" y="668"/>
                      </a:cubicBezTo>
                      <a:lnTo>
                        <a:pt x="21003" y="668"/>
                      </a:lnTo>
                      <a:cubicBezTo>
                        <a:pt x="20971" y="657"/>
                        <a:pt x="20942" y="652"/>
                        <a:pt x="20916" y="652"/>
                      </a:cubicBezTo>
                      <a:cubicBezTo>
                        <a:pt x="20846" y="652"/>
                        <a:pt x="20796" y="689"/>
                        <a:pt x="20767" y="746"/>
                      </a:cubicBezTo>
                      <a:lnTo>
                        <a:pt x="20649" y="746"/>
                      </a:lnTo>
                      <a:cubicBezTo>
                        <a:pt x="20610" y="746"/>
                        <a:pt x="20571" y="786"/>
                        <a:pt x="20571" y="825"/>
                      </a:cubicBezTo>
                      <a:cubicBezTo>
                        <a:pt x="20492" y="786"/>
                        <a:pt x="20453" y="746"/>
                        <a:pt x="20375" y="746"/>
                      </a:cubicBezTo>
                      <a:lnTo>
                        <a:pt x="20296" y="746"/>
                      </a:lnTo>
                      <a:cubicBezTo>
                        <a:pt x="20178" y="786"/>
                        <a:pt x="20100" y="864"/>
                        <a:pt x="20061" y="943"/>
                      </a:cubicBezTo>
                      <a:lnTo>
                        <a:pt x="19982" y="1060"/>
                      </a:lnTo>
                      <a:cubicBezTo>
                        <a:pt x="19864" y="1100"/>
                        <a:pt x="19786" y="1178"/>
                        <a:pt x="19747" y="1257"/>
                      </a:cubicBezTo>
                      <a:cubicBezTo>
                        <a:pt x="19629" y="1492"/>
                        <a:pt x="19472" y="1728"/>
                        <a:pt x="19354" y="1963"/>
                      </a:cubicBezTo>
                      <a:cubicBezTo>
                        <a:pt x="19236" y="1963"/>
                        <a:pt x="19158" y="2042"/>
                        <a:pt x="19079" y="2120"/>
                      </a:cubicBezTo>
                      <a:cubicBezTo>
                        <a:pt x="18647" y="3023"/>
                        <a:pt x="18255" y="3926"/>
                        <a:pt x="17901" y="4829"/>
                      </a:cubicBezTo>
                      <a:cubicBezTo>
                        <a:pt x="17587" y="5457"/>
                        <a:pt x="17313" y="6124"/>
                        <a:pt x="17038" y="6792"/>
                      </a:cubicBezTo>
                      <a:cubicBezTo>
                        <a:pt x="16567" y="7812"/>
                        <a:pt x="16056" y="8912"/>
                        <a:pt x="15585" y="10089"/>
                      </a:cubicBezTo>
                      <a:cubicBezTo>
                        <a:pt x="14408" y="12916"/>
                        <a:pt x="13426" y="15821"/>
                        <a:pt x="12327" y="19275"/>
                      </a:cubicBezTo>
                      <a:lnTo>
                        <a:pt x="11660" y="21434"/>
                      </a:lnTo>
                      <a:lnTo>
                        <a:pt x="10914" y="23790"/>
                      </a:lnTo>
                      <a:cubicBezTo>
                        <a:pt x="10639" y="24653"/>
                        <a:pt x="10325" y="25517"/>
                        <a:pt x="10050" y="26341"/>
                      </a:cubicBezTo>
                      <a:cubicBezTo>
                        <a:pt x="9775" y="27205"/>
                        <a:pt x="9540" y="27990"/>
                        <a:pt x="9265" y="28815"/>
                      </a:cubicBezTo>
                      <a:cubicBezTo>
                        <a:pt x="8244" y="32112"/>
                        <a:pt x="7145" y="35724"/>
                        <a:pt x="5928" y="39885"/>
                      </a:cubicBezTo>
                      <a:cubicBezTo>
                        <a:pt x="4829" y="43653"/>
                        <a:pt x="3887" y="47147"/>
                        <a:pt x="2984" y="50523"/>
                      </a:cubicBezTo>
                      <a:lnTo>
                        <a:pt x="2827" y="51112"/>
                      </a:lnTo>
                      <a:cubicBezTo>
                        <a:pt x="1963" y="54410"/>
                        <a:pt x="1061" y="57786"/>
                        <a:pt x="40" y="61044"/>
                      </a:cubicBezTo>
                      <a:cubicBezTo>
                        <a:pt x="1" y="61122"/>
                        <a:pt x="1" y="61201"/>
                        <a:pt x="40" y="61280"/>
                      </a:cubicBezTo>
                      <a:cubicBezTo>
                        <a:pt x="1" y="61358"/>
                        <a:pt x="40" y="61397"/>
                        <a:pt x="79" y="61476"/>
                      </a:cubicBezTo>
                      <a:cubicBezTo>
                        <a:pt x="472" y="62143"/>
                        <a:pt x="982" y="62732"/>
                        <a:pt x="1532" y="63242"/>
                      </a:cubicBezTo>
                      <a:cubicBezTo>
                        <a:pt x="2160" y="63792"/>
                        <a:pt x="2866" y="64302"/>
                        <a:pt x="3612" y="64695"/>
                      </a:cubicBezTo>
                      <a:cubicBezTo>
                        <a:pt x="4319" y="65087"/>
                        <a:pt x="5065" y="65401"/>
                        <a:pt x="5850" y="65558"/>
                      </a:cubicBezTo>
                      <a:cubicBezTo>
                        <a:pt x="6360" y="65715"/>
                        <a:pt x="6870" y="65755"/>
                        <a:pt x="7381" y="65755"/>
                      </a:cubicBezTo>
                      <a:cubicBezTo>
                        <a:pt x="7656" y="65755"/>
                        <a:pt x="7891" y="65755"/>
                        <a:pt x="8127" y="65715"/>
                      </a:cubicBezTo>
                      <a:lnTo>
                        <a:pt x="8244" y="65715"/>
                      </a:lnTo>
                      <a:cubicBezTo>
                        <a:pt x="8401" y="65715"/>
                        <a:pt x="8519" y="65637"/>
                        <a:pt x="8598" y="65519"/>
                      </a:cubicBezTo>
                      <a:cubicBezTo>
                        <a:pt x="9736" y="63556"/>
                        <a:pt x="10914" y="61594"/>
                        <a:pt x="12092" y="59631"/>
                      </a:cubicBezTo>
                      <a:cubicBezTo>
                        <a:pt x="14329" y="55862"/>
                        <a:pt x="16645" y="51937"/>
                        <a:pt x="18804" y="48011"/>
                      </a:cubicBezTo>
                      <a:cubicBezTo>
                        <a:pt x="22102" y="42162"/>
                        <a:pt x="25046" y="36116"/>
                        <a:pt x="27558" y="29914"/>
                      </a:cubicBezTo>
                      <a:cubicBezTo>
                        <a:pt x="28187" y="28343"/>
                        <a:pt x="28775" y="26734"/>
                        <a:pt x="29325" y="25282"/>
                      </a:cubicBezTo>
                      <a:lnTo>
                        <a:pt x="29796" y="23986"/>
                      </a:lnTo>
                      <a:cubicBezTo>
                        <a:pt x="30189" y="22965"/>
                        <a:pt x="30542" y="21945"/>
                        <a:pt x="30895" y="20924"/>
                      </a:cubicBezTo>
                      <a:cubicBezTo>
                        <a:pt x="31445" y="19432"/>
                        <a:pt x="31877" y="17901"/>
                        <a:pt x="32269" y="16370"/>
                      </a:cubicBezTo>
                      <a:cubicBezTo>
                        <a:pt x="32583" y="15036"/>
                        <a:pt x="32780" y="13662"/>
                        <a:pt x="32858" y="12288"/>
                      </a:cubicBezTo>
                      <a:cubicBezTo>
                        <a:pt x="37137" y="15703"/>
                        <a:pt x="41848" y="18490"/>
                        <a:pt x="46873" y="20610"/>
                      </a:cubicBezTo>
                      <a:cubicBezTo>
                        <a:pt x="49463" y="21670"/>
                        <a:pt x="52133" y="22494"/>
                        <a:pt x="54881" y="23044"/>
                      </a:cubicBezTo>
                      <a:cubicBezTo>
                        <a:pt x="57275" y="23554"/>
                        <a:pt x="59749" y="23829"/>
                        <a:pt x="62222" y="23829"/>
                      </a:cubicBezTo>
                      <a:lnTo>
                        <a:pt x="62889" y="23829"/>
                      </a:lnTo>
                      <a:cubicBezTo>
                        <a:pt x="64813" y="23790"/>
                        <a:pt x="66736" y="23554"/>
                        <a:pt x="68581" y="23083"/>
                      </a:cubicBezTo>
                      <a:cubicBezTo>
                        <a:pt x="70505" y="22651"/>
                        <a:pt x="72271" y="21866"/>
                        <a:pt x="73920" y="20806"/>
                      </a:cubicBezTo>
                      <a:cubicBezTo>
                        <a:pt x="74666" y="20296"/>
                        <a:pt x="75333" y="19668"/>
                        <a:pt x="75961" y="19001"/>
                      </a:cubicBezTo>
                      <a:cubicBezTo>
                        <a:pt x="76275" y="18647"/>
                        <a:pt x="76550" y="18255"/>
                        <a:pt x="76786" y="17862"/>
                      </a:cubicBezTo>
                      <a:cubicBezTo>
                        <a:pt x="77061" y="17430"/>
                        <a:pt x="77296" y="16998"/>
                        <a:pt x="77453" y="16567"/>
                      </a:cubicBezTo>
                      <a:cubicBezTo>
                        <a:pt x="77846" y="15624"/>
                        <a:pt x="78120" y="14643"/>
                        <a:pt x="78199" y="13622"/>
                      </a:cubicBezTo>
                      <a:cubicBezTo>
                        <a:pt x="78238" y="12994"/>
                        <a:pt x="78238" y="12366"/>
                        <a:pt x="78238" y="11738"/>
                      </a:cubicBezTo>
                      <a:cubicBezTo>
                        <a:pt x="78199" y="10953"/>
                        <a:pt x="78120" y="10129"/>
                        <a:pt x="78003" y="9304"/>
                      </a:cubicBezTo>
                      <a:cubicBezTo>
                        <a:pt x="77532" y="6360"/>
                        <a:pt x="76786" y="3455"/>
                        <a:pt x="75765" y="707"/>
                      </a:cubicBezTo>
                      <a:cubicBezTo>
                        <a:pt x="75708" y="565"/>
                        <a:pt x="75569" y="464"/>
                        <a:pt x="75437" y="464"/>
                      </a:cubicBezTo>
                      <a:cubicBezTo>
                        <a:pt x="75386" y="464"/>
                        <a:pt x="75337" y="478"/>
                        <a:pt x="75294" y="511"/>
                      </a:cubicBezTo>
                      <a:cubicBezTo>
                        <a:pt x="75176" y="550"/>
                        <a:pt x="75098" y="629"/>
                        <a:pt x="75098" y="746"/>
                      </a:cubicBezTo>
                      <a:cubicBezTo>
                        <a:pt x="75058" y="825"/>
                        <a:pt x="75058" y="943"/>
                        <a:pt x="75098" y="1021"/>
                      </a:cubicBezTo>
                      <a:cubicBezTo>
                        <a:pt x="75255" y="1531"/>
                        <a:pt x="75412" y="1963"/>
                        <a:pt x="75569" y="2474"/>
                      </a:cubicBezTo>
                      <a:cubicBezTo>
                        <a:pt x="75333" y="2238"/>
                        <a:pt x="75058" y="2042"/>
                        <a:pt x="74784" y="1885"/>
                      </a:cubicBezTo>
                      <a:cubicBezTo>
                        <a:pt x="74234" y="1610"/>
                        <a:pt x="73645" y="1374"/>
                        <a:pt x="73056" y="1217"/>
                      </a:cubicBezTo>
                      <a:cubicBezTo>
                        <a:pt x="71722" y="864"/>
                        <a:pt x="70387" y="668"/>
                        <a:pt x="69013" y="629"/>
                      </a:cubicBezTo>
                      <a:lnTo>
                        <a:pt x="67364" y="629"/>
                      </a:lnTo>
                      <a:cubicBezTo>
                        <a:pt x="66501" y="629"/>
                        <a:pt x="65637" y="629"/>
                        <a:pt x="64773" y="668"/>
                      </a:cubicBezTo>
                      <a:lnTo>
                        <a:pt x="62654" y="668"/>
                      </a:lnTo>
                      <a:cubicBezTo>
                        <a:pt x="62065" y="668"/>
                        <a:pt x="61437" y="668"/>
                        <a:pt x="60848" y="629"/>
                      </a:cubicBezTo>
                      <a:cubicBezTo>
                        <a:pt x="54096" y="315"/>
                        <a:pt x="46873" y="0"/>
                        <a:pt x="39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6"/>
                <p:cNvSpPr/>
                <p:nvPr/>
              </p:nvSpPr>
              <p:spPr>
                <a:xfrm>
                  <a:off x="5396425" y="3683825"/>
                  <a:ext cx="25" cy="25"/>
                </a:xfrm>
                <a:custGeom>
                  <a:avLst/>
                  <a:gdLst/>
                  <a:ahLst/>
                  <a:cxnLst/>
                  <a:rect l="l" t="t" r="r" b="b"/>
                  <a:pathLst>
                    <a:path w="1" h="1" extrusionOk="0">
                      <a:moveTo>
                        <a:pt x="1" y="1"/>
                      </a:moveTo>
                      <a:lnTo>
                        <a:pt x="1" y="1"/>
                      </a:lnTo>
                      <a:lnTo>
                        <a:pt x="1" y="1"/>
                      </a:lnTo>
                      <a:lnTo>
                        <a:pt x="1" y="1"/>
                      </a:lnTo>
                      <a:close/>
                    </a:path>
                  </a:pathLst>
                </a:custGeom>
                <a:solidFill>
                  <a:srgbClr val="5439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6"/>
                <p:cNvSpPr/>
                <p:nvPr/>
              </p:nvSpPr>
              <p:spPr>
                <a:xfrm>
                  <a:off x="5475925" y="4865450"/>
                  <a:ext cx="25" cy="25"/>
                </a:xfrm>
                <a:custGeom>
                  <a:avLst/>
                  <a:gdLst/>
                  <a:ahLst/>
                  <a:cxnLst/>
                  <a:rect l="l" t="t" r="r" b="b"/>
                  <a:pathLst>
                    <a:path w="1" h="1" extrusionOk="0">
                      <a:moveTo>
                        <a:pt x="0" y="0"/>
                      </a:moveTo>
                      <a:lnTo>
                        <a:pt x="0" y="0"/>
                      </a:lnTo>
                      <a:lnTo>
                        <a:pt x="0" y="0"/>
                      </a:lnTo>
                      <a:close/>
                    </a:path>
                  </a:pathLst>
                </a:custGeom>
                <a:solidFill>
                  <a:srgbClr val="F7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6"/>
                <p:cNvSpPr/>
                <p:nvPr/>
              </p:nvSpPr>
              <p:spPr>
                <a:xfrm>
                  <a:off x="5403300" y="4868400"/>
                  <a:ext cx="25" cy="25"/>
                </a:xfrm>
                <a:custGeom>
                  <a:avLst/>
                  <a:gdLst/>
                  <a:ahLst/>
                  <a:cxnLst/>
                  <a:rect l="l" t="t" r="r" b="b"/>
                  <a:pathLst>
                    <a:path w="1" h="1" extrusionOk="0">
                      <a:moveTo>
                        <a:pt x="0" y="0"/>
                      </a:moveTo>
                      <a:lnTo>
                        <a:pt x="0" y="0"/>
                      </a:lnTo>
                      <a:lnTo>
                        <a:pt x="0" y="0"/>
                      </a:lnTo>
                      <a:lnTo>
                        <a:pt x="0" y="0"/>
                      </a:lnTo>
                      <a:lnTo>
                        <a:pt x="0" y="0"/>
                      </a:lnTo>
                      <a:close/>
                    </a:path>
                  </a:pathLst>
                </a:custGeom>
                <a:solidFill>
                  <a:srgbClr val="F7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6"/>
                <p:cNvSpPr/>
                <p:nvPr/>
              </p:nvSpPr>
              <p:spPr>
                <a:xfrm>
                  <a:off x="5403300" y="4868400"/>
                  <a:ext cx="25" cy="25"/>
                </a:xfrm>
                <a:custGeom>
                  <a:avLst/>
                  <a:gdLst/>
                  <a:ahLst/>
                  <a:cxnLst/>
                  <a:rect l="l" t="t" r="r" b="b"/>
                  <a:pathLst>
                    <a:path w="1" h="1" extrusionOk="0">
                      <a:moveTo>
                        <a:pt x="0" y="0"/>
                      </a:moveTo>
                      <a:close/>
                    </a:path>
                  </a:pathLst>
                </a:custGeom>
                <a:solidFill>
                  <a:srgbClr val="F7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6"/>
                <p:cNvSpPr/>
                <p:nvPr/>
              </p:nvSpPr>
              <p:spPr>
                <a:xfrm>
                  <a:off x="5403300" y="4868400"/>
                  <a:ext cx="25" cy="25"/>
                </a:xfrm>
                <a:custGeom>
                  <a:avLst/>
                  <a:gdLst/>
                  <a:ahLst/>
                  <a:cxnLst/>
                  <a:rect l="l" t="t" r="r" b="b"/>
                  <a:pathLst>
                    <a:path w="1" h="1" extrusionOk="0">
                      <a:moveTo>
                        <a:pt x="0" y="0"/>
                      </a:moveTo>
                      <a:lnTo>
                        <a:pt x="0" y="0"/>
                      </a:lnTo>
                      <a:lnTo>
                        <a:pt x="0" y="0"/>
                      </a:lnTo>
                      <a:close/>
                    </a:path>
                  </a:pathLst>
                </a:custGeom>
                <a:solidFill>
                  <a:srgbClr val="F7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6"/>
                <p:cNvSpPr/>
                <p:nvPr/>
              </p:nvSpPr>
              <p:spPr>
                <a:xfrm>
                  <a:off x="3845800" y="2583675"/>
                  <a:ext cx="448525" cy="384350"/>
                </a:xfrm>
                <a:custGeom>
                  <a:avLst/>
                  <a:gdLst/>
                  <a:ahLst/>
                  <a:cxnLst/>
                  <a:rect l="l" t="t" r="r" b="b"/>
                  <a:pathLst>
                    <a:path w="17941" h="15374" extrusionOk="0">
                      <a:moveTo>
                        <a:pt x="10286" y="1"/>
                      </a:moveTo>
                      <a:cubicBezTo>
                        <a:pt x="3416" y="1"/>
                        <a:pt x="1" y="8284"/>
                        <a:pt x="4829" y="13112"/>
                      </a:cubicBezTo>
                      <a:cubicBezTo>
                        <a:pt x="6391" y="14674"/>
                        <a:pt x="8315" y="15373"/>
                        <a:pt x="10203" y="15373"/>
                      </a:cubicBezTo>
                      <a:cubicBezTo>
                        <a:pt x="14150" y="15373"/>
                        <a:pt x="17941" y="12316"/>
                        <a:pt x="17941" y="7695"/>
                      </a:cubicBezTo>
                      <a:cubicBezTo>
                        <a:pt x="17941" y="3455"/>
                        <a:pt x="14486" y="1"/>
                        <a:pt x="10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6"/>
                <p:cNvSpPr/>
                <p:nvPr/>
              </p:nvSpPr>
              <p:spPr>
                <a:xfrm>
                  <a:off x="4005775" y="2596425"/>
                  <a:ext cx="273850" cy="298375"/>
                </a:xfrm>
                <a:custGeom>
                  <a:avLst/>
                  <a:gdLst/>
                  <a:ahLst/>
                  <a:cxnLst/>
                  <a:rect l="l" t="t" r="r" b="b"/>
                  <a:pathLst>
                    <a:path w="10954" h="11935" extrusionOk="0">
                      <a:moveTo>
                        <a:pt x="1728" y="1"/>
                      </a:moveTo>
                      <a:cubicBezTo>
                        <a:pt x="1100" y="276"/>
                        <a:pt x="550" y="629"/>
                        <a:pt x="1" y="1061"/>
                      </a:cubicBezTo>
                      <a:lnTo>
                        <a:pt x="79" y="1100"/>
                      </a:lnTo>
                      <a:cubicBezTo>
                        <a:pt x="275" y="1179"/>
                        <a:pt x="511" y="1296"/>
                        <a:pt x="707" y="1414"/>
                      </a:cubicBezTo>
                      <a:cubicBezTo>
                        <a:pt x="1296" y="1767"/>
                        <a:pt x="1846" y="2121"/>
                        <a:pt x="2395" y="2552"/>
                      </a:cubicBezTo>
                      <a:cubicBezTo>
                        <a:pt x="2945" y="2984"/>
                        <a:pt x="3494" y="3455"/>
                        <a:pt x="4044" y="3926"/>
                      </a:cubicBezTo>
                      <a:cubicBezTo>
                        <a:pt x="5065" y="4869"/>
                        <a:pt x="6046" y="5889"/>
                        <a:pt x="6910" y="6988"/>
                      </a:cubicBezTo>
                      <a:cubicBezTo>
                        <a:pt x="7381" y="7577"/>
                        <a:pt x="7813" y="8127"/>
                        <a:pt x="8205" y="8755"/>
                      </a:cubicBezTo>
                      <a:cubicBezTo>
                        <a:pt x="8598" y="9344"/>
                        <a:pt x="8951" y="9933"/>
                        <a:pt x="9304" y="10561"/>
                      </a:cubicBezTo>
                      <a:cubicBezTo>
                        <a:pt x="9461" y="10875"/>
                        <a:pt x="9618" y="11228"/>
                        <a:pt x="9736" y="11542"/>
                      </a:cubicBezTo>
                      <a:cubicBezTo>
                        <a:pt x="9775" y="11660"/>
                        <a:pt x="9854" y="11778"/>
                        <a:pt x="9893" y="11935"/>
                      </a:cubicBezTo>
                      <a:cubicBezTo>
                        <a:pt x="10325" y="11385"/>
                        <a:pt x="10678" y="10757"/>
                        <a:pt x="10953" y="10129"/>
                      </a:cubicBezTo>
                      <a:cubicBezTo>
                        <a:pt x="10875" y="9893"/>
                        <a:pt x="10796" y="9697"/>
                        <a:pt x="10718" y="9501"/>
                      </a:cubicBezTo>
                      <a:lnTo>
                        <a:pt x="10718" y="9540"/>
                      </a:lnTo>
                      <a:cubicBezTo>
                        <a:pt x="10286" y="8716"/>
                        <a:pt x="9815" y="7931"/>
                        <a:pt x="9265" y="7145"/>
                      </a:cubicBezTo>
                      <a:cubicBezTo>
                        <a:pt x="8794" y="6439"/>
                        <a:pt x="8244" y="5732"/>
                        <a:pt x="7656" y="5065"/>
                      </a:cubicBezTo>
                      <a:cubicBezTo>
                        <a:pt x="6988" y="4280"/>
                        <a:pt x="6242" y="3534"/>
                        <a:pt x="5496" y="2788"/>
                      </a:cubicBezTo>
                      <a:cubicBezTo>
                        <a:pt x="4711" y="2081"/>
                        <a:pt x="3887" y="1414"/>
                        <a:pt x="2984" y="786"/>
                      </a:cubicBezTo>
                      <a:cubicBezTo>
                        <a:pt x="2592" y="511"/>
                        <a:pt x="2160" y="236"/>
                        <a:pt x="1728" y="1"/>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6"/>
                <p:cNvSpPr/>
                <p:nvPr/>
              </p:nvSpPr>
              <p:spPr>
                <a:xfrm>
                  <a:off x="3914500" y="2694575"/>
                  <a:ext cx="260100" cy="270900"/>
                </a:xfrm>
                <a:custGeom>
                  <a:avLst/>
                  <a:gdLst/>
                  <a:ahLst/>
                  <a:cxnLst/>
                  <a:rect l="l" t="t" r="r" b="b"/>
                  <a:pathLst>
                    <a:path w="10404" h="10836" extrusionOk="0">
                      <a:moveTo>
                        <a:pt x="550" y="0"/>
                      </a:moveTo>
                      <a:cubicBezTo>
                        <a:pt x="276" y="589"/>
                        <a:pt x="79" y="1178"/>
                        <a:pt x="1" y="1767"/>
                      </a:cubicBezTo>
                      <a:lnTo>
                        <a:pt x="1" y="1806"/>
                      </a:lnTo>
                      <a:cubicBezTo>
                        <a:pt x="393" y="2042"/>
                        <a:pt x="786" y="2317"/>
                        <a:pt x="1178" y="2631"/>
                      </a:cubicBezTo>
                      <a:cubicBezTo>
                        <a:pt x="1807" y="3062"/>
                        <a:pt x="2395" y="3534"/>
                        <a:pt x="2984" y="4044"/>
                      </a:cubicBezTo>
                      <a:cubicBezTo>
                        <a:pt x="4083" y="5025"/>
                        <a:pt x="5143" y="6085"/>
                        <a:pt x="6085" y="7224"/>
                      </a:cubicBezTo>
                      <a:cubicBezTo>
                        <a:pt x="7028" y="8362"/>
                        <a:pt x="7852" y="9540"/>
                        <a:pt x="8559" y="10835"/>
                      </a:cubicBezTo>
                      <a:cubicBezTo>
                        <a:pt x="9187" y="10757"/>
                        <a:pt x="9815" y="10600"/>
                        <a:pt x="10404" y="10364"/>
                      </a:cubicBezTo>
                      <a:cubicBezTo>
                        <a:pt x="10286" y="10129"/>
                        <a:pt x="10207" y="9893"/>
                        <a:pt x="10090" y="9658"/>
                      </a:cubicBezTo>
                      <a:cubicBezTo>
                        <a:pt x="9658" y="8833"/>
                        <a:pt x="9147" y="8009"/>
                        <a:pt x="8559" y="7263"/>
                      </a:cubicBezTo>
                      <a:cubicBezTo>
                        <a:pt x="8009" y="6517"/>
                        <a:pt x="7420" y="5771"/>
                        <a:pt x="6792" y="5065"/>
                      </a:cubicBezTo>
                      <a:cubicBezTo>
                        <a:pt x="6046" y="4240"/>
                        <a:pt x="5261" y="3494"/>
                        <a:pt x="4437" y="2748"/>
                      </a:cubicBezTo>
                      <a:cubicBezTo>
                        <a:pt x="3612" y="2042"/>
                        <a:pt x="2709" y="1335"/>
                        <a:pt x="1807" y="746"/>
                      </a:cubicBezTo>
                      <a:cubicBezTo>
                        <a:pt x="1375" y="472"/>
                        <a:pt x="982" y="236"/>
                        <a:pt x="550"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6"/>
                <p:cNvSpPr/>
                <p:nvPr/>
              </p:nvSpPr>
              <p:spPr>
                <a:xfrm>
                  <a:off x="4084300" y="2822150"/>
                  <a:ext cx="25" cy="25"/>
                </a:xfrm>
                <a:custGeom>
                  <a:avLst/>
                  <a:gdLst/>
                  <a:ahLst/>
                  <a:cxnLst/>
                  <a:rect l="l" t="t" r="r" b="b"/>
                  <a:pathLst>
                    <a:path w="1" h="1" extrusionOk="0">
                      <a:moveTo>
                        <a:pt x="0" y="1"/>
                      </a:moveTo>
                      <a:lnTo>
                        <a:pt x="0" y="1"/>
                      </a:lnTo>
                      <a:lnTo>
                        <a:pt x="0" y="1"/>
                      </a:lnTo>
                      <a:close/>
                    </a:path>
                  </a:pathLst>
                </a:custGeom>
                <a:solidFill>
                  <a:srgbClr val="FEE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6"/>
                <p:cNvSpPr/>
                <p:nvPr/>
              </p:nvSpPr>
              <p:spPr>
                <a:xfrm>
                  <a:off x="4084300" y="2822150"/>
                  <a:ext cx="25" cy="25"/>
                </a:xfrm>
                <a:custGeom>
                  <a:avLst/>
                  <a:gdLst/>
                  <a:ahLst/>
                  <a:cxnLst/>
                  <a:rect l="l" t="t" r="r" b="b"/>
                  <a:pathLst>
                    <a:path w="1" h="1" extrusionOk="0">
                      <a:moveTo>
                        <a:pt x="0" y="1"/>
                      </a:moveTo>
                      <a:lnTo>
                        <a:pt x="0" y="1"/>
                      </a:lnTo>
                      <a:lnTo>
                        <a:pt x="0" y="1"/>
                      </a:lnTo>
                      <a:close/>
                    </a:path>
                  </a:pathLst>
                </a:custGeom>
                <a:solidFill>
                  <a:srgbClr val="FEE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6"/>
                <p:cNvSpPr/>
                <p:nvPr/>
              </p:nvSpPr>
              <p:spPr>
                <a:xfrm>
                  <a:off x="4084300" y="2822150"/>
                  <a:ext cx="25" cy="25"/>
                </a:xfrm>
                <a:custGeom>
                  <a:avLst/>
                  <a:gdLst/>
                  <a:ahLst/>
                  <a:cxnLst/>
                  <a:rect l="l" t="t" r="r" b="b"/>
                  <a:pathLst>
                    <a:path w="1" h="1" extrusionOk="0">
                      <a:moveTo>
                        <a:pt x="0" y="1"/>
                      </a:moveTo>
                      <a:lnTo>
                        <a:pt x="0" y="1"/>
                      </a:lnTo>
                      <a:lnTo>
                        <a:pt x="0" y="1"/>
                      </a:lnTo>
                      <a:lnTo>
                        <a:pt x="0" y="1"/>
                      </a:lnTo>
                      <a:close/>
                    </a:path>
                  </a:pathLst>
                </a:custGeom>
                <a:solidFill>
                  <a:srgbClr val="FEE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6"/>
                <p:cNvSpPr/>
                <p:nvPr/>
              </p:nvSpPr>
              <p:spPr>
                <a:xfrm>
                  <a:off x="4084300" y="2822150"/>
                  <a:ext cx="25" cy="25"/>
                </a:xfrm>
                <a:custGeom>
                  <a:avLst/>
                  <a:gdLst/>
                  <a:ahLst/>
                  <a:cxnLst/>
                  <a:rect l="l" t="t" r="r" b="b"/>
                  <a:pathLst>
                    <a:path w="1" h="1" extrusionOk="0">
                      <a:moveTo>
                        <a:pt x="0" y="1"/>
                      </a:moveTo>
                      <a:close/>
                    </a:path>
                  </a:pathLst>
                </a:custGeom>
                <a:solidFill>
                  <a:srgbClr val="FEE0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6"/>
                <p:cNvSpPr/>
                <p:nvPr/>
              </p:nvSpPr>
              <p:spPr>
                <a:xfrm>
                  <a:off x="4810525" y="5261925"/>
                  <a:ext cx="106025" cy="25"/>
                </a:xfrm>
                <a:custGeom>
                  <a:avLst/>
                  <a:gdLst/>
                  <a:ahLst/>
                  <a:cxnLst/>
                  <a:rect l="l" t="t" r="r" b="b"/>
                  <a:pathLst>
                    <a:path w="4241" h="1" extrusionOk="0">
                      <a:moveTo>
                        <a:pt x="1" y="1"/>
                      </a:moveTo>
                      <a:lnTo>
                        <a:pt x="4240" y="1"/>
                      </a:lnTo>
                      <a:lnTo>
                        <a:pt x="40" y="1"/>
                      </a:lnTo>
                    </a:path>
                  </a:pathLst>
                </a:custGeom>
                <a:solidFill>
                  <a:srgbClr val="5375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6"/>
                <p:cNvSpPr/>
                <p:nvPr/>
              </p:nvSpPr>
              <p:spPr>
                <a:xfrm>
                  <a:off x="4313950" y="2867225"/>
                  <a:ext cx="307200" cy="183625"/>
                </a:xfrm>
                <a:custGeom>
                  <a:avLst/>
                  <a:gdLst/>
                  <a:ahLst/>
                  <a:cxnLst/>
                  <a:rect l="l" t="t" r="r" b="b"/>
                  <a:pathLst>
                    <a:path w="12288" h="7345" extrusionOk="0">
                      <a:moveTo>
                        <a:pt x="5214" y="0"/>
                      </a:moveTo>
                      <a:cubicBezTo>
                        <a:pt x="4065" y="0"/>
                        <a:pt x="2924" y="313"/>
                        <a:pt x="1924" y="906"/>
                      </a:cubicBezTo>
                      <a:cubicBezTo>
                        <a:pt x="1138" y="1378"/>
                        <a:pt x="550" y="2084"/>
                        <a:pt x="275" y="2987"/>
                      </a:cubicBezTo>
                      <a:cubicBezTo>
                        <a:pt x="0" y="3772"/>
                        <a:pt x="157" y="4636"/>
                        <a:pt x="589" y="5342"/>
                      </a:cubicBezTo>
                      <a:cubicBezTo>
                        <a:pt x="864" y="5735"/>
                        <a:pt x="1217" y="6088"/>
                        <a:pt x="1610" y="6363"/>
                      </a:cubicBezTo>
                      <a:cubicBezTo>
                        <a:pt x="2041" y="6638"/>
                        <a:pt x="2512" y="6873"/>
                        <a:pt x="3023" y="7030"/>
                      </a:cubicBezTo>
                      <a:cubicBezTo>
                        <a:pt x="3376" y="7109"/>
                        <a:pt x="3729" y="7187"/>
                        <a:pt x="4122" y="7227"/>
                      </a:cubicBezTo>
                      <a:cubicBezTo>
                        <a:pt x="4515" y="7305"/>
                        <a:pt x="4946" y="7344"/>
                        <a:pt x="5378" y="7344"/>
                      </a:cubicBezTo>
                      <a:lnTo>
                        <a:pt x="5849" y="7344"/>
                      </a:lnTo>
                      <a:cubicBezTo>
                        <a:pt x="6634" y="7344"/>
                        <a:pt x="7419" y="7266"/>
                        <a:pt x="8205" y="7148"/>
                      </a:cubicBezTo>
                      <a:cubicBezTo>
                        <a:pt x="8676" y="7070"/>
                        <a:pt x="9147" y="6952"/>
                        <a:pt x="9579" y="6795"/>
                      </a:cubicBezTo>
                      <a:cubicBezTo>
                        <a:pt x="10010" y="6638"/>
                        <a:pt x="10364" y="6481"/>
                        <a:pt x="10756" y="6245"/>
                      </a:cubicBezTo>
                      <a:cubicBezTo>
                        <a:pt x="11149" y="6010"/>
                        <a:pt x="11541" y="5656"/>
                        <a:pt x="11816" y="5264"/>
                      </a:cubicBezTo>
                      <a:cubicBezTo>
                        <a:pt x="11934" y="5068"/>
                        <a:pt x="12052" y="4871"/>
                        <a:pt x="12130" y="4675"/>
                      </a:cubicBezTo>
                      <a:cubicBezTo>
                        <a:pt x="12248" y="4322"/>
                        <a:pt x="12287" y="3929"/>
                        <a:pt x="12248" y="3576"/>
                      </a:cubicBezTo>
                      <a:cubicBezTo>
                        <a:pt x="12209" y="3223"/>
                        <a:pt x="12091" y="2869"/>
                        <a:pt x="11895" y="2555"/>
                      </a:cubicBezTo>
                      <a:cubicBezTo>
                        <a:pt x="11738" y="2241"/>
                        <a:pt x="11541" y="1927"/>
                        <a:pt x="11267" y="1692"/>
                      </a:cubicBezTo>
                      <a:cubicBezTo>
                        <a:pt x="10992" y="1417"/>
                        <a:pt x="10717" y="1221"/>
                        <a:pt x="10403" y="1024"/>
                      </a:cubicBezTo>
                      <a:cubicBezTo>
                        <a:pt x="10285" y="985"/>
                        <a:pt x="10128" y="906"/>
                        <a:pt x="10010" y="867"/>
                      </a:cubicBezTo>
                      <a:cubicBezTo>
                        <a:pt x="9971" y="828"/>
                        <a:pt x="9932" y="789"/>
                        <a:pt x="9893" y="789"/>
                      </a:cubicBezTo>
                      <a:cubicBezTo>
                        <a:pt x="8479" y="318"/>
                        <a:pt x="7066" y="43"/>
                        <a:pt x="5614" y="4"/>
                      </a:cubicBezTo>
                      <a:lnTo>
                        <a:pt x="5417" y="4"/>
                      </a:lnTo>
                      <a:cubicBezTo>
                        <a:pt x="5350" y="1"/>
                        <a:pt x="5282" y="0"/>
                        <a:pt x="5214" y="0"/>
                      </a:cubicBez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6"/>
                <p:cNvSpPr/>
                <p:nvPr/>
              </p:nvSpPr>
              <p:spPr>
                <a:xfrm>
                  <a:off x="5249225" y="4743750"/>
                  <a:ext cx="272850" cy="483850"/>
                </a:xfrm>
                <a:custGeom>
                  <a:avLst/>
                  <a:gdLst/>
                  <a:ahLst/>
                  <a:cxnLst/>
                  <a:rect l="l" t="t" r="r" b="b"/>
                  <a:pathLst>
                    <a:path w="10914" h="19354" extrusionOk="0">
                      <a:moveTo>
                        <a:pt x="1374" y="1"/>
                      </a:moveTo>
                      <a:cubicBezTo>
                        <a:pt x="1178" y="1"/>
                        <a:pt x="1060" y="118"/>
                        <a:pt x="982" y="275"/>
                      </a:cubicBezTo>
                      <a:cubicBezTo>
                        <a:pt x="903" y="393"/>
                        <a:pt x="864" y="550"/>
                        <a:pt x="903" y="668"/>
                      </a:cubicBezTo>
                      <a:cubicBezTo>
                        <a:pt x="1099" y="1414"/>
                        <a:pt x="1256" y="2160"/>
                        <a:pt x="1374" y="2945"/>
                      </a:cubicBezTo>
                      <a:cubicBezTo>
                        <a:pt x="1610" y="5182"/>
                        <a:pt x="1570" y="7459"/>
                        <a:pt x="1217" y="9697"/>
                      </a:cubicBezTo>
                      <a:cubicBezTo>
                        <a:pt x="1139" y="10403"/>
                        <a:pt x="1021" y="11110"/>
                        <a:pt x="903" y="11856"/>
                      </a:cubicBezTo>
                      <a:cubicBezTo>
                        <a:pt x="825" y="12249"/>
                        <a:pt x="746" y="12602"/>
                        <a:pt x="628" y="13034"/>
                      </a:cubicBezTo>
                      <a:lnTo>
                        <a:pt x="628" y="13112"/>
                      </a:lnTo>
                      <a:lnTo>
                        <a:pt x="550" y="13465"/>
                      </a:lnTo>
                      <a:cubicBezTo>
                        <a:pt x="236" y="14643"/>
                        <a:pt x="0" y="15742"/>
                        <a:pt x="314" y="16842"/>
                      </a:cubicBezTo>
                      <a:cubicBezTo>
                        <a:pt x="432" y="17391"/>
                        <a:pt x="746" y="17862"/>
                        <a:pt x="1139" y="18255"/>
                      </a:cubicBezTo>
                      <a:cubicBezTo>
                        <a:pt x="1492" y="18569"/>
                        <a:pt x="1924" y="18804"/>
                        <a:pt x="2395" y="18961"/>
                      </a:cubicBezTo>
                      <a:cubicBezTo>
                        <a:pt x="2866" y="19158"/>
                        <a:pt x="3337" y="19236"/>
                        <a:pt x="3847" y="19315"/>
                      </a:cubicBezTo>
                      <a:cubicBezTo>
                        <a:pt x="4161" y="19354"/>
                        <a:pt x="4475" y="19354"/>
                        <a:pt x="4789" y="19354"/>
                      </a:cubicBezTo>
                      <a:lnTo>
                        <a:pt x="5457" y="19354"/>
                      </a:lnTo>
                      <a:cubicBezTo>
                        <a:pt x="5967" y="19315"/>
                        <a:pt x="6477" y="19197"/>
                        <a:pt x="7027" y="19079"/>
                      </a:cubicBezTo>
                      <a:cubicBezTo>
                        <a:pt x="7459" y="18961"/>
                        <a:pt x="7891" y="18765"/>
                        <a:pt x="8322" y="18530"/>
                      </a:cubicBezTo>
                      <a:cubicBezTo>
                        <a:pt x="8676" y="18255"/>
                        <a:pt x="8990" y="17941"/>
                        <a:pt x="9265" y="17587"/>
                      </a:cubicBezTo>
                      <a:cubicBezTo>
                        <a:pt x="9539" y="17234"/>
                        <a:pt x="9736" y="16842"/>
                        <a:pt x="9932" y="16410"/>
                      </a:cubicBezTo>
                      <a:cubicBezTo>
                        <a:pt x="10325" y="15468"/>
                        <a:pt x="10599" y="14447"/>
                        <a:pt x="10717" y="13426"/>
                      </a:cubicBezTo>
                      <a:cubicBezTo>
                        <a:pt x="10835" y="12366"/>
                        <a:pt x="10913" y="11306"/>
                        <a:pt x="10874" y="10246"/>
                      </a:cubicBezTo>
                      <a:cubicBezTo>
                        <a:pt x="10835" y="9304"/>
                        <a:pt x="10717" y="8362"/>
                        <a:pt x="10560" y="7420"/>
                      </a:cubicBezTo>
                      <a:cubicBezTo>
                        <a:pt x="10364" y="6399"/>
                        <a:pt x="9971" y="5457"/>
                        <a:pt x="9343" y="4594"/>
                      </a:cubicBezTo>
                      <a:cubicBezTo>
                        <a:pt x="8008" y="2709"/>
                        <a:pt x="5810" y="1649"/>
                        <a:pt x="4044" y="943"/>
                      </a:cubicBezTo>
                      <a:cubicBezTo>
                        <a:pt x="3219" y="629"/>
                        <a:pt x="2395" y="354"/>
                        <a:pt x="1570" y="40"/>
                      </a:cubicBezTo>
                      <a:lnTo>
                        <a:pt x="1492" y="40"/>
                      </a:lnTo>
                      <a:cubicBezTo>
                        <a:pt x="1472" y="20"/>
                        <a:pt x="1453" y="10"/>
                        <a:pt x="1433" y="10"/>
                      </a:cubicBezTo>
                      <a:cubicBezTo>
                        <a:pt x="1413" y="10"/>
                        <a:pt x="1394" y="20"/>
                        <a:pt x="1374" y="40"/>
                      </a:cubicBezTo>
                      <a:lnTo>
                        <a:pt x="1374" y="1"/>
                      </a:ln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6"/>
                <p:cNvSpPr/>
                <p:nvPr/>
              </p:nvSpPr>
              <p:spPr>
                <a:xfrm>
                  <a:off x="5826275" y="3819000"/>
                  <a:ext cx="512325" cy="742225"/>
                </a:xfrm>
                <a:custGeom>
                  <a:avLst/>
                  <a:gdLst/>
                  <a:ahLst/>
                  <a:cxnLst/>
                  <a:rect l="l" t="t" r="r" b="b"/>
                  <a:pathLst>
                    <a:path w="20493" h="29689" extrusionOk="0">
                      <a:moveTo>
                        <a:pt x="14158" y="1"/>
                      </a:moveTo>
                      <a:cubicBezTo>
                        <a:pt x="14137" y="1"/>
                        <a:pt x="14115" y="4"/>
                        <a:pt x="14094" y="11"/>
                      </a:cubicBezTo>
                      <a:lnTo>
                        <a:pt x="14133" y="11"/>
                      </a:lnTo>
                      <a:cubicBezTo>
                        <a:pt x="14055" y="11"/>
                        <a:pt x="13976" y="11"/>
                        <a:pt x="13897" y="50"/>
                      </a:cubicBezTo>
                      <a:cubicBezTo>
                        <a:pt x="13780" y="129"/>
                        <a:pt x="13740" y="286"/>
                        <a:pt x="13740" y="443"/>
                      </a:cubicBezTo>
                      <a:lnTo>
                        <a:pt x="13740" y="482"/>
                      </a:lnTo>
                      <a:cubicBezTo>
                        <a:pt x="13780" y="521"/>
                        <a:pt x="13780" y="600"/>
                        <a:pt x="13858" y="639"/>
                      </a:cubicBezTo>
                      <a:cubicBezTo>
                        <a:pt x="14172" y="1110"/>
                        <a:pt x="14486" y="1581"/>
                        <a:pt x="14761" y="2092"/>
                      </a:cubicBezTo>
                      <a:cubicBezTo>
                        <a:pt x="15900" y="4172"/>
                        <a:pt x="16449" y="6488"/>
                        <a:pt x="16410" y="8844"/>
                      </a:cubicBezTo>
                      <a:lnTo>
                        <a:pt x="16410" y="8883"/>
                      </a:lnTo>
                      <a:cubicBezTo>
                        <a:pt x="16371" y="10022"/>
                        <a:pt x="16174" y="11121"/>
                        <a:pt x="15860" y="12220"/>
                      </a:cubicBezTo>
                      <a:cubicBezTo>
                        <a:pt x="15585" y="13280"/>
                        <a:pt x="15114" y="14300"/>
                        <a:pt x="14565" y="15282"/>
                      </a:cubicBezTo>
                      <a:cubicBezTo>
                        <a:pt x="13466" y="17088"/>
                        <a:pt x="11895" y="18540"/>
                        <a:pt x="10050" y="19522"/>
                      </a:cubicBezTo>
                      <a:cubicBezTo>
                        <a:pt x="9147" y="19993"/>
                        <a:pt x="8205" y="20346"/>
                        <a:pt x="7263" y="20581"/>
                      </a:cubicBezTo>
                      <a:cubicBezTo>
                        <a:pt x="6360" y="20817"/>
                        <a:pt x="5418" y="20895"/>
                        <a:pt x="4476" y="20935"/>
                      </a:cubicBezTo>
                      <a:lnTo>
                        <a:pt x="4280" y="20935"/>
                      </a:lnTo>
                      <a:cubicBezTo>
                        <a:pt x="3416" y="20895"/>
                        <a:pt x="2552" y="20778"/>
                        <a:pt x="1728" y="20542"/>
                      </a:cubicBezTo>
                      <a:lnTo>
                        <a:pt x="1571" y="20542"/>
                      </a:lnTo>
                      <a:cubicBezTo>
                        <a:pt x="1453" y="20542"/>
                        <a:pt x="1336" y="20621"/>
                        <a:pt x="1257" y="20699"/>
                      </a:cubicBezTo>
                      <a:cubicBezTo>
                        <a:pt x="472" y="21916"/>
                        <a:pt x="40" y="23369"/>
                        <a:pt x="40" y="24782"/>
                      </a:cubicBezTo>
                      <a:cubicBezTo>
                        <a:pt x="1" y="25528"/>
                        <a:pt x="40" y="26274"/>
                        <a:pt x="119" y="26980"/>
                      </a:cubicBezTo>
                      <a:cubicBezTo>
                        <a:pt x="236" y="27726"/>
                        <a:pt x="393" y="28433"/>
                        <a:pt x="590" y="29100"/>
                      </a:cubicBezTo>
                      <a:cubicBezTo>
                        <a:pt x="590" y="29179"/>
                        <a:pt x="668" y="29257"/>
                        <a:pt x="747" y="29336"/>
                      </a:cubicBezTo>
                      <a:cubicBezTo>
                        <a:pt x="786" y="29375"/>
                        <a:pt x="825" y="29375"/>
                        <a:pt x="864" y="29375"/>
                      </a:cubicBezTo>
                      <a:cubicBezTo>
                        <a:pt x="904" y="29571"/>
                        <a:pt x="1061" y="29689"/>
                        <a:pt x="1218" y="29689"/>
                      </a:cubicBezTo>
                      <a:lnTo>
                        <a:pt x="1493" y="29689"/>
                      </a:lnTo>
                      <a:cubicBezTo>
                        <a:pt x="3652" y="29689"/>
                        <a:pt x="5771" y="29414"/>
                        <a:pt x="7852" y="28904"/>
                      </a:cubicBezTo>
                      <a:cubicBezTo>
                        <a:pt x="10050" y="28393"/>
                        <a:pt x="12170" y="27491"/>
                        <a:pt x="14094" y="26234"/>
                      </a:cubicBezTo>
                      <a:cubicBezTo>
                        <a:pt x="14997" y="25606"/>
                        <a:pt x="15860" y="24900"/>
                        <a:pt x="16606" y="24115"/>
                      </a:cubicBezTo>
                      <a:cubicBezTo>
                        <a:pt x="17391" y="23290"/>
                        <a:pt x="18059" y="22387"/>
                        <a:pt x="18569" y="21406"/>
                      </a:cubicBezTo>
                      <a:cubicBezTo>
                        <a:pt x="19550" y="19522"/>
                        <a:pt x="20139" y="17480"/>
                        <a:pt x="20296" y="15400"/>
                      </a:cubicBezTo>
                      <a:cubicBezTo>
                        <a:pt x="20493" y="13201"/>
                        <a:pt x="20335" y="11003"/>
                        <a:pt x="19825" y="8883"/>
                      </a:cubicBezTo>
                      <a:cubicBezTo>
                        <a:pt x="19550" y="7823"/>
                        <a:pt x="19197" y="6763"/>
                        <a:pt x="18765" y="5782"/>
                      </a:cubicBezTo>
                      <a:cubicBezTo>
                        <a:pt x="18333" y="4800"/>
                        <a:pt x="17823" y="3858"/>
                        <a:pt x="17195" y="2995"/>
                      </a:cubicBezTo>
                      <a:cubicBezTo>
                        <a:pt x="16802" y="2445"/>
                        <a:pt x="16331" y="1895"/>
                        <a:pt x="15860" y="1385"/>
                      </a:cubicBezTo>
                      <a:cubicBezTo>
                        <a:pt x="15389" y="953"/>
                        <a:pt x="14918" y="521"/>
                        <a:pt x="14369" y="129"/>
                      </a:cubicBezTo>
                      <a:cubicBezTo>
                        <a:pt x="14337" y="65"/>
                        <a:pt x="14252" y="1"/>
                        <a:pt x="14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6"/>
                <p:cNvSpPr/>
                <p:nvPr/>
              </p:nvSpPr>
              <p:spPr>
                <a:xfrm>
                  <a:off x="4308050" y="2185225"/>
                  <a:ext cx="1582050" cy="3074775"/>
                </a:xfrm>
                <a:custGeom>
                  <a:avLst/>
                  <a:gdLst/>
                  <a:ahLst/>
                  <a:cxnLst/>
                  <a:rect l="l" t="t" r="r" b="b"/>
                  <a:pathLst>
                    <a:path w="63282" h="122991" extrusionOk="0">
                      <a:moveTo>
                        <a:pt x="30738" y="0"/>
                      </a:moveTo>
                      <a:cubicBezTo>
                        <a:pt x="30620" y="0"/>
                        <a:pt x="30463" y="0"/>
                        <a:pt x="30346" y="40"/>
                      </a:cubicBezTo>
                      <a:cubicBezTo>
                        <a:pt x="30110" y="79"/>
                        <a:pt x="29914" y="118"/>
                        <a:pt x="29717" y="236"/>
                      </a:cubicBezTo>
                      <a:cubicBezTo>
                        <a:pt x="29364" y="354"/>
                        <a:pt x="29089" y="589"/>
                        <a:pt x="28932" y="903"/>
                      </a:cubicBezTo>
                      <a:cubicBezTo>
                        <a:pt x="28736" y="1217"/>
                        <a:pt x="28658" y="1571"/>
                        <a:pt x="28658" y="1924"/>
                      </a:cubicBezTo>
                      <a:cubicBezTo>
                        <a:pt x="28618" y="2160"/>
                        <a:pt x="28658" y="2395"/>
                        <a:pt x="28697" y="2591"/>
                      </a:cubicBezTo>
                      <a:cubicBezTo>
                        <a:pt x="28697" y="2788"/>
                        <a:pt x="28736" y="3023"/>
                        <a:pt x="28815" y="3219"/>
                      </a:cubicBezTo>
                      <a:cubicBezTo>
                        <a:pt x="28972" y="3691"/>
                        <a:pt x="29129" y="4122"/>
                        <a:pt x="29364" y="4515"/>
                      </a:cubicBezTo>
                      <a:cubicBezTo>
                        <a:pt x="29600" y="4907"/>
                        <a:pt x="29874" y="5300"/>
                        <a:pt x="30149" y="5653"/>
                      </a:cubicBezTo>
                      <a:cubicBezTo>
                        <a:pt x="29364" y="5653"/>
                        <a:pt x="28579" y="5732"/>
                        <a:pt x="27794" y="5850"/>
                      </a:cubicBezTo>
                      <a:cubicBezTo>
                        <a:pt x="26734" y="6046"/>
                        <a:pt x="25713" y="6321"/>
                        <a:pt x="24693" y="6674"/>
                      </a:cubicBezTo>
                      <a:cubicBezTo>
                        <a:pt x="23672" y="7067"/>
                        <a:pt x="22651" y="7538"/>
                        <a:pt x="21631" y="8048"/>
                      </a:cubicBezTo>
                      <a:lnTo>
                        <a:pt x="21160" y="8284"/>
                      </a:lnTo>
                      <a:cubicBezTo>
                        <a:pt x="20767" y="8480"/>
                        <a:pt x="20335" y="8676"/>
                        <a:pt x="19943" y="8872"/>
                      </a:cubicBezTo>
                      <a:cubicBezTo>
                        <a:pt x="19354" y="9108"/>
                        <a:pt x="18726" y="9304"/>
                        <a:pt x="18098" y="9500"/>
                      </a:cubicBezTo>
                      <a:cubicBezTo>
                        <a:pt x="16959" y="9775"/>
                        <a:pt x="15781" y="9932"/>
                        <a:pt x="14604" y="9972"/>
                      </a:cubicBezTo>
                      <a:cubicBezTo>
                        <a:pt x="13976" y="9932"/>
                        <a:pt x="13308" y="9893"/>
                        <a:pt x="12641" y="9815"/>
                      </a:cubicBezTo>
                      <a:cubicBezTo>
                        <a:pt x="12327" y="9775"/>
                        <a:pt x="12013" y="9736"/>
                        <a:pt x="11660" y="9657"/>
                      </a:cubicBezTo>
                      <a:cubicBezTo>
                        <a:pt x="11346" y="9618"/>
                        <a:pt x="10992" y="9540"/>
                        <a:pt x="10717" y="9461"/>
                      </a:cubicBezTo>
                      <a:cubicBezTo>
                        <a:pt x="10403" y="9383"/>
                        <a:pt x="10050" y="9226"/>
                        <a:pt x="9736" y="9108"/>
                      </a:cubicBezTo>
                      <a:cubicBezTo>
                        <a:pt x="9697" y="8990"/>
                        <a:pt x="9618" y="8872"/>
                        <a:pt x="9501" y="8872"/>
                      </a:cubicBezTo>
                      <a:cubicBezTo>
                        <a:pt x="9069" y="8715"/>
                        <a:pt x="8637" y="8676"/>
                        <a:pt x="8166" y="8676"/>
                      </a:cubicBezTo>
                      <a:cubicBezTo>
                        <a:pt x="6831" y="8715"/>
                        <a:pt x="5536" y="9147"/>
                        <a:pt x="4397" y="9854"/>
                      </a:cubicBezTo>
                      <a:cubicBezTo>
                        <a:pt x="3612" y="10325"/>
                        <a:pt x="2866" y="10874"/>
                        <a:pt x="2199" y="11542"/>
                      </a:cubicBezTo>
                      <a:cubicBezTo>
                        <a:pt x="1610" y="12091"/>
                        <a:pt x="1139" y="12719"/>
                        <a:pt x="746" y="13387"/>
                      </a:cubicBezTo>
                      <a:cubicBezTo>
                        <a:pt x="629" y="13426"/>
                        <a:pt x="550" y="13544"/>
                        <a:pt x="511" y="13701"/>
                      </a:cubicBezTo>
                      <a:cubicBezTo>
                        <a:pt x="79" y="15860"/>
                        <a:pt x="1" y="18137"/>
                        <a:pt x="315" y="20335"/>
                      </a:cubicBezTo>
                      <a:cubicBezTo>
                        <a:pt x="432" y="21395"/>
                        <a:pt x="707" y="22494"/>
                        <a:pt x="1021" y="23515"/>
                      </a:cubicBezTo>
                      <a:cubicBezTo>
                        <a:pt x="1335" y="24536"/>
                        <a:pt x="1767" y="25517"/>
                        <a:pt x="2317" y="26459"/>
                      </a:cubicBezTo>
                      <a:cubicBezTo>
                        <a:pt x="3337" y="28343"/>
                        <a:pt x="4751" y="29953"/>
                        <a:pt x="6478" y="31209"/>
                      </a:cubicBezTo>
                      <a:cubicBezTo>
                        <a:pt x="7420" y="31837"/>
                        <a:pt x="8401" y="32387"/>
                        <a:pt x="9422" y="32819"/>
                      </a:cubicBezTo>
                      <a:cubicBezTo>
                        <a:pt x="10678" y="33251"/>
                        <a:pt x="11934" y="33643"/>
                        <a:pt x="13191" y="33918"/>
                      </a:cubicBezTo>
                      <a:lnTo>
                        <a:pt x="13583" y="33996"/>
                      </a:lnTo>
                      <a:cubicBezTo>
                        <a:pt x="14093" y="34153"/>
                        <a:pt x="14800" y="34310"/>
                        <a:pt x="15507" y="34507"/>
                      </a:cubicBezTo>
                      <a:cubicBezTo>
                        <a:pt x="16056" y="39649"/>
                        <a:pt x="16174" y="44870"/>
                        <a:pt x="16253" y="49934"/>
                      </a:cubicBezTo>
                      <a:lnTo>
                        <a:pt x="16292" y="51387"/>
                      </a:lnTo>
                      <a:cubicBezTo>
                        <a:pt x="16331" y="54056"/>
                        <a:pt x="16410" y="56961"/>
                        <a:pt x="16567" y="59827"/>
                      </a:cubicBezTo>
                      <a:cubicBezTo>
                        <a:pt x="16724" y="62811"/>
                        <a:pt x="17038" y="65558"/>
                        <a:pt x="17430" y="68149"/>
                      </a:cubicBezTo>
                      <a:cubicBezTo>
                        <a:pt x="17862" y="70976"/>
                        <a:pt x="18490" y="73724"/>
                        <a:pt x="19315" y="76472"/>
                      </a:cubicBezTo>
                      <a:cubicBezTo>
                        <a:pt x="20060" y="78827"/>
                        <a:pt x="20963" y="81143"/>
                        <a:pt x="22023" y="83381"/>
                      </a:cubicBezTo>
                      <a:cubicBezTo>
                        <a:pt x="24222" y="87895"/>
                        <a:pt x="26891" y="92135"/>
                        <a:pt x="29992" y="96021"/>
                      </a:cubicBezTo>
                      <a:cubicBezTo>
                        <a:pt x="30974" y="97238"/>
                        <a:pt x="32034" y="98494"/>
                        <a:pt x="33133" y="99711"/>
                      </a:cubicBezTo>
                      <a:cubicBezTo>
                        <a:pt x="33682" y="100339"/>
                        <a:pt x="34193" y="100850"/>
                        <a:pt x="34664" y="101360"/>
                      </a:cubicBezTo>
                      <a:cubicBezTo>
                        <a:pt x="35135" y="101831"/>
                        <a:pt x="35645" y="102342"/>
                        <a:pt x="36195" y="102852"/>
                      </a:cubicBezTo>
                      <a:lnTo>
                        <a:pt x="36941" y="103598"/>
                      </a:lnTo>
                      <a:cubicBezTo>
                        <a:pt x="38746" y="105286"/>
                        <a:pt x="40474" y="107092"/>
                        <a:pt x="42044" y="109015"/>
                      </a:cubicBezTo>
                      <a:cubicBezTo>
                        <a:pt x="42947" y="110193"/>
                        <a:pt x="43732" y="111449"/>
                        <a:pt x="44321" y="112823"/>
                      </a:cubicBezTo>
                      <a:cubicBezTo>
                        <a:pt x="44674" y="113726"/>
                        <a:pt x="44949" y="114668"/>
                        <a:pt x="45106" y="115610"/>
                      </a:cubicBezTo>
                      <a:cubicBezTo>
                        <a:pt x="45145" y="116081"/>
                        <a:pt x="45145" y="116552"/>
                        <a:pt x="45067" y="117063"/>
                      </a:cubicBezTo>
                      <a:cubicBezTo>
                        <a:pt x="45027" y="117377"/>
                        <a:pt x="44988" y="117691"/>
                        <a:pt x="44910" y="118044"/>
                      </a:cubicBezTo>
                      <a:cubicBezTo>
                        <a:pt x="44753" y="118711"/>
                        <a:pt x="44674" y="119418"/>
                        <a:pt x="44674" y="120125"/>
                      </a:cubicBezTo>
                      <a:cubicBezTo>
                        <a:pt x="44674" y="120360"/>
                        <a:pt x="44674" y="120596"/>
                        <a:pt x="44753" y="120792"/>
                      </a:cubicBezTo>
                      <a:cubicBezTo>
                        <a:pt x="44792" y="121028"/>
                        <a:pt x="44870" y="121224"/>
                        <a:pt x="44949" y="121420"/>
                      </a:cubicBezTo>
                      <a:cubicBezTo>
                        <a:pt x="45027" y="121616"/>
                        <a:pt x="45184" y="121813"/>
                        <a:pt x="45302" y="121970"/>
                      </a:cubicBezTo>
                      <a:cubicBezTo>
                        <a:pt x="45459" y="122127"/>
                        <a:pt x="45616" y="122245"/>
                        <a:pt x="45812" y="122362"/>
                      </a:cubicBezTo>
                      <a:cubicBezTo>
                        <a:pt x="46087" y="122559"/>
                        <a:pt x="46401" y="122676"/>
                        <a:pt x="46715" y="122755"/>
                      </a:cubicBezTo>
                      <a:cubicBezTo>
                        <a:pt x="47108" y="122873"/>
                        <a:pt x="47540" y="122951"/>
                        <a:pt x="47932" y="122951"/>
                      </a:cubicBezTo>
                      <a:cubicBezTo>
                        <a:pt x="48168" y="122990"/>
                        <a:pt x="48443" y="122990"/>
                        <a:pt x="48678" y="122990"/>
                      </a:cubicBezTo>
                      <a:cubicBezTo>
                        <a:pt x="49306" y="122990"/>
                        <a:pt x="49974" y="122912"/>
                        <a:pt x="50641" y="122833"/>
                      </a:cubicBezTo>
                      <a:cubicBezTo>
                        <a:pt x="51465" y="122716"/>
                        <a:pt x="52329" y="122519"/>
                        <a:pt x="53114" y="122245"/>
                      </a:cubicBezTo>
                      <a:cubicBezTo>
                        <a:pt x="53428" y="122127"/>
                        <a:pt x="53703" y="121970"/>
                        <a:pt x="53978" y="121813"/>
                      </a:cubicBezTo>
                      <a:cubicBezTo>
                        <a:pt x="54174" y="121734"/>
                        <a:pt x="54331" y="121616"/>
                        <a:pt x="54488" y="121499"/>
                      </a:cubicBezTo>
                      <a:cubicBezTo>
                        <a:pt x="54684" y="121302"/>
                        <a:pt x="54920" y="121106"/>
                        <a:pt x="55116" y="120910"/>
                      </a:cubicBezTo>
                      <a:cubicBezTo>
                        <a:pt x="55705" y="120164"/>
                        <a:pt x="56137" y="119300"/>
                        <a:pt x="56333" y="118358"/>
                      </a:cubicBezTo>
                      <a:cubicBezTo>
                        <a:pt x="56412" y="117887"/>
                        <a:pt x="56490" y="117416"/>
                        <a:pt x="56529" y="116945"/>
                      </a:cubicBezTo>
                      <a:cubicBezTo>
                        <a:pt x="56569" y="116395"/>
                        <a:pt x="56608" y="115846"/>
                        <a:pt x="56608" y="115296"/>
                      </a:cubicBezTo>
                      <a:cubicBezTo>
                        <a:pt x="56647" y="114590"/>
                        <a:pt x="56686" y="113883"/>
                        <a:pt x="56726" y="113216"/>
                      </a:cubicBezTo>
                      <a:cubicBezTo>
                        <a:pt x="56804" y="112313"/>
                        <a:pt x="56883" y="111410"/>
                        <a:pt x="57000" y="110585"/>
                      </a:cubicBezTo>
                      <a:lnTo>
                        <a:pt x="57000" y="110546"/>
                      </a:lnTo>
                      <a:cubicBezTo>
                        <a:pt x="57157" y="109329"/>
                        <a:pt x="57393" y="108112"/>
                        <a:pt x="57707" y="106935"/>
                      </a:cubicBezTo>
                      <a:cubicBezTo>
                        <a:pt x="58021" y="105718"/>
                        <a:pt x="58414" y="104540"/>
                        <a:pt x="58885" y="103401"/>
                      </a:cubicBezTo>
                      <a:lnTo>
                        <a:pt x="58924" y="103323"/>
                      </a:lnTo>
                      <a:cubicBezTo>
                        <a:pt x="59120" y="102852"/>
                        <a:pt x="59317" y="102420"/>
                        <a:pt x="59513" y="101949"/>
                      </a:cubicBezTo>
                      <a:lnTo>
                        <a:pt x="59670" y="101635"/>
                      </a:lnTo>
                      <a:cubicBezTo>
                        <a:pt x="59945" y="101007"/>
                        <a:pt x="60219" y="100418"/>
                        <a:pt x="60494" y="99790"/>
                      </a:cubicBezTo>
                      <a:cubicBezTo>
                        <a:pt x="61083" y="98494"/>
                        <a:pt x="61515" y="97395"/>
                        <a:pt x="61868" y="96414"/>
                      </a:cubicBezTo>
                      <a:cubicBezTo>
                        <a:pt x="62261" y="95275"/>
                        <a:pt x="62575" y="94137"/>
                        <a:pt x="62810" y="92959"/>
                      </a:cubicBezTo>
                      <a:cubicBezTo>
                        <a:pt x="63281" y="90525"/>
                        <a:pt x="63164" y="88052"/>
                        <a:pt x="62457" y="85697"/>
                      </a:cubicBezTo>
                      <a:cubicBezTo>
                        <a:pt x="62261" y="85030"/>
                        <a:pt x="62025" y="84362"/>
                        <a:pt x="61790" y="83773"/>
                      </a:cubicBezTo>
                      <a:cubicBezTo>
                        <a:pt x="61593" y="83185"/>
                        <a:pt x="61319" y="82439"/>
                        <a:pt x="61044" y="81811"/>
                      </a:cubicBezTo>
                      <a:cubicBezTo>
                        <a:pt x="59905" y="79063"/>
                        <a:pt x="58610" y="76432"/>
                        <a:pt x="57629" y="74430"/>
                      </a:cubicBezTo>
                      <a:cubicBezTo>
                        <a:pt x="57040" y="73174"/>
                        <a:pt x="56412" y="71957"/>
                        <a:pt x="55823" y="70740"/>
                      </a:cubicBezTo>
                      <a:cubicBezTo>
                        <a:pt x="54135" y="67403"/>
                        <a:pt x="52447" y="63949"/>
                        <a:pt x="50955" y="60455"/>
                      </a:cubicBezTo>
                      <a:cubicBezTo>
                        <a:pt x="50248" y="58767"/>
                        <a:pt x="49542" y="56961"/>
                        <a:pt x="48796" y="54920"/>
                      </a:cubicBezTo>
                      <a:cubicBezTo>
                        <a:pt x="48129" y="53036"/>
                        <a:pt x="47500" y="51073"/>
                        <a:pt x="46912" y="49110"/>
                      </a:cubicBezTo>
                      <a:cubicBezTo>
                        <a:pt x="45773" y="45224"/>
                        <a:pt x="44910" y="41259"/>
                        <a:pt x="44321" y="37255"/>
                      </a:cubicBezTo>
                      <a:lnTo>
                        <a:pt x="44321" y="37176"/>
                      </a:lnTo>
                      <a:cubicBezTo>
                        <a:pt x="44281" y="36823"/>
                        <a:pt x="44242" y="36470"/>
                        <a:pt x="44203" y="36116"/>
                      </a:cubicBezTo>
                      <a:cubicBezTo>
                        <a:pt x="44164" y="35920"/>
                        <a:pt x="44164" y="35684"/>
                        <a:pt x="44124" y="35488"/>
                      </a:cubicBezTo>
                      <a:lnTo>
                        <a:pt x="44124" y="35213"/>
                      </a:lnTo>
                      <a:lnTo>
                        <a:pt x="44124" y="35135"/>
                      </a:lnTo>
                      <a:cubicBezTo>
                        <a:pt x="44360" y="33879"/>
                        <a:pt x="44635" y="32622"/>
                        <a:pt x="45027" y="31405"/>
                      </a:cubicBezTo>
                      <a:lnTo>
                        <a:pt x="45184" y="30817"/>
                      </a:lnTo>
                      <a:cubicBezTo>
                        <a:pt x="45538" y="29482"/>
                        <a:pt x="45852" y="28069"/>
                        <a:pt x="46048" y="26655"/>
                      </a:cubicBezTo>
                      <a:cubicBezTo>
                        <a:pt x="46205" y="25321"/>
                        <a:pt x="46284" y="23947"/>
                        <a:pt x="46244" y="22534"/>
                      </a:cubicBezTo>
                      <a:cubicBezTo>
                        <a:pt x="46205" y="21199"/>
                        <a:pt x="46009" y="19864"/>
                        <a:pt x="45695" y="18529"/>
                      </a:cubicBezTo>
                      <a:cubicBezTo>
                        <a:pt x="45381" y="17352"/>
                        <a:pt x="44988" y="16174"/>
                        <a:pt x="44438" y="15075"/>
                      </a:cubicBezTo>
                      <a:cubicBezTo>
                        <a:pt x="43889" y="13936"/>
                        <a:pt x="43261" y="12877"/>
                        <a:pt x="42476" y="11856"/>
                      </a:cubicBezTo>
                      <a:cubicBezTo>
                        <a:pt x="42162" y="11424"/>
                        <a:pt x="41848" y="10992"/>
                        <a:pt x="41494" y="10560"/>
                      </a:cubicBezTo>
                      <a:cubicBezTo>
                        <a:pt x="41180" y="10129"/>
                        <a:pt x="40866" y="9736"/>
                        <a:pt x="40552" y="9304"/>
                      </a:cubicBezTo>
                      <a:cubicBezTo>
                        <a:pt x="39963" y="8519"/>
                        <a:pt x="39453" y="7655"/>
                        <a:pt x="39060" y="6792"/>
                      </a:cubicBezTo>
                      <a:lnTo>
                        <a:pt x="39060" y="6753"/>
                      </a:lnTo>
                      <a:cubicBezTo>
                        <a:pt x="38746" y="5928"/>
                        <a:pt x="38511" y="5104"/>
                        <a:pt x="38354" y="4240"/>
                      </a:cubicBezTo>
                      <a:lnTo>
                        <a:pt x="38354" y="4201"/>
                      </a:lnTo>
                      <a:cubicBezTo>
                        <a:pt x="38354" y="4044"/>
                        <a:pt x="38315" y="3887"/>
                        <a:pt x="38315" y="3730"/>
                      </a:cubicBezTo>
                      <a:cubicBezTo>
                        <a:pt x="38275" y="3573"/>
                        <a:pt x="38275" y="3298"/>
                        <a:pt x="38236" y="3062"/>
                      </a:cubicBezTo>
                      <a:cubicBezTo>
                        <a:pt x="38197" y="2709"/>
                        <a:pt x="38118" y="2356"/>
                        <a:pt x="37961" y="1963"/>
                      </a:cubicBezTo>
                      <a:cubicBezTo>
                        <a:pt x="37922" y="1806"/>
                        <a:pt x="37843" y="1649"/>
                        <a:pt x="37726" y="1492"/>
                      </a:cubicBezTo>
                      <a:cubicBezTo>
                        <a:pt x="37608" y="1335"/>
                        <a:pt x="37490" y="1217"/>
                        <a:pt x="37333" y="1100"/>
                      </a:cubicBezTo>
                      <a:cubicBezTo>
                        <a:pt x="37176" y="1021"/>
                        <a:pt x="36980" y="943"/>
                        <a:pt x="36823" y="903"/>
                      </a:cubicBezTo>
                      <a:lnTo>
                        <a:pt x="36548" y="903"/>
                      </a:lnTo>
                      <a:cubicBezTo>
                        <a:pt x="36391" y="903"/>
                        <a:pt x="36234" y="943"/>
                        <a:pt x="36077" y="943"/>
                      </a:cubicBezTo>
                      <a:cubicBezTo>
                        <a:pt x="35606" y="1060"/>
                        <a:pt x="35174" y="1296"/>
                        <a:pt x="34860" y="1610"/>
                      </a:cubicBezTo>
                      <a:cubicBezTo>
                        <a:pt x="34546" y="1963"/>
                        <a:pt x="34350" y="2395"/>
                        <a:pt x="34271" y="2827"/>
                      </a:cubicBezTo>
                      <a:cubicBezTo>
                        <a:pt x="34153" y="3062"/>
                        <a:pt x="34114" y="3337"/>
                        <a:pt x="34075" y="3573"/>
                      </a:cubicBezTo>
                      <a:lnTo>
                        <a:pt x="33957" y="3298"/>
                      </a:lnTo>
                      <a:cubicBezTo>
                        <a:pt x="33839" y="3102"/>
                        <a:pt x="33761" y="2905"/>
                        <a:pt x="33643" y="2709"/>
                      </a:cubicBezTo>
                      <a:cubicBezTo>
                        <a:pt x="33447" y="2277"/>
                        <a:pt x="33250" y="1885"/>
                        <a:pt x="32976" y="1492"/>
                      </a:cubicBezTo>
                      <a:cubicBezTo>
                        <a:pt x="32740" y="1139"/>
                        <a:pt x="32465" y="786"/>
                        <a:pt x="32112" y="511"/>
                      </a:cubicBezTo>
                      <a:cubicBezTo>
                        <a:pt x="31994" y="393"/>
                        <a:pt x="31798" y="275"/>
                        <a:pt x="31641" y="197"/>
                      </a:cubicBezTo>
                      <a:cubicBezTo>
                        <a:pt x="31445" y="118"/>
                        <a:pt x="31209" y="40"/>
                        <a:pt x="309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6"/>
                <p:cNvSpPr/>
                <p:nvPr/>
              </p:nvSpPr>
              <p:spPr>
                <a:xfrm>
                  <a:off x="5391525" y="3444375"/>
                  <a:ext cx="439700" cy="779250"/>
                </a:xfrm>
                <a:custGeom>
                  <a:avLst/>
                  <a:gdLst/>
                  <a:ahLst/>
                  <a:cxnLst/>
                  <a:rect l="l" t="t" r="r" b="b"/>
                  <a:pathLst>
                    <a:path w="17588" h="31170" extrusionOk="0">
                      <a:moveTo>
                        <a:pt x="3965" y="0"/>
                      </a:moveTo>
                      <a:cubicBezTo>
                        <a:pt x="3612" y="550"/>
                        <a:pt x="3259" y="1060"/>
                        <a:pt x="2945" y="1610"/>
                      </a:cubicBezTo>
                      <a:lnTo>
                        <a:pt x="2945" y="1571"/>
                      </a:lnTo>
                      <a:cubicBezTo>
                        <a:pt x="2473" y="2395"/>
                        <a:pt x="2042" y="3259"/>
                        <a:pt x="1688" y="4122"/>
                      </a:cubicBezTo>
                      <a:lnTo>
                        <a:pt x="1688" y="4083"/>
                      </a:lnTo>
                      <a:cubicBezTo>
                        <a:pt x="1296" y="4986"/>
                        <a:pt x="982" y="5889"/>
                        <a:pt x="746" y="6792"/>
                      </a:cubicBezTo>
                      <a:cubicBezTo>
                        <a:pt x="511" y="7694"/>
                        <a:pt x="314" y="8637"/>
                        <a:pt x="197" y="9540"/>
                      </a:cubicBezTo>
                      <a:cubicBezTo>
                        <a:pt x="157" y="9579"/>
                        <a:pt x="157" y="9579"/>
                        <a:pt x="197" y="9579"/>
                      </a:cubicBezTo>
                      <a:cubicBezTo>
                        <a:pt x="79" y="10442"/>
                        <a:pt x="0" y="11306"/>
                        <a:pt x="0" y="12170"/>
                      </a:cubicBezTo>
                      <a:cubicBezTo>
                        <a:pt x="0" y="13033"/>
                        <a:pt x="79" y="13897"/>
                        <a:pt x="157" y="14721"/>
                      </a:cubicBezTo>
                      <a:lnTo>
                        <a:pt x="157" y="14761"/>
                      </a:lnTo>
                      <a:cubicBezTo>
                        <a:pt x="393" y="16566"/>
                        <a:pt x="864" y="18294"/>
                        <a:pt x="1571" y="19982"/>
                      </a:cubicBezTo>
                      <a:lnTo>
                        <a:pt x="1571" y="19942"/>
                      </a:lnTo>
                      <a:cubicBezTo>
                        <a:pt x="1885" y="20649"/>
                        <a:pt x="2238" y="21356"/>
                        <a:pt x="2630" y="22023"/>
                      </a:cubicBezTo>
                      <a:cubicBezTo>
                        <a:pt x="2984" y="22690"/>
                        <a:pt x="3416" y="23318"/>
                        <a:pt x="3887" y="23907"/>
                      </a:cubicBezTo>
                      <a:cubicBezTo>
                        <a:pt x="4358" y="24535"/>
                        <a:pt x="4868" y="25085"/>
                        <a:pt x="5378" y="25635"/>
                      </a:cubicBezTo>
                      <a:cubicBezTo>
                        <a:pt x="5928" y="26145"/>
                        <a:pt x="6478" y="26655"/>
                        <a:pt x="7066" y="27087"/>
                      </a:cubicBezTo>
                      <a:cubicBezTo>
                        <a:pt x="7695" y="27597"/>
                        <a:pt x="8362" y="28068"/>
                        <a:pt x="9068" y="28461"/>
                      </a:cubicBezTo>
                      <a:cubicBezTo>
                        <a:pt x="9814" y="28893"/>
                        <a:pt x="10560" y="29246"/>
                        <a:pt x="11306" y="29560"/>
                      </a:cubicBezTo>
                      <a:cubicBezTo>
                        <a:pt x="12209" y="29953"/>
                        <a:pt x="13151" y="30267"/>
                        <a:pt x="14093" y="30542"/>
                      </a:cubicBezTo>
                      <a:cubicBezTo>
                        <a:pt x="15075" y="30777"/>
                        <a:pt x="16056" y="30973"/>
                        <a:pt x="17037" y="31130"/>
                      </a:cubicBezTo>
                      <a:lnTo>
                        <a:pt x="17587" y="31170"/>
                      </a:lnTo>
                      <a:cubicBezTo>
                        <a:pt x="16449" y="28461"/>
                        <a:pt x="15192" y="25792"/>
                        <a:pt x="14329" y="24025"/>
                      </a:cubicBezTo>
                      <a:cubicBezTo>
                        <a:pt x="13701" y="22808"/>
                        <a:pt x="13112" y="21591"/>
                        <a:pt x="12484" y="20374"/>
                      </a:cubicBezTo>
                      <a:cubicBezTo>
                        <a:pt x="10914" y="17195"/>
                        <a:pt x="9108" y="13622"/>
                        <a:pt x="7616" y="10089"/>
                      </a:cubicBezTo>
                      <a:cubicBezTo>
                        <a:pt x="6909" y="8401"/>
                        <a:pt x="6203" y="6595"/>
                        <a:pt x="5496" y="4554"/>
                      </a:cubicBezTo>
                      <a:cubicBezTo>
                        <a:pt x="4947" y="3062"/>
                        <a:pt x="4436" y="1571"/>
                        <a:pt x="3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6"/>
                <p:cNvSpPr/>
                <p:nvPr/>
              </p:nvSpPr>
              <p:spPr>
                <a:xfrm>
                  <a:off x="5375825" y="4840900"/>
                  <a:ext cx="368050" cy="419100"/>
                </a:xfrm>
                <a:custGeom>
                  <a:avLst/>
                  <a:gdLst/>
                  <a:ahLst/>
                  <a:cxnLst/>
                  <a:rect l="l" t="t" r="r" b="b"/>
                  <a:pathLst>
                    <a:path w="14722" h="16764" extrusionOk="0">
                      <a:moveTo>
                        <a:pt x="11895" y="1"/>
                      </a:moveTo>
                      <a:lnTo>
                        <a:pt x="11973" y="40"/>
                      </a:lnTo>
                      <a:cubicBezTo>
                        <a:pt x="11816" y="40"/>
                        <a:pt x="11659" y="79"/>
                        <a:pt x="11502" y="119"/>
                      </a:cubicBezTo>
                      <a:cubicBezTo>
                        <a:pt x="11345" y="158"/>
                        <a:pt x="11149" y="236"/>
                        <a:pt x="10992" y="276"/>
                      </a:cubicBezTo>
                      <a:cubicBezTo>
                        <a:pt x="10913" y="315"/>
                        <a:pt x="10835" y="354"/>
                        <a:pt x="10756" y="433"/>
                      </a:cubicBezTo>
                      <a:cubicBezTo>
                        <a:pt x="10678" y="472"/>
                        <a:pt x="10599" y="511"/>
                        <a:pt x="10521" y="590"/>
                      </a:cubicBezTo>
                      <a:cubicBezTo>
                        <a:pt x="10050" y="1022"/>
                        <a:pt x="9618" y="1453"/>
                        <a:pt x="9225" y="1964"/>
                      </a:cubicBezTo>
                      <a:cubicBezTo>
                        <a:pt x="9029" y="2199"/>
                        <a:pt x="8794" y="2396"/>
                        <a:pt x="8558" y="2553"/>
                      </a:cubicBezTo>
                      <a:cubicBezTo>
                        <a:pt x="8362" y="2710"/>
                        <a:pt x="8087" y="2827"/>
                        <a:pt x="7812" y="2867"/>
                      </a:cubicBezTo>
                      <a:cubicBezTo>
                        <a:pt x="7636" y="2914"/>
                        <a:pt x="7461" y="2936"/>
                        <a:pt x="7287" y="2936"/>
                      </a:cubicBezTo>
                      <a:cubicBezTo>
                        <a:pt x="6879" y="2936"/>
                        <a:pt x="6482" y="2812"/>
                        <a:pt x="6124" y="2592"/>
                      </a:cubicBezTo>
                      <a:cubicBezTo>
                        <a:pt x="5653" y="2278"/>
                        <a:pt x="5261" y="1846"/>
                        <a:pt x="4829" y="1493"/>
                      </a:cubicBezTo>
                      <a:cubicBezTo>
                        <a:pt x="4672" y="1414"/>
                        <a:pt x="4554" y="1296"/>
                        <a:pt x="4397" y="1218"/>
                      </a:cubicBezTo>
                      <a:cubicBezTo>
                        <a:pt x="4240" y="1139"/>
                        <a:pt x="4083" y="1061"/>
                        <a:pt x="3926" y="982"/>
                      </a:cubicBezTo>
                      <a:cubicBezTo>
                        <a:pt x="3730" y="904"/>
                        <a:pt x="3533" y="825"/>
                        <a:pt x="3298" y="786"/>
                      </a:cubicBezTo>
                      <a:cubicBezTo>
                        <a:pt x="3141" y="747"/>
                        <a:pt x="2984" y="708"/>
                        <a:pt x="2827" y="668"/>
                      </a:cubicBezTo>
                      <a:lnTo>
                        <a:pt x="2866" y="668"/>
                      </a:lnTo>
                      <a:cubicBezTo>
                        <a:pt x="2709" y="668"/>
                        <a:pt x="2591" y="629"/>
                        <a:pt x="2434" y="629"/>
                      </a:cubicBezTo>
                      <a:cubicBezTo>
                        <a:pt x="2316" y="629"/>
                        <a:pt x="2199" y="629"/>
                        <a:pt x="2081" y="668"/>
                      </a:cubicBezTo>
                      <a:cubicBezTo>
                        <a:pt x="1885" y="708"/>
                        <a:pt x="1688" y="747"/>
                        <a:pt x="1531" y="825"/>
                      </a:cubicBezTo>
                      <a:cubicBezTo>
                        <a:pt x="1335" y="904"/>
                        <a:pt x="1178" y="982"/>
                        <a:pt x="1021" y="1100"/>
                      </a:cubicBezTo>
                      <a:cubicBezTo>
                        <a:pt x="864" y="1218"/>
                        <a:pt x="746" y="1336"/>
                        <a:pt x="628" y="1493"/>
                      </a:cubicBezTo>
                      <a:cubicBezTo>
                        <a:pt x="471" y="1689"/>
                        <a:pt x="354" y="1885"/>
                        <a:pt x="275" y="2082"/>
                      </a:cubicBezTo>
                      <a:cubicBezTo>
                        <a:pt x="157" y="2396"/>
                        <a:pt x="79" y="2670"/>
                        <a:pt x="39" y="2984"/>
                      </a:cubicBezTo>
                      <a:cubicBezTo>
                        <a:pt x="0" y="3181"/>
                        <a:pt x="0" y="3377"/>
                        <a:pt x="0" y="3573"/>
                      </a:cubicBezTo>
                      <a:lnTo>
                        <a:pt x="0" y="3848"/>
                      </a:lnTo>
                      <a:cubicBezTo>
                        <a:pt x="589" y="4712"/>
                        <a:pt x="1099" y="5615"/>
                        <a:pt x="1492" y="6596"/>
                      </a:cubicBezTo>
                      <a:cubicBezTo>
                        <a:pt x="1885" y="7499"/>
                        <a:pt x="2159" y="8402"/>
                        <a:pt x="2316" y="9383"/>
                      </a:cubicBezTo>
                      <a:cubicBezTo>
                        <a:pt x="2356" y="9854"/>
                        <a:pt x="2356" y="10325"/>
                        <a:pt x="2316" y="10796"/>
                      </a:cubicBezTo>
                      <a:cubicBezTo>
                        <a:pt x="2238" y="11189"/>
                        <a:pt x="2199" y="11503"/>
                        <a:pt x="2120" y="11778"/>
                      </a:cubicBezTo>
                      <a:cubicBezTo>
                        <a:pt x="1963" y="12484"/>
                        <a:pt x="1885" y="13191"/>
                        <a:pt x="1885" y="13898"/>
                      </a:cubicBezTo>
                      <a:cubicBezTo>
                        <a:pt x="1885" y="14133"/>
                        <a:pt x="1924" y="14369"/>
                        <a:pt x="1963" y="14565"/>
                      </a:cubicBezTo>
                      <a:cubicBezTo>
                        <a:pt x="2002" y="14801"/>
                        <a:pt x="2081" y="14997"/>
                        <a:pt x="2159" y="15193"/>
                      </a:cubicBezTo>
                      <a:cubicBezTo>
                        <a:pt x="2277" y="15389"/>
                        <a:pt x="2395" y="15586"/>
                        <a:pt x="2552" y="15743"/>
                      </a:cubicBezTo>
                      <a:cubicBezTo>
                        <a:pt x="2670" y="15900"/>
                        <a:pt x="2827" y="16018"/>
                        <a:pt x="3023" y="16135"/>
                      </a:cubicBezTo>
                      <a:cubicBezTo>
                        <a:pt x="3298" y="16332"/>
                        <a:pt x="3612" y="16449"/>
                        <a:pt x="3926" y="16528"/>
                      </a:cubicBezTo>
                      <a:cubicBezTo>
                        <a:pt x="4318" y="16646"/>
                        <a:pt x="4750" y="16724"/>
                        <a:pt x="5143" y="16724"/>
                      </a:cubicBezTo>
                      <a:cubicBezTo>
                        <a:pt x="5418" y="16724"/>
                        <a:pt x="5653" y="16763"/>
                        <a:pt x="5889" y="16763"/>
                      </a:cubicBezTo>
                      <a:cubicBezTo>
                        <a:pt x="6556" y="16763"/>
                        <a:pt x="7223" y="16724"/>
                        <a:pt x="7851" y="16606"/>
                      </a:cubicBezTo>
                      <a:cubicBezTo>
                        <a:pt x="8715" y="16489"/>
                        <a:pt x="9539" y="16292"/>
                        <a:pt x="10325" y="15978"/>
                      </a:cubicBezTo>
                      <a:cubicBezTo>
                        <a:pt x="10639" y="15900"/>
                        <a:pt x="10953" y="15743"/>
                        <a:pt x="11227" y="15586"/>
                      </a:cubicBezTo>
                      <a:cubicBezTo>
                        <a:pt x="11385" y="15507"/>
                        <a:pt x="11542" y="15389"/>
                        <a:pt x="11699" y="15272"/>
                      </a:cubicBezTo>
                      <a:cubicBezTo>
                        <a:pt x="11934" y="15075"/>
                        <a:pt x="12130" y="14879"/>
                        <a:pt x="12327" y="14683"/>
                      </a:cubicBezTo>
                      <a:cubicBezTo>
                        <a:pt x="12955" y="13937"/>
                        <a:pt x="13347" y="13073"/>
                        <a:pt x="13544" y="12131"/>
                      </a:cubicBezTo>
                      <a:cubicBezTo>
                        <a:pt x="13661" y="11660"/>
                        <a:pt x="13701" y="11189"/>
                        <a:pt x="13740" y="10718"/>
                      </a:cubicBezTo>
                      <a:cubicBezTo>
                        <a:pt x="13818" y="10168"/>
                        <a:pt x="13818" y="9658"/>
                        <a:pt x="13858" y="9148"/>
                      </a:cubicBezTo>
                      <a:cubicBezTo>
                        <a:pt x="13897" y="8363"/>
                        <a:pt x="13897" y="7656"/>
                        <a:pt x="13975" y="6949"/>
                      </a:cubicBezTo>
                      <a:cubicBezTo>
                        <a:pt x="14015" y="6086"/>
                        <a:pt x="14093" y="5183"/>
                        <a:pt x="14211" y="4319"/>
                      </a:cubicBezTo>
                      <a:lnTo>
                        <a:pt x="14211" y="4280"/>
                      </a:lnTo>
                      <a:cubicBezTo>
                        <a:pt x="14368" y="3298"/>
                        <a:pt x="14525" y="2396"/>
                        <a:pt x="14721" y="1493"/>
                      </a:cubicBezTo>
                      <a:cubicBezTo>
                        <a:pt x="14643" y="1336"/>
                        <a:pt x="14525" y="1179"/>
                        <a:pt x="14407" y="1061"/>
                      </a:cubicBezTo>
                      <a:cubicBezTo>
                        <a:pt x="14250" y="865"/>
                        <a:pt x="14054" y="668"/>
                        <a:pt x="13858" y="511"/>
                      </a:cubicBezTo>
                      <a:cubicBezTo>
                        <a:pt x="13701" y="354"/>
                        <a:pt x="13504" y="276"/>
                        <a:pt x="13308" y="158"/>
                      </a:cubicBezTo>
                      <a:cubicBezTo>
                        <a:pt x="13112" y="79"/>
                        <a:pt x="12915" y="40"/>
                        <a:pt x="12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6"/>
                <p:cNvSpPr/>
                <p:nvPr/>
              </p:nvSpPr>
              <p:spPr>
                <a:xfrm>
                  <a:off x="4290375" y="2318700"/>
                  <a:ext cx="300350" cy="329775"/>
                </a:xfrm>
                <a:custGeom>
                  <a:avLst/>
                  <a:gdLst/>
                  <a:ahLst/>
                  <a:cxnLst/>
                  <a:rect l="l" t="t" r="r" b="b"/>
                  <a:pathLst>
                    <a:path w="12014" h="13191" extrusionOk="0">
                      <a:moveTo>
                        <a:pt x="4751" y="0"/>
                      </a:moveTo>
                      <a:cubicBezTo>
                        <a:pt x="4044" y="0"/>
                        <a:pt x="3377" y="157"/>
                        <a:pt x="2749" y="471"/>
                      </a:cubicBezTo>
                      <a:lnTo>
                        <a:pt x="2749" y="511"/>
                      </a:lnTo>
                      <a:cubicBezTo>
                        <a:pt x="1296" y="1257"/>
                        <a:pt x="629" y="2866"/>
                        <a:pt x="354" y="4122"/>
                      </a:cubicBezTo>
                      <a:cubicBezTo>
                        <a:pt x="158" y="4947"/>
                        <a:pt x="40" y="5810"/>
                        <a:pt x="40" y="6674"/>
                      </a:cubicBezTo>
                      <a:cubicBezTo>
                        <a:pt x="1" y="7538"/>
                        <a:pt x="40" y="8401"/>
                        <a:pt x="79" y="9265"/>
                      </a:cubicBezTo>
                      <a:cubicBezTo>
                        <a:pt x="158" y="10207"/>
                        <a:pt x="276" y="11149"/>
                        <a:pt x="433" y="12091"/>
                      </a:cubicBezTo>
                      <a:cubicBezTo>
                        <a:pt x="433" y="12170"/>
                        <a:pt x="472" y="12209"/>
                        <a:pt x="511" y="12288"/>
                      </a:cubicBezTo>
                      <a:cubicBezTo>
                        <a:pt x="550" y="12523"/>
                        <a:pt x="629" y="12759"/>
                        <a:pt x="708" y="12994"/>
                      </a:cubicBezTo>
                      <a:cubicBezTo>
                        <a:pt x="786" y="13112"/>
                        <a:pt x="904" y="13190"/>
                        <a:pt x="1022" y="13190"/>
                      </a:cubicBezTo>
                      <a:lnTo>
                        <a:pt x="2003" y="13190"/>
                      </a:lnTo>
                      <a:cubicBezTo>
                        <a:pt x="2356" y="13190"/>
                        <a:pt x="2670" y="13112"/>
                        <a:pt x="3024" y="13073"/>
                      </a:cubicBezTo>
                      <a:cubicBezTo>
                        <a:pt x="3691" y="12955"/>
                        <a:pt x="4319" y="12837"/>
                        <a:pt x="4947" y="12602"/>
                      </a:cubicBezTo>
                      <a:cubicBezTo>
                        <a:pt x="6203" y="12209"/>
                        <a:pt x="7420" y="11581"/>
                        <a:pt x="8480" y="10796"/>
                      </a:cubicBezTo>
                      <a:cubicBezTo>
                        <a:pt x="9030" y="10403"/>
                        <a:pt x="9501" y="10011"/>
                        <a:pt x="9972" y="9540"/>
                      </a:cubicBezTo>
                      <a:cubicBezTo>
                        <a:pt x="10404" y="9069"/>
                        <a:pt x="10836" y="8519"/>
                        <a:pt x="11189" y="7969"/>
                      </a:cubicBezTo>
                      <a:cubicBezTo>
                        <a:pt x="11738" y="7106"/>
                        <a:pt x="12013" y="6085"/>
                        <a:pt x="12013" y="5025"/>
                      </a:cubicBezTo>
                      <a:cubicBezTo>
                        <a:pt x="11974" y="4554"/>
                        <a:pt x="11856" y="4122"/>
                        <a:pt x="11699" y="3690"/>
                      </a:cubicBezTo>
                      <a:cubicBezTo>
                        <a:pt x="11503" y="3259"/>
                        <a:pt x="11267" y="2866"/>
                        <a:pt x="10993" y="2552"/>
                      </a:cubicBezTo>
                      <a:cubicBezTo>
                        <a:pt x="10679" y="2159"/>
                        <a:pt x="10325" y="1845"/>
                        <a:pt x="9933" y="1571"/>
                      </a:cubicBezTo>
                      <a:cubicBezTo>
                        <a:pt x="9501" y="1257"/>
                        <a:pt x="9030" y="982"/>
                        <a:pt x="8559" y="785"/>
                      </a:cubicBezTo>
                      <a:cubicBezTo>
                        <a:pt x="7460" y="354"/>
                        <a:pt x="6282" y="79"/>
                        <a:pt x="5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6"/>
                <p:cNvSpPr/>
                <p:nvPr/>
              </p:nvSpPr>
              <p:spPr>
                <a:xfrm>
                  <a:off x="4299225" y="2345200"/>
                  <a:ext cx="292475" cy="304250"/>
                </a:xfrm>
                <a:custGeom>
                  <a:avLst/>
                  <a:gdLst/>
                  <a:ahLst/>
                  <a:cxnLst/>
                  <a:rect l="l" t="t" r="r" b="b"/>
                  <a:pathLst>
                    <a:path w="11699" h="12170" extrusionOk="0">
                      <a:moveTo>
                        <a:pt x="8676" y="0"/>
                      </a:moveTo>
                      <a:cubicBezTo>
                        <a:pt x="8794" y="157"/>
                        <a:pt x="8872" y="354"/>
                        <a:pt x="8911" y="511"/>
                      </a:cubicBezTo>
                      <a:cubicBezTo>
                        <a:pt x="9147" y="1139"/>
                        <a:pt x="9265" y="1806"/>
                        <a:pt x="9265" y="2513"/>
                      </a:cubicBezTo>
                      <a:cubicBezTo>
                        <a:pt x="9225" y="2827"/>
                        <a:pt x="9186" y="3180"/>
                        <a:pt x="9108" y="3494"/>
                      </a:cubicBezTo>
                      <a:cubicBezTo>
                        <a:pt x="9029" y="3808"/>
                        <a:pt x="8951" y="4161"/>
                        <a:pt x="8794" y="4475"/>
                      </a:cubicBezTo>
                      <a:cubicBezTo>
                        <a:pt x="8519" y="5143"/>
                        <a:pt x="8165" y="5771"/>
                        <a:pt x="7734" y="6360"/>
                      </a:cubicBezTo>
                      <a:cubicBezTo>
                        <a:pt x="7184" y="7106"/>
                        <a:pt x="6517" y="7773"/>
                        <a:pt x="5810" y="8323"/>
                      </a:cubicBezTo>
                      <a:cubicBezTo>
                        <a:pt x="5104" y="8911"/>
                        <a:pt x="4318" y="9422"/>
                        <a:pt x="3455" y="9814"/>
                      </a:cubicBezTo>
                      <a:cubicBezTo>
                        <a:pt x="2670" y="10168"/>
                        <a:pt x="1845" y="10442"/>
                        <a:pt x="982" y="10560"/>
                      </a:cubicBezTo>
                      <a:cubicBezTo>
                        <a:pt x="668" y="10599"/>
                        <a:pt x="314" y="10599"/>
                        <a:pt x="0" y="10599"/>
                      </a:cubicBezTo>
                      <a:lnTo>
                        <a:pt x="79" y="11070"/>
                      </a:lnTo>
                      <a:lnTo>
                        <a:pt x="118" y="11149"/>
                      </a:lnTo>
                      <a:lnTo>
                        <a:pt x="118" y="11228"/>
                      </a:lnTo>
                      <a:cubicBezTo>
                        <a:pt x="196" y="11463"/>
                        <a:pt x="275" y="11738"/>
                        <a:pt x="354" y="11934"/>
                      </a:cubicBezTo>
                      <a:cubicBezTo>
                        <a:pt x="393" y="12052"/>
                        <a:pt x="550" y="12130"/>
                        <a:pt x="668" y="12170"/>
                      </a:cubicBezTo>
                      <a:lnTo>
                        <a:pt x="1649" y="12170"/>
                      </a:lnTo>
                      <a:cubicBezTo>
                        <a:pt x="2002" y="12170"/>
                        <a:pt x="2356" y="12130"/>
                        <a:pt x="2670" y="12052"/>
                      </a:cubicBezTo>
                      <a:cubicBezTo>
                        <a:pt x="3337" y="11973"/>
                        <a:pt x="3965" y="11816"/>
                        <a:pt x="4593" y="11620"/>
                      </a:cubicBezTo>
                      <a:cubicBezTo>
                        <a:pt x="5849" y="11188"/>
                        <a:pt x="7066" y="10560"/>
                        <a:pt x="8126" y="9775"/>
                      </a:cubicBezTo>
                      <a:cubicBezTo>
                        <a:pt x="8676" y="9422"/>
                        <a:pt x="9147" y="8990"/>
                        <a:pt x="9618" y="8519"/>
                      </a:cubicBezTo>
                      <a:cubicBezTo>
                        <a:pt x="10050" y="8048"/>
                        <a:pt x="10482" y="7537"/>
                        <a:pt x="10835" y="6949"/>
                      </a:cubicBezTo>
                      <a:cubicBezTo>
                        <a:pt x="11384" y="6085"/>
                        <a:pt x="11699" y="5064"/>
                        <a:pt x="11659" y="4004"/>
                      </a:cubicBezTo>
                      <a:cubicBezTo>
                        <a:pt x="11620" y="3573"/>
                        <a:pt x="11542" y="3101"/>
                        <a:pt x="11345" y="2670"/>
                      </a:cubicBezTo>
                      <a:cubicBezTo>
                        <a:pt x="11188" y="2238"/>
                        <a:pt x="10953" y="1845"/>
                        <a:pt x="10639" y="1531"/>
                      </a:cubicBezTo>
                      <a:cubicBezTo>
                        <a:pt x="10325" y="1139"/>
                        <a:pt x="9971" y="825"/>
                        <a:pt x="9579" y="550"/>
                      </a:cubicBezTo>
                      <a:cubicBezTo>
                        <a:pt x="9304" y="314"/>
                        <a:pt x="8990" y="157"/>
                        <a:pt x="8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6"/>
                <p:cNvSpPr/>
                <p:nvPr/>
              </p:nvSpPr>
              <p:spPr>
                <a:xfrm>
                  <a:off x="4755575" y="2492050"/>
                  <a:ext cx="119750" cy="104000"/>
                </a:xfrm>
                <a:custGeom>
                  <a:avLst/>
                  <a:gdLst/>
                  <a:ahLst/>
                  <a:cxnLst/>
                  <a:rect l="l" t="t" r="r" b="b"/>
                  <a:pathLst>
                    <a:path w="4790" h="4160" extrusionOk="0">
                      <a:moveTo>
                        <a:pt x="3554" y="0"/>
                      </a:moveTo>
                      <a:cubicBezTo>
                        <a:pt x="2935" y="0"/>
                        <a:pt x="2118" y="397"/>
                        <a:pt x="1414" y="1075"/>
                      </a:cubicBezTo>
                      <a:cubicBezTo>
                        <a:pt x="393" y="2095"/>
                        <a:pt x="0" y="3351"/>
                        <a:pt x="550" y="3901"/>
                      </a:cubicBezTo>
                      <a:cubicBezTo>
                        <a:pt x="712" y="4076"/>
                        <a:pt x="953" y="4159"/>
                        <a:pt x="1240" y="4159"/>
                      </a:cubicBezTo>
                      <a:cubicBezTo>
                        <a:pt x="1855" y="4159"/>
                        <a:pt x="2680" y="3773"/>
                        <a:pt x="3376" y="3077"/>
                      </a:cubicBezTo>
                      <a:cubicBezTo>
                        <a:pt x="4397" y="2056"/>
                        <a:pt x="4790" y="800"/>
                        <a:pt x="4240" y="250"/>
                      </a:cubicBezTo>
                      <a:cubicBezTo>
                        <a:pt x="4070" y="80"/>
                        <a:pt x="3832" y="0"/>
                        <a:pt x="3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6"/>
                <p:cNvSpPr/>
                <p:nvPr/>
              </p:nvSpPr>
              <p:spPr>
                <a:xfrm>
                  <a:off x="4896900" y="2329600"/>
                  <a:ext cx="130550" cy="136100"/>
                </a:xfrm>
                <a:custGeom>
                  <a:avLst/>
                  <a:gdLst/>
                  <a:ahLst/>
                  <a:cxnLst/>
                  <a:rect l="l" t="t" r="r" b="b"/>
                  <a:pathLst>
                    <a:path w="5222" h="5444" extrusionOk="0">
                      <a:moveTo>
                        <a:pt x="1395" y="0"/>
                      </a:moveTo>
                      <a:cubicBezTo>
                        <a:pt x="1153" y="0"/>
                        <a:pt x="932" y="62"/>
                        <a:pt x="746" y="192"/>
                      </a:cubicBezTo>
                      <a:cubicBezTo>
                        <a:pt x="0" y="742"/>
                        <a:pt x="275" y="2312"/>
                        <a:pt x="1256" y="3725"/>
                      </a:cubicBezTo>
                      <a:cubicBezTo>
                        <a:pt x="2041" y="4782"/>
                        <a:pt x="3081" y="5443"/>
                        <a:pt x="3859" y="5443"/>
                      </a:cubicBezTo>
                      <a:cubicBezTo>
                        <a:pt x="4093" y="5443"/>
                        <a:pt x="4303" y="5384"/>
                        <a:pt x="4475" y="5256"/>
                      </a:cubicBezTo>
                      <a:cubicBezTo>
                        <a:pt x="5221" y="4707"/>
                        <a:pt x="4986" y="3097"/>
                        <a:pt x="3965" y="1723"/>
                      </a:cubicBezTo>
                      <a:cubicBezTo>
                        <a:pt x="3186" y="645"/>
                        <a:pt x="2178"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6"/>
                <p:cNvSpPr/>
                <p:nvPr/>
              </p:nvSpPr>
              <p:spPr>
                <a:xfrm>
                  <a:off x="5441575" y="5131400"/>
                  <a:ext cx="45175" cy="87375"/>
                </a:xfrm>
                <a:custGeom>
                  <a:avLst/>
                  <a:gdLst/>
                  <a:ahLst/>
                  <a:cxnLst/>
                  <a:rect l="l" t="t" r="r" b="b"/>
                  <a:pathLst>
                    <a:path w="1807" h="3495" extrusionOk="0">
                      <a:moveTo>
                        <a:pt x="1531" y="1"/>
                      </a:moveTo>
                      <a:cubicBezTo>
                        <a:pt x="1492" y="1"/>
                        <a:pt x="1414" y="1"/>
                        <a:pt x="1374" y="40"/>
                      </a:cubicBezTo>
                      <a:lnTo>
                        <a:pt x="1335" y="40"/>
                      </a:lnTo>
                      <a:cubicBezTo>
                        <a:pt x="1100" y="197"/>
                        <a:pt x="864" y="433"/>
                        <a:pt x="707" y="668"/>
                      </a:cubicBezTo>
                      <a:cubicBezTo>
                        <a:pt x="511" y="904"/>
                        <a:pt x="354" y="1178"/>
                        <a:pt x="275" y="1493"/>
                      </a:cubicBezTo>
                      <a:cubicBezTo>
                        <a:pt x="157" y="1767"/>
                        <a:pt x="79" y="2042"/>
                        <a:pt x="40" y="2317"/>
                      </a:cubicBezTo>
                      <a:cubicBezTo>
                        <a:pt x="0" y="2631"/>
                        <a:pt x="0" y="2984"/>
                        <a:pt x="0" y="3298"/>
                      </a:cubicBezTo>
                      <a:cubicBezTo>
                        <a:pt x="0" y="3338"/>
                        <a:pt x="0" y="3377"/>
                        <a:pt x="40" y="3416"/>
                      </a:cubicBezTo>
                      <a:cubicBezTo>
                        <a:pt x="40" y="3455"/>
                        <a:pt x="79" y="3495"/>
                        <a:pt x="157" y="3495"/>
                      </a:cubicBezTo>
                      <a:cubicBezTo>
                        <a:pt x="236" y="3495"/>
                        <a:pt x="314" y="3416"/>
                        <a:pt x="314" y="3338"/>
                      </a:cubicBezTo>
                      <a:cubicBezTo>
                        <a:pt x="314" y="3024"/>
                        <a:pt x="354" y="2709"/>
                        <a:pt x="432" y="2395"/>
                      </a:cubicBezTo>
                      <a:cubicBezTo>
                        <a:pt x="511" y="2081"/>
                        <a:pt x="589" y="1807"/>
                        <a:pt x="746" y="1532"/>
                      </a:cubicBezTo>
                      <a:cubicBezTo>
                        <a:pt x="864" y="1296"/>
                        <a:pt x="1060" y="1061"/>
                        <a:pt x="1217" y="864"/>
                      </a:cubicBezTo>
                      <a:cubicBezTo>
                        <a:pt x="1374" y="707"/>
                        <a:pt x="1531" y="590"/>
                        <a:pt x="1688" y="472"/>
                      </a:cubicBezTo>
                      <a:cubicBezTo>
                        <a:pt x="1806" y="354"/>
                        <a:pt x="1806" y="197"/>
                        <a:pt x="1728" y="79"/>
                      </a:cubicBezTo>
                      <a:cubicBezTo>
                        <a:pt x="1688" y="40"/>
                        <a:pt x="1610" y="1"/>
                        <a:pt x="1531" y="1"/>
                      </a:cubicBez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6"/>
                <p:cNvSpPr/>
                <p:nvPr/>
              </p:nvSpPr>
              <p:spPr>
                <a:xfrm>
                  <a:off x="5493575" y="5150050"/>
                  <a:ext cx="63825" cy="90325"/>
                </a:xfrm>
                <a:custGeom>
                  <a:avLst/>
                  <a:gdLst/>
                  <a:ahLst/>
                  <a:cxnLst/>
                  <a:rect l="l" t="t" r="r" b="b"/>
                  <a:pathLst>
                    <a:path w="2553" h="3613" extrusionOk="0">
                      <a:moveTo>
                        <a:pt x="2042" y="1"/>
                      </a:moveTo>
                      <a:cubicBezTo>
                        <a:pt x="2003" y="1"/>
                        <a:pt x="1964" y="40"/>
                        <a:pt x="1925" y="40"/>
                      </a:cubicBezTo>
                      <a:lnTo>
                        <a:pt x="1885" y="79"/>
                      </a:lnTo>
                      <a:cubicBezTo>
                        <a:pt x="1610" y="197"/>
                        <a:pt x="1336" y="393"/>
                        <a:pt x="1100" y="629"/>
                      </a:cubicBezTo>
                      <a:cubicBezTo>
                        <a:pt x="982" y="747"/>
                        <a:pt x="865" y="904"/>
                        <a:pt x="786" y="1021"/>
                      </a:cubicBezTo>
                      <a:cubicBezTo>
                        <a:pt x="668" y="1139"/>
                        <a:pt x="590" y="1296"/>
                        <a:pt x="551" y="1453"/>
                      </a:cubicBezTo>
                      <a:cubicBezTo>
                        <a:pt x="394" y="1728"/>
                        <a:pt x="276" y="2042"/>
                        <a:pt x="197" y="2356"/>
                      </a:cubicBezTo>
                      <a:cubicBezTo>
                        <a:pt x="119" y="2670"/>
                        <a:pt x="40" y="3023"/>
                        <a:pt x="1" y="3377"/>
                      </a:cubicBezTo>
                      <a:cubicBezTo>
                        <a:pt x="1" y="3494"/>
                        <a:pt x="79" y="3612"/>
                        <a:pt x="236" y="3612"/>
                      </a:cubicBezTo>
                      <a:cubicBezTo>
                        <a:pt x="354" y="3612"/>
                        <a:pt x="433" y="3534"/>
                        <a:pt x="472" y="3416"/>
                      </a:cubicBezTo>
                      <a:cubicBezTo>
                        <a:pt x="472" y="3259"/>
                        <a:pt x="511" y="3063"/>
                        <a:pt x="551" y="2906"/>
                      </a:cubicBezTo>
                      <a:cubicBezTo>
                        <a:pt x="551" y="2906"/>
                        <a:pt x="551" y="2866"/>
                        <a:pt x="551" y="2866"/>
                      </a:cubicBezTo>
                      <a:cubicBezTo>
                        <a:pt x="629" y="2552"/>
                        <a:pt x="747" y="2238"/>
                        <a:pt x="904" y="1924"/>
                      </a:cubicBezTo>
                      <a:cubicBezTo>
                        <a:pt x="1022" y="1689"/>
                        <a:pt x="1179" y="1492"/>
                        <a:pt x="1375" y="1296"/>
                      </a:cubicBezTo>
                      <a:cubicBezTo>
                        <a:pt x="1532" y="1139"/>
                        <a:pt x="1689" y="982"/>
                        <a:pt x="1885" y="864"/>
                      </a:cubicBezTo>
                      <a:cubicBezTo>
                        <a:pt x="1964" y="786"/>
                        <a:pt x="2082" y="747"/>
                        <a:pt x="2199" y="668"/>
                      </a:cubicBezTo>
                      <a:cubicBezTo>
                        <a:pt x="2553" y="511"/>
                        <a:pt x="2435" y="1"/>
                        <a:pt x="2042" y="1"/>
                      </a:cubicBez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6"/>
                <p:cNvSpPr/>
                <p:nvPr/>
              </p:nvSpPr>
              <p:spPr>
                <a:xfrm>
                  <a:off x="5110850" y="4423825"/>
                  <a:ext cx="259100" cy="493650"/>
                </a:xfrm>
                <a:custGeom>
                  <a:avLst/>
                  <a:gdLst/>
                  <a:ahLst/>
                  <a:cxnLst/>
                  <a:rect l="l" t="t" r="r" b="b"/>
                  <a:pathLst>
                    <a:path w="10364" h="19746" extrusionOk="0">
                      <a:moveTo>
                        <a:pt x="236" y="0"/>
                      </a:moveTo>
                      <a:cubicBezTo>
                        <a:pt x="157" y="0"/>
                        <a:pt x="118" y="39"/>
                        <a:pt x="118" y="118"/>
                      </a:cubicBezTo>
                      <a:cubicBezTo>
                        <a:pt x="0" y="2787"/>
                        <a:pt x="471" y="5457"/>
                        <a:pt x="1413" y="7969"/>
                      </a:cubicBezTo>
                      <a:cubicBezTo>
                        <a:pt x="1610" y="8558"/>
                        <a:pt x="1845" y="9147"/>
                        <a:pt x="2198" y="9853"/>
                      </a:cubicBezTo>
                      <a:cubicBezTo>
                        <a:pt x="2512" y="10521"/>
                        <a:pt x="2787" y="11070"/>
                        <a:pt x="3141" y="11659"/>
                      </a:cubicBezTo>
                      <a:cubicBezTo>
                        <a:pt x="3769" y="12798"/>
                        <a:pt x="4554" y="13897"/>
                        <a:pt x="5457" y="14917"/>
                      </a:cubicBezTo>
                      <a:cubicBezTo>
                        <a:pt x="5967" y="15506"/>
                        <a:pt x="6595" y="16095"/>
                        <a:pt x="7184" y="16645"/>
                      </a:cubicBezTo>
                      <a:cubicBezTo>
                        <a:pt x="7969" y="17391"/>
                        <a:pt x="8754" y="18176"/>
                        <a:pt x="9422" y="19000"/>
                      </a:cubicBezTo>
                      <a:cubicBezTo>
                        <a:pt x="9579" y="19236"/>
                        <a:pt x="9736" y="19432"/>
                        <a:pt x="9893" y="19628"/>
                      </a:cubicBezTo>
                      <a:cubicBezTo>
                        <a:pt x="9932" y="19707"/>
                        <a:pt x="10010" y="19746"/>
                        <a:pt x="10089" y="19746"/>
                      </a:cubicBezTo>
                      <a:cubicBezTo>
                        <a:pt x="10128" y="19746"/>
                        <a:pt x="10167" y="19746"/>
                        <a:pt x="10207" y="19707"/>
                      </a:cubicBezTo>
                      <a:cubicBezTo>
                        <a:pt x="10324" y="19667"/>
                        <a:pt x="10364" y="19510"/>
                        <a:pt x="10285" y="19393"/>
                      </a:cubicBezTo>
                      <a:cubicBezTo>
                        <a:pt x="10128" y="19118"/>
                        <a:pt x="9971" y="18843"/>
                        <a:pt x="9775" y="18607"/>
                      </a:cubicBezTo>
                      <a:cubicBezTo>
                        <a:pt x="9618" y="18333"/>
                        <a:pt x="9422" y="18058"/>
                        <a:pt x="9147" y="17744"/>
                      </a:cubicBezTo>
                      <a:cubicBezTo>
                        <a:pt x="8715" y="17194"/>
                        <a:pt x="8205" y="16684"/>
                        <a:pt x="7773" y="16252"/>
                      </a:cubicBezTo>
                      <a:lnTo>
                        <a:pt x="7459" y="15938"/>
                      </a:lnTo>
                      <a:cubicBezTo>
                        <a:pt x="7105" y="15546"/>
                        <a:pt x="6713" y="15153"/>
                        <a:pt x="6360" y="14760"/>
                      </a:cubicBezTo>
                      <a:cubicBezTo>
                        <a:pt x="6006" y="14368"/>
                        <a:pt x="5614" y="13897"/>
                        <a:pt x="5143" y="13308"/>
                      </a:cubicBezTo>
                      <a:cubicBezTo>
                        <a:pt x="4515" y="12444"/>
                        <a:pt x="3886" y="11581"/>
                        <a:pt x="3376" y="10678"/>
                      </a:cubicBezTo>
                      <a:cubicBezTo>
                        <a:pt x="3062" y="10167"/>
                        <a:pt x="2827" y="9696"/>
                        <a:pt x="2591" y="9225"/>
                      </a:cubicBezTo>
                      <a:cubicBezTo>
                        <a:pt x="2316" y="8754"/>
                        <a:pt x="2159" y="8362"/>
                        <a:pt x="1924" y="7812"/>
                      </a:cubicBezTo>
                      <a:cubicBezTo>
                        <a:pt x="1884" y="7773"/>
                        <a:pt x="1884" y="7773"/>
                        <a:pt x="1884" y="7734"/>
                      </a:cubicBezTo>
                      <a:cubicBezTo>
                        <a:pt x="1217" y="6163"/>
                        <a:pt x="746" y="4514"/>
                        <a:pt x="510" y="2866"/>
                      </a:cubicBezTo>
                      <a:cubicBezTo>
                        <a:pt x="353" y="1924"/>
                        <a:pt x="314" y="1021"/>
                        <a:pt x="353" y="118"/>
                      </a:cubicBezTo>
                      <a:cubicBezTo>
                        <a:pt x="353" y="79"/>
                        <a:pt x="353" y="39"/>
                        <a:pt x="314" y="39"/>
                      </a:cubicBezTo>
                      <a:cubicBezTo>
                        <a:pt x="314" y="0"/>
                        <a:pt x="275" y="0"/>
                        <a:pt x="2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6"/>
                <p:cNvSpPr/>
                <p:nvPr/>
              </p:nvSpPr>
              <p:spPr>
                <a:xfrm>
                  <a:off x="4947925" y="3252025"/>
                  <a:ext cx="25" cy="25"/>
                </a:xfrm>
                <a:custGeom>
                  <a:avLst/>
                  <a:gdLst/>
                  <a:ahLst/>
                  <a:cxnLst/>
                  <a:rect l="l" t="t" r="r" b="b"/>
                  <a:pathLst>
                    <a:path w="1" h="1" extrusionOk="0">
                      <a:moveTo>
                        <a:pt x="1" y="0"/>
                      </a:moveTo>
                      <a:lnTo>
                        <a:pt x="1" y="0"/>
                      </a:lnTo>
                      <a:lnTo>
                        <a:pt x="1" y="0"/>
                      </a:lnTo>
                      <a:lnTo>
                        <a:pt x="1" y="0"/>
                      </a:lnTo>
                      <a:close/>
                    </a:path>
                  </a:pathLst>
                </a:custGeom>
                <a:solidFill>
                  <a:srgbClr val="F7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6"/>
                <p:cNvSpPr/>
                <p:nvPr/>
              </p:nvSpPr>
              <p:spPr>
                <a:xfrm>
                  <a:off x="4515125" y="2794675"/>
                  <a:ext cx="659525" cy="811650"/>
                </a:xfrm>
                <a:custGeom>
                  <a:avLst/>
                  <a:gdLst/>
                  <a:ahLst/>
                  <a:cxnLst/>
                  <a:rect l="l" t="t" r="r" b="b"/>
                  <a:pathLst>
                    <a:path w="26381" h="32466" extrusionOk="0">
                      <a:moveTo>
                        <a:pt x="9775" y="1"/>
                      </a:moveTo>
                      <a:lnTo>
                        <a:pt x="9815" y="79"/>
                      </a:lnTo>
                      <a:cubicBezTo>
                        <a:pt x="9069" y="118"/>
                        <a:pt x="8323" y="197"/>
                        <a:pt x="7616" y="315"/>
                      </a:cubicBezTo>
                      <a:cubicBezTo>
                        <a:pt x="6792" y="472"/>
                        <a:pt x="5968" y="668"/>
                        <a:pt x="5222" y="943"/>
                      </a:cubicBezTo>
                      <a:cubicBezTo>
                        <a:pt x="4397" y="1178"/>
                        <a:pt x="3651" y="1532"/>
                        <a:pt x="2906" y="1963"/>
                      </a:cubicBezTo>
                      <a:cubicBezTo>
                        <a:pt x="2238" y="2317"/>
                        <a:pt x="1610" y="2788"/>
                        <a:pt x="1100" y="3337"/>
                      </a:cubicBezTo>
                      <a:cubicBezTo>
                        <a:pt x="629" y="3887"/>
                        <a:pt x="275" y="4515"/>
                        <a:pt x="118" y="5222"/>
                      </a:cubicBezTo>
                      <a:cubicBezTo>
                        <a:pt x="40" y="5771"/>
                        <a:pt x="40" y="6282"/>
                        <a:pt x="158" y="6831"/>
                      </a:cubicBezTo>
                      <a:cubicBezTo>
                        <a:pt x="79" y="6870"/>
                        <a:pt x="1" y="6988"/>
                        <a:pt x="1" y="7106"/>
                      </a:cubicBezTo>
                      <a:cubicBezTo>
                        <a:pt x="1" y="7224"/>
                        <a:pt x="40" y="7302"/>
                        <a:pt x="118" y="7381"/>
                      </a:cubicBezTo>
                      <a:cubicBezTo>
                        <a:pt x="236" y="7459"/>
                        <a:pt x="315" y="7538"/>
                        <a:pt x="432" y="7616"/>
                      </a:cubicBezTo>
                      <a:cubicBezTo>
                        <a:pt x="511" y="7813"/>
                        <a:pt x="589" y="8009"/>
                        <a:pt x="668" y="8166"/>
                      </a:cubicBezTo>
                      <a:cubicBezTo>
                        <a:pt x="746" y="8284"/>
                        <a:pt x="864" y="8362"/>
                        <a:pt x="982" y="8362"/>
                      </a:cubicBezTo>
                      <a:cubicBezTo>
                        <a:pt x="1060" y="8362"/>
                        <a:pt x="1139" y="8362"/>
                        <a:pt x="1178" y="8323"/>
                      </a:cubicBezTo>
                      <a:cubicBezTo>
                        <a:pt x="1257" y="8284"/>
                        <a:pt x="1296" y="8244"/>
                        <a:pt x="1335" y="8166"/>
                      </a:cubicBezTo>
                      <a:cubicBezTo>
                        <a:pt x="2238" y="8598"/>
                        <a:pt x="3259" y="8833"/>
                        <a:pt x="4279" y="8912"/>
                      </a:cubicBezTo>
                      <a:cubicBezTo>
                        <a:pt x="5025" y="9030"/>
                        <a:pt x="5850" y="9069"/>
                        <a:pt x="6596" y="9108"/>
                      </a:cubicBezTo>
                      <a:cubicBezTo>
                        <a:pt x="7381" y="9147"/>
                        <a:pt x="8284" y="9187"/>
                        <a:pt x="9147" y="9304"/>
                      </a:cubicBezTo>
                      <a:lnTo>
                        <a:pt x="9187" y="9304"/>
                      </a:lnTo>
                      <a:cubicBezTo>
                        <a:pt x="9893" y="9383"/>
                        <a:pt x="10600" y="9540"/>
                        <a:pt x="11228" y="9815"/>
                      </a:cubicBezTo>
                      <a:lnTo>
                        <a:pt x="11346" y="9854"/>
                      </a:lnTo>
                      <a:cubicBezTo>
                        <a:pt x="11620" y="9972"/>
                        <a:pt x="11934" y="10129"/>
                        <a:pt x="12209" y="10325"/>
                      </a:cubicBezTo>
                      <a:cubicBezTo>
                        <a:pt x="12406" y="10482"/>
                        <a:pt x="12602" y="10678"/>
                        <a:pt x="12759" y="10875"/>
                      </a:cubicBezTo>
                      <a:cubicBezTo>
                        <a:pt x="12877" y="11071"/>
                        <a:pt x="13034" y="11267"/>
                        <a:pt x="13112" y="11503"/>
                      </a:cubicBezTo>
                      <a:cubicBezTo>
                        <a:pt x="13191" y="11699"/>
                        <a:pt x="13230" y="11895"/>
                        <a:pt x="13269" y="12131"/>
                      </a:cubicBezTo>
                      <a:cubicBezTo>
                        <a:pt x="13308" y="12563"/>
                        <a:pt x="13308" y="12994"/>
                        <a:pt x="13230" y="13387"/>
                      </a:cubicBezTo>
                      <a:cubicBezTo>
                        <a:pt x="13151" y="13976"/>
                        <a:pt x="12994" y="14565"/>
                        <a:pt x="12837" y="15193"/>
                      </a:cubicBezTo>
                      <a:lnTo>
                        <a:pt x="12798" y="15311"/>
                      </a:lnTo>
                      <a:cubicBezTo>
                        <a:pt x="12759" y="15546"/>
                        <a:pt x="12680" y="15782"/>
                        <a:pt x="12641" y="16017"/>
                      </a:cubicBezTo>
                      <a:cubicBezTo>
                        <a:pt x="12563" y="16370"/>
                        <a:pt x="12484" y="16763"/>
                        <a:pt x="12406" y="17116"/>
                      </a:cubicBezTo>
                      <a:lnTo>
                        <a:pt x="12406" y="17156"/>
                      </a:lnTo>
                      <a:lnTo>
                        <a:pt x="12523" y="17156"/>
                      </a:lnTo>
                      <a:cubicBezTo>
                        <a:pt x="12602" y="17195"/>
                        <a:pt x="12641" y="17273"/>
                        <a:pt x="12602" y="17313"/>
                      </a:cubicBezTo>
                      <a:cubicBezTo>
                        <a:pt x="12445" y="17980"/>
                        <a:pt x="12327" y="18687"/>
                        <a:pt x="12248" y="19354"/>
                      </a:cubicBezTo>
                      <a:cubicBezTo>
                        <a:pt x="12052" y="20806"/>
                        <a:pt x="12013" y="22298"/>
                        <a:pt x="12209" y="23751"/>
                      </a:cubicBezTo>
                      <a:cubicBezTo>
                        <a:pt x="12406" y="25321"/>
                        <a:pt x="12916" y="26813"/>
                        <a:pt x="13662" y="28226"/>
                      </a:cubicBezTo>
                      <a:cubicBezTo>
                        <a:pt x="13937" y="28618"/>
                        <a:pt x="14172" y="29011"/>
                        <a:pt x="14447" y="29404"/>
                      </a:cubicBezTo>
                      <a:cubicBezTo>
                        <a:pt x="14722" y="29718"/>
                        <a:pt x="14957" y="30032"/>
                        <a:pt x="15193" y="30306"/>
                      </a:cubicBezTo>
                      <a:cubicBezTo>
                        <a:pt x="15467" y="30542"/>
                        <a:pt x="15782" y="30895"/>
                        <a:pt x="16056" y="31131"/>
                      </a:cubicBezTo>
                      <a:cubicBezTo>
                        <a:pt x="16292" y="31366"/>
                        <a:pt x="16645" y="31720"/>
                        <a:pt x="16920" y="31955"/>
                      </a:cubicBezTo>
                      <a:cubicBezTo>
                        <a:pt x="17156" y="32112"/>
                        <a:pt x="17352" y="32309"/>
                        <a:pt x="17587" y="32466"/>
                      </a:cubicBezTo>
                      <a:lnTo>
                        <a:pt x="17862" y="32466"/>
                      </a:lnTo>
                      <a:cubicBezTo>
                        <a:pt x="18608" y="32466"/>
                        <a:pt x="19315" y="32348"/>
                        <a:pt x="20021" y="32112"/>
                      </a:cubicBezTo>
                      <a:cubicBezTo>
                        <a:pt x="20963" y="31759"/>
                        <a:pt x="21906" y="31288"/>
                        <a:pt x="22730" y="30699"/>
                      </a:cubicBezTo>
                      <a:cubicBezTo>
                        <a:pt x="23554" y="30071"/>
                        <a:pt x="24339" y="29364"/>
                        <a:pt x="24967" y="28540"/>
                      </a:cubicBezTo>
                      <a:cubicBezTo>
                        <a:pt x="25556" y="27794"/>
                        <a:pt x="25988" y="26970"/>
                        <a:pt x="26224" y="26067"/>
                      </a:cubicBezTo>
                      <a:cubicBezTo>
                        <a:pt x="26263" y="25988"/>
                        <a:pt x="26224" y="25870"/>
                        <a:pt x="26184" y="25792"/>
                      </a:cubicBezTo>
                      <a:cubicBezTo>
                        <a:pt x="26224" y="25360"/>
                        <a:pt x="26263" y="24968"/>
                        <a:pt x="26302" y="24497"/>
                      </a:cubicBezTo>
                      <a:cubicBezTo>
                        <a:pt x="26145" y="24222"/>
                        <a:pt x="25988" y="23947"/>
                        <a:pt x="25831" y="23633"/>
                      </a:cubicBezTo>
                      <a:cubicBezTo>
                        <a:pt x="25360" y="22612"/>
                        <a:pt x="25046" y="21552"/>
                        <a:pt x="24928" y="20453"/>
                      </a:cubicBezTo>
                      <a:cubicBezTo>
                        <a:pt x="24928" y="20414"/>
                        <a:pt x="24928" y="20375"/>
                        <a:pt x="24928" y="20335"/>
                      </a:cubicBezTo>
                      <a:cubicBezTo>
                        <a:pt x="24967" y="20296"/>
                        <a:pt x="25007" y="20296"/>
                        <a:pt x="25046" y="20296"/>
                      </a:cubicBezTo>
                      <a:cubicBezTo>
                        <a:pt x="25125" y="20296"/>
                        <a:pt x="25164" y="20335"/>
                        <a:pt x="25203" y="20414"/>
                      </a:cubicBezTo>
                      <a:cubicBezTo>
                        <a:pt x="25203" y="20610"/>
                        <a:pt x="25242" y="20767"/>
                        <a:pt x="25282" y="20885"/>
                      </a:cubicBezTo>
                      <a:cubicBezTo>
                        <a:pt x="25399" y="21395"/>
                        <a:pt x="25596" y="21906"/>
                        <a:pt x="25870" y="22377"/>
                      </a:cubicBezTo>
                      <a:cubicBezTo>
                        <a:pt x="26027" y="22651"/>
                        <a:pt x="26184" y="22887"/>
                        <a:pt x="26341" y="23162"/>
                      </a:cubicBezTo>
                      <a:cubicBezTo>
                        <a:pt x="26381" y="21042"/>
                        <a:pt x="26302" y="18922"/>
                        <a:pt x="26027" y="16802"/>
                      </a:cubicBezTo>
                      <a:cubicBezTo>
                        <a:pt x="25870" y="15507"/>
                        <a:pt x="25674" y="14211"/>
                        <a:pt x="25360" y="12916"/>
                      </a:cubicBezTo>
                      <a:cubicBezTo>
                        <a:pt x="25085" y="11856"/>
                        <a:pt x="24732" y="10796"/>
                        <a:pt x="24300" y="9775"/>
                      </a:cubicBezTo>
                      <a:cubicBezTo>
                        <a:pt x="23476" y="7813"/>
                        <a:pt x="22298" y="6007"/>
                        <a:pt x="20806" y="4476"/>
                      </a:cubicBezTo>
                      <a:cubicBezTo>
                        <a:pt x="19315" y="2984"/>
                        <a:pt x="17509" y="1806"/>
                        <a:pt x="15546" y="1061"/>
                      </a:cubicBezTo>
                      <a:cubicBezTo>
                        <a:pt x="14525" y="629"/>
                        <a:pt x="13426" y="354"/>
                        <a:pt x="12366" y="197"/>
                      </a:cubicBezTo>
                      <a:cubicBezTo>
                        <a:pt x="11660" y="79"/>
                        <a:pt x="10914" y="40"/>
                        <a:pt x="10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6"/>
                <p:cNvSpPr/>
                <p:nvPr/>
              </p:nvSpPr>
              <p:spPr>
                <a:xfrm>
                  <a:off x="5139300" y="3302075"/>
                  <a:ext cx="99150" cy="151150"/>
                </a:xfrm>
                <a:custGeom>
                  <a:avLst/>
                  <a:gdLst/>
                  <a:ahLst/>
                  <a:cxnLst/>
                  <a:rect l="l" t="t" r="r" b="b"/>
                  <a:pathLst>
                    <a:path w="3966" h="6046" extrusionOk="0">
                      <a:moveTo>
                        <a:pt x="118" y="0"/>
                      </a:moveTo>
                      <a:cubicBezTo>
                        <a:pt x="79" y="0"/>
                        <a:pt x="79" y="0"/>
                        <a:pt x="40" y="39"/>
                      </a:cubicBezTo>
                      <a:cubicBezTo>
                        <a:pt x="0" y="79"/>
                        <a:pt x="0" y="118"/>
                        <a:pt x="0" y="157"/>
                      </a:cubicBezTo>
                      <a:cubicBezTo>
                        <a:pt x="158" y="1256"/>
                        <a:pt x="472" y="2316"/>
                        <a:pt x="943" y="3337"/>
                      </a:cubicBezTo>
                      <a:cubicBezTo>
                        <a:pt x="1178" y="3886"/>
                        <a:pt x="1492" y="4358"/>
                        <a:pt x="1846" y="4829"/>
                      </a:cubicBezTo>
                      <a:cubicBezTo>
                        <a:pt x="2238" y="5339"/>
                        <a:pt x="2709" y="5732"/>
                        <a:pt x="3298" y="6006"/>
                      </a:cubicBezTo>
                      <a:cubicBezTo>
                        <a:pt x="3337" y="6046"/>
                        <a:pt x="3416" y="6046"/>
                        <a:pt x="3455" y="6046"/>
                      </a:cubicBezTo>
                      <a:cubicBezTo>
                        <a:pt x="3612" y="6046"/>
                        <a:pt x="3730" y="6006"/>
                        <a:pt x="3808" y="5889"/>
                      </a:cubicBezTo>
                      <a:cubicBezTo>
                        <a:pt x="3965" y="5692"/>
                        <a:pt x="3926" y="5417"/>
                        <a:pt x="3769" y="5260"/>
                      </a:cubicBezTo>
                      <a:lnTo>
                        <a:pt x="3534" y="5064"/>
                      </a:lnTo>
                      <a:cubicBezTo>
                        <a:pt x="3377" y="4907"/>
                        <a:pt x="3180" y="4750"/>
                        <a:pt x="2984" y="4593"/>
                      </a:cubicBezTo>
                      <a:cubicBezTo>
                        <a:pt x="2827" y="4397"/>
                        <a:pt x="2552" y="4161"/>
                        <a:pt x="2317" y="3926"/>
                      </a:cubicBezTo>
                      <a:cubicBezTo>
                        <a:pt x="2081" y="3690"/>
                        <a:pt x="1806" y="3376"/>
                        <a:pt x="1610" y="3101"/>
                      </a:cubicBezTo>
                      <a:cubicBezTo>
                        <a:pt x="1374" y="2787"/>
                        <a:pt x="1178" y="2434"/>
                        <a:pt x="982" y="2120"/>
                      </a:cubicBezTo>
                      <a:cubicBezTo>
                        <a:pt x="707" y="1649"/>
                        <a:pt x="511" y="1139"/>
                        <a:pt x="393" y="628"/>
                      </a:cubicBezTo>
                      <a:cubicBezTo>
                        <a:pt x="354" y="471"/>
                        <a:pt x="315" y="314"/>
                        <a:pt x="315" y="157"/>
                      </a:cubicBezTo>
                      <a:cubicBezTo>
                        <a:pt x="275" y="79"/>
                        <a:pt x="236"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6"/>
                <p:cNvSpPr/>
                <p:nvPr/>
              </p:nvSpPr>
              <p:spPr>
                <a:xfrm>
                  <a:off x="4515125" y="2794675"/>
                  <a:ext cx="646775" cy="486800"/>
                </a:xfrm>
                <a:custGeom>
                  <a:avLst/>
                  <a:gdLst/>
                  <a:ahLst/>
                  <a:cxnLst/>
                  <a:rect l="l" t="t" r="r" b="b"/>
                  <a:pathLst>
                    <a:path w="25871" h="19472" extrusionOk="0">
                      <a:moveTo>
                        <a:pt x="9815" y="1"/>
                      </a:moveTo>
                      <a:lnTo>
                        <a:pt x="9815" y="40"/>
                      </a:lnTo>
                      <a:cubicBezTo>
                        <a:pt x="9069" y="79"/>
                        <a:pt x="8323" y="197"/>
                        <a:pt x="7616" y="315"/>
                      </a:cubicBezTo>
                      <a:cubicBezTo>
                        <a:pt x="6792" y="472"/>
                        <a:pt x="5968" y="668"/>
                        <a:pt x="5182" y="943"/>
                      </a:cubicBezTo>
                      <a:cubicBezTo>
                        <a:pt x="4397" y="1178"/>
                        <a:pt x="3612" y="1532"/>
                        <a:pt x="2866" y="1924"/>
                      </a:cubicBezTo>
                      <a:cubicBezTo>
                        <a:pt x="2199" y="2277"/>
                        <a:pt x="1610" y="2749"/>
                        <a:pt x="1100" y="3337"/>
                      </a:cubicBezTo>
                      <a:cubicBezTo>
                        <a:pt x="589" y="3848"/>
                        <a:pt x="236" y="4515"/>
                        <a:pt x="118" y="5222"/>
                      </a:cubicBezTo>
                      <a:cubicBezTo>
                        <a:pt x="1" y="5732"/>
                        <a:pt x="1" y="6282"/>
                        <a:pt x="118" y="6792"/>
                      </a:cubicBezTo>
                      <a:cubicBezTo>
                        <a:pt x="40" y="6870"/>
                        <a:pt x="1" y="6988"/>
                        <a:pt x="1" y="7106"/>
                      </a:cubicBezTo>
                      <a:cubicBezTo>
                        <a:pt x="1" y="7185"/>
                        <a:pt x="40" y="7302"/>
                        <a:pt x="118" y="7381"/>
                      </a:cubicBezTo>
                      <a:cubicBezTo>
                        <a:pt x="197" y="7459"/>
                        <a:pt x="315" y="7538"/>
                        <a:pt x="393" y="7616"/>
                      </a:cubicBezTo>
                      <a:cubicBezTo>
                        <a:pt x="472" y="7813"/>
                        <a:pt x="550" y="7970"/>
                        <a:pt x="668" y="8166"/>
                      </a:cubicBezTo>
                      <a:cubicBezTo>
                        <a:pt x="707" y="8284"/>
                        <a:pt x="864" y="8362"/>
                        <a:pt x="982" y="8362"/>
                      </a:cubicBezTo>
                      <a:cubicBezTo>
                        <a:pt x="1060" y="8362"/>
                        <a:pt x="1139" y="8323"/>
                        <a:pt x="1178" y="8323"/>
                      </a:cubicBezTo>
                      <a:cubicBezTo>
                        <a:pt x="1257" y="8284"/>
                        <a:pt x="1296" y="8205"/>
                        <a:pt x="1296" y="8166"/>
                      </a:cubicBezTo>
                      <a:cubicBezTo>
                        <a:pt x="2238" y="8558"/>
                        <a:pt x="3259" y="8833"/>
                        <a:pt x="4240" y="8912"/>
                      </a:cubicBezTo>
                      <a:cubicBezTo>
                        <a:pt x="5065" y="9030"/>
                        <a:pt x="5850" y="9069"/>
                        <a:pt x="6596" y="9108"/>
                      </a:cubicBezTo>
                      <a:lnTo>
                        <a:pt x="6713" y="9108"/>
                      </a:lnTo>
                      <a:cubicBezTo>
                        <a:pt x="7498" y="9147"/>
                        <a:pt x="8323" y="9187"/>
                        <a:pt x="9147" y="9304"/>
                      </a:cubicBezTo>
                      <a:lnTo>
                        <a:pt x="9187" y="9304"/>
                      </a:lnTo>
                      <a:cubicBezTo>
                        <a:pt x="9893" y="9383"/>
                        <a:pt x="10560" y="9540"/>
                        <a:pt x="11228" y="9775"/>
                      </a:cubicBezTo>
                      <a:lnTo>
                        <a:pt x="11306" y="9815"/>
                      </a:lnTo>
                      <a:cubicBezTo>
                        <a:pt x="11620" y="9972"/>
                        <a:pt x="11895" y="10129"/>
                        <a:pt x="12170" y="10325"/>
                      </a:cubicBezTo>
                      <a:cubicBezTo>
                        <a:pt x="12406" y="10482"/>
                        <a:pt x="12563" y="10678"/>
                        <a:pt x="12759" y="10875"/>
                      </a:cubicBezTo>
                      <a:cubicBezTo>
                        <a:pt x="12877" y="11071"/>
                        <a:pt x="12994" y="11267"/>
                        <a:pt x="13112" y="11463"/>
                      </a:cubicBezTo>
                      <a:cubicBezTo>
                        <a:pt x="13191" y="11660"/>
                        <a:pt x="13230" y="11895"/>
                        <a:pt x="13269" y="12092"/>
                      </a:cubicBezTo>
                      <a:cubicBezTo>
                        <a:pt x="13308" y="12523"/>
                        <a:pt x="13308" y="12955"/>
                        <a:pt x="13230" y="13387"/>
                      </a:cubicBezTo>
                      <a:cubicBezTo>
                        <a:pt x="13151" y="13976"/>
                        <a:pt x="12994" y="14565"/>
                        <a:pt x="12837" y="15154"/>
                      </a:cubicBezTo>
                      <a:lnTo>
                        <a:pt x="12798" y="15271"/>
                      </a:lnTo>
                      <a:lnTo>
                        <a:pt x="12759" y="15428"/>
                      </a:lnTo>
                      <a:cubicBezTo>
                        <a:pt x="12759" y="15507"/>
                        <a:pt x="12720" y="15585"/>
                        <a:pt x="12720" y="15703"/>
                      </a:cubicBezTo>
                      <a:cubicBezTo>
                        <a:pt x="12680" y="15782"/>
                        <a:pt x="12720" y="15939"/>
                        <a:pt x="12759" y="16096"/>
                      </a:cubicBezTo>
                      <a:cubicBezTo>
                        <a:pt x="12837" y="16645"/>
                        <a:pt x="12955" y="17195"/>
                        <a:pt x="13191" y="17705"/>
                      </a:cubicBezTo>
                      <a:lnTo>
                        <a:pt x="13191" y="17666"/>
                      </a:lnTo>
                      <a:cubicBezTo>
                        <a:pt x="13308" y="17980"/>
                        <a:pt x="13505" y="18294"/>
                        <a:pt x="13701" y="18608"/>
                      </a:cubicBezTo>
                      <a:cubicBezTo>
                        <a:pt x="13858" y="18804"/>
                        <a:pt x="14015" y="18961"/>
                        <a:pt x="14211" y="19079"/>
                      </a:cubicBezTo>
                      <a:cubicBezTo>
                        <a:pt x="14329" y="19197"/>
                        <a:pt x="14447" y="19275"/>
                        <a:pt x="14604" y="19315"/>
                      </a:cubicBezTo>
                      <a:lnTo>
                        <a:pt x="14565" y="19315"/>
                      </a:lnTo>
                      <a:cubicBezTo>
                        <a:pt x="14722" y="19393"/>
                        <a:pt x="14879" y="19432"/>
                        <a:pt x="15075" y="19472"/>
                      </a:cubicBezTo>
                      <a:lnTo>
                        <a:pt x="15467" y="19472"/>
                      </a:lnTo>
                      <a:cubicBezTo>
                        <a:pt x="15625" y="19432"/>
                        <a:pt x="15821" y="19393"/>
                        <a:pt x="15978" y="19315"/>
                      </a:cubicBezTo>
                      <a:lnTo>
                        <a:pt x="15939" y="19315"/>
                      </a:lnTo>
                      <a:cubicBezTo>
                        <a:pt x="16096" y="19236"/>
                        <a:pt x="16213" y="19197"/>
                        <a:pt x="16331" y="19118"/>
                      </a:cubicBezTo>
                      <a:cubicBezTo>
                        <a:pt x="16606" y="18961"/>
                        <a:pt x="16841" y="18765"/>
                        <a:pt x="17077" y="18530"/>
                      </a:cubicBezTo>
                      <a:cubicBezTo>
                        <a:pt x="17156" y="18451"/>
                        <a:pt x="17234" y="18373"/>
                        <a:pt x="17313" y="18255"/>
                      </a:cubicBezTo>
                      <a:cubicBezTo>
                        <a:pt x="17391" y="18137"/>
                        <a:pt x="17470" y="18019"/>
                        <a:pt x="17548" y="17901"/>
                      </a:cubicBezTo>
                      <a:cubicBezTo>
                        <a:pt x="17587" y="17784"/>
                        <a:pt x="17666" y="17666"/>
                        <a:pt x="17705" y="17548"/>
                      </a:cubicBezTo>
                      <a:cubicBezTo>
                        <a:pt x="17784" y="17391"/>
                        <a:pt x="17823" y="17234"/>
                        <a:pt x="17901" y="17077"/>
                      </a:cubicBezTo>
                      <a:cubicBezTo>
                        <a:pt x="17980" y="16920"/>
                        <a:pt x="18098" y="16802"/>
                        <a:pt x="18215" y="16685"/>
                      </a:cubicBezTo>
                      <a:cubicBezTo>
                        <a:pt x="18333" y="16527"/>
                        <a:pt x="18490" y="16410"/>
                        <a:pt x="18686" y="16331"/>
                      </a:cubicBezTo>
                      <a:cubicBezTo>
                        <a:pt x="18765" y="16292"/>
                        <a:pt x="18883" y="16292"/>
                        <a:pt x="18961" y="16253"/>
                      </a:cubicBezTo>
                      <a:cubicBezTo>
                        <a:pt x="19079" y="16213"/>
                        <a:pt x="19236" y="16174"/>
                        <a:pt x="19354" y="16135"/>
                      </a:cubicBezTo>
                      <a:lnTo>
                        <a:pt x="19746" y="16135"/>
                      </a:lnTo>
                      <a:cubicBezTo>
                        <a:pt x="19805" y="16115"/>
                        <a:pt x="19864" y="16105"/>
                        <a:pt x="19923" y="16105"/>
                      </a:cubicBezTo>
                      <a:cubicBezTo>
                        <a:pt x="19982" y="16105"/>
                        <a:pt x="20041" y="16115"/>
                        <a:pt x="20100" y="16135"/>
                      </a:cubicBezTo>
                      <a:cubicBezTo>
                        <a:pt x="20335" y="16174"/>
                        <a:pt x="20571" y="16213"/>
                        <a:pt x="20806" y="16292"/>
                      </a:cubicBezTo>
                      <a:cubicBezTo>
                        <a:pt x="21317" y="16449"/>
                        <a:pt x="21827" y="16567"/>
                        <a:pt x="22377" y="16685"/>
                      </a:cubicBezTo>
                      <a:lnTo>
                        <a:pt x="22730" y="16685"/>
                      </a:lnTo>
                      <a:cubicBezTo>
                        <a:pt x="22848" y="16685"/>
                        <a:pt x="22965" y="16685"/>
                        <a:pt x="23083" y="16645"/>
                      </a:cubicBezTo>
                      <a:lnTo>
                        <a:pt x="23044" y="16645"/>
                      </a:lnTo>
                      <a:cubicBezTo>
                        <a:pt x="23240" y="16606"/>
                        <a:pt x="23476" y="16567"/>
                        <a:pt x="23672" y="16527"/>
                      </a:cubicBezTo>
                      <a:cubicBezTo>
                        <a:pt x="23868" y="16449"/>
                        <a:pt x="24025" y="16410"/>
                        <a:pt x="24222" y="16331"/>
                      </a:cubicBezTo>
                      <a:lnTo>
                        <a:pt x="24182" y="16331"/>
                      </a:lnTo>
                      <a:cubicBezTo>
                        <a:pt x="24379" y="16253"/>
                        <a:pt x="24575" y="16135"/>
                        <a:pt x="24732" y="16056"/>
                      </a:cubicBezTo>
                      <a:cubicBezTo>
                        <a:pt x="24928" y="15939"/>
                        <a:pt x="25085" y="15821"/>
                        <a:pt x="25242" y="15703"/>
                      </a:cubicBezTo>
                      <a:cubicBezTo>
                        <a:pt x="25439" y="15546"/>
                        <a:pt x="25635" y="15389"/>
                        <a:pt x="25831" y="15193"/>
                      </a:cubicBezTo>
                      <a:lnTo>
                        <a:pt x="25870" y="15154"/>
                      </a:lnTo>
                      <a:cubicBezTo>
                        <a:pt x="25753" y="14408"/>
                        <a:pt x="25596" y="13662"/>
                        <a:pt x="25399" y="12877"/>
                      </a:cubicBezTo>
                      <a:cubicBezTo>
                        <a:pt x="25164" y="11817"/>
                        <a:pt x="24810" y="10757"/>
                        <a:pt x="24379" y="9736"/>
                      </a:cubicBezTo>
                      <a:cubicBezTo>
                        <a:pt x="23515" y="7773"/>
                        <a:pt x="22337" y="5968"/>
                        <a:pt x="20846" y="4437"/>
                      </a:cubicBezTo>
                      <a:cubicBezTo>
                        <a:pt x="20100" y="3730"/>
                        <a:pt x="19275" y="3063"/>
                        <a:pt x="18412" y="2474"/>
                      </a:cubicBezTo>
                      <a:cubicBezTo>
                        <a:pt x="17509" y="1885"/>
                        <a:pt x="16567" y="1414"/>
                        <a:pt x="15585" y="1061"/>
                      </a:cubicBezTo>
                      <a:cubicBezTo>
                        <a:pt x="14565" y="629"/>
                        <a:pt x="13505" y="354"/>
                        <a:pt x="12406" y="197"/>
                      </a:cubicBezTo>
                      <a:cubicBezTo>
                        <a:pt x="11699" y="79"/>
                        <a:pt x="10953" y="1"/>
                        <a:pt x="10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6"/>
                <p:cNvSpPr/>
                <p:nvPr/>
              </p:nvSpPr>
              <p:spPr>
                <a:xfrm>
                  <a:off x="4810525" y="3222575"/>
                  <a:ext cx="155100" cy="407300"/>
                </a:xfrm>
                <a:custGeom>
                  <a:avLst/>
                  <a:gdLst/>
                  <a:ahLst/>
                  <a:cxnLst/>
                  <a:rect l="l" t="t" r="r" b="b"/>
                  <a:pathLst>
                    <a:path w="6204" h="16292" extrusionOk="0">
                      <a:moveTo>
                        <a:pt x="747" y="0"/>
                      </a:moveTo>
                      <a:lnTo>
                        <a:pt x="747" y="40"/>
                      </a:lnTo>
                      <a:cubicBezTo>
                        <a:pt x="668" y="40"/>
                        <a:pt x="629" y="79"/>
                        <a:pt x="590" y="157"/>
                      </a:cubicBezTo>
                      <a:cubicBezTo>
                        <a:pt x="275" y="1453"/>
                        <a:pt x="118" y="2748"/>
                        <a:pt x="40" y="4083"/>
                      </a:cubicBezTo>
                      <a:cubicBezTo>
                        <a:pt x="1" y="5378"/>
                        <a:pt x="79" y="6713"/>
                        <a:pt x="354" y="8009"/>
                      </a:cubicBezTo>
                      <a:cubicBezTo>
                        <a:pt x="629" y="9304"/>
                        <a:pt x="1061" y="10600"/>
                        <a:pt x="1689" y="11777"/>
                      </a:cubicBezTo>
                      <a:cubicBezTo>
                        <a:pt x="2042" y="12366"/>
                        <a:pt x="2395" y="12955"/>
                        <a:pt x="2827" y="13544"/>
                      </a:cubicBezTo>
                      <a:cubicBezTo>
                        <a:pt x="3023" y="13819"/>
                        <a:pt x="3220" y="14093"/>
                        <a:pt x="3416" y="14368"/>
                      </a:cubicBezTo>
                      <a:cubicBezTo>
                        <a:pt x="3651" y="14682"/>
                        <a:pt x="3926" y="14957"/>
                        <a:pt x="4162" y="15193"/>
                      </a:cubicBezTo>
                      <a:cubicBezTo>
                        <a:pt x="4554" y="15585"/>
                        <a:pt x="4986" y="15938"/>
                        <a:pt x="5457" y="16213"/>
                      </a:cubicBezTo>
                      <a:cubicBezTo>
                        <a:pt x="5536" y="16252"/>
                        <a:pt x="5614" y="16292"/>
                        <a:pt x="5693" y="16292"/>
                      </a:cubicBezTo>
                      <a:cubicBezTo>
                        <a:pt x="5811" y="16292"/>
                        <a:pt x="5928" y="16252"/>
                        <a:pt x="6046" y="16135"/>
                      </a:cubicBezTo>
                      <a:cubicBezTo>
                        <a:pt x="6203" y="15978"/>
                        <a:pt x="6203" y="15664"/>
                        <a:pt x="6046" y="15467"/>
                      </a:cubicBezTo>
                      <a:cubicBezTo>
                        <a:pt x="5732" y="15232"/>
                        <a:pt x="5457" y="14996"/>
                        <a:pt x="5182" y="14800"/>
                      </a:cubicBezTo>
                      <a:cubicBezTo>
                        <a:pt x="4908" y="14564"/>
                        <a:pt x="4594" y="14290"/>
                        <a:pt x="4280" y="13976"/>
                      </a:cubicBezTo>
                      <a:cubicBezTo>
                        <a:pt x="4005" y="13662"/>
                        <a:pt x="3730" y="13465"/>
                        <a:pt x="3455" y="13151"/>
                      </a:cubicBezTo>
                      <a:cubicBezTo>
                        <a:pt x="3180" y="12837"/>
                        <a:pt x="2984" y="12562"/>
                        <a:pt x="2709" y="12248"/>
                      </a:cubicBezTo>
                      <a:cubicBezTo>
                        <a:pt x="2435" y="11856"/>
                        <a:pt x="2160" y="11463"/>
                        <a:pt x="1924" y="11071"/>
                      </a:cubicBezTo>
                      <a:cubicBezTo>
                        <a:pt x="1689" y="10639"/>
                        <a:pt x="1492" y="10246"/>
                        <a:pt x="1296" y="9814"/>
                      </a:cubicBezTo>
                      <a:cubicBezTo>
                        <a:pt x="904" y="8754"/>
                        <a:pt x="590" y="7695"/>
                        <a:pt x="432" y="6595"/>
                      </a:cubicBezTo>
                      <a:cubicBezTo>
                        <a:pt x="275" y="5143"/>
                        <a:pt x="275" y="3651"/>
                        <a:pt x="472" y="2199"/>
                      </a:cubicBezTo>
                      <a:cubicBezTo>
                        <a:pt x="590" y="1531"/>
                        <a:pt x="707" y="825"/>
                        <a:pt x="864" y="157"/>
                      </a:cubicBezTo>
                      <a:cubicBezTo>
                        <a:pt x="864" y="118"/>
                        <a:pt x="825" y="4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6"/>
                <p:cNvSpPr/>
                <p:nvPr/>
              </p:nvSpPr>
              <p:spPr>
                <a:xfrm>
                  <a:off x="4527875" y="2885950"/>
                  <a:ext cx="151175" cy="58650"/>
                </a:xfrm>
                <a:custGeom>
                  <a:avLst/>
                  <a:gdLst/>
                  <a:ahLst/>
                  <a:cxnLst/>
                  <a:rect l="l" t="t" r="r" b="b"/>
                  <a:pathLst>
                    <a:path w="6047" h="2346" extrusionOk="0">
                      <a:moveTo>
                        <a:pt x="4908" y="0"/>
                      </a:moveTo>
                      <a:cubicBezTo>
                        <a:pt x="4712" y="0"/>
                        <a:pt x="4515" y="0"/>
                        <a:pt x="4319" y="40"/>
                      </a:cubicBezTo>
                      <a:cubicBezTo>
                        <a:pt x="2670" y="157"/>
                        <a:pt x="1139" y="943"/>
                        <a:pt x="40" y="2160"/>
                      </a:cubicBezTo>
                      <a:cubicBezTo>
                        <a:pt x="1" y="2199"/>
                        <a:pt x="1" y="2277"/>
                        <a:pt x="40" y="2317"/>
                      </a:cubicBezTo>
                      <a:cubicBezTo>
                        <a:pt x="60" y="2336"/>
                        <a:pt x="89" y="2346"/>
                        <a:pt x="119" y="2346"/>
                      </a:cubicBezTo>
                      <a:cubicBezTo>
                        <a:pt x="148" y="2346"/>
                        <a:pt x="178" y="2336"/>
                        <a:pt x="197" y="2317"/>
                      </a:cubicBezTo>
                      <a:cubicBezTo>
                        <a:pt x="393" y="2081"/>
                        <a:pt x="629" y="1885"/>
                        <a:pt x="865" y="1688"/>
                      </a:cubicBezTo>
                      <a:cubicBezTo>
                        <a:pt x="1296" y="1335"/>
                        <a:pt x="1767" y="1060"/>
                        <a:pt x="2278" y="825"/>
                      </a:cubicBezTo>
                      <a:cubicBezTo>
                        <a:pt x="2749" y="629"/>
                        <a:pt x="3259" y="472"/>
                        <a:pt x="3769" y="393"/>
                      </a:cubicBezTo>
                      <a:cubicBezTo>
                        <a:pt x="4005" y="354"/>
                        <a:pt x="4201" y="354"/>
                        <a:pt x="4398" y="354"/>
                      </a:cubicBezTo>
                      <a:lnTo>
                        <a:pt x="4986" y="354"/>
                      </a:lnTo>
                      <a:cubicBezTo>
                        <a:pt x="5261" y="393"/>
                        <a:pt x="5497" y="432"/>
                        <a:pt x="5772" y="511"/>
                      </a:cubicBezTo>
                      <a:cubicBezTo>
                        <a:pt x="5792" y="518"/>
                        <a:pt x="5813" y="521"/>
                        <a:pt x="5834" y="521"/>
                      </a:cubicBezTo>
                      <a:cubicBezTo>
                        <a:pt x="5929" y="521"/>
                        <a:pt x="6014" y="451"/>
                        <a:pt x="6046" y="354"/>
                      </a:cubicBezTo>
                      <a:cubicBezTo>
                        <a:pt x="6046" y="314"/>
                        <a:pt x="6046" y="236"/>
                        <a:pt x="6007" y="197"/>
                      </a:cubicBezTo>
                      <a:cubicBezTo>
                        <a:pt x="5968" y="118"/>
                        <a:pt x="5929" y="79"/>
                        <a:pt x="5889" y="79"/>
                      </a:cubicBezTo>
                      <a:cubicBezTo>
                        <a:pt x="5615" y="40"/>
                        <a:pt x="5379" y="0"/>
                        <a:pt x="5104" y="0"/>
                      </a:cubicBez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6"/>
                <p:cNvSpPr/>
                <p:nvPr/>
              </p:nvSpPr>
              <p:spPr>
                <a:xfrm>
                  <a:off x="4539650" y="2829025"/>
                  <a:ext cx="125650" cy="65300"/>
                </a:xfrm>
                <a:custGeom>
                  <a:avLst/>
                  <a:gdLst/>
                  <a:ahLst/>
                  <a:cxnLst/>
                  <a:rect l="l" t="t" r="r" b="b"/>
                  <a:pathLst>
                    <a:path w="5026" h="2612" extrusionOk="0">
                      <a:moveTo>
                        <a:pt x="4672" y="1"/>
                      </a:moveTo>
                      <a:lnTo>
                        <a:pt x="4672" y="40"/>
                      </a:lnTo>
                      <a:cubicBezTo>
                        <a:pt x="4437" y="79"/>
                        <a:pt x="4241" y="79"/>
                        <a:pt x="4044" y="118"/>
                      </a:cubicBezTo>
                      <a:cubicBezTo>
                        <a:pt x="3809" y="158"/>
                        <a:pt x="3573" y="236"/>
                        <a:pt x="3338" y="315"/>
                      </a:cubicBezTo>
                      <a:cubicBezTo>
                        <a:pt x="2906" y="432"/>
                        <a:pt x="2513" y="589"/>
                        <a:pt x="2121" y="786"/>
                      </a:cubicBezTo>
                      <a:cubicBezTo>
                        <a:pt x="1728" y="1021"/>
                        <a:pt x="1375" y="1257"/>
                        <a:pt x="1022" y="1532"/>
                      </a:cubicBezTo>
                      <a:cubicBezTo>
                        <a:pt x="668" y="1806"/>
                        <a:pt x="354" y="2081"/>
                        <a:pt x="40" y="2395"/>
                      </a:cubicBezTo>
                      <a:cubicBezTo>
                        <a:pt x="1" y="2434"/>
                        <a:pt x="1" y="2513"/>
                        <a:pt x="40" y="2552"/>
                      </a:cubicBezTo>
                      <a:cubicBezTo>
                        <a:pt x="60" y="2591"/>
                        <a:pt x="89" y="2611"/>
                        <a:pt x="119" y="2611"/>
                      </a:cubicBezTo>
                      <a:cubicBezTo>
                        <a:pt x="148" y="2611"/>
                        <a:pt x="178" y="2591"/>
                        <a:pt x="197" y="2552"/>
                      </a:cubicBezTo>
                      <a:cubicBezTo>
                        <a:pt x="354" y="2434"/>
                        <a:pt x="472" y="2317"/>
                        <a:pt x="629" y="2199"/>
                      </a:cubicBezTo>
                      <a:lnTo>
                        <a:pt x="590" y="2199"/>
                      </a:lnTo>
                      <a:cubicBezTo>
                        <a:pt x="1139" y="1806"/>
                        <a:pt x="1689" y="1453"/>
                        <a:pt x="2317" y="1178"/>
                      </a:cubicBezTo>
                      <a:cubicBezTo>
                        <a:pt x="2788" y="982"/>
                        <a:pt x="3259" y="825"/>
                        <a:pt x="3770" y="746"/>
                      </a:cubicBezTo>
                      <a:cubicBezTo>
                        <a:pt x="4084" y="707"/>
                        <a:pt x="4398" y="668"/>
                        <a:pt x="4672" y="668"/>
                      </a:cubicBezTo>
                      <a:cubicBezTo>
                        <a:pt x="4869" y="668"/>
                        <a:pt x="5026" y="511"/>
                        <a:pt x="5026" y="354"/>
                      </a:cubicBezTo>
                      <a:cubicBezTo>
                        <a:pt x="5026" y="236"/>
                        <a:pt x="4987" y="158"/>
                        <a:pt x="4908" y="79"/>
                      </a:cubicBezTo>
                      <a:cubicBezTo>
                        <a:pt x="4869" y="40"/>
                        <a:pt x="4790" y="1"/>
                        <a:pt x="4712" y="1"/>
                      </a:cubicBez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6"/>
                <p:cNvSpPr/>
                <p:nvPr/>
              </p:nvSpPr>
              <p:spPr>
                <a:xfrm>
                  <a:off x="5003875" y="2385425"/>
                  <a:ext cx="563350" cy="1051125"/>
                </a:xfrm>
                <a:custGeom>
                  <a:avLst/>
                  <a:gdLst/>
                  <a:ahLst/>
                  <a:cxnLst/>
                  <a:rect l="l" t="t" r="r" b="b"/>
                  <a:pathLst>
                    <a:path w="22534" h="42045" extrusionOk="0">
                      <a:moveTo>
                        <a:pt x="8479" y="1"/>
                      </a:moveTo>
                      <a:cubicBezTo>
                        <a:pt x="8126" y="1"/>
                        <a:pt x="7734" y="40"/>
                        <a:pt x="7420" y="197"/>
                      </a:cubicBezTo>
                      <a:cubicBezTo>
                        <a:pt x="6634" y="472"/>
                        <a:pt x="5967" y="943"/>
                        <a:pt x="5457" y="1610"/>
                      </a:cubicBezTo>
                      <a:cubicBezTo>
                        <a:pt x="5064" y="2042"/>
                        <a:pt x="4750" y="2474"/>
                        <a:pt x="4475" y="2984"/>
                      </a:cubicBezTo>
                      <a:cubicBezTo>
                        <a:pt x="3886" y="3809"/>
                        <a:pt x="3415" y="4711"/>
                        <a:pt x="3062" y="5693"/>
                      </a:cubicBezTo>
                      <a:cubicBezTo>
                        <a:pt x="2944" y="5928"/>
                        <a:pt x="2827" y="6164"/>
                        <a:pt x="2709" y="6478"/>
                      </a:cubicBezTo>
                      <a:cubicBezTo>
                        <a:pt x="1845" y="8559"/>
                        <a:pt x="1178" y="10718"/>
                        <a:pt x="785" y="12916"/>
                      </a:cubicBezTo>
                      <a:cubicBezTo>
                        <a:pt x="353" y="15232"/>
                        <a:pt x="118" y="17588"/>
                        <a:pt x="79" y="19904"/>
                      </a:cubicBezTo>
                      <a:cubicBezTo>
                        <a:pt x="0" y="22220"/>
                        <a:pt x="157" y="24497"/>
                        <a:pt x="432" y="26774"/>
                      </a:cubicBezTo>
                      <a:cubicBezTo>
                        <a:pt x="707" y="28854"/>
                        <a:pt x="1139" y="30895"/>
                        <a:pt x="1767" y="32858"/>
                      </a:cubicBezTo>
                      <a:cubicBezTo>
                        <a:pt x="2081" y="33918"/>
                        <a:pt x="2513" y="34978"/>
                        <a:pt x="3023" y="35959"/>
                      </a:cubicBezTo>
                      <a:cubicBezTo>
                        <a:pt x="3572" y="36902"/>
                        <a:pt x="4201" y="37805"/>
                        <a:pt x="4907" y="38629"/>
                      </a:cubicBezTo>
                      <a:cubicBezTo>
                        <a:pt x="5614" y="39414"/>
                        <a:pt x="6438" y="40081"/>
                        <a:pt x="7341" y="40631"/>
                      </a:cubicBezTo>
                      <a:cubicBezTo>
                        <a:pt x="8244" y="41181"/>
                        <a:pt x="9225" y="41573"/>
                        <a:pt x="10285" y="41809"/>
                      </a:cubicBezTo>
                      <a:cubicBezTo>
                        <a:pt x="11070" y="41966"/>
                        <a:pt x="11855" y="42044"/>
                        <a:pt x="12641" y="42044"/>
                      </a:cubicBezTo>
                      <a:cubicBezTo>
                        <a:pt x="13033" y="42044"/>
                        <a:pt x="13386" y="42044"/>
                        <a:pt x="13740" y="42005"/>
                      </a:cubicBezTo>
                      <a:cubicBezTo>
                        <a:pt x="14368" y="41966"/>
                        <a:pt x="14957" y="41848"/>
                        <a:pt x="15546" y="41730"/>
                      </a:cubicBezTo>
                      <a:cubicBezTo>
                        <a:pt x="16134" y="41573"/>
                        <a:pt x="16684" y="41416"/>
                        <a:pt x="17234" y="41181"/>
                      </a:cubicBezTo>
                      <a:cubicBezTo>
                        <a:pt x="18294" y="40670"/>
                        <a:pt x="19275" y="40003"/>
                        <a:pt x="20060" y="39100"/>
                      </a:cubicBezTo>
                      <a:cubicBezTo>
                        <a:pt x="20806" y="38276"/>
                        <a:pt x="21395" y="37294"/>
                        <a:pt x="21827" y="36234"/>
                      </a:cubicBezTo>
                      <a:cubicBezTo>
                        <a:pt x="22180" y="35214"/>
                        <a:pt x="22415" y="34154"/>
                        <a:pt x="22494" y="33094"/>
                      </a:cubicBezTo>
                      <a:cubicBezTo>
                        <a:pt x="22533" y="31955"/>
                        <a:pt x="22494" y="30817"/>
                        <a:pt x="22337" y="29678"/>
                      </a:cubicBezTo>
                      <a:cubicBezTo>
                        <a:pt x="21984" y="27362"/>
                        <a:pt x="21355" y="25046"/>
                        <a:pt x="20531" y="22809"/>
                      </a:cubicBezTo>
                      <a:cubicBezTo>
                        <a:pt x="19903" y="21121"/>
                        <a:pt x="19196" y="19433"/>
                        <a:pt x="18529" y="17784"/>
                      </a:cubicBezTo>
                      <a:lnTo>
                        <a:pt x="18019" y="16528"/>
                      </a:lnTo>
                      <a:cubicBezTo>
                        <a:pt x="17783" y="15900"/>
                        <a:pt x="17548" y="15311"/>
                        <a:pt x="17312" y="14683"/>
                      </a:cubicBezTo>
                      <a:cubicBezTo>
                        <a:pt x="16880" y="13583"/>
                        <a:pt x="16448" y="12445"/>
                        <a:pt x="16017" y="11307"/>
                      </a:cubicBezTo>
                      <a:cubicBezTo>
                        <a:pt x="15349" y="9461"/>
                        <a:pt x="14682" y="7577"/>
                        <a:pt x="13936" y="5732"/>
                      </a:cubicBezTo>
                      <a:cubicBezTo>
                        <a:pt x="13504" y="4633"/>
                        <a:pt x="12994" y="3573"/>
                        <a:pt x="12405" y="2592"/>
                      </a:cubicBezTo>
                      <a:cubicBezTo>
                        <a:pt x="12091" y="2081"/>
                        <a:pt x="11738" y="1610"/>
                        <a:pt x="11306" y="1218"/>
                      </a:cubicBezTo>
                      <a:cubicBezTo>
                        <a:pt x="11110" y="1021"/>
                        <a:pt x="10874" y="825"/>
                        <a:pt x="10639" y="668"/>
                      </a:cubicBezTo>
                      <a:cubicBezTo>
                        <a:pt x="10364" y="511"/>
                        <a:pt x="10089" y="354"/>
                        <a:pt x="9814" y="276"/>
                      </a:cubicBezTo>
                      <a:cubicBezTo>
                        <a:pt x="9382" y="79"/>
                        <a:pt x="8951" y="1"/>
                        <a:pt x="8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6"/>
                <p:cNvSpPr/>
                <p:nvPr/>
              </p:nvSpPr>
              <p:spPr>
                <a:xfrm>
                  <a:off x="5207025" y="2385425"/>
                  <a:ext cx="361175" cy="1050125"/>
                </a:xfrm>
                <a:custGeom>
                  <a:avLst/>
                  <a:gdLst/>
                  <a:ahLst/>
                  <a:cxnLst/>
                  <a:rect l="l" t="t" r="r" b="b"/>
                  <a:pathLst>
                    <a:path w="14447" h="42005" extrusionOk="0">
                      <a:moveTo>
                        <a:pt x="0" y="1"/>
                      </a:moveTo>
                      <a:lnTo>
                        <a:pt x="196" y="158"/>
                      </a:lnTo>
                      <a:cubicBezTo>
                        <a:pt x="668" y="590"/>
                        <a:pt x="1060" y="1139"/>
                        <a:pt x="1335" y="1728"/>
                      </a:cubicBezTo>
                      <a:cubicBezTo>
                        <a:pt x="1688" y="2474"/>
                        <a:pt x="1924" y="3298"/>
                        <a:pt x="2120" y="4123"/>
                      </a:cubicBezTo>
                      <a:cubicBezTo>
                        <a:pt x="2316" y="4986"/>
                        <a:pt x="2434" y="5889"/>
                        <a:pt x="2552" y="6792"/>
                      </a:cubicBezTo>
                      <a:cubicBezTo>
                        <a:pt x="2630" y="7656"/>
                        <a:pt x="2709" y="8559"/>
                        <a:pt x="2787" y="9422"/>
                      </a:cubicBezTo>
                      <a:cubicBezTo>
                        <a:pt x="2827" y="10129"/>
                        <a:pt x="2905" y="10835"/>
                        <a:pt x="2984" y="11581"/>
                      </a:cubicBezTo>
                      <a:lnTo>
                        <a:pt x="2984" y="11542"/>
                      </a:lnTo>
                      <a:cubicBezTo>
                        <a:pt x="3023" y="11856"/>
                        <a:pt x="3101" y="12209"/>
                        <a:pt x="3180" y="12523"/>
                      </a:cubicBezTo>
                      <a:cubicBezTo>
                        <a:pt x="3258" y="12955"/>
                        <a:pt x="3376" y="13387"/>
                        <a:pt x="3494" y="13819"/>
                      </a:cubicBezTo>
                      <a:cubicBezTo>
                        <a:pt x="3729" y="14643"/>
                        <a:pt x="4004" y="15468"/>
                        <a:pt x="4358" y="16253"/>
                      </a:cubicBezTo>
                      <a:lnTo>
                        <a:pt x="4358" y="16214"/>
                      </a:lnTo>
                      <a:cubicBezTo>
                        <a:pt x="5103" y="17862"/>
                        <a:pt x="5889" y="19472"/>
                        <a:pt x="6791" y="21042"/>
                      </a:cubicBezTo>
                      <a:cubicBezTo>
                        <a:pt x="7655" y="22573"/>
                        <a:pt x="8519" y="24143"/>
                        <a:pt x="9225" y="25792"/>
                      </a:cubicBezTo>
                      <a:cubicBezTo>
                        <a:pt x="9736" y="26970"/>
                        <a:pt x="10168" y="28147"/>
                        <a:pt x="10482" y="29364"/>
                      </a:cubicBezTo>
                      <a:cubicBezTo>
                        <a:pt x="10599" y="29914"/>
                        <a:pt x="10717" y="30503"/>
                        <a:pt x="10796" y="31052"/>
                      </a:cubicBezTo>
                      <a:cubicBezTo>
                        <a:pt x="10835" y="31602"/>
                        <a:pt x="10874" y="32152"/>
                        <a:pt x="10835" y="32701"/>
                      </a:cubicBezTo>
                      <a:cubicBezTo>
                        <a:pt x="10796" y="33722"/>
                        <a:pt x="10599" y="34743"/>
                        <a:pt x="10285" y="35724"/>
                      </a:cubicBezTo>
                      <a:cubicBezTo>
                        <a:pt x="9814" y="37137"/>
                        <a:pt x="9029" y="38433"/>
                        <a:pt x="8008" y="39493"/>
                      </a:cubicBezTo>
                      <a:cubicBezTo>
                        <a:pt x="7655" y="39807"/>
                        <a:pt x="7302" y="40160"/>
                        <a:pt x="6909" y="40435"/>
                      </a:cubicBezTo>
                      <a:cubicBezTo>
                        <a:pt x="6124" y="41024"/>
                        <a:pt x="5260" y="41495"/>
                        <a:pt x="4318" y="41809"/>
                      </a:cubicBezTo>
                      <a:cubicBezTo>
                        <a:pt x="4122" y="41887"/>
                        <a:pt x="3887" y="41926"/>
                        <a:pt x="3690" y="42005"/>
                      </a:cubicBezTo>
                      <a:lnTo>
                        <a:pt x="4554" y="42005"/>
                      </a:lnTo>
                      <a:cubicBezTo>
                        <a:pt x="4829" y="42005"/>
                        <a:pt x="5260" y="42005"/>
                        <a:pt x="5653" y="41966"/>
                      </a:cubicBezTo>
                      <a:cubicBezTo>
                        <a:pt x="6242" y="41926"/>
                        <a:pt x="6831" y="41848"/>
                        <a:pt x="7459" y="41691"/>
                      </a:cubicBezTo>
                      <a:cubicBezTo>
                        <a:pt x="8008" y="41534"/>
                        <a:pt x="8558" y="41377"/>
                        <a:pt x="9108" y="41141"/>
                      </a:cubicBezTo>
                      <a:cubicBezTo>
                        <a:pt x="10207" y="40631"/>
                        <a:pt x="11149" y="39964"/>
                        <a:pt x="11973" y="39061"/>
                      </a:cubicBezTo>
                      <a:cubicBezTo>
                        <a:pt x="12719" y="38236"/>
                        <a:pt x="13308" y="37255"/>
                        <a:pt x="13701" y="36195"/>
                      </a:cubicBezTo>
                      <a:cubicBezTo>
                        <a:pt x="14093" y="35174"/>
                        <a:pt x="14289" y="34114"/>
                        <a:pt x="14368" y="33055"/>
                      </a:cubicBezTo>
                      <a:cubicBezTo>
                        <a:pt x="14446" y="31916"/>
                        <a:pt x="14407" y="30778"/>
                        <a:pt x="14250" y="29639"/>
                      </a:cubicBezTo>
                      <a:cubicBezTo>
                        <a:pt x="13897" y="27323"/>
                        <a:pt x="13269" y="25007"/>
                        <a:pt x="12444" y="22769"/>
                      </a:cubicBezTo>
                      <a:cubicBezTo>
                        <a:pt x="11856" y="21160"/>
                        <a:pt x="11149" y="19511"/>
                        <a:pt x="10521" y="17902"/>
                      </a:cubicBezTo>
                      <a:lnTo>
                        <a:pt x="10442" y="17745"/>
                      </a:lnTo>
                      <a:lnTo>
                        <a:pt x="9893" y="16528"/>
                      </a:lnTo>
                      <a:cubicBezTo>
                        <a:pt x="9657" y="15900"/>
                        <a:pt x="9422" y="15311"/>
                        <a:pt x="9186" y="14683"/>
                      </a:cubicBezTo>
                      <a:cubicBezTo>
                        <a:pt x="8754" y="13544"/>
                        <a:pt x="8322" y="12445"/>
                        <a:pt x="7891" y="11307"/>
                      </a:cubicBezTo>
                      <a:lnTo>
                        <a:pt x="7851" y="11150"/>
                      </a:lnTo>
                      <a:cubicBezTo>
                        <a:pt x="7184" y="9383"/>
                        <a:pt x="6517" y="7538"/>
                        <a:pt x="5810" y="5771"/>
                      </a:cubicBezTo>
                      <a:cubicBezTo>
                        <a:pt x="5378" y="4633"/>
                        <a:pt x="4868" y="3573"/>
                        <a:pt x="4279" y="2592"/>
                      </a:cubicBezTo>
                      <a:cubicBezTo>
                        <a:pt x="3965" y="2081"/>
                        <a:pt x="3612" y="1610"/>
                        <a:pt x="3180" y="1218"/>
                      </a:cubicBezTo>
                      <a:cubicBezTo>
                        <a:pt x="2984" y="1021"/>
                        <a:pt x="2748" y="825"/>
                        <a:pt x="2513" y="668"/>
                      </a:cubicBezTo>
                      <a:cubicBezTo>
                        <a:pt x="2238" y="511"/>
                        <a:pt x="1963" y="354"/>
                        <a:pt x="1688" y="276"/>
                      </a:cubicBezTo>
                      <a:cubicBezTo>
                        <a:pt x="1256" y="79"/>
                        <a:pt x="825"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6"/>
                <p:cNvSpPr/>
                <p:nvPr/>
              </p:nvSpPr>
              <p:spPr>
                <a:xfrm>
                  <a:off x="2979225" y="2868275"/>
                  <a:ext cx="537850" cy="140375"/>
                </a:xfrm>
                <a:custGeom>
                  <a:avLst/>
                  <a:gdLst/>
                  <a:ahLst/>
                  <a:cxnLst/>
                  <a:rect l="l" t="t" r="r" b="b"/>
                  <a:pathLst>
                    <a:path w="21514" h="5615" extrusionOk="0">
                      <a:moveTo>
                        <a:pt x="3298" y="1"/>
                      </a:moveTo>
                      <a:cubicBezTo>
                        <a:pt x="3180" y="1"/>
                        <a:pt x="3063" y="1"/>
                        <a:pt x="2945" y="40"/>
                      </a:cubicBezTo>
                      <a:lnTo>
                        <a:pt x="432" y="40"/>
                      </a:lnTo>
                      <a:cubicBezTo>
                        <a:pt x="1" y="40"/>
                        <a:pt x="1" y="707"/>
                        <a:pt x="432" y="707"/>
                      </a:cubicBezTo>
                      <a:lnTo>
                        <a:pt x="2199" y="707"/>
                      </a:lnTo>
                      <a:cubicBezTo>
                        <a:pt x="2160" y="747"/>
                        <a:pt x="2160" y="786"/>
                        <a:pt x="2160" y="786"/>
                      </a:cubicBezTo>
                      <a:cubicBezTo>
                        <a:pt x="1924" y="1336"/>
                        <a:pt x="1806" y="1924"/>
                        <a:pt x="1846" y="2513"/>
                      </a:cubicBezTo>
                      <a:cubicBezTo>
                        <a:pt x="1846" y="2788"/>
                        <a:pt x="1885" y="3063"/>
                        <a:pt x="1963" y="3338"/>
                      </a:cubicBezTo>
                      <a:cubicBezTo>
                        <a:pt x="2003" y="3455"/>
                        <a:pt x="2042" y="3573"/>
                        <a:pt x="2081" y="3691"/>
                      </a:cubicBezTo>
                      <a:cubicBezTo>
                        <a:pt x="2120" y="3809"/>
                        <a:pt x="2160" y="3887"/>
                        <a:pt x="2238" y="4005"/>
                      </a:cubicBezTo>
                      <a:cubicBezTo>
                        <a:pt x="2356" y="4201"/>
                        <a:pt x="2474" y="4358"/>
                        <a:pt x="2670" y="4515"/>
                      </a:cubicBezTo>
                      <a:cubicBezTo>
                        <a:pt x="2395" y="4712"/>
                        <a:pt x="2513" y="5143"/>
                        <a:pt x="2866" y="5143"/>
                      </a:cubicBezTo>
                      <a:lnTo>
                        <a:pt x="3455" y="5143"/>
                      </a:lnTo>
                      <a:cubicBezTo>
                        <a:pt x="3730" y="5300"/>
                        <a:pt x="4005" y="5457"/>
                        <a:pt x="4240" y="5575"/>
                      </a:cubicBezTo>
                      <a:cubicBezTo>
                        <a:pt x="4280" y="5614"/>
                        <a:pt x="4358" y="5614"/>
                        <a:pt x="4437" y="5614"/>
                      </a:cubicBezTo>
                      <a:cubicBezTo>
                        <a:pt x="4554" y="5614"/>
                        <a:pt x="4633" y="5575"/>
                        <a:pt x="4711" y="5457"/>
                      </a:cubicBezTo>
                      <a:cubicBezTo>
                        <a:pt x="4790" y="5379"/>
                        <a:pt x="4790" y="5222"/>
                        <a:pt x="4711" y="5143"/>
                      </a:cubicBezTo>
                      <a:lnTo>
                        <a:pt x="20139" y="5143"/>
                      </a:lnTo>
                      <a:cubicBezTo>
                        <a:pt x="20178" y="5183"/>
                        <a:pt x="20296" y="5222"/>
                        <a:pt x="20375" y="5222"/>
                      </a:cubicBezTo>
                      <a:cubicBezTo>
                        <a:pt x="20453" y="5222"/>
                        <a:pt x="20532" y="5183"/>
                        <a:pt x="20610" y="5143"/>
                      </a:cubicBezTo>
                      <a:cubicBezTo>
                        <a:pt x="20767" y="4947"/>
                        <a:pt x="20885" y="4790"/>
                        <a:pt x="21003" y="4594"/>
                      </a:cubicBezTo>
                      <a:cubicBezTo>
                        <a:pt x="21081" y="4358"/>
                        <a:pt x="21199" y="4162"/>
                        <a:pt x="21278" y="3966"/>
                      </a:cubicBezTo>
                      <a:cubicBezTo>
                        <a:pt x="21395" y="3534"/>
                        <a:pt x="21474" y="3102"/>
                        <a:pt x="21474" y="2670"/>
                      </a:cubicBezTo>
                      <a:cubicBezTo>
                        <a:pt x="21513" y="1807"/>
                        <a:pt x="21278" y="943"/>
                        <a:pt x="20806" y="197"/>
                      </a:cubicBezTo>
                      <a:cubicBezTo>
                        <a:pt x="20767" y="119"/>
                        <a:pt x="20649" y="40"/>
                        <a:pt x="20532" y="40"/>
                      </a:cubicBezTo>
                      <a:lnTo>
                        <a:pt x="3612" y="40"/>
                      </a:lnTo>
                      <a:cubicBezTo>
                        <a:pt x="3573" y="40"/>
                        <a:pt x="3534" y="1"/>
                        <a:pt x="3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6"/>
                <p:cNvSpPr/>
                <p:nvPr/>
              </p:nvSpPr>
              <p:spPr>
                <a:xfrm>
                  <a:off x="1530675" y="2154800"/>
                  <a:ext cx="1611500" cy="858025"/>
                </a:xfrm>
                <a:custGeom>
                  <a:avLst/>
                  <a:gdLst/>
                  <a:ahLst/>
                  <a:cxnLst/>
                  <a:rect l="l" t="t" r="r" b="b"/>
                  <a:pathLst>
                    <a:path w="64460" h="34321" extrusionOk="0">
                      <a:moveTo>
                        <a:pt x="6870" y="1"/>
                      </a:moveTo>
                      <a:lnTo>
                        <a:pt x="1571" y="275"/>
                      </a:lnTo>
                      <a:lnTo>
                        <a:pt x="629" y="275"/>
                      </a:lnTo>
                      <a:cubicBezTo>
                        <a:pt x="550" y="275"/>
                        <a:pt x="472" y="315"/>
                        <a:pt x="354" y="354"/>
                      </a:cubicBezTo>
                      <a:cubicBezTo>
                        <a:pt x="315" y="393"/>
                        <a:pt x="236" y="393"/>
                        <a:pt x="197" y="432"/>
                      </a:cubicBezTo>
                      <a:lnTo>
                        <a:pt x="158" y="432"/>
                      </a:lnTo>
                      <a:cubicBezTo>
                        <a:pt x="118" y="472"/>
                        <a:pt x="79" y="511"/>
                        <a:pt x="40" y="550"/>
                      </a:cubicBezTo>
                      <a:cubicBezTo>
                        <a:pt x="40" y="589"/>
                        <a:pt x="1" y="589"/>
                        <a:pt x="1" y="629"/>
                      </a:cubicBezTo>
                      <a:cubicBezTo>
                        <a:pt x="1" y="668"/>
                        <a:pt x="1" y="668"/>
                        <a:pt x="1" y="707"/>
                      </a:cubicBezTo>
                      <a:lnTo>
                        <a:pt x="1" y="825"/>
                      </a:lnTo>
                      <a:lnTo>
                        <a:pt x="1" y="864"/>
                      </a:lnTo>
                      <a:lnTo>
                        <a:pt x="1" y="903"/>
                      </a:lnTo>
                      <a:lnTo>
                        <a:pt x="1" y="1100"/>
                      </a:lnTo>
                      <a:lnTo>
                        <a:pt x="1" y="1139"/>
                      </a:lnTo>
                      <a:cubicBezTo>
                        <a:pt x="1" y="1217"/>
                        <a:pt x="40" y="1296"/>
                        <a:pt x="40" y="1335"/>
                      </a:cubicBezTo>
                      <a:cubicBezTo>
                        <a:pt x="79" y="1374"/>
                        <a:pt x="79" y="1414"/>
                        <a:pt x="79" y="1453"/>
                      </a:cubicBezTo>
                      <a:lnTo>
                        <a:pt x="158" y="1571"/>
                      </a:lnTo>
                      <a:lnTo>
                        <a:pt x="315" y="1924"/>
                      </a:lnTo>
                      <a:lnTo>
                        <a:pt x="3848" y="9383"/>
                      </a:lnTo>
                      <a:lnTo>
                        <a:pt x="5614" y="13112"/>
                      </a:lnTo>
                      <a:cubicBezTo>
                        <a:pt x="7420" y="16920"/>
                        <a:pt x="9187" y="20689"/>
                        <a:pt x="10992" y="24457"/>
                      </a:cubicBezTo>
                      <a:lnTo>
                        <a:pt x="10992" y="24536"/>
                      </a:lnTo>
                      <a:cubicBezTo>
                        <a:pt x="12209" y="27087"/>
                        <a:pt x="13426" y="29639"/>
                        <a:pt x="14643" y="32191"/>
                      </a:cubicBezTo>
                      <a:lnTo>
                        <a:pt x="14565" y="32191"/>
                      </a:lnTo>
                      <a:cubicBezTo>
                        <a:pt x="14133" y="32191"/>
                        <a:pt x="14133" y="32858"/>
                        <a:pt x="14565" y="32858"/>
                      </a:cubicBezTo>
                      <a:lnTo>
                        <a:pt x="14957" y="32858"/>
                      </a:lnTo>
                      <a:lnTo>
                        <a:pt x="15585" y="34153"/>
                      </a:lnTo>
                      <a:cubicBezTo>
                        <a:pt x="15650" y="34250"/>
                        <a:pt x="15741" y="34321"/>
                        <a:pt x="15837" y="34321"/>
                      </a:cubicBezTo>
                      <a:cubicBezTo>
                        <a:pt x="15858" y="34321"/>
                        <a:pt x="15878" y="34317"/>
                        <a:pt x="15899" y="34310"/>
                      </a:cubicBezTo>
                      <a:cubicBezTo>
                        <a:pt x="15939" y="34310"/>
                        <a:pt x="16017" y="34310"/>
                        <a:pt x="16056" y="34271"/>
                      </a:cubicBezTo>
                      <a:cubicBezTo>
                        <a:pt x="16135" y="34232"/>
                        <a:pt x="16174" y="34153"/>
                        <a:pt x="16213" y="34075"/>
                      </a:cubicBezTo>
                      <a:cubicBezTo>
                        <a:pt x="16253" y="33996"/>
                        <a:pt x="16213" y="33879"/>
                        <a:pt x="16174" y="33839"/>
                      </a:cubicBezTo>
                      <a:cubicBezTo>
                        <a:pt x="16017" y="33486"/>
                        <a:pt x="15860" y="33172"/>
                        <a:pt x="15703" y="32858"/>
                      </a:cubicBezTo>
                      <a:lnTo>
                        <a:pt x="63281" y="32858"/>
                      </a:lnTo>
                      <a:cubicBezTo>
                        <a:pt x="63399" y="32858"/>
                        <a:pt x="63478" y="32819"/>
                        <a:pt x="63517" y="32740"/>
                      </a:cubicBezTo>
                      <a:lnTo>
                        <a:pt x="63674" y="33054"/>
                      </a:lnTo>
                      <a:lnTo>
                        <a:pt x="63792" y="33329"/>
                      </a:lnTo>
                      <a:cubicBezTo>
                        <a:pt x="63870" y="33447"/>
                        <a:pt x="63988" y="33525"/>
                        <a:pt x="64106" y="33525"/>
                      </a:cubicBezTo>
                      <a:cubicBezTo>
                        <a:pt x="64145" y="33525"/>
                        <a:pt x="64224" y="33486"/>
                        <a:pt x="64263" y="33447"/>
                      </a:cubicBezTo>
                      <a:cubicBezTo>
                        <a:pt x="64341" y="33408"/>
                        <a:pt x="64420" y="33329"/>
                        <a:pt x="64420" y="33251"/>
                      </a:cubicBezTo>
                      <a:cubicBezTo>
                        <a:pt x="64459" y="33172"/>
                        <a:pt x="64420" y="33094"/>
                        <a:pt x="64381" y="33015"/>
                      </a:cubicBezTo>
                      <a:lnTo>
                        <a:pt x="64302" y="32819"/>
                      </a:lnTo>
                      <a:lnTo>
                        <a:pt x="64067" y="32308"/>
                      </a:lnTo>
                      <a:lnTo>
                        <a:pt x="62850" y="29718"/>
                      </a:lnTo>
                      <a:lnTo>
                        <a:pt x="59081" y="21748"/>
                      </a:lnTo>
                      <a:cubicBezTo>
                        <a:pt x="57315" y="18058"/>
                        <a:pt x="55548" y="14329"/>
                        <a:pt x="53782" y="10600"/>
                      </a:cubicBezTo>
                      <a:lnTo>
                        <a:pt x="51034" y="4868"/>
                      </a:lnTo>
                      <a:lnTo>
                        <a:pt x="48874" y="315"/>
                      </a:lnTo>
                      <a:cubicBezTo>
                        <a:pt x="48874" y="275"/>
                        <a:pt x="48835" y="275"/>
                        <a:pt x="48835" y="236"/>
                      </a:cubicBezTo>
                      <a:cubicBezTo>
                        <a:pt x="48835" y="236"/>
                        <a:pt x="48796" y="197"/>
                        <a:pt x="48796" y="197"/>
                      </a:cubicBezTo>
                      <a:lnTo>
                        <a:pt x="48757" y="118"/>
                      </a:lnTo>
                      <a:lnTo>
                        <a:pt x="48678" y="79"/>
                      </a:lnTo>
                      <a:lnTo>
                        <a:pt x="48560" y="40"/>
                      </a:lnTo>
                      <a:cubicBezTo>
                        <a:pt x="48560" y="40"/>
                        <a:pt x="48521" y="1"/>
                        <a:pt x="484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6"/>
                <p:cNvSpPr/>
                <p:nvPr/>
              </p:nvSpPr>
              <p:spPr>
                <a:xfrm>
                  <a:off x="2702475" y="2154800"/>
                  <a:ext cx="438700" cy="837425"/>
                </a:xfrm>
                <a:custGeom>
                  <a:avLst/>
                  <a:gdLst/>
                  <a:ahLst/>
                  <a:cxnLst/>
                  <a:rect l="l" t="t" r="r" b="b"/>
                  <a:pathLst>
                    <a:path w="17548" h="33497" extrusionOk="0">
                      <a:moveTo>
                        <a:pt x="0" y="1"/>
                      </a:moveTo>
                      <a:cubicBezTo>
                        <a:pt x="2002" y="4201"/>
                        <a:pt x="4005" y="8441"/>
                        <a:pt x="5967" y="12641"/>
                      </a:cubicBezTo>
                      <a:lnTo>
                        <a:pt x="13112" y="27755"/>
                      </a:lnTo>
                      <a:lnTo>
                        <a:pt x="15507" y="32858"/>
                      </a:lnTo>
                      <a:lnTo>
                        <a:pt x="16409" y="32858"/>
                      </a:lnTo>
                      <a:cubicBezTo>
                        <a:pt x="16488" y="32858"/>
                        <a:pt x="16567" y="32819"/>
                        <a:pt x="16645" y="32740"/>
                      </a:cubicBezTo>
                      <a:lnTo>
                        <a:pt x="16763" y="33054"/>
                      </a:lnTo>
                      <a:lnTo>
                        <a:pt x="16920" y="33329"/>
                      </a:lnTo>
                      <a:cubicBezTo>
                        <a:pt x="16952" y="33426"/>
                        <a:pt x="17038" y="33496"/>
                        <a:pt x="17132" y="33496"/>
                      </a:cubicBezTo>
                      <a:cubicBezTo>
                        <a:pt x="17153" y="33496"/>
                        <a:pt x="17174" y="33493"/>
                        <a:pt x="17195" y="33486"/>
                      </a:cubicBezTo>
                      <a:cubicBezTo>
                        <a:pt x="17273" y="33486"/>
                        <a:pt x="17312" y="33486"/>
                        <a:pt x="17391" y="33447"/>
                      </a:cubicBezTo>
                      <a:cubicBezTo>
                        <a:pt x="17469" y="33408"/>
                        <a:pt x="17509" y="33329"/>
                        <a:pt x="17548" y="33251"/>
                      </a:cubicBezTo>
                      <a:cubicBezTo>
                        <a:pt x="17548" y="33172"/>
                        <a:pt x="17548" y="33054"/>
                        <a:pt x="17509" y="32976"/>
                      </a:cubicBezTo>
                      <a:lnTo>
                        <a:pt x="17430" y="32819"/>
                      </a:lnTo>
                      <a:lnTo>
                        <a:pt x="17195" y="32269"/>
                      </a:lnTo>
                      <a:lnTo>
                        <a:pt x="15938" y="29718"/>
                      </a:lnTo>
                      <a:lnTo>
                        <a:pt x="12170" y="21748"/>
                      </a:lnTo>
                      <a:cubicBezTo>
                        <a:pt x="10403" y="18019"/>
                        <a:pt x="8637" y="14329"/>
                        <a:pt x="6870" y="10600"/>
                      </a:cubicBezTo>
                      <a:lnTo>
                        <a:pt x="4162" y="4868"/>
                      </a:lnTo>
                      <a:lnTo>
                        <a:pt x="2002" y="354"/>
                      </a:lnTo>
                      <a:lnTo>
                        <a:pt x="1963" y="236"/>
                      </a:lnTo>
                      <a:lnTo>
                        <a:pt x="1963" y="197"/>
                      </a:lnTo>
                      <a:lnTo>
                        <a:pt x="1885" y="118"/>
                      </a:lnTo>
                      <a:cubicBezTo>
                        <a:pt x="1845" y="118"/>
                        <a:pt x="1806" y="79"/>
                        <a:pt x="1806" y="79"/>
                      </a:cubicBezTo>
                      <a:lnTo>
                        <a:pt x="1688" y="40"/>
                      </a:lnTo>
                      <a:lnTo>
                        <a:pt x="16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6"/>
                <p:cNvSpPr/>
                <p:nvPr/>
              </p:nvSpPr>
              <p:spPr>
                <a:xfrm>
                  <a:off x="1879075" y="2152825"/>
                  <a:ext cx="1210100" cy="858775"/>
                </a:xfrm>
                <a:custGeom>
                  <a:avLst/>
                  <a:gdLst/>
                  <a:ahLst/>
                  <a:cxnLst/>
                  <a:rect l="l" t="t" r="r" b="b"/>
                  <a:pathLst>
                    <a:path w="48404" h="34351" extrusionOk="0">
                      <a:moveTo>
                        <a:pt x="28697" y="1"/>
                      </a:moveTo>
                      <a:cubicBezTo>
                        <a:pt x="28540" y="747"/>
                        <a:pt x="28383" y="1493"/>
                        <a:pt x="28186" y="2239"/>
                      </a:cubicBezTo>
                      <a:cubicBezTo>
                        <a:pt x="27794" y="3927"/>
                        <a:pt x="27244" y="5615"/>
                        <a:pt x="26577" y="7224"/>
                      </a:cubicBezTo>
                      <a:cubicBezTo>
                        <a:pt x="25203" y="10482"/>
                        <a:pt x="23397" y="13544"/>
                        <a:pt x="21238" y="16332"/>
                      </a:cubicBezTo>
                      <a:cubicBezTo>
                        <a:pt x="19040" y="19158"/>
                        <a:pt x="16488" y="21710"/>
                        <a:pt x="13662" y="23869"/>
                      </a:cubicBezTo>
                      <a:cubicBezTo>
                        <a:pt x="10874" y="26028"/>
                        <a:pt x="7812" y="27834"/>
                        <a:pt x="4554" y="29208"/>
                      </a:cubicBezTo>
                      <a:cubicBezTo>
                        <a:pt x="3141" y="29757"/>
                        <a:pt x="1728" y="30268"/>
                        <a:pt x="275" y="30660"/>
                      </a:cubicBezTo>
                      <a:lnTo>
                        <a:pt x="118" y="30699"/>
                      </a:lnTo>
                      <a:lnTo>
                        <a:pt x="0" y="30739"/>
                      </a:lnTo>
                      <a:lnTo>
                        <a:pt x="158" y="31053"/>
                      </a:lnTo>
                      <a:lnTo>
                        <a:pt x="236" y="31210"/>
                      </a:lnTo>
                      <a:cubicBezTo>
                        <a:pt x="354" y="31485"/>
                        <a:pt x="511" y="31759"/>
                        <a:pt x="629" y="32034"/>
                      </a:cubicBezTo>
                      <a:lnTo>
                        <a:pt x="668" y="32113"/>
                      </a:lnTo>
                      <a:lnTo>
                        <a:pt x="707" y="32152"/>
                      </a:lnTo>
                      <a:lnTo>
                        <a:pt x="629" y="32152"/>
                      </a:lnTo>
                      <a:cubicBezTo>
                        <a:pt x="236" y="32230"/>
                        <a:pt x="236" y="32819"/>
                        <a:pt x="629" y="32898"/>
                      </a:cubicBezTo>
                      <a:lnTo>
                        <a:pt x="1021" y="32898"/>
                      </a:lnTo>
                      <a:cubicBezTo>
                        <a:pt x="1217" y="33330"/>
                        <a:pt x="1453" y="33761"/>
                        <a:pt x="1649" y="34193"/>
                      </a:cubicBezTo>
                      <a:cubicBezTo>
                        <a:pt x="1689" y="34311"/>
                        <a:pt x="1806" y="34350"/>
                        <a:pt x="1963" y="34350"/>
                      </a:cubicBezTo>
                      <a:cubicBezTo>
                        <a:pt x="2003" y="34350"/>
                        <a:pt x="2081" y="34350"/>
                        <a:pt x="2120" y="34311"/>
                      </a:cubicBezTo>
                      <a:cubicBezTo>
                        <a:pt x="2199" y="34272"/>
                        <a:pt x="2277" y="34193"/>
                        <a:pt x="2277" y="34115"/>
                      </a:cubicBezTo>
                      <a:cubicBezTo>
                        <a:pt x="2317" y="33997"/>
                        <a:pt x="2317" y="33918"/>
                        <a:pt x="2238" y="33840"/>
                      </a:cubicBezTo>
                      <a:cubicBezTo>
                        <a:pt x="2120" y="33565"/>
                        <a:pt x="2003" y="33290"/>
                        <a:pt x="1846" y="33016"/>
                      </a:cubicBezTo>
                      <a:lnTo>
                        <a:pt x="1767" y="32898"/>
                      </a:lnTo>
                      <a:lnTo>
                        <a:pt x="48403" y="32898"/>
                      </a:lnTo>
                      <a:lnTo>
                        <a:pt x="46048" y="27834"/>
                      </a:lnTo>
                      <a:lnTo>
                        <a:pt x="46048" y="27794"/>
                      </a:lnTo>
                      <a:lnTo>
                        <a:pt x="42476" y="20218"/>
                      </a:lnTo>
                      <a:lnTo>
                        <a:pt x="38903" y="12720"/>
                      </a:lnTo>
                      <a:cubicBezTo>
                        <a:pt x="36941" y="8520"/>
                        <a:pt x="34938" y="4280"/>
                        <a:pt x="32936" y="80"/>
                      </a:cubicBezTo>
                      <a:lnTo>
                        <a:pt x="3297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6"/>
                <p:cNvSpPr/>
                <p:nvPr/>
              </p:nvSpPr>
              <p:spPr>
                <a:xfrm>
                  <a:off x="2136200" y="2490275"/>
                  <a:ext cx="165225" cy="139950"/>
                </a:xfrm>
                <a:custGeom>
                  <a:avLst/>
                  <a:gdLst/>
                  <a:ahLst/>
                  <a:cxnLst/>
                  <a:rect l="l" t="t" r="r" b="b"/>
                  <a:pathLst>
                    <a:path w="6609" h="5598" extrusionOk="0">
                      <a:moveTo>
                        <a:pt x="3112" y="1"/>
                      </a:moveTo>
                      <a:cubicBezTo>
                        <a:pt x="1973" y="1"/>
                        <a:pt x="836" y="676"/>
                        <a:pt x="432" y="1970"/>
                      </a:cubicBezTo>
                      <a:cubicBezTo>
                        <a:pt x="1" y="3422"/>
                        <a:pt x="825" y="4993"/>
                        <a:pt x="2277" y="5464"/>
                      </a:cubicBezTo>
                      <a:cubicBezTo>
                        <a:pt x="2571" y="5555"/>
                        <a:pt x="2860" y="5598"/>
                        <a:pt x="3139" y="5598"/>
                      </a:cubicBezTo>
                      <a:cubicBezTo>
                        <a:pt x="5134" y="5598"/>
                        <a:pt x="6608" y="3427"/>
                        <a:pt x="5575" y="1499"/>
                      </a:cubicBezTo>
                      <a:cubicBezTo>
                        <a:pt x="5052" y="489"/>
                        <a:pt x="4081" y="1"/>
                        <a:pt x="31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6"/>
                <p:cNvSpPr/>
                <p:nvPr/>
              </p:nvSpPr>
              <p:spPr>
                <a:xfrm>
                  <a:off x="2094000" y="2470675"/>
                  <a:ext cx="63500" cy="53400"/>
                </a:xfrm>
                <a:custGeom>
                  <a:avLst/>
                  <a:gdLst/>
                  <a:ahLst/>
                  <a:cxnLst/>
                  <a:rect l="l" t="t" r="r" b="b"/>
                  <a:pathLst>
                    <a:path w="2540" h="2136" extrusionOk="0">
                      <a:moveTo>
                        <a:pt x="1229" y="1"/>
                      </a:moveTo>
                      <a:cubicBezTo>
                        <a:pt x="788" y="1"/>
                        <a:pt x="347" y="260"/>
                        <a:pt x="197" y="752"/>
                      </a:cubicBezTo>
                      <a:cubicBezTo>
                        <a:pt x="1" y="1301"/>
                        <a:pt x="315" y="1930"/>
                        <a:pt x="903" y="2087"/>
                      </a:cubicBezTo>
                      <a:cubicBezTo>
                        <a:pt x="1012" y="2120"/>
                        <a:pt x="1120" y="2135"/>
                        <a:pt x="1223" y="2135"/>
                      </a:cubicBezTo>
                      <a:cubicBezTo>
                        <a:pt x="1978" y="2135"/>
                        <a:pt x="2539" y="1315"/>
                        <a:pt x="2160" y="556"/>
                      </a:cubicBezTo>
                      <a:cubicBezTo>
                        <a:pt x="1963" y="181"/>
                        <a:pt x="1596" y="1"/>
                        <a:pt x="1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6"/>
                <p:cNvSpPr/>
                <p:nvPr/>
              </p:nvSpPr>
              <p:spPr>
                <a:xfrm>
                  <a:off x="1725975" y="3040025"/>
                  <a:ext cx="432825" cy="2222925"/>
                </a:xfrm>
                <a:custGeom>
                  <a:avLst/>
                  <a:gdLst/>
                  <a:ahLst/>
                  <a:cxnLst/>
                  <a:rect l="l" t="t" r="r" b="b"/>
                  <a:pathLst>
                    <a:path w="17313" h="88917" extrusionOk="0">
                      <a:moveTo>
                        <a:pt x="8401" y="1"/>
                      </a:moveTo>
                      <a:cubicBezTo>
                        <a:pt x="8205" y="1"/>
                        <a:pt x="8048" y="158"/>
                        <a:pt x="8048" y="393"/>
                      </a:cubicBezTo>
                      <a:lnTo>
                        <a:pt x="7891" y="1767"/>
                      </a:lnTo>
                      <a:lnTo>
                        <a:pt x="7773" y="3141"/>
                      </a:lnTo>
                      <a:cubicBezTo>
                        <a:pt x="7773" y="3180"/>
                        <a:pt x="7734" y="3220"/>
                        <a:pt x="7734" y="3259"/>
                      </a:cubicBezTo>
                      <a:cubicBezTo>
                        <a:pt x="7734" y="3298"/>
                        <a:pt x="7734" y="3377"/>
                        <a:pt x="7734" y="3416"/>
                      </a:cubicBezTo>
                      <a:lnTo>
                        <a:pt x="6478" y="17273"/>
                      </a:lnTo>
                      <a:lnTo>
                        <a:pt x="5222" y="31209"/>
                      </a:lnTo>
                      <a:lnTo>
                        <a:pt x="4358" y="41023"/>
                      </a:lnTo>
                      <a:lnTo>
                        <a:pt x="4358" y="41141"/>
                      </a:lnTo>
                      <a:cubicBezTo>
                        <a:pt x="3730" y="47933"/>
                        <a:pt x="3141" y="54685"/>
                        <a:pt x="2513" y="61476"/>
                      </a:cubicBezTo>
                      <a:lnTo>
                        <a:pt x="1296" y="74980"/>
                      </a:lnTo>
                      <a:lnTo>
                        <a:pt x="40" y="88484"/>
                      </a:lnTo>
                      <a:lnTo>
                        <a:pt x="1" y="88916"/>
                      </a:lnTo>
                      <a:lnTo>
                        <a:pt x="6085" y="88916"/>
                      </a:lnTo>
                      <a:lnTo>
                        <a:pt x="6713" y="84205"/>
                      </a:lnTo>
                      <a:lnTo>
                        <a:pt x="7145" y="80790"/>
                      </a:lnTo>
                      <a:lnTo>
                        <a:pt x="8087" y="73410"/>
                      </a:lnTo>
                      <a:lnTo>
                        <a:pt x="8912" y="66854"/>
                      </a:lnTo>
                      <a:lnTo>
                        <a:pt x="10874" y="51544"/>
                      </a:lnTo>
                      <a:lnTo>
                        <a:pt x="12837" y="36234"/>
                      </a:lnTo>
                      <a:lnTo>
                        <a:pt x="14800" y="21160"/>
                      </a:lnTo>
                      <a:lnTo>
                        <a:pt x="17038" y="3730"/>
                      </a:lnTo>
                      <a:lnTo>
                        <a:pt x="17313" y="1453"/>
                      </a:lnTo>
                      <a:cubicBezTo>
                        <a:pt x="17313" y="1375"/>
                        <a:pt x="17273" y="1257"/>
                        <a:pt x="17234" y="1178"/>
                      </a:cubicBezTo>
                      <a:cubicBezTo>
                        <a:pt x="17155" y="1100"/>
                        <a:pt x="17038" y="1061"/>
                        <a:pt x="16959" y="1061"/>
                      </a:cubicBezTo>
                      <a:cubicBezTo>
                        <a:pt x="16841" y="1061"/>
                        <a:pt x="16763" y="1100"/>
                        <a:pt x="16684" y="1178"/>
                      </a:cubicBezTo>
                      <a:cubicBezTo>
                        <a:pt x="16606" y="1257"/>
                        <a:pt x="16567" y="1375"/>
                        <a:pt x="16567" y="1453"/>
                      </a:cubicBezTo>
                      <a:lnTo>
                        <a:pt x="16410" y="2592"/>
                      </a:lnTo>
                      <a:lnTo>
                        <a:pt x="16370" y="2827"/>
                      </a:lnTo>
                      <a:cubicBezTo>
                        <a:pt x="15821" y="2474"/>
                        <a:pt x="15153" y="2238"/>
                        <a:pt x="14525" y="2121"/>
                      </a:cubicBezTo>
                      <a:cubicBezTo>
                        <a:pt x="13819" y="2003"/>
                        <a:pt x="13151" y="1924"/>
                        <a:pt x="12445" y="1924"/>
                      </a:cubicBezTo>
                      <a:lnTo>
                        <a:pt x="12209" y="1924"/>
                      </a:lnTo>
                      <a:cubicBezTo>
                        <a:pt x="11424" y="1924"/>
                        <a:pt x="10639" y="2042"/>
                        <a:pt x="9893" y="2238"/>
                      </a:cubicBezTo>
                      <a:cubicBezTo>
                        <a:pt x="9422" y="2356"/>
                        <a:pt x="8990" y="2474"/>
                        <a:pt x="8558" y="2670"/>
                      </a:cubicBezTo>
                      <a:lnTo>
                        <a:pt x="8676" y="1532"/>
                      </a:lnTo>
                      <a:lnTo>
                        <a:pt x="8794" y="393"/>
                      </a:lnTo>
                      <a:cubicBezTo>
                        <a:pt x="8794" y="275"/>
                        <a:pt x="8755" y="197"/>
                        <a:pt x="8715" y="118"/>
                      </a:cubicBezTo>
                      <a:cubicBezTo>
                        <a:pt x="8637" y="40"/>
                        <a:pt x="8519" y="1"/>
                        <a:pt x="8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6"/>
                <p:cNvSpPr/>
                <p:nvPr/>
              </p:nvSpPr>
              <p:spPr>
                <a:xfrm>
                  <a:off x="4527875" y="3020400"/>
                  <a:ext cx="434800" cy="2241550"/>
                </a:xfrm>
                <a:custGeom>
                  <a:avLst/>
                  <a:gdLst/>
                  <a:ahLst/>
                  <a:cxnLst/>
                  <a:rect l="l" t="t" r="r" b="b"/>
                  <a:pathLst>
                    <a:path w="17392" h="89662" extrusionOk="0">
                      <a:moveTo>
                        <a:pt x="8912" y="1"/>
                      </a:moveTo>
                      <a:cubicBezTo>
                        <a:pt x="8794" y="1"/>
                        <a:pt x="8716" y="40"/>
                        <a:pt x="8637" y="118"/>
                      </a:cubicBezTo>
                      <a:cubicBezTo>
                        <a:pt x="8559" y="197"/>
                        <a:pt x="8519" y="275"/>
                        <a:pt x="8519" y="354"/>
                      </a:cubicBezTo>
                      <a:lnTo>
                        <a:pt x="8637" y="1532"/>
                      </a:lnTo>
                      <a:lnTo>
                        <a:pt x="8755" y="2670"/>
                      </a:lnTo>
                      <a:cubicBezTo>
                        <a:pt x="8323" y="2474"/>
                        <a:pt x="7891" y="2317"/>
                        <a:pt x="7420" y="2199"/>
                      </a:cubicBezTo>
                      <a:cubicBezTo>
                        <a:pt x="6674" y="2042"/>
                        <a:pt x="5929" y="1924"/>
                        <a:pt x="5143" y="1924"/>
                      </a:cubicBezTo>
                      <a:lnTo>
                        <a:pt x="4908" y="1924"/>
                      </a:lnTo>
                      <a:cubicBezTo>
                        <a:pt x="4787" y="1917"/>
                        <a:pt x="4665" y="1914"/>
                        <a:pt x="4544" y="1914"/>
                      </a:cubicBezTo>
                      <a:cubicBezTo>
                        <a:pt x="3960" y="1914"/>
                        <a:pt x="3380" y="1990"/>
                        <a:pt x="2827" y="2120"/>
                      </a:cubicBezTo>
                      <a:cubicBezTo>
                        <a:pt x="2160" y="2238"/>
                        <a:pt x="1532" y="2474"/>
                        <a:pt x="904" y="2788"/>
                      </a:cubicBezTo>
                      <a:lnTo>
                        <a:pt x="904" y="2552"/>
                      </a:lnTo>
                      <a:lnTo>
                        <a:pt x="786" y="1453"/>
                      </a:lnTo>
                      <a:cubicBezTo>
                        <a:pt x="786" y="1335"/>
                        <a:pt x="747" y="1257"/>
                        <a:pt x="668" y="1178"/>
                      </a:cubicBezTo>
                      <a:cubicBezTo>
                        <a:pt x="590" y="1100"/>
                        <a:pt x="511" y="1060"/>
                        <a:pt x="393" y="1060"/>
                      </a:cubicBezTo>
                      <a:cubicBezTo>
                        <a:pt x="315" y="1060"/>
                        <a:pt x="197" y="1100"/>
                        <a:pt x="119" y="1178"/>
                      </a:cubicBezTo>
                      <a:cubicBezTo>
                        <a:pt x="40" y="1257"/>
                        <a:pt x="1" y="1335"/>
                        <a:pt x="1" y="1453"/>
                      </a:cubicBezTo>
                      <a:lnTo>
                        <a:pt x="315" y="3730"/>
                      </a:lnTo>
                      <a:lnTo>
                        <a:pt x="2553" y="21160"/>
                      </a:lnTo>
                      <a:lnTo>
                        <a:pt x="4476" y="36234"/>
                      </a:lnTo>
                      <a:lnTo>
                        <a:pt x="6439" y="51544"/>
                      </a:lnTo>
                      <a:lnTo>
                        <a:pt x="8402" y="66854"/>
                      </a:lnTo>
                      <a:lnTo>
                        <a:pt x="9265" y="73371"/>
                      </a:lnTo>
                      <a:lnTo>
                        <a:pt x="10207" y="80790"/>
                      </a:lnTo>
                      <a:lnTo>
                        <a:pt x="10639" y="84166"/>
                      </a:lnTo>
                      <a:cubicBezTo>
                        <a:pt x="10875" y="85933"/>
                        <a:pt x="11110" y="87738"/>
                        <a:pt x="11307" y="89505"/>
                      </a:cubicBezTo>
                      <a:lnTo>
                        <a:pt x="11307" y="89583"/>
                      </a:lnTo>
                      <a:lnTo>
                        <a:pt x="11307" y="89623"/>
                      </a:lnTo>
                      <a:lnTo>
                        <a:pt x="17391" y="89662"/>
                      </a:lnTo>
                      <a:lnTo>
                        <a:pt x="17391" y="89309"/>
                      </a:lnTo>
                      <a:lnTo>
                        <a:pt x="17352" y="88877"/>
                      </a:lnTo>
                      <a:lnTo>
                        <a:pt x="17313" y="88484"/>
                      </a:lnTo>
                      <a:lnTo>
                        <a:pt x="16096" y="74941"/>
                      </a:lnTo>
                      <a:lnTo>
                        <a:pt x="14840" y="61437"/>
                      </a:lnTo>
                      <a:lnTo>
                        <a:pt x="13034" y="41141"/>
                      </a:lnTo>
                      <a:lnTo>
                        <a:pt x="13034" y="40984"/>
                      </a:lnTo>
                      <a:lnTo>
                        <a:pt x="12131" y="31170"/>
                      </a:lnTo>
                      <a:lnTo>
                        <a:pt x="10875" y="17234"/>
                      </a:lnTo>
                      <a:lnTo>
                        <a:pt x="9579" y="3416"/>
                      </a:lnTo>
                      <a:cubicBezTo>
                        <a:pt x="9579" y="3337"/>
                        <a:pt x="9579" y="3298"/>
                        <a:pt x="9579" y="3220"/>
                      </a:cubicBezTo>
                      <a:cubicBezTo>
                        <a:pt x="9579" y="3180"/>
                        <a:pt x="9579" y="3180"/>
                        <a:pt x="9540" y="3141"/>
                      </a:cubicBezTo>
                      <a:lnTo>
                        <a:pt x="9422" y="1767"/>
                      </a:lnTo>
                      <a:lnTo>
                        <a:pt x="9305" y="354"/>
                      </a:lnTo>
                      <a:cubicBezTo>
                        <a:pt x="9305" y="275"/>
                        <a:pt x="9265" y="158"/>
                        <a:pt x="9187" y="79"/>
                      </a:cubicBezTo>
                      <a:cubicBezTo>
                        <a:pt x="9108" y="40"/>
                        <a:pt x="9030" y="1"/>
                        <a:pt x="8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6"/>
                <p:cNvSpPr/>
                <p:nvPr/>
              </p:nvSpPr>
              <p:spPr>
                <a:xfrm>
                  <a:off x="1580725" y="2955625"/>
                  <a:ext cx="3379000" cy="176675"/>
                </a:xfrm>
                <a:custGeom>
                  <a:avLst/>
                  <a:gdLst/>
                  <a:ahLst/>
                  <a:cxnLst/>
                  <a:rect l="l" t="t" r="r" b="b"/>
                  <a:pathLst>
                    <a:path w="135160" h="7067" extrusionOk="0">
                      <a:moveTo>
                        <a:pt x="1414" y="1"/>
                      </a:moveTo>
                      <a:cubicBezTo>
                        <a:pt x="1335" y="1"/>
                        <a:pt x="1218" y="40"/>
                        <a:pt x="1178" y="118"/>
                      </a:cubicBezTo>
                      <a:cubicBezTo>
                        <a:pt x="1061" y="197"/>
                        <a:pt x="943" y="275"/>
                        <a:pt x="825" y="393"/>
                      </a:cubicBezTo>
                      <a:cubicBezTo>
                        <a:pt x="746" y="511"/>
                        <a:pt x="668" y="589"/>
                        <a:pt x="589" y="707"/>
                      </a:cubicBezTo>
                      <a:cubicBezTo>
                        <a:pt x="432" y="982"/>
                        <a:pt x="315" y="1218"/>
                        <a:pt x="236" y="1532"/>
                      </a:cubicBezTo>
                      <a:cubicBezTo>
                        <a:pt x="118" y="1846"/>
                        <a:pt x="79" y="2160"/>
                        <a:pt x="40" y="2474"/>
                      </a:cubicBezTo>
                      <a:cubicBezTo>
                        <a:pt x="1" y="2788"/>
                        <a:pt x="1" y="3141"/>
                        <a:pt x="40" y="3455"/>
                      </a:cubicBezTo>
                      <a:cubicBezTo>
                        <a:pt x="79" y="4123"/>
                        <a:pt x="197" y="4790"/>
                        <a:pt x="432" y="5418"/>
                      </a:cubicBezTo>
                      <a:cubicBezTo>
                        <a:pt x="589" y="5968"/>
                        <a:pt x="904" y="6478"/>
                        <a:pt x="1296" y="6870"/>
                      </a:cubicBezTo>
                      <a:cubicBezTo>
                        <a:pt x="1296" y="6910"/>
                        <a:pt x="1335" y="6910"/>
                        <a:pt x="1375" y="6949"/>
                      </a:cubicBezTo>
                      <a:cubicBezTo>
                        <a:pt x="1414" y="7028"/>
                        <a:pt x="1532" y="7028"/>
                        <a:pt x="1610" y="7067"/>
                      </a:cubicBezTo>
                      <a:lnTo>
                        <a:pt x="133707" y="7067"/>
                      </a:lnTo>
                      <a:cubicBezTo>
                        <a:pt x="133825" y="7028"/>
                        <a:pt x="133903" y="6988"/>
                        <a:pt x="133982" y="6910"/>
                      </a:cubicBezTo>
                      <a:lnTo>
                        <a:pt x="134100" y="6792"/>
                      </a:lnTo>
                      <a:cubicBezTo>
                        <a:pt x="134453" y="6321"/>
                        <a:pt x="134689" y="5771"/>
                        <a:pt x="134885" y="5222"/>
                      </a:cubicBezTo>
                      <a:cubicBezTo>
                        <a:pt x="135081" y="4594"/>
                        <a:pt x="135160" y="3966"/>
                        <a:pt x="135160" y="3298"/>
                      </a:cubicBezTo>
                      <a:cubicBezTo>
                        <a:pt x="135120" y="2984"/>
                        <a:pt x="135081" y="2670"/>
                        <a:pt x="135042" y="2356"/>
                      </a:cubicBezTo>
                      <a:cubicBezTo>
                        <a:pt x="134963" y="2081"/>
                        <a:pt x="134846" y="1767"/>
                        <a:pt x="134728" y="1492"/>
                      </a:cubicBezTo>
                      <a:cubicBezTo>
                        <a:pt x="134453" y="904"/>
                        <a:pt x="134021" y="432"/>
                        <a:pt x="133511" y="79"/>
                      </a:cubicBezTo>
                      <a:cubicBezTo>
                        <a:pt x="133432" y="40"/>
                        <a:pt x="133393" y="40"/>
                        <a:pt x="133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6"/>
                <p:cNvSpPr/>
                <p:nvPr/>
              </p:nvSpPr>
              <p:spPr>
                <a:xfrm>
                  <a:off x="4306075" y="2644525"/>
                  <a:ext cx="365125" cy="207150"/>
                </a:xfrm>
                <a:custGeom>
                  <a:avLst/>
                  <a:gdLst/>
                  <a:ahLst/>
                  <a:cxnLst/>
                  <a:rect l="l" t="t" r="r" b="b"/>
                  <a:pathLst>
                    <a:path w="14605" h="8286" extrusionOk="0">
                      <a:moveTo>
                        <a:pt x="119" y="0"/>
                      </a:moveTo>
                      <a:cubicBezTo>
                        <a:pt x="119" y="236"/>
                        <a:pt x="119" y="471"/>
                        <a:pt x="40" y="707"/>
                      </a:cubicBezTo>
                      <a:cubicBezTo>
                        <a:pt x="1" y="943"/>
                        <a:pt x="1" y="1178"/>
                        <a:pt x="1" y="1414"/>
                      </a:cubicBezTo>
                      <a:cubicBezTo>
                        <a:pt x="1" y="1885"/>
                        <a:pt x="40" y="2356"/>
                        <a:pt x="119" y="2827"/>
                      </a:cubicBezTo>
                      <a:cubicBezTo>
                        <a:pt x="237" y="3769"/>
                        <a:pt x="472" y="4711"/>
                        <a:pt x="825" y="5575"/>
                      </a:cubicBezTo>
                      <a:cubicBezTo>
                        <a:pt x="982" y="6046"/>
                        <a:pt x="1218" y="6478"/>
                        <a:pt x="1493" y="6870"/>
                      </a:cubicBezTo>
                      <a:cubicBezTo>
                        <a:pt x="1650" y="7106"/>
                        <a:pt x="1846" y="7263"/>
                        <a:pt x="2082" y="7420"/>
                      </a:cubicBezTo>
                      <a:cubicBezTo>
                        <a:pt x="2278" y="7538"/>
                        <a:pt x="2513" y="7655"/>
                        <a:pt x="2749" y="7734"/>
                      </a:cubicBezTo>
                      <a:cubicBezTo>
                        <a:pt x="3613" y="8087"/>
                        <a:pt x="4594" y="8283"/>
                        <a:pt x="5575" y="8283"/>
                      </a:cubicBezTo>
                      <a:cubicBezTo>
                        <a:pt x="5636" y="8285"/>
                        <a:pt x="5696" y="8285"/>
                        <a:pt x="5756" y="8285"/>
                      </a:cubicBezTo>
                      <a:cubicBezTo>
                        <a:pt x="7617" y="8285"/>
                        <a:pt x="9434" y="7698"/>
                        <a:pt x="10993" y="6595"/>
                      </a:cubicBezTo>
                      <a:cubicBezTo>
                        <a:pt x="11778" y="6046"/>
                        <a:pt x="12445" y="5379"/>
                        <a:pt x="13073" y="4672"/>
                      </a:cubicBezTo>
                      <a:cubicBezTo>
                        <a:pt x="13662" y="3926"/>
                        <a:pt x="14172" y="3141"/>
                        <a:pt x="14604" y="2277"/>
                      </a:cubicBezTo>
                      <a:lnTo>
                        <a:pt x="14604" y="2277"/>
                      </a:lnTo>
                      <a:cubicBezTo>
                        <a:pt x="13623" y="3887"/>
                        <a:pt x="12327" y="5261"/>
                        <a:pt x="10757" y="6281"/>
                      </a:cubicBezTo>
                      <a:cubicBezTo>
                        <a:pt x="9226" y="7302"/>
                        <a:pt x="7420" y="7812"/>
                        <a:pt x="5575" y="7812"/>
                      </a:cubicBezTo>
                      <a:cubicBezTo>
                        <a:pt x="4672" y="7812"/>
                        <a:pt x="3730" y="7655"/>
                        <a:pt x="2906" y="7341"/>
                      </a:cubicBezTo>
                      <a:cubicBezTo>
                        <a:pt x="2670" y="7224"/>
                        <a:pt x="2474" y="7145"/>
                        <a:pt x="2278" y="7027"/>
                      </a:cubicBezTo>
                      <a:cubicBezTo>
                        <a:pt x="2121" y="6909"/>
                        <a:pt x="1964" y="6792"/>
                        <a:pt x="1846" y="6635"/>
                      </a:cubicBezTo>
                      <a:cubicBezTo>
                        <a:pt x="1571" y="6242"/>
                        <a:pt x="1336" y="5850"/>
                        <a:pt x="1179" y="5457"/>
                      </a:cubicBezTo>
                      <a:cubicBezTo>
                        <a:pt x="786" y="4593"/>
                        <a:pt x="511" y="3690"/>
                        <a:pt x="315" y="2788"/>
                      </a:cubicBezTo>
                      <a:cubicBezTo>
                        <a:pt x="197" y="2317"/>
                        <a:pt x="119" y="1885"/>
                        <a:pt x="119" y="1414"/>
                      </a:cubicBezTo>
                      <a:cubicBezTo>
                        <a:pt x="80" y="1178"/>
                        <a:pt x="80" y="943"/>
                        <a:pt x="119" y="707"/>
                      </a:cubicBezTo>
                      <a:cubicBezTo>
                        <a:pt x="158" y="471"/>
                        <a:pt x="158" y="236"/>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6"/>
                <p:cNvSpPr/>
                <p:nvPr/>
              </p:nvSpPr>
              <p:spPr>
                <a:xfrm>
                  <a:off x="4646625" y="2682625"/>
                  <a:ext cx="44200" cy="45350"/>
                </a:xfrm>
                <a:custGeom>
                  <a:avLst/>
                  <a:gdLst/>
                  <a:ahLst/>
                  <a:cxnLst/>
                  <a:rect l="l" t="t" r="r" b="b"/>
                  <a:pathLst>
                    <a:path w="1768" h="1814" extrusionOk="0">
                      <a:moveTo>
                        <a:pt x="786" y="0"/>
                      </a:moveTo>
                      <a:cubicBezTo>
                        <a:pt x="747" y="0"/>
                        <a:pt x="708" y="2"/>
                        <a:pt x="668" y="7"/>
                      </a:cubicBezTo>
                      <a:cubicBezTo>
                        <a:pt x="393" y="7"/>
                        <a:pt x="158" y="204"/>
                        <a:pt x="1" y="439"/>
                      </a:cubicBezTo>
                      <a:cubicBezTo>
                        <a:pt x="139" y="393"/>
                        <a:pt x="263" y="374"/>
                        <a:pt x="390" y="374"/>
                      </a:cubicBezTo>
                      <a:cubicBezTo>
                        <a:pt x="480" y="374"/>
                        <a:pt x="571" y="384"/>
                        <a:pt x="668" y="400"/>
                      </a:cubicBezTo>
                      <a:cubicBezTo>
                        <a:pt x="865" y="439"/>
                        <a:pt x="1022" y="518"/>
                        <a:pt x="1139" y="675"/>
                      </a:cubicBezTo>
                      <a:cubicBezTo>
                        <a:pt x="1257" y="793"/>
                        <a:pt x="1296" y="989"/>
                        <a:pt x="1336" y="1146"/>
                      </a:cubicBezTo>
                      <a:cubicBezTo>
                        <a:pt x="1336" y="1381"/>
                        <a:pt x="1257" y="1617"/>
                        <a:pt x="1179" y="1813"/>
                      </a:cubicBezTo>
                      <a:cubicBezTo>
                        <a:pt x="1453" y="1735"/>
                        <a:pt x="1650" y="1499"/>
                        <a:pt x="1689" y="1224"/>
                      </a:cubicBezTo>
                      <a:cubicBezTo>
                        <a:pt x="1767" y="910"/>
                        <a:pt x="1728" y="596"/>
                        <a:pt x="1532" y="361"/>
                      </a:cubicBezTo>
                      <a:cubicBezTo>
                        <a:pt x="1326" y="120"/>
                        <a:pt x="1060" y="0"/>
                        <a:pt x="786" y="0"/>
                      </a:cubicBezTo>
                      <a:close/>
                    </a:path>
                  </a:pathLst>
                </a:custGeom>
                <a:solidFill>
                  <a:srgbClr val="4D34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6"/>
                <p:cNvSpPr/>
                <p:nvPr/>
              </p:nvSpPr>
              <p:spPr>
                <a:xfrm>
                  <a:off x="4379700" y="2716175"/>
                  <a:ext cx="24550" cy="24550"/>
                </a:xfrm>
                <a:custGeom>
                  <a:avLst/>
                  <a:gdLst/>
                  <a:ahLst/>
                  <a:cxnLst/>
                  <a:rect l="l" t="t" r="r" b="b"/>
                  <a:pathLst>
                    <a:path w="982" h="982" extrusionOk="0">
                      <a:moveTo>
                        <a:pt x="471" y="0"/>
                      </a:moveTo>
                      <a:cubicBezTo>
                        <a:pt x="196" y="0"/>
                        <a:pt x="0" y="236"/>
                        <a:pt x="0" y="510"/>
                      </a:cubicBezTo>
                      <a:cubicBezTo>
                        <a:pt x="0" y="785"/>
                        <a:pt x="196" y="982"/>
                        <a:pt x="471" y="982"/>
                      </a:cubicBezTo>
                      <a:cubicBezTo>
                        <a:pt x="746" y="982"/>
                        <a:pt x="982" y="785"/>
                        <a:pt x="982" y="510"/>
                      </a:cubicBezTo>
                      <a:cubicBezTo>
                        <a:pt x="982" y="236"/>
                        <a:pt x="746" y="0"/>
                        <a:pt x="471" y="0"/>
                      </a:cubicBezTo>
                      <a:close/>
                    </a:path>
                  </a:pathLst>
                </a:custGeom>
                <a:solidFill>
                  <a:srgbClr val="FF9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6"/>
                <p:cNvSpPr/>
                <p:nvPr/>
              </p:nvSpPr>
              <p:spPr>
                <a:xfrm>
                  <a:off x="4423850" y="2744625"/>
                  <a:ext cx="24575" cy="24550"/>
                </a:xfrm>
                <a:custGeom>
                  <a:avLst/>
                  <a:gdLst/>
                  <a:ahLst/>
                  <a:cxnLst/>
                  <a:rect l="l" t="t" r="r" b="b"/>
                  <a:pathLst>
                    <a:path w="983" h="982" extrusionOk="0">
                      <a:moveTo>
                        <a:pt x="472" y="1"/>
                      </a:moveTo>
                      <a:cubicBezTo>
                        <a:pt x="236" y="1"/>
                        <a:pt x="1" y="236"/>
                        <a:pt x="1" y="511"/>
                      </a:cubicBezTo>
                      <a:cubicBezTo>
                        <a:pt x="1" y="746"/>
                        <a:pt x="236" y="982"/>
                        <a:pt x="472" y="982"/>
                      </a:cubicBezTo>
                      <a:cubicBezTo>
                        <a:pt x="747" y="982"/>
                        <a:pt x="982" y="746"/>
                        <a:pt x="982" y="511"/>
                      </a:cubicBezTo>
                      <a:cubicBezTo>
                        <a:pt x="982" y="236"/>
                        <a:pt x="747" y="1"/>
                        <a:pt x="472" y="1"/>
                      </a:cubicBezTo>
                      <a:close/>
                    </a:path>
                  </a:pathLst>
                </a:custGeom>
                <a:solidFill>
                  <a:srgbClr val="FF9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6"/>
                <p:cNvSpPr/>
                <p:nvPr/>
              </p:nvSpPr>
              <p:spPr>
                <a:xfrm>
                  <a:off x="4446425" y="2671025"/>
                  <a:ext cx="24575" cy="23575"/>
                </a:xfrm>
                <a:custGeom>
                  <a:avLst/>
                  <a:gdLst/>
                  <a:ahLst/>
                  <a:cxnLst/>
                  <a:rect l="l" t="t" r="r" b="b"/>
                  <a:pathLst>
                    <a:path w="983" h="943" extrusionOk="0">
                      <a:moveTo>
                        <a:pt x="472" y="0"/>
                      </a:moveTo>
                      <a:cubicBezTo>
                        <a:pt x="236" y="0"/>
                        <a:pt x="1" y="197"/>
                        <a:pt x="1" y="471"/>
                      </a:cubicBezTo>
                      <a:cubicBezTo>
                        <a:pt x="1" y="746"/>
                        <a:pt x="236" y="942"/>
                        <a:pt x="472" y="942"/>
                      </a:cubicBezTo>
                      <a:cubicBezTo>
                        <a:pt x="746" y="942"/>
                        <a:pt x="982" y="746"/>
                        <a:pt x="982" y="471"/>
                      </a:cubicBezTo>
                      <a:cubicBezTo>
                        <a:pt x="982" y="197"/>
                        <a:pt x="746" y="0"/>
                        <a:pt x="472" y="0"/>
                      </a:cubicBezTo>
                      <a:close/>
                    </a:path>
                  </a:pathLst>
                </a:custGeom>
                <a:solidFill>
                  <a:srgbClr val="FF9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6"/>
                <p:cNvSpPr/>
                <p:nvPr/>
              </p:nvSpPr>
              <p:spPr>
                <a:xfrm>
                  <a:off x="4493525" y="2731875"/>
                  <a:ext cx="24575" cy="24550"/>
                </a:xfrm>
                <a:custGeom>
                  <a:avLst/>
                  <a:gdLst/>
                  <a:ahLst/>
                  <a:cxnLst/>
                  <a:rect l="l" t="t" r="r" b="b"/>
                  <a:pathLst>
                    <a:path w="983" h="982" extrusionOk="0">
                      <a:moveTo>
                        <a:pt x="472" y="0"/>
                      </a:moveTo>
                      <a:cubicBezTo>
                        <a:pt x="197" y="0"/>
                        <a:pt x="1" y="196"/>
                        <a:pt x="1" y="471"/>
                      </a:cubicBezTo>
                      <a:cubicBezTo>
                        <a:pt x="1" y="746"/>
                        <a:pt x="197" y="982"/>
                        <a:pt x="472" y="982"/>
                      </a:cubicBezTo>
                      <a:cubicBezTo>
                        <a:pt x="747" y="982"/>
                        <a:pt x="982" y="746"/>
                        <a:pt x="982" y="471"/>
                      </a:cubicBezTo>
                      <a:cubicBezTo>
                        <a:pt x="982" y="196"/>
                        <a:pt x="747" y="0"/>
                        <a:pt x="472" y="0"/>
                      </a:cubicBezTo>
                      <a:close/>
                    </a:path>
                  </a:pathLst>
                </a:custGeom>
                <a:solidFill>
                  <a:srgbClr val="FF9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6"/>
                <p:cNvSpPr/>
                <p:nvPr/>
              </p:nvSpPr>
              <p:spPr>
                <a:xfrm>
                  <a:off x="4175550" y="238100"/>
                  <a:ext cx="1438775" cy="1274600"/>
                </a:xfrm>
                <a:custGeom>
                  <a:avLst/>
                  <a:gdLst/>
                  <a:ahLst/>
                  <a:cxnLst/>
                  <a:rect l="l" t="t" r="r" b="b"/>
                  <a:pathLst>
                    <a:path w="57551" h="50984" extrusionOk="0">
                      <a:moveTo>
                        <a:pt x="28418" y="1"/>
                      </a:moveTo>
                      <a:cubicBezTo>
                        <a:pt x="22317" y="1"/>
                        <a:pt x="16165" y="1932"/>
                        <a:pt x="11464" y="5693"/>
                      </a:cubicBezTo>
                      <a:cubicBezTo>
                        <a:pt x="943" y="14094"/>
                        <a:pt x="1" y="31720"/>
                        <a:pt x="8362" y="41927"/>
                      </a:cubicBezTo>
                      <a:cubicBezTo>
                        <a:pt x="7538" y="43811"/>
                        <a:pt x="6871" y="45695"/>
                        <a:pt x="6321" y="47658"/>
                      </a:cubicBezTo>
                      <a:cubicBezTo>
                        <a:pt x="6203" y="48011"/>
                        <a:pt x="6164" y="48404"/>
                        <a:pt x="6282" y="48797"/>
                      </a:cubicBezTo>
                      <a:cubicBezTo>
                        <a:pt x="6484" y="49179"/>
                        <a:pt x="6867" y="49303"/>
                        <a:pt x="7289" y="49303"/>
                      </a:cubicBezTo>
                      <a:cubicBezTo>
                        <a:pt x="7605" y="49303"/>
                        <a:pt x="7943" y="49234"/>
                        <a:pt x="8245" y="49150"/>
                      </a:cubicBezTo>
                      <a:cubicBezTo>
                        <a:pt x="10247" y="48522"/>
                        <a:pt x="12170" y="47776"/>
                        <a:pt x="14055" y="46873"/>
                      </a:cubicBezTo>
                      <a:cubicBezTo>
                        <a:pt x="18486" y="49602"/>
                        <a:pt x="23525" y="50983"/>
                        <a:pt x="28583" y="50983"/>
                      </a:cubicBezTo>
                      <a:cubicBezTo>
                        <a:pt x="32621" y="50983"/>
                        <a:pt x="36671" y="50103"/>
                        <a:pt x="40435" y="48325"/>
                      </a:cubicBezTo>
                      <a:cubicBezTo>
                        <a:pt x="43458" y="46912"/>
                        <a:pt x="46088" y="44753"/>
                        <a:pt x="48168" y="42123"/>
                      </a:cubicBezTo>
                      <a:cubicBezTo>
                        <a:pt x="57550" y="30268"/>
                        <a:pt x="54606" y="9658"/>
                        <a:pt x="40160" y="2631"/>
                      </a:cubicBezTo>
                      <a:cubicBezTo>
                        <a:pt x="36569" y="867"/>
                        <a:pt x="32505" y="1"/>
                        <a:pt x="28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4" name="Google Shape;2894;p46"/>
              <p:cNvGrpSpPr/>
              <p:nvPr/>
            </p:nvGrpSpPr>
            <p:grpSpPr>
              <a:xfrm>
                <a:off x="1951971" y="2067292"/>
                <a:ext cx="360970" cy="142330"/>
                <a:chOff x="3173467" y="1441721"/>
                <a:chExt cx="565341" cy="222913"/>
              </a:xfrm>
            </p:grpSpPr>
            <p:sp>
              <p:nvSpPr>
                <p:cNvPr id="2895" name="Google Shape;2895;p46"/>
                <p:cNvSpPr/>
                <p:nvPr/>
              </p:nvSpPr>
              <p:spPr>
                <a:xfrm>
                  <a:off x="3578808" y="1504634"/>
                  <a:ext cx="160000" cy="160000"/>
                </a:xfrm>
                <a:custGeom>
                  <a:avLst/>
                  <a:gdLst/>
                  <a:ahLst/>
                  <a:cxnLst/>
                  <a:rect l="l" t="t" r="r" b="b"/>
                  <a:pathLst>
                    <a:path w="6400" h="6400" extrusionOk="0">
                      <a:moveTo>
                        <a:pt x="3180" y="1"/>
                      </a:moveTo>
                      <a:cubicBezTo>
                        <a:pt x="1414" y="1"/>
                        <a:pt x="0" y="1453"/>
                        <a:pt x="0" y="3220"/>
                      </a:cubicBezTo>
                      <a:cubicBezTo>
                        <a:pt x="0" y="4986"/>
                        <a:pt x="1414" y="6399"/>
                        <a:pt x="3180" y="6399"/>
                      </a:cubicBezTo>
                      <a:cubicBezTo>
                        <a:pt x="4947" y="6399"/>
                        <a:pt x="6399" y="4986"/>
                        <a:pt x="6399" y="3220"/>
                      </a:cubicBezTo>
                      <a:cubicBezTo>
                        <a:pt x="6399" y="1453"/>
                        <a:pt x="4947" y="1"/>
                        <a:pt x="3180" y="1"/>
                      </a:cubicBezTo>
                      <a:close/>
                    </a:path>
                  </a:pathLst>
                </a:custGeom>
                <a:solidFill>
                  <a:srgbClr val="DD595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6"/>
                <p:cNvSpPr/>
                <p:nvPr/>
              </p:nvSpPr>
              <p:spPr>
                <a:xfrm>
                  <a:off x="3173467" y="1441721"/>
                  <a:ext cx="159975" cy="159000"/>
                </a:xfrm>
                <a:custGeom>
                  <a:avLst/>
                  <a:gdLst/>
                  <a:ahLst/>
                  <a:cxnLst/>
                  <a:rect l="l" t="t" r="r" b="b"/>
                  <a:pathLst>
                    <a:path w="6399" h="6360" extrusionOk="0">
                      <a:moveTo>
                        <a:pt x="3219" y="0"/>
                      </a:moveTo>
                      <a:cubicBezTo>
                        <a:pt x="1453" y="0"/>
                        <a:pt x="0" y="1413"/>
                        <a:pt x="0" y="3180"/>
                      </a:cubicBezTo>
                      <a:cubicBezTo>
                        <a:pt x="0" y="4946"/>
                        <a:pt x="1453" y="6360"/>
                        <a:pt x="3219" y="6360"/>
                      </a:cubicBezTo>
                      <a:cubicBezTo>
                        <a:pt x="4946" y="6360"/>
                        <a:pt x="6399" y="4946"/>
                        <a:pt x="6399" y="3180"/>
                      </a:cubicBezTo>
                      <a:cubicBezTo>
                        <a:pt x="6399" y="1413"/>
                        <a:pt x="4946" y="0"/>
                        <a:pt x="3219" y="0"/>
                      </a:cubicBezTo>
                      <a:close/>
                    </a:path>
                  </a:pathLst>
                </a:custGeom>
                <a:solidFill>
                  <a:srgbClr val="DD595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97" name="Google Shape;2897;p46"/>
            <p:cNvSpPr txBox="1"/>
            <p:nvPr/>
          </p:nvSpPr>
          <p:spPr>
            <a:xfrm>
              <a:off x="2665234" y="1522733"/>
              <a:ext cx="706200" cy="29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rgbClr val="FFFFFF"/>
                  </a:solidFill>
                  <a:latin typeface="Boogaloo"/>
                  <a:ea typeface="Boogaloo"/>
                  <a:cs typeface="Boogaloo"/>
                  <a:sym typeface="Boogaloo"/>
                </a:rPr>
                <a:t>GUT</a:t>
              </a:r>
              <a:endParaRPr sz="1600">
                <a:solidFill>
                  <a:srgbClr val="FFFFFF"/>
                </a:solidFill>
                <a:latin typeface="Boogaloo"/>
                <a:ea typeface="Boogaloo"/>
                <a:cs typeface="Boogaloo"/>
                <a:sym typeface="Boogaloo"/>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901"/>
        <p:cNvGrpSpPr/>
        <p:nvPr/>
      </p:nvGrpSpPr>
      <p:grpSpPr>
        <a:xfrm>
          <a:off x="0" y="0"/>
          <a:ext cx="0" cy="0"/>
          <a:chOff x="0" y="0"/>
          <a:chExt cx="0" cy="0"/>
        </a:xfrm>
      </p:grpSpPr>
      <p:sp>
        <p:nvSpPr>
          <p:cNvPr id="2902" name="Google Shape;2902;p47"/>
          <p:cNvSpPr txBox="1">
            <a:spLocks noGrp="1"/>
          </p:cNvSpPr>
          <p:nvPr>
            <p:ph type="title"/>
          </p:nvPr>
        </p:nvSpPr>
        <p:spPr>
          <a:xfrm>
            <a:off x="612527" y="1470175"/>
            <a:ext cx="1964700" cy="589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TABLET APP</a:t>
            </a:r>
            <a:endParaRPr/>
          </a:p>
        </p:txBody>
      </p:sp>
      <p:sp>
        <p:nvSpPr>
          <p:cNvPr id="2903" name="Google Shape;2903;p47"/>
          <p:cNvSpPr txBox="1"/>
          <p:nvPr/>
        </p:nvSpPr>
        <p:spPr>
          <a:xfrm>
            <a:off x="612532" y="2134328"/>
            <a:ext cx="1964700" cy="1539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rgbClr val="222222"/>
                </a:solidFill>
                <a:latin typeface="Muli"/>
                <a:ea typeface="Muli"/>
                <a:cs typeface="Muli"/>
                <a:sym typeface="Muli"/>
              </a:rPr>
              <a:t>Here you can show all that you have learned with your puppy</a:t>
            </a:r>
            <a:endParaRPr sz="1600">
              <a:solidFill>
                <a:srgbClr val="222222"/>
              </a:solidFill>
              <a:latin typeface="Muli"/>
              <a:ea typeface="Muli"/>
              <a:cs typeface="Muli"/>
              <a:sym typeface="Muli"/>
            </a:endParaRPr>
          </a:p>
        </p:txBody>
      </p:sp>
      <p:sp>
        <p:nvSpPr>
          <p:cNvPr id="2904" name="Google Shape;2904;p47"/>
          <p:cNvSpPr txBox="1"/>
          <p:nvPr/>
        </p:nvSpPr>
        <p:spPr>
          <a:xfrm>
            <a:off x="4434163" y="4380069"/>
            <a:ext cx="3903000" cy="31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Muli"/>
                <a:ea typeface="Muli"/>
                <a:cs typeface="Muli"/>
                <a:sym typeface="Muli"/>
              </a:rPr>
              <a:t>Insert your multimedia content here</a:t>
            </a:r>
            <a:endParaRPr>
              <a:latin typeface="Muli"/>
              <a:ea typeface="Muli"/>
              <a:cs typeface="Muli"/>
              <a:sym typeface="Muli"/>
            </a:endParaRPr>
          </a:p>
        </p:txBody>
      </p:sp>
      <p:sp>
        <p:nvSpPr>
          <p:cNvPr id="2905" name="Google Shape;2905;p47"/>
          <p:cNvSpPr/>
          <p:nvPr/>
        </p:nvSpPr>
        <p:spPr>
          <a:xfrm>
            <a:off x="4351688" y="774777"/>
            <a:ext cx="4067961" cy="3533276"/>
          </a:xfrm>
          <a:custGeom>
            <a:avLst/>
            <a:gdLst/>
            <a:ahLst/>
            <a:cxnLst/>
            <a:rect l="l" t="t" r="r" b="b"/>
            <a:pathLst>
              <a:path w="168254" h="146139" extrusionOk="0">
                <a:moveTo>
                  <a:pt x="4437" y="1"/>
                </a:moveTo>
                <a:cubicBezTo>
                  <a:pt x="2002" y="1"/>
                  <a:pt x="0" y="1969"/>
                  <a:pt x="0" y="4437"/>
                </a:cubicBezTo>
                <a:lnTo>
                  <a:pt x="0" y="141702"/>
                </a:lnTo>
                <a:cubicBezTo>
                  <a:pt x="0" y="144137"/>
                  <a:pt x="2002" y="146139"/>
                  <a:pt x="4437" y="146139"/>
                </a:cubicBezTo>
                <a:lnTo>
                  <a:pt x="163817" y="146139"/>
                </a:lnTo>
                <a:cubicBezTo>
                  <a:pt x="166252" y="146139"/>
                  <a:pt x="168254" y="144137"/>
                  <a:pt x="168254" y="141702"/>
                </a:cubicBezTo>
                <a:lnTo>
                  <a:pt x="168254" y="4437"/>
                </a:lnTo>
                <a:cubicBezTo>
                  <a:pt x="168254" y="1969"/>
                  <a:pt x="166252" y="1"/>
                  <a:pt x="163817" y="1"/>
                </a:cubicBezTo>
                <a:close/>
              </a:path>
            </a:pathLst>
          </a:custGeom>
          <a:solidFill>
            <a:srgbClr val="FFFFFF"/>
          </a:solidFill>
          <a:ln w="19050" cap="flat" cmpd="sng">
            <a:solidFill>
              <a:srgbClr val="5B201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CD"/>
              </a:solidFill>
            </a:endParaRPr>
          </a:p>
        </p:txBody>
      </p:sp>
      <p:sp>
        <p:nvSpPr>
          <p:cNvPr id="2906" name="Google Shape;2906;p47"/>
          <p:cNvSpPr/>
          <p:nvPr/>
        </p:nvSpPr>
        <p:spPr>
          <a:xfrm>
            <a:off x="4594437" y="3333603"/>
            <a:ext cx="1716240" cy="20188"/>
          </a:xfrm>
          <a:custGeom>
            <a:avLst/>
            <a:gdLst/>
            <a:ahLst/>
            <a:cxnLst/>
            <a:rect l="l" t="t" r="r" b="b"/>
            <a:pathLst>
              <a:path w="70985" h="835" extrusionOk="0">
                <a:moveTo>
                  <a:pt x="434" y="0"/>
                </a:moveTo>
                <a:cubicBezTo>
                  <a:pt x="201" y="0"/>
                  <a:pt x="0" y="167"/>
                  <a:pt x="0" y="401"/>
                </a:cubicBezTo>
                <a:cubicBezTo>
                  <a:pt x="0" y="634"/>
                  <a:pt x="201" y="834"/>
                  <a:pt x="434" y="834"/>
                </a:cubicBezTo>
                <a:lnTo>
                  <a:pt x="70984" y="834"/>
                </a:lnTo>
                <a:lnTo>
                  <a:pt x="70984" y="0"/>
                </a:ln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7"/>
          <p:cNvSpPr/>
          <p:nvPr/>
        </p:nvSpPr>
        <p:spPr>
          <a:xfrm>
            <a:off x="4693642" y="3435578"/>
            <a:ext cx="16948" cy="101642"/>
          </a:xfrm>
          <a:custGeom>
            <a:avLst/>
            <a:gdLst/>
            <a:ahLst/>
            <a:cxnLst/>
            <a:rect l="l" t="t" r="r" b="b"/>
            <a:pathLst>
              <a:path w="701" h="4204" extrusionOk="0">
                <a:moveTo>
                  <a:pt x="367" y="0"/>
                </a:moveTo>
                <a:cubicBezTo>
                  <a:pt x="167" y="0"/>
                  <a:pt x="0" y="167"/>
                  <a:pt x="0" y="367"/>
                </a:cubicBezTo>
                <a:lnTo>
                  <a:pt x="0" y="3836"/>
                </a:lnTo>
                <a:cubicBezTo>
                  <a:pt x="0" y="4037"/>
                  <a:pt x="167" y="4203"/>
                  <a:pt x="367" y="4203"/>
                </a:cubicBezTo>
                <a:cubicBezTo>
                  <a:pt x="534" y="4203"/>
                  <a:pt x="701" y="4037"/>
                  <a:pt x="701" y="3836"/>
                </a:cubicBezTo>
                <a:lnTo>
                  <a:pt x="701" y="367"/>
                </a:lnTo>
                <a:cubicBezTo>
                  <a:pt x="701" y="167"/>
                  <a:pt x="567" y="0"/>
                  <a:pt x="367"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7"/>
          <p:cNvSpPr/>
          <p:nvPr/>
        </p:nvSpPr>
        <p:spPr>
          <a:xfrm>
            <a:off x="4685929" y="1124037"/>
            <a:ext cx="46976" cy="46953"/>
          </a:xfrm>
          <a:custGeom>
            <a:avLst/>
            <a:gdLst/>
            <a:ahLst/>
            <a:cxnLst/>
            <a:rect l="l" t="t" r="r" b="b"/>
            <a:pathLst>
              <a:path w="2036" h="2035" extrusionOk="0">
                <a:moveTo>
                  <a:pt x="1035" y="0"/>
                </a:moveTo>
                <a:cubicBezTo>
                  <a:pt x="468" y="0"/>
                  <a:pt x="1" y="467"/>
                  <a:pt x="1" y="1034"/>
                </a:cubicBezTo>
                <a:cubicBezTo>
                  <a:pt x="1" y="1601"/>
                  <a:pt x="468" y="2035"/>
                  <a:pt x="1035" y="2035"/>
                </a:cubicBezTo>
                <a:cubicBezTo>
                  <a:pt x="1602" y="2035"/>
                  <a:pt x="2035" y="1601"/>
                  <a:pt x="2035" y="1034"/>
                </a:cubicBezTo>
                <a:cubicBezTo>
                  <a:pt x="2035" y="467"/>
                  <a:pt x="1602" y="0"/>
                  <a:pt x="103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7"/>
          <p:cNvSpPr/>
          <p:nvPr/>
        </p:nvSpPr>
        <p:spPr>
          <a:xfrm>
            <a:off x="4571854" y="1049813"/>
            <a:ext cx="85516" cy="50023"/>
          </a:xfrm>
          <a:custGeom>
            <a:avLst/>
            <a:gdLst/>
            <a:ahLst/>
            <a:cxnLst/>
            <a:rect l="l" t="t" r="r" b="b"/>
            <a:pathLst>
              <a:path w="3537" h="2069" extrusionOk="0">
                <a:moveTo>
                  <a:pt x="1768" y="1"/>
                </a:moveTo>
                <a:cubicBezTo>
                  <a:pt x="768" y="1"/>
                  <a:pt x="0" y="801"/>
                  <a:pt x="0" y="1802"/>
                </a:cubicBezTo>
                <a:lnTo>
                  <a:pt x="0" y="2069"/>
                </a:lnTo>
                <a:lnTo>
                  <a:pt x="3536" y="2069"/>
                </a:lnTo>
                <a:lnTo>
                  <a:pt x="3536" y="1802"/>
                </a:lnTo>
                <a:cubicBezTo>
                  <a:pt x="3536" y="801"/>
                  <a:pt x="2736" y="1"/>
                  <a:pt x="176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10" name="Google Shape;2910;p47"/>
          <p:cNvPicPr preferRelativeResize="0"/>
          <p:nvPr/>
        </p:nvPicPr>
        <p:blipFill rotWithShape="1">
          <a:blip r:embed="rId3">
            <a:alphaModFix/>
          </a:blip>
          <a:srcRect t="25058" r="17891" b="1906"/>
          <a:stretch/>
        </p:blipFill>
        <p:spPr>
          <a:xfrm>
            <a:off x="4500554" y="1349047"/>
            <a:ext cx="3764700" cy="2231400"/>
          </a:xfrm>
          <a:prstGeom prst="rect">
            <a:avLst/>
          </a:prstGeom>
          <a:noFill/>
          <a:ln>
            <a:noFill/>
          </a:ln>
        </p:spPr>
      </p:pic>
      <p:sp>
        <p:nvSpPr>
          <p:cNvPr id="2911" name="Google Shape;2911;p47"/>
          <p:cNvSpPr/>
          <p:nvPr/>
        </p:nvSpPr>
        <p:spPr>
          <a:xfrm>
            <a:off x="4503307" y="1328887"/>
            <a:ext cx="3764727" cy="20188"/>
          </a:xfrm>
          <a:custGeom>
            <a:avLst/>
            <a:gdLst/>
            <a:ahLst/>
            <a:cxnLst/>
            <a:rect l="l" t="t" r="r" b="b"/>
            <a:pathLst>
              <a:path w="155712" h="835" extrusionOk="0">
                <a:moveTo>
                  <a:pt x="0" y="0"/>
                </a:moveTo>
                <a:lnTo>
                  <a:pt x="0" y="834"/>
                </a:lnTo>
                <a:lnTo>
                  <a:pt x="155711" y="834"/>
                </a:lnTo>
                <a:lnTo>
                  <a:pt x="155711" y="0"/>
                </a:ln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7"/>
          <p:cNvSpPr/>
          <p:nvPr/>
        </p:nvSpPr>
        <p:spPr>
          <a:xfrm>
            <a:off x="4503307" y="3580748"/>
            <a:ext cx="3764727" cy="20188"/>
          </a:xfrm>
          <a:custGeom>
            <a:avLst/>
            <a:gdLst/>
            <a:ahLst/>
            <a:cxnLst/>
            <a:rect l="l" t="t" r="r" b="b"/>
            <a:pathLst>
              <a:path w="155712" h="835" extrusionOk="0">
                <a:moveTo>
                  <a:pt x="0" y="1"/>
                </a:moveTo>
                <a:lnTo>
                  <a:pt x="0" y="835"/>
                </a:lnTo>
                <a:lnTo>
                  <a:pt x="155711" y="835"/>
                </a:lnTo>
                <a:lnTo>
                  <a:pt x="155711" y="1"/>
                </a:ln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7"/>
          <p:cNvSpPr/>
          <p:nvPr/>
        </p:nvSpPr>
        <p:spPr>
          <a:xfrm>
            <a:off x="6310732" y="3328767"/>
            <a:ext cx="29061" cy="29859"/>
          </a:xfrm>
          <a:custGeom>
            <a:avLst/>
            <a:gdLst/>
            <a:ahLst/>
            <a:cxnLst/>
            <a:rect l="l" t="t" r="r" b="b"/>
            <a:pathLst>
              <a:path w="1202" h="1235" extrusionOk="0">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7"/>
          <p:cNvSpPr/>
          <p:nvPr/>
        </p:nvSpPr>
        <p:spPr>
          <a:xfrm>
            <a:off x="6295403" y="3343479"/>
            <a:ext cx="58896" cy="58896"/>
          </a:xfrm>
          <a:custGeom>
            <a:avLst/>
            <a:gdLst/>
            <a:ahLst/>
            <a:cxnLst/>
            <a:rect l="l" t="t" r="r" b="b"/>
            <a:pathLst>
              <a:path w="2436" h="2436" extrusionOk="0">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5" name="Google Shape;2915;p47"/>
          <p:cNvGrpSpPr/>
          <p:nvPr/>
        </p:nvGrpSpPr>
        <p:grpSpPr>
          <a:xfrm>
            <a:off x="4503307" y="970501"/>
            <a:ext cx="3764563" cy="3177267"/>
            <a:chOff x="4172240" y="1152530"/>
            <a:chExt cx="3654561" cy="3084426"/>
          </a:xfrm>
        </p:grpSpPr>
        <p:grpSp>
          <p:nvGrpSpPr>
            <p:cNvPr id="2916" name="Google Shape;2916;p47"/>
            <p:cNvGrpSpPr/>
            <p:nvPr/>
          </p:nvGrpSpPr>
          <p:grpSpPr>
            <a:xfrm>
              <a:off x="4172463" y="1152530"/>
              <a:ext cx="3522206" cy="2837789"/>
              <a:chOff x="4172463" y="1152530"/>
              <a:chExt cx="3522206" cy="2837789"/>
            </a:xfrm>
          </p:grpSpPr>
          <p:grpSp>
            <p:nvGrpSpPr>
              <p:cNvPr id="2917" name="Google Shape;2917;p47"/>
              <p:cNvGrpSpPr/>
              <p:nvPr/>
            </p:nvGrpSpPr>
            <p:grpSpPr>
              <a:xfrm>
                <a:off x="4187896" y="3816472"/>
                <a:ext cx="165984" cy="129207"/>
                <a:chOff x="4187896" y="3816472"/>
                <a:chExt cx="165984" cy="129207"/>
              </a:xfrm>
            </p:grpSpPr>
            <p:sp>
              <p:nvSpPr>
                <p:cNvPr id="2918" name="Google Shape;2918;p47"/>
                <p:cNvSpPr/>
                <p:nvPr/>
              </p:nvSpPr>
              <p:spPr>
                <a:xfrm>
                  <a:off x="4234863" y="3816472"/>
                  <a:ext cx="119016" cy="129202"/>
                </a:xfrm>
                <a:custGeom>
                  <a:avLst/>
                  <a:gdLst/>
                  <a:ahLst/>
                  <a:cxnLst/>
                  <a:rect l="l" t="t" r="r" b="b"/>
                  <a:pathLst>
                    <a:path w="5071" h="5505" extrusionOk="0">
                      <a:moveTo>
                        <a:pt x="2169" y="1"/>
                      </a:moveTo>
                      <a:cubicBezTo>
                        <a:pt x="1969" y="1"/>
                        <a:pt x="1835" y="134"/>
                        <a:pt x="1802" y="334"/>
                      </a:cubicBezTo>
                      <a:cubicBezTo>
                        <a:pt x="1769" y="735"/>
                        <a:pt x="1669" y="1135"/>
                        <a:pt x="1502" y="1535"/>
                      </a:cubicBezTo>
                      <a:cubicBezTo>
                        <a:pt x="1402" y="1735"/>
                        <a:pt x="1202" y="1902"/>
                        <a:pt x="968" y="1902"/>
                      </a:cubicBezTo>
                      <a:lnTo>
                        <a:pt x="568" y="1902"/>
                      </a:lnTo>
                      <a:cubicBezTo>
                        <a:pt x="234" y="1902"/>
                        <a:pt x="1" y="2136"/>
                        <a:pt x="1" y="2436"/>
                      </a:cubicBezTo>
                      <a:lnTo>
                        <a:pt x="1" y="5038"/>
                      </a:lnTo>
                      <a:cubicBezTo>
                        <a:pt x="1" y="5305"/>
                        <a:pt x="201" y="5505"/>
                        <a:pt x="468" y="5505"/>
                      </a:cubicBezTo>
                      <a:lnTo>
                        <a:pt x="3770" y="5505"/>
                      </a:lnTo>
                      <a:cubicBezTo>
                        <a:pt x="3970" y="5505"/>
                        <a:pt x="4170" y="5338"/>
                        <a:pt x="4170" y="5105"/>
                      </a:cubicBezTo>
                      <a:cubicBezTo>
                        <a:pt x="4170" y="4938"/>
                        <a:pt x="4070" y="4804"/>
                        <a:pt x="3903" y="4738"/>
                      </a:cubicBezTo>
                      <a:cubicBezTo>
                        <a:pt x="3903" y="4738"/>
                        <a:pt x="3903" y="4704"/>
                        <a:pt x="3903" y="4704"/>
                      </a:cubicBezTo>
                      <a:lnTo>
                        <a:pt x="4037" y="4704"/>
                      </a:lnTo>
                      <a:cubicBezTo>
                        <a:pt x="4304" y="4704"/>
                        <a:pt x="4504" y="4504"/>
                        <a:pt x="4504" y="4237"/>
                      </a:cubicBezTo>
                      <a:cubicBezTo>
                        <a:pt x="4504" y="4037"/>
                        <a:pt x="4370" y="3870"/>
                        <a:pt x="4204" y="3804"/>
                      </a:cubicBezTo>
                      <a:cubicBezTo>
                        <a:pt x="4204" y="3804"/>
                        <a:pt x="4204" y="3804"/>
                        <a:pt x="4204" y="3770"/>
                      </a:cubicBezTo>
                      <a:lnTo>
                        <a:pt x="4337" y="3770"/>
                      </a:lnTo>
                      <a:cubicBezTo>
                        <a:pt x="4604" y="3770"/>
                        <a:pt x="4804" y="3570"/>
                        <a:pt x="4804" y="3303"/>
                      </a:cubicBezTo>
                      <a:cubicBezTo>
                        <a:pt x="4804" y="3103"/>
                        <a:pt x="4704" y="2936"/>
                        <a:pt x="4504" y="2870"/>
                      </a:cubicBezTo>
                      <a:cubicBezTo>
                        <a:pt x="4504" y="2870"/>
                        <a:pt x="4504" y="2836"/>
                        <a:pt x="4504" y="2836"/>
                      </a:cubicBezTo>
                      <a:lnTo>
                        <a:pt x="4571" y="2836"/>
                      </a:lnTo>
                      <a:cubicBezTo>
                        <a:pt x="4837" y="2836"/>
                        <a:pt x="5071" y="2603"/>
                        <a:pt x="5038" y="2336"/>
                      </a:cubicBezTo>
                      <a:cubicBezTo>
                        <a:pt x="5038" y="2069"/>
                        <a:pt x="4837" y="1902"/>
                        <a:pt x="4571" y="1902"/>
                      </a:cubicBezTo>
                      <a:lnTo>
                        <a:pt x="3136" y="1902"/>
                      </a:lnTo>
                      <a:cubicBezTo>
                        <a:pt x="2969" y="1902"/>
                        <a:pt x="2869" y="1769"/>
                        <a:pt x="2869" y="1602"/>
                      </a:cubicBezTo>
                      <a:lnTo>
                        <a:pt x="2903" y="1302"/>
                      </a:lnTo>
                      <a:cubicBezTo>
                        <a:pt x="2936" y="1002"/>
                        <a:pt x="2969" y="635"/>
                        <a:pt x="2803" y="368"/>
                      </a:cubicBezTo>
                      <a:cubicBezTo>
                        <a:pt x="2669" y="168"/>
                        <a:pt x="2436" y="1"/>
                        <a:pt x="2169"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7"/>
                <p:cNvSpPr/>
                <p:nvPr/>
              </p:nvSpPr>
              <p:spPr>
                <a:xfrm>
                  <a:off x="4187896" y="3861117"/>
                  <a:ext cx="42293" cy="84562"/>
                </a:xfrm>
                <a:custGeom>
                  <a:avLst/>
                  <a:gdLst/>
                  <a:ahLst/>
                  <a:cxnLst/>
                  <a:rect l="l" t="t" r="r" b="b"/>
                  <a:pathLst>
                    <a:path w="1802" h="3603" extrusionOk="0">
                      <a:moveTo>
                        <a:pt x="401" y="0"/>
                      </a:moveTo>
                      <a:cubicBezTo>
                        <a:pt x="167" y="0"/>
                        <a:pt x="0" y="200"/>
                        <a:pt x="0" y="434"/>
                      </a:cubicBezTo>
                      <a:lnTo>
                        <a:pt x="0" y="3203"/>
                      </a:lnTo>
                      <a:cubicBezTo>
                        <a:pt x="0" y="3436"/>
                        <a:pt x="167" y="3603"/>
                        <a:pt x="401" y="3603"/>
                      </a:cubicBezTo>
                      <a:lnTo>
                        <a:pt x="1401" y="3603"/>
                      </a:lnTo>
                      <a:cubicBezTo>
                        <a:pt x="1635" y="3603"/>
                        <a:pt x="1802" y="3436"/>
                        <a:pt x="1802" y="3203"/>
                      </a:cubicBezTo>
                      <a:lnTo>
                        <a:pt x="1802" y="434"/>
                      </a:lnTo>
                      <a:cubicBezTo>
                        <a:pt x="1802" y="200"/>
                        <a:pt x="1601" y="0"/>
                        <a:pt x="1401"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0" name="Google Shape;2920;p47"/>
              <p:cNvGrpSpPr/>
              <p:nvPr/>
            </p:nvGrpSpPr>
            <p:grpSpPr>
              <a:xfrm>
                <a:off x="4464280" y="3861117"/>
                <a:ext cx="166014" cy="129202"/>
                <a:chOff x="4464280" y="3861117"/>
                <a:chExt cx="166014" cy="129202"/>
              </a:xfrm>
            </p:grpSpPr>
            <p:sp>
              <p:nvSpPr>
                <p:cNvPr id="2921" name="Google Shape;2921;p47"/>
                <p:cNvSpPr/>
                <p:nvPr/>
              </p:nvSpPr>
              <p:spPr>
                <a:xfrm>
                  <a:off x="4464280" y="3861117"/>
                  <a:ext cx="119016" cy="129202"/>
                </a:xfrm>
                <a:custGeom>
                  <a:avLst/>
                  <a:gdLst/>
                  <a:ahLst/>
                  <a:cxnLst/>
                  <a:rect l="l" t="t" r="r" b="b"/>
                  <a:pathLst>
                    <a:path w="5071" h="5505" extrusionOk="0">
                      <a:moveTo>
                        <a:pt x="1301" y="0"/>
                      </a:moveTo>
                      <a:cubicBezTo>
                        <a:pt x="1068" y="0"/>
                        <a:pt x="901" y="200"/>
                        <a:pt x="901" y="401"/>
                      </a:cubicBezTo>
                      <a:cubicBezTo>
                        <a:pt x="901" y="567"/>
                        <a:pt x="1001" y="734"/>
                        <a:pt x="1134" y="801"/>
                      </a:cubicBezTo>
                      <a:cubicBezTo>
                        <a:pt x="1134" y="801"/>
                        <a:pt x="1168" y="801"/>
                        <a:pt x="1168" y="834"/>
                      </a:cubicBezTo>
                      <a:lnTo>
                        <a:pt x="1001" y="834"/>
                      </a:lnTo>
                      <a:cubicBezTo>
                        <a:pt x="768" y="834"/>
                        <a:pt x="534" y="1034"/>
                        <a:pt x="534" y="1301"/>
                      </a:cubicBezTo>
                      <a:cubicBezTo>
                        <a:pt x="534" y="1501"/>
                        <a:pt x="667" y="1668"/>
                        <a:pt x="834" y="1735"/>
                      </a:cubicBezTo>
                      <a:cubicBezTo>
                        <a:pt x="834" y="1735"/>
                        <a:pt x="834" y="1768"/>
                        <a:pt x="834" y="1768"/>
                      </a:cubicBezTo>
                      <a:lnTo>
                        <a:pt x="701" y="1768"/>
                      </a:lnTo>
                      <a:cubicBezTo>
                        <a:pt x="434" y="1768"/>
                        <a:pt x="234" y="1968"/>
                        <a:pt x="234" y="2235"/>
                      </a:cubicBezTo>
                      <a:cubicBezTo>
                        <a:pt x="234" y="2435"/>
                        <a:pt x="367" y="2602"/>
                        <a:pt x="534" y="2669"/>
                      </a:cubicBezTo>
                      <a:cubicBezTo>
                        <a:pt x="534" y="2702"/>
                        <a:pt x="534" y="2702"/>
                        <a:pt x="534" y="2702"/>
                      </a:cubicBezTo>
                      <a:lnTo>
                        <a:pt x="467" y="2702"/>
                      </a:lnTo>
                      <a:cubicBezTo>
                        <a:pt x="200" y="2702"/>
                        <a:pt x="0" y="2936"/>
                        <a:pt x="0" y="3203"/>
                      </a:cubicBezTo>
                      <a:cubicBezTo>
                        <a:pt x="0" y="3436"/>
                        <a:pt x="234" y="3636"/>
                        <a:pt x="467" y="3636"/>
                      </a:cubicBezTo>
                      <a:lnTo>
                        <a:pt x="1935" y="3636"/>
                      </a:lnTo>
                      <a:cubicBezTo>
                        <a:pt x="2068" y="3636"/>
                        <a:pt x="2202" y="3770"/>
                        <a:pt x="2169" y="3903"/>
                      </a:cubicBezTo>
                      <a:lnTo>
                        <a:pt x="2135" y="4237"/>
                      </a:lnTo>
                      <a:cubicBezTo>
                        <a:pt x="2102" y="4503"/>
                        <a:pt x="2068" y="4870"/>
                        <a:pt x="2235" y="5137"/>
                      </a:cubicBezTo>
                      <a:cubicBezTo>
                        <a:pt x="2369" y="5371"/>
                        <a:pt x="2636" y="5504"/>
                        <a:pt x="2902" y="5504"/>
                      </a:cubicBezTo>
                      <a:cubicBezTo>
                        <a:pt x="3069" y="5504"/>
                        <a:pt x="3236" y="5371"/>
                        <a:pt x="3236" y="5204"/>
                      </a:cubicBezTo>
                      <a:cubicBezTo>
                        <a:pt x="3269" y="4770"/>
                        <a:pt x="3369" y="4370"/>
                        <a:pt x="3536" y="4003"/>
                      </a:cubicBezTo>
                      <a:cubicBezTo>
                        <a:pt x="3636" y="3770"/>
                        <a:pt x="3870" y="3636"/>
                        <a:pt x="4103" y="3636"/>
                      </a:cubicBezTo>
                      <a:lnTo>
                        <a:pt x="4504" y="3636"/>
                      </a:lnTo>
                      <a:cubicBezTo>
                        <a:pt x="4804" y="3636"/>
                        <a:pt x="5071" y="3369"/>
                        <a:pt x="5071" y="3069"/>
                      </a:cubicBezTo>
                      <a:lnTo>
                        <a:pt x="5071" y="467"/>
                      </a:lnTo>
                      <a:cubicBezTo>
                        <a:pt x="5071" y="200"/>
                        <a:pt x="4837" y="0"/>
                        <a:pt x="4604"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7"/>
                <p:cNvSpPr/>
                <p:nvPr/>
              </p:nvSpPr>
              <p:spPr>
                <a:xfrm>
                  <a:off x="4587203" y="3861117"/>
                  <a:ext cx="43091" cy="84562"/>
                </a:xfrm>
                <a:custGeom>
                  <a:avLst/>
                  <a:gdLst/>
                  <a:ahLst/>
                  <a:cxnLst/>
                  <a:rect l="l" t="t" r="r" b="b"/>
                  <a:pathLst>
                    <a:path w="1836" h="3603" extrusionOk="0">
                      <a:moveTo>
                        <a:pt x="434" y="0"/>
                      </a:moveTo>
                      <a:cubicBezTo>
                        <a:pt x="201" y="0"/>
                        <a:pt x="0" y="200"/>
                        <a:pt x="0" y="434"/>
                      </a:cubicBezTo>
                      <a:lnTo>
                        <a:pt x="0" y="3203"/>
                      </a:lnTo>
                      <a:cubicBezTo>
                        <a:pt x="0" y="3436"/>
                        <a:pt x="201" y="3603"/>
                        <a:pt x="434" y="3603"/>
                      </a:cubicBezTo>
                      <a:lnTo>
                        <a:pt x="1401" y="3603"/>
                      </a:lnTo>
                      <a:cubicBezTo>
                        <a:pt x="1635" y="3603"/>
                        <a:pt x="1835" y="3436"/>
                        <a:pt x="1835" y="3203"/>
                      </a:cubicBezTo>
                      <a:lnTo>
                        <a:pt x="1835" y="434"/>
                      </a:lnTo>
                      <a:cubicBezTo>
                        <a:pt x="1835" y="200"/>
                        <a:pt x="1635" y="0"/>
                        <a:pt x="1401"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3" name="Google Shape;2923;p47"/>
              <p:cNvSpPr/>
              <p:nvPr/>
            </p:nvSpPr>
            <p:spPr>
              <a:xfrm>
                <a:off x="4746931" y="3854216"/>
                <a:ext cx="155019" cy="91463"/>
              </a:xfrm>
              <a:custGeom>
                <a:avLst/>
                <a:gdLst/>
                <a:ahLst/>
                <a:cxnLst/>
                <a:rect l="l" t="t" r="r" b="b"/>
                <a:pathLst>
                  <a:path w="6605" h="3897" extrusionOk="0">
                    <a:moveTo>
                      <a:pt x="3697" y="0"/>
                    </a:moveTo>
                    <a:cubicBezTo>
                      <a:pt x="3490" y="0"/>
                      <a:pt x="3303" y="169"/>
                      <a:pt x="3303" y="394"/>
                    </a:cubicBezTo>
                    <a:lnTo>
                      <a:pt x="3303" y="1128"/>
                    </a:lnTo>
                    <a:cubicBezTo>
                      <a:pt x="2035" y="1195"/>
                      <a:pt x="0" y="1662"/>
                      <a:pt x="0" y="3897"/>
                    </a:cubicBezTo>
                    <a:cubicBezTo>
                      <a:pt x="0" y="3897"/>
                      <a:pt x="801" y="2796"/>
                      <a:pt x="3303" y="2563"/>
                    </a:cubicBezTo>
                    <a:lnTo>
                      <a:pt x="3303" y="3230"/>
                    </a:lnTo>
                    <a:cubicBezTo>
                      <a:pt x="3303" y="3458"/>
                      <a:pt x="3496" y="3610"/>
                      <a:pt x="3707" y="3610"/>
                    </a:cubicBezTo>
                    <a:cubicBezTo>
                      <a:pt x="3772" y="3610"/>
                      <a:pt x="3840" y="3595"/>
                      <a:pt x="3903" y="3563"/>
                    </a:cubicBezTo>
                    <a:lnTo>
                      <a:pt x="6338" y="2162"/>
                    </a:lnTo>
                    <a:cubicBezTo>
                      <a:pt x="6605" y="1995"/>
                      <a:pt x="6605" y="1629"/>
                      <a:pt x="6338" y="1462"/>
                    </a:cubicBezTo>
                    <a:lnTo>
                      <a:pt x="3903" y="61"/>
                    </a:lnTo>
                    <a:cubicBezTo>
                      <a:pt x="3836" y="19"/>
                      <a:pt x="3765" y="0"/>
                      <a:pt x="3697"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4" name="Google Shape;2924;p47"/>
              <p:cNvGrpSpPr/>
              <p:nvPr/>
            </p:nvGrpSpPr>
            <p:grpSpPr>
              <a:xfrm>
                <a:off x="5035849" y="3861117"/>
                <a:ext cx="128404" cy="86143"/>
                <a:chOff x="5035849" y="3861117"/>
                <a:chExt cx="128404" cy="86143"/>
              </a:xfrm>
            </p:grpSpPr>
            <p:sp>
              <p:nvSpPr>
                <p:cNvPr id="2925" name="Google Shape;2925;p47"/>
                <p:cNvSpPr/>
                <p:nvPr/>
              </p:nvSpPr>
              <p:spPr>
                <a:xfrm>
                  <a:off x="5035849" y="3861117"/>
                  <a:ext cx="128404" cy="10186"/>
                </a:xfrm>
                <a:custGeom>
                  <a:avLst/>
                  <a:gdLst/>
                  <a:ahLst/>
                  <a:cxnLst/>
                  <a:rect l="l" t="t" r="r" b="b"/>
                  <a:pathLst>
                    <a:path w="5471" h="434" extrusionOk="0">
                      <a:moveTo>
                        <a:pt x="0" y="0"/>
                      </a:moveTo>
                      <a:lnTo>
                        <a:pt x="0" y="434"/>
                      </a:lnTo>
                      <a:lnTo>
                        <a:pt x="5471" y="434"/>
                      </a:lnTo>
                      <a:lnTo>
                        <a:pt x="5471" y="0"/>
                      </a:ln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7"/>
                <p:cNvSpPr/>
                <p:nvPr/>
              </p:nvSpPr>
              <p:spPr>
                <a:xfrm>
                  <a:off x="5035849" y="3876773"/>
                  <a:ext cx="128404" cy="9411"/>
                </a:xfrm>
                <a:custGeom>
                  <a:avLst/>
                  <a:gdLst/>
                  <a:ahLst/>
                  <a:cxnLst/>
                  <a:rect l="l" t="t" r="r" b="b"/>
                  <a:pathLst>
                    <a:path w="5471" h="401" extrusionOk="0">
                      <a:moveTo>
                        <a:pt x="0" y="0"/>
                      </a:moveTo>
                      <a:lnTo>
                        <a:pt x="0" y="401"/>
                      </a:lnTo>
                      <a:lnTo>
                        <a:pt x="5471" y="401"/>
                      </a:lnTo>
                      <a:lnTo>
                        <a:pt x="5471" y="0"/>
                      </a:ln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7"/>
                <p:cNvSpPr/>
                <p:nvPr/>
              </p:nvSpPr>
              <p:spPr>
                <a:xfrm>
                  <a:off x="5035849" y="3891654"/>
                  <a:ext cx="39946" cy="10186"/>
                </a:xfrm>
                <a:custGeom>
                  <a:avLst/>
                  <a:gdLst/>
                  <a:ahLst/>
                  <a:cxnLst/>
                  <a:rect l="l" t="t" r="r" b="b"/>
                  <a:pathLst>
                    <a:path w="1702" h="434" extrusionOk="0">
                      <a:moveTo>
                        <a:pt x="0" y="0"/>
                      </a:moveTo>
                      <a:lnTo>
                        <a:pt x="0" y="434"/>
                      </a:lnTo>
                      <a:lnTo>
                        <a:pt x="1701" y="434"/>
                      </a:lnTo>
                      <a:lnTo>
                        <a:pt x="1701" y="0"/>
                      </a:ln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7"/>
                <p:cNvSpPr/>
                <p:nvPr/>
              </p:nvSpPr>
              <p:spPr>
                <a:xfrm>
                  <a:off x="5035849" y="3906512"/>
                  <a:ext cx="39946" cy="10209"/>
                </a:xfrm>
                <a:custGeom>
                  <a:avLst/>
                  <a:gdLst/>
                  <a:ahLst/>
                  <a:cxnLst/>
                  <a:rect l="l" t="t" r="r" b="b"/>
                  <a:pathLst>
                    <a:path w="1702" h="435" extrusionOk="0">
                      <a:moveTo>
                        <a:pt x="0" y="1"/>
                      </a:moveTo>
                      <a:lnTo>
                        <a:pt x="0" y="435"/>
                      </a:lnTo>
                      <a:lnTo>
                        <a:pt x="1701" y="435"/>
                      </a:lnTo>
                      <a:lnTo>
                        <a:pt x="1701" y="1"/>
                      </a:ln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7"/>
                <p:cNvSpPr/>
                <p:nvPr/>
              </p:nvSpPr>
              <p:spPr>
                <a:xfrm>
                  <a:off x="5035849" y="3922192"/>
                  <a:ext cx="39946" cy="9411"/>
                </a:xfrm>
                <a:custGeom>
                  <a:avLst/>
                  <a:gdLst/>
                  <a:ahLst/>
                  <a:cxnLst/>
                  <a:rect l="l" t="t" r="r" b="b"/>
                  <a:pathLst>
                    <a:path w="1702" h="401" extrusionOk="0">
                      <a:moveTo>
                        <a:pt x="0" y="0"/>
                      </a:moveTo>
                      <a:lnTo>
                        <a:pt x="0" y="400"/>
                      </a:lnTo>
                      <a:lnTo>
                        <a:pt x="1701" y="400"/>
                      </a:lnTo>
                      <a:lnTo>
                        <a:pt x="1701" y="0"/>
                      </a:ln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7"/>
                <p:cNvSpPr/>
                <p:nvPr/>
              </p:nvSpPr>
              <p:spPr>
                <a:xfrm>
                  <a:off x="5035849" y="3937050"/>
                  <a:ext cx="39946" cy="10209"/>
                </a:xfrm>
                <a:custGeom>
                  <a:avLst/>
                  <a:gdLst/>
                  <a:ahLst/>
                  <a:cxnLst/>
                  <a:rect l="l" t="t" r="r" b="b"/>
                  <a:pathLst>
                    <a:path w="1702" h="435" extrusionOk="0">
                      <a:moveTo>
                        <a:pt x="0" y="1"/>
                      </a:moveTo>
                      <a:lnTo>
                        <a:pt x="0" y="435"/>
                      </a:lnTo>
                      <a:lnTo>
                        <a:pt x="1701" y="435"/>
                      </a:lnTo>
                      <a:lnTo>
                        <a:pt x="1701" y="1"/>
                      </a:ln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7"/>
                <p:cNvSpPr/>
                <p:nvPr/>
              </p:nvSpPr>
              <p:spPr>
                <a:xfrm>
                  <a:off x="5099248" y="3891654"/>
                  <a:ext cx="54051" cy="54028"/>
                </a:xfrm>
                <a:custGeom>
                  <a:avLst/>
                  <a:gdLst/>
                  <a:ahLst/>
                  <a:cxnLst/>
                  <a:rect l="l" t="t" r="r" b="b"/>
                  <a:pathLst>
                    <a:path w="2303" h="2302" extrusionOk="0">
                      <a:moveTo>
                        <a:pt x="1002" y="0"/>
                      </a:moveTo>
                      <a:cubicBezTo>
                        <a:pt x="868" y="0"/>
                        <a:pt x="768" y="100"/>
                        <a:pt x="768" y="234"/>
                      </a:cubicBezTo>
                      <a:lnTo>
                        <a:pt x="768" y="534"/>
                      </a:lnTo>
                      <a:cubicBezTo>
                        <a:pt x="768" y="667"/>
                        <a:pt x="668" y="767"/>
                        <a:pt x="535" y="767"/>
                      </a:cubicBezTo>
                      <a:lnTo>
                        <a:pt x="234" y="767"/>
                      </a:lnTo>
                      <a:cubicBezTo>
                        <a:pt x="101" y="767"/>
                        <a:pt x="1" y="867"/>
                        <a:pt x="1" y="1001"/>
                      </a:cubicBezTo>
                      <a:lnTo>
                        <a:pt x="1" y="1301"/>
                      </a:lnTo>
                      <a:cubicBezTo>
                        <a:pt x="1" y="1435"/>
                        <a:pt x="101" y="1535"/>
                        <a:pt x="234" y="1535"/>
                      </a:cubicBezTo>
                      <a:lnTo>
                        <a:pt x="535" y="1535"/>
                      </a:lnTo>
                      <a:cubicBezTo>
                        <a:pt x="668" y="1535"/>
                        <a:pt x="768" y="1668"/>
                        <a:pt x="768" y="1801"/>
                      </a:cubicBezTo>
                      <a:lnTo>
                        <a:pt x="768" y="2068"/>
                      </a:lnTo>
                      <a:cubicBezTo>
                        <a:pt x="768" y="2202"/>
                        <a:pt x="868" y="2302"/>
                        <a:pt x="1002" y="2302"/>
                      </a:cubicBezTo>
                      <a:lnTo>
                        <a:pt x="1302" y="2302"/>
                      </a:lnTo>
                      <a:cubicBezTo>
                        <a:pt x="1435" y="2302"/>
                        <a:pt x="1535" y="2202"/>
                        <a:pt x="1535" y="2068"/>
                      </a:cubicBezTo>
                      <a:lnTo>
                        <a:pt x="1535" y="1801"/>
                      </a:lnTo>
                      <a:cubicBezTo>
                        <a:pt x="1535" y="1668"/>
                        <a:pt x="1635" y="1535"/>
                        <a:pt x="1802" y="1535"/>
                      </a:cubicBezTo>
                      <a:lnTo>
                        <a:pt x="2069" y="1535"/>
                      </a:lnTo>
                      <a:cubicBezTo>
                        <a:pt x="2203" y="1535"/>
                        <a:pt x="2303" y="1435"/>
                        <a:pt x="2303" y="1301"/>
                      </a:cubicBezTo>
                      <a:lnTo>
                        <a:pt x="2303" y="1001"/>
                      </a:lnTo>
                      <a:cubicBezTo>
                        <a:pt x="2303" y="867"/>
                        <a:pt x="2203" y="767"/>
                        <a:pt x="2069" y="767"/>
                      </a:cubicBezTo>
                      <a:lnTo>
                        <a:pt x="1802" y="767"/>
                      </a:lnTo>
                      <a:cubicBezTo>
                        <a:pt x="1669" y="767"/>
                        <a:pt x="1535" y="667"/>
                        <a:pt x="1535" y="534"/>
                      </a:cubicBezTo>
                      <a:lnTo>
                        <a:pt x="1535" y="234"/>
                      </a:lnTo>
                      <a:cubicBezTo>
                        <a:pt x="1535" y="100"/>
                        <a:pt x="1435" y="0"/>
                        <a:pt x="1302"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2" name="Google Shape;2932;p47"/>
              <p:cNvGrpSpPr/>
              <p:nvPr/>
            </p:nvGrpSpPr>
            <p:grpSpPr>
              <a:xfrm>
                <a:off x="5326317" y="3894776"/>
                <a:ext cx="100248" cy="19597"/>
                <a:chOff x="5326317" y="3894776"/>
                <a:chExt cx="100248" cy="19597"/>
              </a:xfrm>
            </p:grpSpPr>
            <p:sp>
              <p:nvSpPr>
                <p:cNvPr id="2933" name="Google Shape;2933;p47"/>
                <p:cNvSpPr/>
                <p:nvPr/>
              </p:nvSpPr>
              <p:spPr>
                <a:xfrm>
                  <a:off x="5326317" y="3894776"/>
                  <a:ext cx="19597" cy="19597"/>
                </a:xfrm>
                <a:custGeom>
                  <a:avLst/>
                  <a:gdLst/>
                  <a:ahLst/>
                  <a:cxnLst/>
                  <a:rect l="l" t="t" r="r" b="b"/>
                  <a:pathLst>
                    <a:path w="835" h="835" extrusionOk="0">
                      <a:moveTo>
                        <a:pt x="434" y="1"/>
                      </a:moveTo>
                      <a:cubicBezTo>
                        <a:pt x="201" y="1"/>
                        <a:pt x="1" y="167"/>
                        <a:pt x="1" y="401"/>
                      </a:cubicBezTo>
                      <a:cubicBezTo>
                        <a:pt x="1" y="634"/>
                        <a:pt x="201" y="835"/>
                        <a:pt x="434" y="835"/>
                      </a:cubicBezTo>
                      <a:cubicBezTo>
                        <a:pt x="634" y="835"/>
                        <a:pt x="834" y="634"/>
                        <a:pt x="834" y="401"/>
                      </a:cubicBezTo>
                      <a:cubicBezTo>
                        <a:pt x="834" y="167"/>
                        <a:pt x="634" y="1"/>
                        <a:pt x="434"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7"/>
                <p:cNvSpPr/>
                <p:nvPr/>
              </p:nvSpPr>
              <p:spPr>
                <a:xfrm>
                  <a:off x="5367041" y="3894776"/>
                  <a:ext cx="19597" cy="19597"/>
                </a:xfrm>
                <a:custGeom>
                  <a:avLst/>
                  <a:gdLst/>
                  <a:ahLst/>
                  <a:cxnLst/>
                  <a:rect l="l" t="t" r="r" b="b"/>
                  <a:pathLst>
                    <a:path w="835" h="835" extrusionOk="0">
                      <a:moveTo>
                        <a:pt x="400" y="1"/>
                      </a:moveTo>
                      <a:cubicBezTo>
                        <a:pt x="167" y="1"/>
                        <a:pt x="0" y="167"/>
                        <a:pt x="0" y="401"/>
                      </a:cubicBezTo>
                      <a:cubicBezTo>
                        <a:pt x="0" y="634"/>
                        <a:pt x="167" y="835"/>
                        <a:pt x="400" y="835"/>
                      </a:cubicBezTo>
                      <a:cubicBezTo>
                        <a:pt x="634" y="835"/>
                        <a:pt x="834" y="634"/>
                        <a:pt x="834" y="401"/>
                      </a:cubicBezTo>
                      <a:cubicBezTo>
                        <a:pt x="834" y="167"/>
                        <a:pt x="634" y="1"/>
                        <a:pt x="400"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7"/>
                <p:cNvSpPr/>
                <p:nvPr/>
              </p:nvSpPr>
              <p:spPr>
                <a:xfrm>
                  <a:off x="5406967" y="3894776"/>
                  <a:ext cx="19597" cy="19597"/>
                </a:xfrm>
                <a:custGeom>
                  <a:avLst/>
                  <a:gdLst/>
                  <a:ahLst/>
                  <a:cxnLst/>
                  <a:rect l="l" t="t" r="r" b="b"/>
                  <a:pathLst>
                    <a:path w="835" h="835" extrusionOk="0">
                      <a:moveTo>
                        <a:pt x="434" y="1"/>
                      </a:moveTo>
                      <a:cubicBezTo>
                        <a:pt x="200" y="1"/>
                        <a:pt x="0" y="167"/>
                        <a:pt x="0" y="401"/>
                      </a:cubicBezTo>
                      <a:cubicBezTo>
                        <a:pt x="0" y="634"/>
                        <a:pt x="200" y="835"/>
                        <a:pt x="434" y="835"/>
                      </a:cubicBezTo>
                      <a:cubicBezTo>
                        <a:pt x="667" y="835"/>
                        <a:pt x="834" y="634"/>
                        <a:pt x="834" y="401"/>
                      </a:cubicBezTo>
                      <a:cubicBezTo>
                        <a:pt x="834" y="167"/>
                        <a:pt x="667" y="1"/>
                        <a:pt x="434"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6" name="Google Shape;2936;p47"/>
              <p:cNvGrpSpPr/>
              <p:nvPr/>
            </p:nvGrpSpPr>
            <p:grpSpPr>
              <a:xfrm>
                <a:off x="4172463" y="1152530"/>
                <a:ext cx="3522206" cy="2522853"/>
                <a:chOff x="4875486" y="1208370"/>
                <a:chExt cx="2895360" cy="2073862"/>
              </a:xfrm>
            </p:grpSpPr>
            <p:sp>
              <p:nvSpPr>
                <p:cNvPr id="2937" name="Google Shape;2937;p47"/>
                <p:cNvSpPr/>
                <p:nvPr/>
              </p:nvSpPr>
              <p:spPr>
                <a:xfrm>
                  <a:off x="6234219" y="2283257"/>
                  <a:ext cx="287071" cy="286434"/>
                </a:xfrm>
                <a:custGeom>
                  <a:avLst/>
                  <a:gdLst/>
                  <a:ahLst/>
                  <a:cxnLst/>
                  <a:rect l="l" t="t" r="r" b="b"/>
                  <a:pathLst>
                    <a:path w="14878" h="14845" extrusionOk="0">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938" name="Google Shape;2938;p47"/>
                <p:cNvSpPr/>
                <p:nvPr/>
              </p:nvSpPr>
              <p:spPr>
                <a:xfrm>
                  <a:off x="4911848" y="3118720"/>
                  <a:ext cx="2858998" cy="16111"/>
                </a:xfrm>
                <a:custGeom>
                  <a:avLst/>
                  <a:gdLst/>
                  <a:ahLst/>
                  <a:cxnLst/>
                  <a:rect l="l" t="t" r="r" b="b"/>
                  <a:pathLst>
                    <a:path w="148173" h="835" extrusionOk="0">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939" name="Google Shape;2939;p47"/>
                <p:cNvSpPr/>
                <p:nvPr/>
              </p:nvSpPr>
              <p:spPr>
                <a:xfrm>
                  <a:off x="5180567" y="3206017"/>
                  <a:ext cx="64387" cy="71334"/>
                </a:xfrm>
                <a:custGeom>
                  <a:avLst/>
                  <a:gdLst/>
                  <a:ahLst/>
                  <a:cxnLst/>
                  <a:rect l="l" t="t" r="r" b="b"/>
                  <a:pathLst>
                    <a:path w="3337" h="3697" extrusionOk="0">
                      <a:moveTo>
                        <a:pt x="361" y="0"/>
                      </a:moveTo>
                      <a:cubicBezTo>
                        <a:pt x="175" y="0"/>
                        <a:pt x="0" y="151"/>
                        <a:pt x="0" y="380"/>
                      </a:cubicBezTo>
                      <a:lnTo>
                        <a:pt x="0" y="3349"/>
                      </a:lnTo>
                      <a:cubicBezTo>
                        <a:pt x="0" y="3551"/>
                        <a:pt x="173" y="3696"/>
                        <a:pt x="358" y="3696"/>
                      </a:cubicBezTo>
                      <a:cubicBezTo>
                        <a:pt x="417" y="3696"/>
                        <a:pt x="478" y="3681"/>
                        <a:pt x="534" y="3649"/>
                      </a:cubicBezTo>
                      <a:lnTo>
                        <a:pt x="3103" y="2148"/>
                      </a:lnTo>
                      <a:cubicBezTo>
                        <a:pt x="3336" y="2015"/>
                        <a:pt x="3336" y="1681"/>
                        <a:pt x="3103" y="1548"/>
                      </a:cubicBezTo>
                      <a:lnTo>
                        <a:pt x="534" y="47"/>
                      </a:lnTo>
                      <a:cubicBezTo>
                        <a:pt x="479" y="15"/>
                        <a:pt x="419" y="0"/>
                        <a:pt x="361"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940" name="Google Shape;2940;p47"/>
                <p:cNvSpPr/>
                <p:nvPr/>
              </p:nvSpPr>
              <p:spPr>
                <a:xfrm>
                  <a:off x="5259081" y="3201116"/>
                  <a:ext cx="14182" cy="81116"/>
                </a:xfrm>
                <a:custGeom>
                  <a:avLst/>
                  <a:gdLst/>
                  <a:ahLst/>
                  <a:cxnLst/>
                  <a:rect l="l" t="t" r="r" b="b"/>
                  <a:pathLst>
                    <a:path w="735" h="4204" extrusionOk="0">
                      <a:moveTo>
                        <a:pt x="368" y="0"/>
                      </a:moveTo>
                      <a:cubicBezTo>
                        <a:pt x="168" y="0"/>
                        <a:pt x="1" y="167"/>
                        <a:pt x="1" y="367"/>
                      </a:cubicBezTo>
                      <a:lnTo>
                        <a:pt x="1" y="3836"/>
                      </a:lnTo>
                      <a:cubicBezTo>
                        <a:pt x="1" y="4037"/>
                        <a:pt x="168" y="4203"/>
                        <a:pt x="368" y="4203"/>
                      </a:cubicBezTo>
                      <a:cubicBezTo>
                        <a:pt x="568" y="4203"/>
                        <a:pt x="735" y="4037"/>
                        <a:pt x="735" y="3836"/>
                      </a:cubicBezTo>
                      <a:lnTo>
                        <a:pt x="735" y="367"/>
                      </a:lnTo>
                      <a:cubicBezTo>
                        <a:pt x="735" y="167"/>
                        <a:pt x="568" y="0"/>
                        <a:pt x="368"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941" name="Google Shape;2941;p47"/>
                <p:cNvSpPr/>
                <p:nvPr/>
              </p:nvSpPr>
              <p:spPr>
                <a:xfrm>
                  <a:off x="4991973" y="3201116"/>
                  <a:ext cx="13545" cy="81116"/>
                </a:xfrm>
                <a:custGeom>
                  <a:avLst/>
                  <a:gdLst/>
                  <a:ahLst/>
                  <a:cxnLst/>
                  <a:rect l="l" t="t" r="r" b="b"/>
                  <a:pathLst>
                    <a:path w="702" h="4204" extrusionOk="0">
                      <a:moveTo>
                        <a:pt x="368" y="0"/>
                      </a:moveTo>
                      <a:cubicBezTo>
                        <a:pt x="168" y="0"/>
                        <a:pt x="1" y="167"/>
                        <a:pt x="1" y="367"/>
                      </a:cubicBezTo>
                      <a:lnTo>
                        <a:pt x="1" y="3836"/>
                      </a:lnTo>
                      <a:cubicBezTo>
                        <a:pt x="1" y="4037"/>
                        <a:pt x="168" y="4203"/>
                        <a:pt x="368" y="4203"/>
                      </a:cubicBezTo>
                      <a:cubicBezTo>
                        <a:pt x="568" y="4203"/>
                        <a:pt x="701" y="4037"/>
                        <a:pt x="701" y="3836"/>
                      </a:cubicBezTo>
                      <a:lnTo>
                        <a:pt x="701" y="367"/>
                      </a:lnTo>
                      <a:cubicBezTo>
                        <a:pt x="701" y="167"/>
                        <a:pt x="568" y="0"/>
                        <a:pt x="368"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942" name="Google Shape;2942;p47"/>
                <p:cNvSpPr/>
                <p:nvPr/>
              </p:nvSpPr>
              <p:spPr>
                <a:xfrm>
                  <a:off x="7670828" y="3201116"/>
                  <a:ext cx="40558" cy="81116"/>
                </a:xfrm>
                <a:custGeom>
                  <a:avLst/>
                  <a:gdLst/>
                  <a:ahLst/>
                  <a:cxnLst/>
                  <a:rect l="l" t="t" r="r" b="b"/>
                  <a:pathLst>
                    <a:path w="2102" h="4204" extrusionOk="0">
                      <a:moveTo>
                        <a:pt x="334" y="0"/>
                      </a:moveTo>
                      <a:cubicBezTo>
                        <a:pt x="134" y="0"/>
                        <a:pt x="0" y="167"/>
                        <a:pt x="0" y="367"/>
                      </a:cubicBezTo>
                      <a:lnTo>
                        <a:pt x="0" y="3836"/>
                      </a:lnTo>
                      <a:cubicBezTo>
                        <a:pt x="0" y="4037"/>
                        <a:pt x="134" y="4203"/>
                        <a:pt x="334" y="4203"/>
                      </a:cubicBezTo>
                      <a:lnTo>
                        <a:pt x="1735" y="4203"/>
                      </a:lnTo>
                      <a:cubicBezTo>
                        <a:pt x="1935" y="4203"/>
                        <a:pt x="2102" y="4037"/>
                        <a:pt x="2102" y="3836"/>
                      </a:cubicBezTo>
                      <a:cubicBezTo>
                        <a:pt x="2102" y="3636"/>
                        <a:pt x="1935" y="3503"/>
                        <a:pt x="1735" y="3503"/>
                      </a:cubicBezTo>
                      <a:lnTo>
                        <a:pt x="701" y="3503"/>
                      </a:lnTo>
                      <a:lnTo>
                        <a:pt x="701" y="734"/>
                      </a:lnTo>
                      <a:lnTo>
                        <a:pt x="1735" y="734"/>
                      </a:lnTo>
                      <a:cubicBezTo>
                        <a:pt x="1935" y="734"/>
                        <a:pt x="2102" y="567"/>
                        <a:pt x="2102" y="367"/>
                      </a:cubicBezTo>
                      <a:cubicBezTo>
                        <a:pt x="2102" y="167"/>
                        <a:pt x="1935" y="0"/>
                        <a:pt x="1735"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943" name="Google Shape;2943;p47"/>
                <p:cNvSpPr/>
                <p:nvPr/>
              </p:nvSpPr>
              <p:spPr>
                <a:xfrm>
                  <a:off x="7722309" y="3201116"/>
                  <a:ext cx="41214" cy="81116"/>
                </a:xfrm>
                <a:custGeom>
                  <a:avLst/>
                  <a:gdLst/>
                  <a:ahLst/>
                  <a:cxnLst/>
                  <a:rect l="l" t="t" r="r" b="b"/>
                  <a:pathLst>
                    <a:path w="2136" h="4204" extrusionOk="0">
                      <a:moveTo>
                        <a:pt x="368" y="0"/>
                      </a:moveTo>
                      <a:cubicBezTo>
                        <a:pt x="168" y="0"/>
                        <a:pt x="1" y="167"/>
                        <a:pt x="1" y="367"/>
                      </a:cubicBezTo>
                      <a:cubicBezTo>
                        <a:pt x="1" y="567"/>
                        <a:pt x="168" y="734"/>
                        <a:pt x="368" y="734"/>
                      </a:cubicBezTo>
                      <a:lnTo>
                        <a:pt x="1402" y="734"/>
                      </a:lnTo>
                      <a:lnTo>
                        <a:pt x="1402" y="3503"/>
                      </a:lnTo>
                      <a:lnTo>
                        <a:pt x="368" y="3503"/>
                      </a:lnTo>
                      <a:cubicBezTo>
                        <a:pt x="168" y="3503"/>
                        <a:pt x="1" y="3636"/>
                        <a:pt x="1" y="3836"/>
                      </a:cubicBezTo>
                      <a:cubicBezTo>
                        <a:pt x="1" y="4037"/>
                        <a:pt x="168" y="4203"/>
                        <a:pt x="368" y="4203"/>
                      </a:cubicBezTo>
                      <a:lnTo>
                        <a:pt x="1769" y="4203"/>
                      </a:lnTo>
                      <a:cubicBezTo>
                        <a:pt x="1969" y="4203"/>
                        <a:pt x="2136" y="4037"/>
                        <a:pt x="2136" y="3836"/>
                      </a:cubicBezTo>
                      <a:lnTo>
                        <a:pt x="2136" y="367"/>
                      </a:lnTo>
                      <a:cubicBezTo>
                        <a:pt x="2136" y="167"/>
                        <a:pt x="1969" y="0"/>
                        <a:pt x="1769"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944" name="Google Shape;2944;p47"/>
                <p:cNvSpPr/>
                <p:nvPr/>
              </p:nvSpPr>
              <p:spPr>
                <a:xfrm>
                  <a:off x="4875486" y="1208370"/>
                  <a:ext cx="177649" cy="177649"/>
                </a:xfrm>
                <a:custGeom>
                  <a:avLst/>
                  <a:gdLst/>
                  <a:ahLst/>
                  <a:cxnLst/>
                  <a:rect l="l" t="t" r="r" b="b"/>
                  <a:pathLst>
                    <a:path w="9207" h="9207" extrusionOk="0">
                      <a:moveTo>
                        <a:pt x="4603" y="0"/>
                      </a:moveTo>
                      <a:cubicBezTo>
                        <a:pt x="2035" y="0"/>
                        <a:pt x="0" y="2069"/>
                        <a:pt x="0" y="4604"/>
                      </a:cubicBezTo>
                      <a:cubicBezTo>
                        <a:pt x="0" y="7139"/>
                        <a:pt x="2035" y="9207"/>
                        <a:pt x="4603" y="9207"/>
                      </a:cubicBezTo>
                      <a:cubicBezTo>
                        <a:pt x="7139" y="9207"/>
                        <a:pt x="9207" y="7139"/>
                        <a:pt x="9207" y="4604"/>
                      </a:cubicBezTo>
                      <a:cubicBezTo>
                        <a:pt x="9207" y="2069"/>
                        <a:pt x="7139" y="0"/>
                        <a:pt x="4603"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945" name="Google Shape;2945;p47"/>
                <p:cNvSpPr/>
                <p:nvPr/>
              </p:nvSpPr>
              <p:spPr>
                <a:xfrm>
                  <a:off x="5170920" y="1254063"/>
                  <a:ext cx="724083" cy="86268"/>
                </a:xfrm>
                <a:custGeom>
                  <a:avLst/>
                  <a:gdLst/>
                  <a:ahLst/>
                  <a:cxnLst/>
                  <a:rect l="l" t="t" r="r" b="b"/>
                  <a:pathLst>
                    <a:path w="37527" h="4471" extrusionOk="0">
                      <a:moveTo>
                        <a:pt x="2235" y="1"/>
                      </a:moveTo>
                      <a:cubicBezTo>
                        <a:pt x="1001" y="1"/>
                        <a:pt x="0" y="1001"/>
                        <a:pt x="0" y="2236"/>
                      </a:cubicBezTo>
                      <a:cubicBezTo>
                        <a:pt x="0" y="3470"/>
                        <a:pt x="1001" y="4471"/>
                        <a:pt x="2235" y="4471"/>
                      </a:cubicBezTo>
                      <a:lnTo>
                        <a:pt x="35292" y="4471"/>
                      </a:lnTo>
                      <a:cubicBezTo>
                        <a:pt x="36526" y="4471"/>
                        <a:pt x="37527" y="3470"/>
                        <a:pt x="37527" y="2236"/>
                      </a:cubicBezTo>
                      <a:cubicBezTo>
                        <a:pt x="37527" y="1001"/>
                        <a:pt x="36526" y="1"/>
                        <a:pt x="35292"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sp>
          <p:nvSpPr>
            <p:cNvPr id="2946" name="Google Shape;2946;p47"/>
            <p:cNvSpPr/>
            <p:nvPr/>
          </p:nvSpPr>
          <p:spPr>
            <a:xfrm>
              <a:off x="4172240" y="4215809"/>
              <a:ext cx="3654561" cy="21146"/>
            </a:xfrm>
            <a:custGeom>
              <a:avLst/>
              <a:gdLst/>
              <a:ahLst/>
              <a:cxnLst/>
              <a:rect l="l" t="t" r="r" b="b"/>
              <a:pathLst>
                <a:path w="155712" h="901" extrusionOk="0">
                  <a:moveTo>
                    <a:pt x="434" y="0"/>
                  </a:moveTo>
                  <a:cubicBezTo>
                    <a:pt x="200" y="0"/>
                    <a:pt x="0" y="200"/>
                    <a:pt x="0" y="467"/>
                  </a:cubicBezTo>
                  <a:cubicBezTo>
                    <a:pt x="0" y="701"/>
                    <a:pt x="200" y="901"/>
                    <a:pt x="434" y="901"/>
                  </a:cubicBezTo>
                  <a:lnTo>
                    <a:pt x="155278" y="901"/>
                  </a:lnTo>
                  <a:cubicBezTo>
                    <a:pt x="155511" y="901"/>
                    <a:pt x="155711" y="701"/>
                    <a:pt x="155711" y="467"/>
                  </a:cubicBezTo>
                  <a:cubicBezTo>
                    <a:pt x="155711" y="200"/>
                    <a:pt x="155511" y="0"/>
                    <a:pt x="155278"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950"/>
        <p:cNvGrpSpPr/>
        <p:nvPr/>
      </p:nvGrpSpPr>
      <p:grpSpPr>
        <a:xfrm>
          <a:off x="0" y="0"/>
          <a:ext cx="0" cy="0"/>
          <a:chOff x="0" y="0"/>
          <a:chExt cx="0" cy="0"/>
        </a:xfrm>
      </p:grpSpPr>
      <p:sp>
        <p:nvSpPr>
          <p:cNvPr id="2951" name="Google Shape;2951;p48"/>
          <p:cNvSpPr txBox="1">
            <a:spLocks noGrp="1"/>
          </p:cNvSpPr>
          <p:nvPr>
            <p:ph type="title"/>
          </p:nvPr>
        </p:nvSpPr>
        <p:spPr>
          <a:xfrm>
            <a:off x="619271" y="542500"/>
            <a:ext cx="3029100" cy="133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DID YOU KNOW THIS?</a:t>
            </a:r>
            <a:endParaRPr/>
          </a:p>
        </p:txBody>
      </p:sp>
      <p:sp>
        <p:nvSpPr>
          <p:cNvPr id="2952" name="Google Shape;2952;p48"/>
          <p:cNvSpPr txBox="1">
            <a:spLocks noGrp="1"/>
          </p:cNvSpPr>
          <p:nvPr>
            <p:ph type="subTitle" idx="1"/>
          </p:nvPr>
        </p:nvSpPr>
        <p:spPr>
          <a:xfrm>
            <a:off x="1350611" y="2102372"/>
            <a:ext cx="2283900" cy="52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Venus has a beautiful name, but it’s hot</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
        <p:nvSpPr>
          <p:cNvPr id="2953" name="Google Shape;2953;p48"/>
          <p:cNvSpPr txBox="1">
            <a:spLocks noGrp="1"/>
          </p:cNvSpPr>
          <p:nvPr>
            <p:ph type="subTitle" idx="2"/>
          </p:nvPr>
        </p:nvSpPr>
        <p:spPr>
          <a:xfrm>
            <a:off x="1350607" y="2955600"/>
            <a:ext cx="2283900" cy="5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hlink"/>
              </a:buClr>
              <a:buSzPts val="1100"/>
              <a:buFont typeface="Arial"/>
              <a:buNone/>
            </a:pPr>
            <a:r>
              <a:rPr lang="en"/>
              <a:t>Despite being red, Mars is a cold place</a:t>
            </a:r>
            <a:endParaRPr/>
          </a:p>
        </p:txBody>
      </p:sp>
      <p:sp>
        <p:nvSpPr>
          <p:cNvPr id="2954" name="Google Shape;2954;p48"/>
          <p:cNvSpPr txBox="1">
            <a:spLocks noGrp="1"/>
          </p:cNvSpPr>
          <p:nvPr>
            <p:ph type="subTitle" idx="3"/>
          </p:nvPr>
        </p:nvSpPr>
        <p:spPr>
          <a:xfrm>
            <a:off x="1350611" y="3806708"/>
            <a:ext cx="2283900" cy="52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grpSp>
        <p:nvGrpSpPr>
          <p:cNvPr id="2955" name="Google Shape;2955;p48"/>
          <p:cNvGrpSpPr/>
          <p:nvPr/>
        </p:nvGrpSpPr>
        <p:grpSpPr>
          <a:xfrm>
            <a:off x="713402" y="2982617"/>
            <a:ext cx="490112" cy="471565"/>
            <a:chOff x="3013950" y="2800374"/>
            <a:chExt cx="490112" cy="471565"/>
          </a:xfrm>
        </p:grpSpPr>
        <p:sp>
          <p:nvSpPr>
            <p:cNvPr id="2956" name="Google Shape;2956;p48"/>
            <p:cNvSpPr/>
            <p:nvPr/>
          </p:nvSpPr>
          <p:spPr>
            <a:xfrm>
              <a:off x="3013950" y="2800374"/>
              <a:ext cx="490112" cy="471565"/>
            </a:xfrm>
            <a:custGeom>
              <a:avLst/>
              <a:gdLst/>
              <a:ahLst/>
              <a:cxnLst/>
              <a:rect l="l" t="t" r="r" b="b"/>
              <a:pathLst>
                <a:path w="38395" h="36942" extrusionOk="0">
                  <a:moveTo>
                    <a:pt x="19903" y="0"/>
                  </a:moveTo>
                  <a:cubicBezTo>
                    <a:pt x="12439" y="0"/>
                    <a:pt x="5723" y="4478"/>
                    <a:pt x="2862" y="11402"/>
                  </a:cubicBezTo>
                  <a:cubicBezTo>
                    <a:pt x="1" y="18285"/>
                    <a:pt x="1576" y="26246"/>
                    <a:pt x="6842" y="31512"/>
                  </a:cubicBezTo>
                  <a:cubicBezTo>
                    <a:pt x="10392" y="35061"/>
                    <a:pt x="15110" y="36942"/>
                    <a:pt x="19918" y="36942"/>
                  </a:cubicBezTo>
                  <a:cubicBezTo>
                    <a:pt x="22298" y="36942"/>
                    <a:pt x="24700" y="36481"/>
                    <a:pt x="26993" y="35533"/>
                  </a:cubicBezTo>
                  <a:cubicBezTo>
                    <a:pt x="33875" y="32673"/>
                    <a:pt x="38395" y="25914"/>
                    <a:pt x="38395" y="18451"/>
                  </a:cubicBezTo>
                  <a:cubicBezTo>
                    <a:pt x="38395" y="8251"/>
                    <a:pt x="30102" y="0"/>
                    <a:pt x="19903" y="0"/>
                  </a:cubicBezTo>
                  <a:close/>
                </a:path>
              </a:pathLst>
            </a:custGeom>
            <a:solidFill>
              <a:srgbClr val="44A1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8"/>
            <p:cNvSpPr/>
            <p:nvPr/>
          </p:nvSpPr>
          <p:spPr>
            <a:xfrm>
              <a:off x="3186624" y="3086669"/>
              <a:ext cx="163928" cy="56651"/>
            </a:xfrm>
            <a:custGeom>
              <a:avLst/>
              <a:gdLst/>
              <a:ahLst/>
              <a:cxnLst/>
              <a:rect l="l" t="t" r="r" b="b"/>
              <a:pathLst>
                <a:path w="12842" h="4438" extrusionOk="0">
                  <a:moveTo>
                    <a:pt x="11142" y="0"/>
                  </a:moveTo>
                  <a:cubicBezTo>
                    <a:pt x="10478" y="83"/>
                    <a:pt x="9981" y="581"/>
                    <a:pt x="9898" y="1244"/>
                  </a:cubicBezTo>
                  <a:lnTo>
                    <a:pt x="2974" y="1244"/>
                  </a:lnTo>
                  <a:cubicBezTo>
                    <a:pt x="2891" y="622"/>
                    <a:pt x="2393" y="83"/>
                    <a:pt x="1730" y="42"/>
                  </a:cubicBezTo>
                  <a:cubicBezTo>
                    <a:pt x="1714" y="41"/>
                    <a:pt x="1697" y="41"/>
                    <a:pt x="1681" y="41"/>
                  </a:cubicBezTo>
                  <a:cubicBezTo>
                    <a:pt x="553" y="41"/>
                    <a:pt x="1" y="1463"/>
                    <a:pt x="901" y="2239"/>
                  </a:cubicBezTo>
                  <a:cubicBezTo>
                    <a:pt x="1" y="2975"/>
                    <a:pt x="513" y="4438"/>
                    <a:pt x="1681" y="4438"/>
                  </a:cubicBezTo>
                  <a:cubicBezTo>
                    <a:pt x="1697" y="4438"/>
                    <a:pt x="1713" y="4437"/>
                    <a:pt x="1730" y="4437"/>
                  </a:cubicBezTo>
                  <a:cubicBezTo>
                    <a:pt x="2352" y="4354"/>
                    <a:pt x="2849" y="3898"/>
                    <a:pt x="2974" y="3276"/>
                  </a:cubicBezTo>
                  <a:lnTo>
                    <a:pt x="9898" y="3276"/>
                  </a:lnTo>
                  <a:cubicBezTo>
                    <a:pt x="9981" y="3898"/>
                    <a:pt x="10478" y="4354"/>
                    <a:pt x="11142" y="4437"/>
                  </a:cubicBezTo>
                  <a:cubicBezTo>
                    <a:pt x="12303" y="4437"/>
                    <a:pt x="12842" y="3027"/>
                    <a:pt x="11971" y="2239"/>
                  </a:cubicBezTo>
                  <a:cubicBezTo>
                    <a:pt x="12220" y="1991"/>
                    <a:pt x="12386" y="1659"/>
                    <a:pt x="12386" y="1286"/>
                  </a:cubicBezTo>
                  <a:cubicBezTo>
                    <a:pt x="12386" y="581"/>
                    <a:pt x="11805" y="0"/>
                    <a:pt x="11142" y="0"/>
                  </a:cubicBezTo>
                  <a:close/>
                </a:path>
              </a:pathLst>
            </a:custGeom>
            <a:solidFill>
              <a:srgbClr val="FEF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8"/>
            <p:cNvSpPr/>
            <p:nvPr/>
          </p:nvSpPr>
          <p:spPr>
            <a:xfrm>
              <a:off x="3227224" y="3050829"/>
              <a:ext cx="71458" cy="61259"/>
            </a:xfrm>
            <a:custGeom>
              <a:avLst/>
              <a:gdLst/>
              <a:ahLst/>
              <a:cxnLst/>
              <a:rect l="l" t="t" r="r" b="b"/>
              <a:pathLst>
                <a:path w="5598" h="4799" extrusionOk="0">
                  <a:moveTo>
                    <a:pt x="3193" y="569"/>
                  </a:moveTo>
                  <a:cubicBezTo>
                    <a:pt x="4229" y="569"/>
                    <a:pt x="5017" y="1399"/>
                    <a:pt x="5017" y="2394"/>
                  </a:cubicBezTo>
                  <a:cubicBezTo>
                    <a:pt x="5045" y="3488"/>
                    <a:pt x="4143" y="4222"/>
                    <a:pt x="3196" y="4222"/>
                  </a:cubicBezTo>
                  <a:cubicBezTo>
                    <a:pt x="2744" y="4222"/>
                    <a:pt x="2283" y="4054"/>
                    <a:pt x="1907" y="3679"/>
                  </a:cubicBezTo>
                  <a:cubicBezTo>
                    <a:pt x="788" y="2560"/>
                    <a:pt x="1576" y="569"/>
                    <a:pt x="3193" y="569"/>
                  </a:cubicBezTo>
                  <a:close/>
                  <a:moveTo>
                    <a:pt x="3185" y="0"/>
                  </a:moveTo>
                  <a:cubicBezTo>
                    <a:pt x="2604" y="0"/>
                    <a:pt x="2013" y="215"/>
                    <a:pt x="1534" y="694"/>
                  </a:cubicBezTo>
                  <a:cubicBezTo>
                    <a:pt x="0" y="2228"/>
                    <a:pt x="1078" y="4799"/>
                    <a:pt x="3193" y="4799"/>
                  </a:cubicBezTo>
                  <a:cubicBezTo>
                    <a:pt x="4519" y="4799"/>
                    <a:pt x="5597" y="3721"/>
                    <a:pt x="5597" y="2394"/>
                  </a:cubicBezTo>
                  <a:cubicBezTo>
                    <a:pt x="5597" y="958"/>
                    <a:pt x="4413" y="0"/>
                    <a:pt x="3185" y="0"/>
                  </a:cubicBezTo>
                  <a:close/>
                </a:path>
              </a:pathLst>
            </a:custGeom>
            <a:solidFill>
              <a:srgbClr val="FEF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8"/>
            <p:cNvSpPr/>
            <p:nvPr/>
          </p:nvSpPr>
          <p:spPr>
            <a:xfrm>
              <a:off x="3104977" y="2987178"/>
              <a:ext cx="327090" cy="77279"/>
            </a:xfrm>
            <a:custGeom>
              <a:avLst/>
              <a:gdLst/>
              <a:ahLst/>
              <a:cxnLst/>
              <a:rect l="l" t="t" r="r" b="b"/>
              <a:pathLst>
                <a:path w="25624" h="6054" extrusionOk="0">
                  <a:moveTo>
                    <a:pt x="954" y="0"/>
                  </a:moveTo>
                  <a:cubicBezTo>
                    <a:pt x="415" y="0"/>
                    <a:pt x="0" y="457"/>
                    <a:pt x="42" y="954"/>
                  </a:cubicBezTo>
                  <a:lnTo>
                    <a:pt x="42" y="1120"/>
                  </a:lnTo>
                  <a:cubicBezTo>
                    <a:pt x="0" y="1161"/>
                    <a:pt x="0" y="1203"/>
                    <a:pt x="0" y="1244"/>
                  </a:cubicBezTo>
                  <a:cubicBezTo>
                    <a:pt x="0" y="1327"/>
                    <a:pt x="0" y="1369"/>
                    <a:pt x="42" y="1410"/>
                  </a:cubicBezTo>
                  <a:lnTo>
                    <a:pt x="42" y="5100"/>
                  </a:lnTo>
                  <a:cubicBezTo>
                    <a:pt x="0" y="5639"/>
                    <a:pt x="456" y="6054"/>
                    <a:pt x="995" y="6054"/>
                  </a:cubicBezTo>
                  <a:lnTo>
                    <a:pt x="24629" y="6054"/>
                  </a:lnTo>
                  <a:cubicBezTo>
                    <a:pt x="25168" y="6054"/>
                    <a:pt x="25582" y="5639"/>
                    <a:pt x="25582" y="5100"/>
                  </a:cubicBezTo>
                  <a:lnTo>
                    <a:pt x="25582" y="1410"/>
                  </a:lnTo>
                  <a:cubicBezTo>
                    <a:pt x="25582" y="1369"/>
                    <a:pt x="25624" y="1327"/>
                    <a:pt x="25624" y="1244"/>
                  </a:cubicBezTo>
                  <a:cubicBezTo>
                    <a:pt x="25624" y="1203"/>
                    <a:pt x="25582" y="1161"/>
                    <a:pt x="25582" y="1120"/>
                  </a:cubicBezTo>
                  <a:lnTo>
                    <a:pt x="25582" y="954"/>
                  </a:lnTo>
                  <a:cubicBezTo>
                    <a:pt x="25582" y="415"/>
                    <a:pt x="25168" y="0"/>
                    <a:pt x="24629" y="0"/>
                  </a:cubicBezTo>
                  <a:close/>
                </a:path>
              </a:pathLst>
            </a:custGeom>
            <a:solidFill>
              <a:srgbClr val="FEF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48"/>
          <p:cNvGrpSpPr/>
          <p:nvPr/>
        </p:nvGrpSpPr>
        <p:grpSpPr>
          <a:xfrm>
            <a:off x="713134" y="2129389"/>
            <a:ext cx="490648" cy="471565"/>
            <a:chOff x="2998082" y="2190024"/>
            <a:chExt cx="490648" cy="471565"/>
          </a:xfrm>
        </p:grpSpPr>
        <p:sp>
          <p:nvSpPr>
            <p:cNvPr id="2961" name="Google Shape;2961;p48"/>
            <p:cNvSpPr/>
            <p:nvPr/>
          </p:nvSpPr>
          <p:spPr>
            <a:xfrm>
              <a:off x="2998082" y="2190024"/>
              <a:ext cx="490648" cy="471565"/>
            </a:xfrm>
            <a:custGeom>
              <a:avLst/>
              <a:gdLst/>
              <a:ahLst/>
              <a:cxnLst/>
              <a:rect l="l" t="t" r="r" b="b"/>
              <a:pathLst>
                <a:path w="38437" h="36942" extrusionOk="0">
                  <a:moveTo>
                    <a:pt x="20020" y="0"/>
                  </a:moveTo>
                  <a:cubicBezTo>
                    <a:pt x="19995" y="0"/>
                    <a:pt x="19969" y="0"/>
                    <a:pt x="19944" y="0"/>
                  </a:cubicBezTo>
                  <a:cubicBezTo>
                    <a:pt x="12439" y="0"/>
                    <a:pt x="5723" y="4520"/>
                    <a:pt x="2862" y="11402"/>
                  </a:cubicBezTo>
                  <a:cubicBezTo>
                    <a:pt x="1" y="18327"/>
                    <a:pt x="1618" y="26246"/>
                    <a:pt x="6884" y="31512"/>
                  </a:cubicBezTo>
                  <a:cubicBezTo>
                    <a:pt x="10433" y="35061"/>
                    <a:pt x="15152" y="36942"/>
                    <a:pt x="19959" y="36942"/>
                  </a:cubicBezTo>
                  <a:cubicBezTo>
                    <a:pt x="22339" y="36942"/>
                    <a:pt x="24741" y="36481"/>
                    <a:pt x="27034" y="35533"/>
                  </a:cubicBezTo>
                  <a:cubicBezTo>
                    <a:pt x="33917" y="32673"/>
                    <a:pt x="38436" y="25914"/>
                    <a:pt x="38436" y="18451"/>
                  </a:cubicBezTo>
                  <a:cubicBezTo>
                    <a:pt x="38395" y="8277"/>
                    <a:pt x="30185" y="0"/>
                    <a:pt x="20020"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8"/>
            <p:cNvSpPr/>
            <p:nvPr/>
          </p:nvSpPr>
          <p:spPr>
            <a:xfrm>
              <a:off x="3113985" y="2347192"/>
              <a:ext cx="290046" cy="164617"/>
            </a:xfrm>
            <a:custGeom>
              <a:avLst/>
              <a:gdLst/>
              <a:ahLst/>
              <a:cxnLst/>
              <a:rect l="l" t="t" r="r" b="b"/>
              <a:pathLst>
                <a:path w="22722" h="12896" extrusionOk="0">
                  <a:moveTo>
                    <a:pt x="19612" y="1"/>
                  </a:moveTo>
                  <a:cubicBezTo>
                    <a:pt x="18036" y="1991"/>
                    <a:pt x="15258" y="4478"/>
                    <a:pt x="11319" y="4478"/>
                  </a:cubicBezTo>
                  <a:cubicBezTo>
                    <a:pt x="8002" y="4478"/>
                    <a:pt x="4893" y="2820"/>
                    <a:pt x="2985" y="84"/>
                  </a:cubicBezTo>
                  <a:cubicBezTo>
                    <a:pt x="83" y="3815"/>
                    <a:pt x="0" y="8998"/>
                    <a:pt x="2819" y="12771"/>
                  </a:cubicBezTo>
                  <a:cubicBezTo>
                    <a:pt x="4685" y="9910"/>
                    <a:pt x="7919" y="8169"/>
                    <a:pt x="11361" y="8169"/>
                  </a:cubicBezTo>
                  <a:cubicBezTo>
                    <a:pt x="15465" y="8169"/>
                    <a:pt x="18285" y="10864"/>
                    <a:pt x="19819" y="12895"/>
                  </a:cubicBezTo>
                  <a:cubicBezTo>
                    <a:pt x="22721" y="9039"/>
                    <a:pt x="22638" y="3732"/>
                    <a:pt x="19653" y="1"/>
                  </a:cubicBezTo>
                  <a:close/>
                </a:path>
              </a:pathLst>
            </a:custGeom>
            <a:solidFill>
              <a:srgbClr val="FEF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8"/>
            <p:cNvSpPr/>
            <p:nvPr/>
          </p:nvSpPr>
          <p:spPr>
            <a:xfrm>
              <a:off x="3166366" y="2295985"/>
              <a:ext cx="182080" cy="83509"/>
            </a:xfrm>
            <a:custGeom>
              <a:avLst/>
              <a:gdLst/>
              <a:ahLst/>
              <a:cxnLst/>
              <a:rect l="l" t="t" r="r" b="b"/>
              <a:pathLst>
                <a:path w="14264" h="6542" extrusionOk="0">
                  <a:moveTo>
                    <a:pt x="7251" y="0"/>
                  </a:moveTo>
                  <a:cubicBezTo>
                    <a:pt x="4658" y="0"/>
                    <a:pt x="2066" y="954"/>
                    <a:pt x="42" y="2852"/>
                  </a:cubicBezTo>
                  <a:lnTo>
                    <a:pt x="1" y="2852"/>
                  </a:lnTo>
                  <a:cubicBezTo>
                    <a:pt x="1701" y="5132"/>
                    <a:pt x="4396" y="6500"/>
                    <a:pt x="7257" y="6542"/>
                  </a:cubicBezTo>
                  <a:cubicBezTo>
                    <a:pt x="10366" y="6542"/>
                    <a:pt x="12730" y="4552"/>
                    <a:pt x="14264" y="2686"/>
                  </a:cubicBezTo>
                  <a:cubicBezTo>
                    <a:pt x="12266" y="892"/>
                    <a:pt x="9758" y="0"/>
                    <a:pt x="7251" y="0"/>
                  </a:cubicBezTo>
                  <a:close/>
                </a:path>
              </a:pathLst>
            </a:custGeom>
            <a:solidFill>
              <a:srgbClr val="FEF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8"/>
            <p:cNvSpPr/>
            <p:nvPr/>
          </p:nvSpPr>
          <p:spPr>
            <a:xfrm>
              <a:off x="3163724" y="2476319"/>
              <a:ext cx="187901" cy="89738"/>
            </a:xfrm>
            <a:custGeom>
              <a:avLst/>
              <a:gdLst/>
              <a:ahLst/>
              <a:cxnLst/>
              <a:rect l="l" t="t" r="r" b="b"/>
              <a:pathLst>
                <a:path w="14720" h="7030" extrusionOk="0">
                  <a:moveTo>
                    <a:pt x="7464" y="0"/>
                  </a:moveTo>
                  <a:cubicBezTo>
                    <a:pt x="4478" y="42"/>
                    <a:pt x="1700" y="1534"/>
                    <a:pt x="0" y="3939"/>
                  </a:cubicBezTo>
                  <a:cubicBezTo>
                    <a:pt x="2074" y="5992"/>
                    <a:pt x="4786" y="7029"/>
                    <a:pt x="7495" y="7029"/>
                  </a:cubicBezTo>
                  <a:cubicBezTo>
                    <a:pt x="10093" y="7029"/>
                    <a:pt x="12690" y="6075"/>
                    <a:pt x="14719" y="4147"/>
                  </a:cubicBezTo>
                  <a:cubicBezTo>
                    <a:pt x="13185" y="2198"/>
                    <a:pt x="10739" y="0"/>
                    <a:pt x="7464" y="0"/>
                  </a:cubicBezTo>
                  <a:close/>
                </a:path>
              </a:pathLst>
            </a:custGeom>
            <a:solidFill>
              <a:srgbClr val="FEF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48"/>
          <p:cNvGrpSpPr/>
          <p:nvPr/>
        </p:nvGrpSpPr>
        <p:grpSpPr>
          <a:xfrm>
            <a:off x="722663" y="3833712"/>
            <a:ext cx="471590" cy="471590"/>
            <a:chOff x="3007606" y="3568409"/>
            <a:chExt cx="471590" cy="471590"/>
          </a:xfrm>
        </p:grpSpPr>
        <p:sp>
          <p:nvSpPr>
            <p:cNvPr id="2966" name="Google Shape;2966;p48"/>
            <p:cNvSpPr/>
            <p:nvPr/>
          </p:nvSpPr>
          <p:spPr>
            <a:xfrm>
              <a:off x="3007606" y="3568409"/>
              <a:ext cx="471590" cy="471590"/>
            </a:xfrm>
            <a:custGeom>
              <a:avLst/>
              <a:gdLst/>
              <a:ahLst/>
              <a:cxnLst/>
              <a:rect l="l" t="t" r="r" b="b"/>
              <a:pathLst>
                <a:path w="36944" h="36944" extrusionOk="0">
                  <a:moveTo>
                    <a:pt x="18493" y="1"/>
                  </a:moveTo>
                  <a:cubicBezTo>
                    <a:pt x="8293" y="1"/>
                    <a:pt x="1" y="8293"/>
                    <a:pt x="1" y="18493"/>
                  </a:cubicBezTo>
                  <a:cubicBezTo>
                    <a:pt x="1" y="28693"/>
                    <a:pt x="8293" y="36944"/>
                    <a:pt x="18493" y="36944"/>
                  </a:cubicBezTo>
                  <a:cubicBezTo>
                    <a:pt x="28693" y="36944"/>
                    <a:pt x="36944" y="28693"/>
                    <a:pt x="36944" y="18493"/>
                  </a:cubicBezTo>
                  <a:cubicBezTo>
                    <a:pt x="36944" y="8293"/>
                    <a:pt x="28693" y="1"/>
                    <a:pt x="18493" y="1"/>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8"/>
            <p:cNvSpPr/>
            <p:nvPr/>
          </p:nvSpPr>
          <p:spPr>
            <a:xfrm>
              <a:off x="3247339" y="3696362"/>
              <a:ext cx="86279" cy="97295"/>
            </a:xfrm>
            <a:custGeom>
              <a:avLst/>
              <a:gdLst/>
              <a:ahLst/>
              <a:cxnLst/>
              <a:rect l="l" t="t" r="r" b="b"/>
              <a:pathLst>
                <a:path w="6759" h="7622" extrusionOk="0">
                  <a:moveTo>
                    <a:pt x="3938" y="1"/>
                  </a:moveTo>
                  <a:cubicBezTo>
                    <a:pt x="2604" y="1"/>
                    <a:pt x="1201" y="1199"/>
                    <a:pt x="664" y="2954"/>
                  </a:cubicBezTo>
                  <a:cubicBezTo>
                    <a:pt x="0" y="4985"/>
                    <a:pt x="705" y="7058"/>
                    <a:pt x="2198" y="7514"/>
                  </a:cubicBezTo>
                  <a:cubicBezTo>
                    <a:pt x="2415" y="7587"/>
                    <a:pt x="2639" y="7622"/>
                    <a:pt x="2864" y="7622"/>
                  </a:cubicBezTo>
                  <a:cubicBezTo>
                    <a:pt x="4185" y="7622"/>
                    <a:pt x="5564" y="6431"/>
                    <a:pt x="6095" y="4695"/>
                  </a:cubicBezTo>
                  <a:cubicBezTo>
                    <a:pt x="6758" y="2622"/>
                    <a:pt x="6054" y="590"/>
                    <a:pt x="4561" y="93"/>
                  </a:cubicBezTo>
                  <a:cubicBezTo>
                    <a:pt x="4358" y="31"/>
                    <a:pt x="4149" y="1"/>
                    <a:pt x="3938" y="1"/>
                  </a:cubicBezTo>
                  <a:close/>
                </a:path>
              </a:pathLst>
            </a:custGeom>
            <a:solidFill>
              <a:srgbClr val="FEF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8"/>
            <p:cNvSpPr/>
            <p:nvPr/>
          </p:nvSpPr>
          <p:spPr>
            <a:xfrm>
              <a:off x="3314014" y="3764595"/>
              <a:ext cx="78875" cy="92750"/>
            </a:xfrm>
            <a:custGeom>
              <a:avLst/>
              <a:gdLst/>
              <a:ahLst/>
              <a:cxnLst/>
              <a:rect l="l" t="t" r="r" b="b"/>
              <a:pathLst>
                <a:path w="6179" h="7266" extrusionOk="0">
                  <a:moveTo>
                    <a:pt x="3644" y="1"/>
                  </a:moveTo>
                  <a:cubicBezTo>
                    <a:pt x="2428" y="1"/>
                    <a:pt x="1157" y="1156"/>
                    <a:pt x="622" y="2832"/>
                  </a:cubicBezTo>
                  <a:cubicBezTo>
                    <a:pt x="0" y="4781"/>
                    <a:pt x="622" y="6729"/>
                    <a:pt x="1949" y="7185"/>
                  </a:cubicBezTo>
                  <a:cubicBezTo>
                    <a:pt x="2127" y="7239"/>
                    <a:pt x="2309" y="7265"/>
                    <a:pt x="2492" y="7265"/>
                  </a:cubicBezTo>
                  <a:cubicBezTo>
                    <a:pt x="3721" y="7265"/>
                    <a:pt x="5015" y="6103"/>
                    <a:pt x="5556" y="4407"/>
                  </a:cubicBezTo>
                  <a:cubicBezTo>
                    <a:pt x="6178" y="2459"/>
                    <a:pt x="5598" y="510"/>
                    <a:pt x="4230" y="95"/>
                  </a:cubicBezTo>
                  <a:cubicBezTo>
                    <a:pt x="4038" y="32"/>
                    <a:pt x="3842" y="1"/>
                    <a:pt x="3644" y="1"/>
                  </a:cubicBezTo>
                  <a:close/>
                </a:path>
              </a:pathLst>
            </a:custGeom>
            <a:solidFill>
              <a:srgbClr val="FEF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8"/>
            <p:cNvSpPr/>
            <p:nvPr/>
          </p:nvSpPr>
          <p:spPr>
            <a:xfrm>
              <a:off x="3161608" y="3695890"/>
              <a:ext cx="84160" cy="99465"/>
            </a:xfrm>
            <a:custGeom>
              <a:avLst/>
              <a:gdLst/>
              <a:ahLst/>
              <a:cxnLst/>
              <a:rect l="l" t="t" r="r" b="b"/>
              <a:pathLst>
                <a:path w="6593" h="7792" extrusionOk="0">
                  <a:moveTo>
                    <a:pt x="2596" y="0"/>
                  </a:moveTo>
                  <a:cubicBezTo>
                    <a:pt x="2404" y="0"/>
                    <a:pt x="2215" y="29"/>
                    <a:pt x="2032" y="88"/>
                  </a:cubicBezTo>
                  <a:cubicBezTo>
                    <a:pt x="581" y="503"/>
                    <a:pt x="0" y="2576"/>
                    <a:pt x="705" y="4691"/>
                  </a:cubicBezTo>
                  <a:cubicBezTo>
                    <a:pt x="1325" y="6513"/>
                    <a:pt x="2746" y="7791"/>
                    <a:pt x="4039" y="7791"/>
                  </a:cubicBezTo>
                  <a:cubicBezTo>
                    <a:pt x="4216" y="7791"/>
                    <a:pt x="4391" y="7767"/>
                    <a:pt x="4561" y="7717"/>
                  </a:cubicBezTo>
                  <a:cubicBezTo>
                    <a:pt x="6012" y="7261"/>
                    <a:pt x="6593" y="5230"/>
                    <a:pt x="5888" y="3115"/>
                  </a:cubicBezTo>
                  <a:cubicBezTo>
                    <a:pt x="5275" y="1275"/>
                    <a:pt x="3877" y="0"/>
                    <a:pt x="2596" y="0"/>
                  </a:cubicBezTo>
                  <a:close/>
                </a:path>
              </a:pathLst>
            </a:custGeom>
            <a:solidFill>
              <a:srgbClr val="FEF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8"/>
            <p:cNvSpPr/>
            <p:nvPr/>
          </p:nvSpPr>
          <p:spPr>
            <a:xfrm>
              <a:off x="3101812" y="3762693"/>
              <a:ext cx="79922" cy="94627"/>
            </a:xfrm>
            <a:custGeom>
              <a:avLst/>
              <a:gdLst/>
              <a:ahLst/>
              <a:cxnLst/>
              <a:rect l="l" t="t" r="r" b="b"/>
              <a:pathLst>
                <a:path w="6261" h="7413" extrusionOk="0">
                  <a:moveTo>
                    <a:pt x="2438" y="1"/>
                  </a:moveTo>
                  <a:cubicBezTo>
                    <a:pt x="2258" y="1"/>
                    <a:pt x="2080" y="26"/>
                    <a:pt x="1907" y="78"/>
                  </a:cubicBezTo>
                  <a:cubicBezTo>
                    <a:pt x="539" y="493"/>
                    <a:pt x="0" y="2442"/>
                    <a:pt x="705" y="4432"/>
                  </a:cubicBezTo>
                  <a:cubicBezTo>
                    <a:pt x="1284" y="6207"/>
                    <a:pt x="2592" y="7412"/>
                    <a:pt x="3825" y="7412"/>
                  </a:cubicBezTo>
                  <a:cubicBezTo>
                    <a:pt x="4004" y="7412"/>
                    <a:pt x="4181" y="7387"/>
                    <a:pt x="4354" y="7334"/>
                  </a:cubicBezTo>
                  <a:cubicBezTo>
                    <a:pt x="5722" y="6920"/>
                    <a:pt x="6261" y="4971"/>
                    <a:pt x="5597" y="2981"/>
                  </a:cubicBezTo>
                  <a:cubicBezTo>
                    <a:pt x="5018" y="1206"/>
                    <a:pt x="3679" y="1"/>
                    <a:pt x="2438" y="1"/>
                  </a:cubicBezTo>
                  <a:close/>
                </a:path>
              </a:pathLst>
            </a:custGeom>
            <a:solidFill>
              <a:srgbClr val="FEF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8"/>
            <p:cNvSpPr/>
            <p:nvPr/>
          </p:nvSpPr>
          <p:spPr>
            <a:xfrm>
              <a:off x="3171129" y="3799669"/>
              <a:ext cx="151916" cy="131173"/>
            </a:xfrm>
            <a:custGeom>
              <a:avLst/>
              <a:gdLst/>
              <a:ahLst/>
              <a:cxnLst/>
              <a:rect l="l" t="t" r="r" b="b"/>
              <a:pathLst>
                <a:path w="11901" h="10276" extrusionOk="0">
                  <a:moveTo>
                    <a:pt x="5805" y="1"/>
                  </a:moveTo>
                  <a:cubicBezTo>
                    <a:pt x="5805" y="1"/>
                    <a:pt x="1" y="955"/>
                    <a:pt x="1" y="7671"/>
                  </a:cubicBezTo>
                  <a:cubicBezTo>
                    <a:pt x="1" y="9786"/>
                    <a:pt x="944" y="10275"/>
                    <a:pt x="1818" y="10275"/>
                  </a:cubicBezTo>
                  <a:cubicBezTo>
                    <a:pt x="2573" y="10275"/>
                    <a:pt x="3276" y="9910"/>
                    <a:pt x="3276" y="9910"/>
                  </a:cubicBezTo>
                  <a:cubicBezTo>
                    <a:pt x="3276" y="9910"/>
                    <a:pt x="4644" y="8501"/>
                    <a:pt x="5805" y="8501"/>
                  </a:cubicBezTo>
                  <a:lnTo>
                    <a:pt x="6096" y="8459"/>
                  </a:lnTo>
                  <a:cubicBezTo>
                    <a:pt x="7256" y="8459"/>
                    <a:pt x="8625" y="9869"/>
                    <a:pt x="8625" y="9869"/>
                  </a:cubicBezTo>
                  <a:cubicBezTo>
                    <a:pt x="8625" y="9869"/>
                    <a:pt x="9346" y="10252"/>
                    <a:pt x="10112" y="10252"/>
                  </a:cubicBezTo>
                  <a:cubicBezTo>
                    <a:pt x="10978" y="10252"/>
                    <a:pt x="11900" y="9762"/>
                    <a:pt x="11900" y="7671"/>
                  </a:cubicBezTo>
                  <a:cubicBezTo>
                    <a:pt x="11900" y="955"/>
                    <a:pt x="6096" y="1"/>
                    <a:pt x="6096" y="1"/>
                  </a:cubicBezTo>
                  <a:close/>
                </a:path>
              </a:pathLst>
            </a:custGeom>
            <a:solidFill>
              <a:srgbClr val="FEF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972" name="Google Shape;2972;p48"/>
          <p:cNvPicPr preferRelativeResize="0"/>
          <p:nvPr/>
        </p:nvPicPr>
        <p:blipFill>
          <a:blip r:embed="rId3">
            <a:alphaModFix/>
          </a:blip>
          <a:stretch>
            <a:fillRect/>
          </a:stretch>
        </p:blipFill>
        <p:spPr>
          <a:xfrm>
            <a:off x="4516625" y="633300"/>
            <a:ext cx="3876900" cy="3876900"/>
          </a:xfrm>
          <a:prstGeom prst="ellipse">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976"/>
        <p:cNvGrpSpPr/>
        <p:nvPr/>
      </p:nvGrpSpPr>
      <p:grpSpPr>
        <a:xfrm>
          <a:off x="0" y="0"/>
          <a:ext cx="0" cy="0"/>
          <a:chOff x="0" y="0"/>
          <a:chExt cx="0" cy="0"/>
        </a:xfrm>
      </p:grpSpPr>
      <p:sp>
        <p:nvSpPr>
          <p:cNvPr id="2977" name="Google Shape;2977;p49"/>
          <p:cNvSpPr txBox="1">
            <a:spLocks noGrp="1"/>
          </p:cNvSpPr>
          <p:nvPr>
            <p:ph type="title"/>
          </p:nvPr>
        </p:nvSpPr>
        <p:spPr>
          <a:xfrm>
            <a:off x="311700" y="516839"/>
            <a:ext cx="8520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PROBLEMS AND SOLUTIONS</a:t>
            </a:r>
            <a:endParaRPr/>
          </a:p>
        </p:txBody>
      </p:sp>
      <p:grpSp>
        <p:nvGrpSpPr>
          <p:cNvPr id="2978" name="Google Shape;2978;p49"/>
          <p:cNvGrpSpPr/>
          <p:nvPr/>
        </p:nvGrpSpPr>
        <p:grpSpPr>
          <a:xfrm>
            <a:off x="5779637" y="1197417"/>
            <a:ext cx="2220286" cy="3037762"/>
            <a:chOff x="1729850" y="681850"/>
            <a:chExt cx="2147694" cy="2938442"/>
          </a:xfrm>
        </p:grpSpPr>
        <p:sp>
          <p:nvSpPr>
            <p:cNvPr id="2979" name="Google Shape;2979;p49"/>
            <p:cNvSpPr/>
            <p:nvPr/>
          </p:nvSpPr>
          <p:spPr>
            <a:xfrm>
              <a:off x="2159397" y="681850"/>
              <a:ext cx="1263055" cy="1194764"/>
            </a:xfrm>
            <a:custGeom>
              <a:avLst/>
              <a:gdLst/>
              <a:ahLst/>
              <a:cxnLst/>
              <a:rect l="l" t="t" r="r" b="b"/>
              <a:pathLst>
                <a:path w="35677" h="33748" extrusionOk="0">
                  <a:moveTo>
                    <a:pt x="18723" y="1"/>
                  </a:moveTo>
                  <a:cubicBezTo>
                    <a:pt x="16009" y="1"/>
                    <a:pt x="13290" y="581"/>
                    <a:pt x="11136" y="2231"/>
                  </a:cubicBezTo>
                  <a:cubicBezTo>
                    <a:pt x="11067" y="2265"/>
                    <a:pt x="11033" y="2265"/>
                    <a:pt x="10999" y="2300"/>
                  </a:cubicBezTo>
                  <a:lnTo>
                    <a:pt x="10861" y="2300"/>
                  </a:lnTo>
                  <a:cubicBezTo>
                    <a:pt x="10414" y="2167"/>
                    <a:pt x="9959" y="2102"/>
                    <a:pt x="9505" y="2102"/>
                  </a:cubicBezTo>
                  <a:cubicBezTo>
                    <a:pt x="8668" y="2102"/>
                    <a:pt x="7838" y="2323"/>
                    <a:pt x="7080" y="2747"/>
                  </a:cubicBezTo>
                  <a:cubicBezTo>
                    <a:pt x="5431" y="3640"/>
                    <a:pt x="4228" y="5462"/>
                    <a:pt x="3747" y="7215"/>
                  </a:cubicBezTo>
                  <a:cubicBezTo>
                    <a:pt x="3265" y="9105"/>
                    <a:pt x="3403" y="10823"/>
                    <a:pt x="3231" y="12714"/>
                  </a:cubicBezTo>
                  <a:cubicBezTo>
                    <a:pt x="2990" y="15017"/>
                    <a:pt x="2647" y="17354"/>
                    <a:pt x="2131" y="19622"/>
                  </a:cubicBezTo>
                  <a:cubicBezTo>
                    <a:pt x="1650" y="21959"/>
                    <a:pt x="585" y="24124"/>
                    <a:pt x="275" y="26462"/>
                  </a:cubicBezTo>
                  <a:cubicBezTo>
                    <a:pt x="0" y="28799"/>
                    <a:pt x="585" y="31376"/>
                    <a:pt x="1581" y="33507"/>
                  </a:cubicBezTo>
                  <a:lnTo>
                    <a:pt x="6599" y="33748"/>
                  </a:lnTo>
                  <a:lnTo>
                    <a:pt x="7321" y="28352"/>
                  </a:lnTo>
                  <a:lnTo>
                    <a:pt x="7871" y="33542"/>
                  </a:lnTo>
                  <a:cubicBezTo>
                    <a:pt x="9521" y="33542"/>
                    <a:pt x="11170" y="33542"/>
                    <a:pt x="12820" y="33576"/>
                  </a:cubicBezTo>
                  <a:cubicBezTo>
                    <a:pt x="12992" y="32408"/>
                    <a:pt x="13095" y="31239"/>
                    <a:pt x="13095" y="30070"/>
                  </a:cubicBezTo>
                  <a:lnTo>
                    <a:pt x="13783" y="33507"/>
                  </a:lnTo>
                  <a:cubicBezTo>
                    <a:pt x="16356" y="33612"/>
                    <a:pt x="18929" y="33657"/>
                    <a:pt x="21502" y="33657"/>
                  </a:cubicBezTo>
                  <a:cubicBezTo>
                    <a:pt x="22297" y="33657"/>
                    <a:pt x="23092" y="33653"/>
                    <a:pt x="23887" y="33645"/>
                  </a:cubicBezTo>
                  <a:cubicBezTo>
                    <a:pt x="24265" y="32304"/>
                    <a:pt x="24540" y="30964"/>
                    <a:pt x="24747" y="29589"/>
                  </a:cubicBezTo>
                  <a:lnTo>
                    <a:pt x="25468" y="33404"/>
                  </a:lnTo>
                  <a:lnTo>
                    <a:pt x="32033" y="33404"/>
                  </a:lnTo>
                  <a:cubicBezTo>
                    <a:pt x="32136" y="31720"/>
                    <a:pt x="32205" y="30036"/>
                    <a:pt x="32205" y="28352"/>
                  </a:cubicBezTo>
                  <a:cubicBezTo>
                    <a:pt x="32755" y="29830"/>
                    <a:pt x="33133" y="31411"/>
                    <a:pt x="33236" y="32992"/>
                  </a:cubicBezTo>
                  <a:lnTo>
                    <a:pt x="34267" y="33232"/>
                  </a:lnTo>
                  <a:cubicBezTo>
                    <a:pt x="34336" y="33232"/>
                    <a:pt x="35264" y="30552"/>
                    <a:pt x="35367" y="30277"/>
                  </a:cubicBezTo>
                  <a:cubicBezTo>
                    <a:pt x="35607" y="29142"/>
                    <a:pt x="35676" y="27974"/>
                    <a:pt x="35504" y="26840"/>
                  </a:cubicBezTo>
                  <a:cubicBezTo>
                    <a:pt x="35195" y="24606"/>
                    <a:pt x="34404" y="22406"/>
                    <a:pt x="33786" y="20241"/>
                  </a:cubicBezTo>
                  <a:cubicBezTo>
                    <a:pt x="33098" y="17938"/>
                    <a:pt x="32583" y="15566"/>
                    <a:pt x="32239" y="13195"/>
                  </a:cubicBezTo>
                  <a:cubicBezTo>
                    <a:pt x="31895" y="10961"/>
                    <a:pt x="31380" y="8830"/>
                    <a:pt x="30899" y="6665"/>
                  </a:cubicBezTo>
                  <a:cubicBezTo>
                    <a:pt x="30521" y="5015"/>
                    <a:pt x="29318" y="3365"/>
                    <a:pt x="28115" y="2231"/>
                  </a:cubicBezTo>
                  <a:cubicBezTo>
                    <a:pt x="26740" y="959"/>
                    <a:pt x="24540" y="684"/>
                    <a:pt x="22719" y="375"/>
                  </a:cubicBezTo>
                  <a:cubicBezTo>
                    <a:pt x="21436" y="146"/>
                    <a:pt x="20080" y="1"/>
                    <a:pt x="187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9"/>
            <p:cNvSpPr/>
            <p:nvPr/>
          </p:nvSpPr>
          <p:spPr>
            <a:xfrm>
              <a:off x="2255517" y="1306117"/>
              <a:ext cx="255571" cy="239356"/>
            </a:xfrm>
            <a:custGeom>
              <a:avLst/>
              <a:gdLst/>
              <a:ahLst/>
              <a:cxnLst/>
              <a:rect l="l" t="t" r="r" b="b"/>
              <a:pathLst>
                <a:path w="7219" h="6761" extrusionOk="0">
                  <a:moveTo>
                    <a:pt x="2464" y="1"/>
                  </a:moveTo>
                  <a:cubicBezTo>
                    <a:pt x="1945" y="1"/>
                    <a:pt x="1470" y="153"/>
                    <a:pt x="1100" y="477"/>
                  </a:cubicBezTo>
                  <a:cubicBezTo>
                    <a:pt x="1" y="1405"/>
                    <a:pt x="241" y="3467"/>
                    <a:pt x="1616" y="5082"/>
                  </a:cubicBezTo>
                  <a:cubicBezTo>
                    <a:pt x="2530" y="6157"/>
                    <a:pt x="3734" y="6760"/>
                    <a:pt x="4761" y="6760"/>
                  </a:cubicBezTo>
                  <a:cubicBezTo>
                    <a:pt x="5278" y="6760"/>
                    <a:pt x="5750" y="6607"/>
                    <a:pt x="6118" y="6285"/>
                  </a:cubicBezTo>
                  <a:cubicBezTo>
                    <a:pt x="7218" y="5323"/>
                    <a:pt x="6978" y="3261"/>
                    <a:pt x="5603" y="1645"/>
                  </a:cubicBezTo>
                  <a:cubicBezTo>
                    <a:pt x="4690" y="596"/>
                    <a:pt x="3490" y="1"/>
                    <a:pt x="2464"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9"/>
            <p:cNvSpPr/>
            <p:nvPr/>
          </p:nvSpPr>
          <p:spPr>
            <a:xfrm>
              <a:off x="2313932" y="1354619"/>
              <a:ext cx="113182" cy="157010"/>
            </a:xfrm>
            <a:custGeom>
              <a:avLst/>
              <a:gdLst/>
              <a:ahLst/>
              <a:cxnLst/>
              <a:rect l="l" t="t" r="r" b="b"/>
              <a:pathLst>
                <a:path w="3197" h="4435" extrusionOk="0">
                  <a:moveTo>
                    <a:pt x="0" y="0"/>
                  </a:moveTo>
                  <a:lnTo>
                    <a:pt x="0" y="0"/>
                  </a:lnTo>
                  <a:cubicBezTo>
                    <a:pt x="206" y="172"/>
                    <a:pt x="413" y="344"/>
                    <a:pt x="653" y="516"/>
                  </a:cubicBezTo>
                  <a:cubicBezTo>
                    <a:pt x="1134" y="928"/>
                    <a:pt x="1581" y="1410"/>
                    <a:pt x="1925" y="1959"/>
                  </a:cubicBezTo>
                  <a:cubicBezTo>
                    <a:pt x="2303" y="2509"/>
                    <a:pt x="2612" y="3094"/>
                    <a:pt x="2853" y="3678"/>
                  </a:cubicBezTo>
                  <a:cubicBezTo>
                    <a:pt x="2922" y="3953"/>
                    <a:pt x="3059" y="4193"/>
                    <a:pt x="3197" y="4434"/>
                  </a:cubicBezTo>
                  <a:cubicBezTo>
                    <a:pt x="3197" y="4159"/>
                    <a:pt x="3128" y="3884"/>
                    <a:pt x="2990" y="3644"/>
                  </a:cubicBezTo>
                  <a:cubicBezTo>
                    <a:pt x="2784" y="2991"/>
                    <a:pt x="2509" y="2406"/>
                    <a:pt x="2131" y="1822"/>
                  </a:cubicBezTo>
                  <a:cubicBezTo>
                    <a:pt x="1787" y="1272"/>
                    <a:pt x="1306" y="757"/>
                    <a:pt x="756" y="378"/>
                  </a:cubicBezTo>
                  <a:cubicBezTo>
                    <a:pt x="550" y="172"/>
                    <a:pt x="275" y="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9"/>
            <p:cNvSpPr/>
            <p:nvPr/>
          </p:nvSpPr>
          <p:spPr>
            <a:xfrm>
              <a:off x="2326075" y="1434347"/>
              <a:ext cx="68185" cy="14196"/>
            </a:xfrm>
            <a:custGeom>
              <a:avLst/>
              <a:gdLst/>
              <a:ahLst/>
              <a:cxnLst/>
              <a:rect l="l" t="t" r="r" b="b"/>
              <a:pathLst>
                <a:path w="1926" h="401" extrusionOk="0">
                  <a:moveTo>
                    <a:pt x="1198" y="1"/>
                  </a:moveTo>
                  <a:cubicBezTo>
                    <a:pt x="1113" y="1"/>
                    <a:pt x="1023" y="6"/>
                    <a:pt x="929" y="17"/>
                  </a:cubicBezTo>
                  <a:cubicBezTo>
                    <a:pt x="379" y="51"/>
                    <a:pt x="1" y="326"/>
                    <a:pt x="35" y="395"/>
                  </a:cubicBezTo>
                  <a:cubicBezTo>
                    <a:pt x="39" y="399"/>
                    <a:pt x="47" y="400"/>
                    <a:pt x="60" y="400"/>
                  </a:cubicBezTo>
                  <a:cubicBezTo>
                    <a:pt x="161" y="400"/>
                    <a:pt x="535" y="288"/>
                    <a:pt x="963" y="257"/>
                  </a:cubicBezTo>
                  <a:cubicBezTo>
                    <a:pt x="1221" y="223"/>
                    <a:pt x="1453" y="223"/>
                    <a:pt x="1625" y="223"/>
                  </a:cubicBezTo>
                  <a:cubicBezTo>
                    <a:pt x="1797" y="223"/>
                    <a:pt x="1908" y="223"/>
                    <a:pt x="1926" y="189"/>
                  </a:cubicBezTo>
                  <a:cubicBezTo>
                    <a:pt x="1926" y="131"/>
                    <a:pt x="1636" y="1"/>
                    <a:pt x="1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9"/>
            <p:cNvSpPr/>
            <p:nvPr/>
          </p:nvSpPr>
          <p:spPr>
            <a:xfrm>
              <a:off x="3063489" y="1306152"/>
              <a:ext cx="255535" cy="239321"/>
            </a:xfrm>
            <a:custGeom>
              <a:avLst/>
              <a:gdLst/>
              <a:ahLst/>
              <a:cxnLst/>
              <a:rect l="l" t="t" r="r" b="b"/>
              <a:pathLst>
                <a:path w="7218" h="6760" extrusionOk="0">
                  <a:moveTo>
                    <a:pt x="4761" y="1"/>
                  </a:moveTo>
                  <a:cubicBezTo>
                    <a:pt x="3734" y="1"/>
                    <a:pt x="2530" y="604"/>
                    <a:pt x="1615" y="1679"/>
                  </a:cubicBezTo>
                  <a:cubicBezTo>
                    <a:pt x="206" y="3260"/>
                    <a:pt x="0" y="5356"/>
                    <a:pt x="1100" y="6284"/>
                  </a:cubicBezTo>
                  <a:cubicBezTo>
                    <a:pt x="1468" y="6606"/>
                    <a:pt x="1936" y="6759"/>
                    <a:pt x="2449" y="6759"/>
                  </a:cubicBezTo>
                  <a:cubicBezTo>
                    <a:pt x="3469" y="6759"/>
                    <a:pt x="4665" y="6156"/>
                    <a:pt x="5602" y="5081"/>
                  </a:cubicBezTo>
                  <a:cubicBezTo>
                    <a:pt x="6977" y="3466"/>
                    <a:pt x="7218" y="1404"/>
                    <a:pt x="6118" y="476"/>
                  </a:cubicBezTo>
                  <a:cubicBezTo>
                    <a:pt x="5750" y="154"/>
                    <a:pt x="5278" y="1"/>
                    <a:pt x="4761"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9"/>
            <p:cNvSpPr/>
            <p:nvPr/>
          </p:nvSpPr>
          <p:spPr>
            <a:xfrm>
              <a:off x="3147430" y="1355823"/>
              <a:ext cx="113182" cy="155806"/>
            </a:xfrm>
            <a:custGeom>
              <a:avLst/>
              <a:gdLst/>
              <a:ahLst/>
              <a:cxnLst/>
              <a:rect l="l" t="t" r="r" b="b"/>
              <a:pathLst>
                <a:path w="3197" h="4401" extrusionOk="0">
                  <a:moveTo>
                    <a:pt x="3197" y="1"/>
                  </a:moveTo>
                  <a:lnTo>
                    <a:pt x="3197" y="1"/>
                  </a:lnTo>
                  <a:cubicBezTo>
                    <a:pt x="2922" y="35"/>
                    <a:pt x="2681" y="173"/>
                    <a:pt x="2441" y="344"/>
                  </a:cubicBezTo>
                  <a:cubicBezTo>
                    <a:pt x="1891" y="757"/>
                    <a:pt x="1410" y="1238"/>
                    <a:pt x="1066" y="1822"/>
                  </a:cubicBezTo>
                  <a:cubicBezTo>
                    <a:pt x="688" y="2372"/>
                    <a:pt x="413" y="2991"/>
                    <a:pt x="207" y="3644"/>
                  </a:cubicBezTo>
                  <a:cubicBezTo>
                    <a:pt x="69" y="3885"/>
                    <a:pt x="1" y="4125"/>
                    <a:pt x="1" y="4400"/>
                  </a:cubicBezTo>
                  <a:cubicBezTo>
                    <a:pt x="138" y="4194"/>
                    <a:pt x="275" y="3919"/>
                    <a:pt x="344" y="3678"/>
                  </a:cubicBezTo>
                  <a:cubicBezTo>
                    <a:pt x="619" y="3060"/>
                    <a:pt x="929" y="2510"/>
                    <a:pt x="1272" y="1960"/>
                  </a:cubicBezTo>
                  <a:cubicBezTo>
                    <a:pt x="1616" y="1410"/>
                    <a:pt x="2063" y="894"/>
                    <a:pt x="2544" y="482"/>
                  </a:cubicBezTo>
                  <a:cubicBezTo>
                    <a:pt x="2784" y="344"/>
                    <a:pt x="2991" y="173"/>
                    <a:pt x="3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9"/>
            <p:cNvSpPr/>
            <p:nvPr/>
          </p:nvSpPr>
          <p:spPr>
            <a:xfrm>
              <a:off x="3180496" y="1434347"/>
              <a:ext cx="67973" cy="14657"/>
            </a:xfrm>
            <a:custGeom>
              <a:avLst/>
              <a:gdLst/>
              <a:ahLst/>
              <a:cxnLst/>
              <a:rect l="l" t="t" r="r" b="b"/>
              <a:pathLst>
                <a:path w="1920" h="414" extrusionOk="0">
                  <a:moveTo>
                    <a:pt x="703" y="1"/>
                  </a:moveTo>
                  <a:cubicBezTo>
                    <a:pt x="285" y="1"/>
                    <a:pt x="0" y="131"/>
                    <a:pt x="29" y="189"/>
                  </a:cubicBezTo>
                  <a:cubicBezTo>
                    <a:pt x="29" y="223"/>
                    <a:pt x="132" y="223"/>
                    <a:pt x="300" y="223"/>
                  </a:cubicBezTo>
                  <a:cubicBezTo>
                    <a:pt x="467" y="223"/>
                    <a:pt x="699" y="223"/>
                    <a:pt x="957" y="257"/>
                  </a:cubicBezTo>
                  <a:cubicBezTo>
                    <a:pt x="1346" y="313"/>
                    <a:pt x="1690" y="414"/>
                    <a:pt x="1826" y="414"/>
                  </a:cubicBezTo>
                  <a:cubicBezTo>
                    <a:pt x="1858" y="414"/>
                    <a:pt x="1878" y="408"/>
                    <a:pt x="1885" y="395"/>
                  </a:cubicBezTo>
                  <a:cubicBezTo>
                    <a:pt x="1919" y="326"/>
                    <a:pt x="1541" y="51"/>
                    <a:pt x="957" y="17"/>
                  </a:cubicBezTo>
                  <a:cubicBezTo>
                    <a:pt x="868" y="6"/>
                    <a:pt x="783"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9"/>
            <p:cNvSpPr/>
            <p:nvPr/>
          </p:nvSpPr>
          <p:spPr>
            <a:xfrm>
              <a:off x="2043027" y="1703837"/>
              <a:ext cx="1509138" cy="733929"/>
            </a:xfrm>
            <a:custGeom>
              <a:avLst/>
              <a:gdLst/>
              <a:ahLst/>
              <a:cxnLst/>
              <a:rect l="l" t="t" r="r" b="b"/>
              <a:pathLst>
                <a:path w="42628" h="20731" extrusionOk="0">
                  <a:moveTo>
                    <a:pt x="18376" y="0"/>
                  </a:moveTo>
                  <a:lnTo>
                    <a:pt x="18376" y="6187"/>
                  </a:lnTo>
                  <a:cubicBezTo>
                    <a:pt x="18376" y="6187"/>
                    <a:pt x="2497" y="7356"/>
                    <a:pt x="881" y="15364"/>
                  </a:cubicBezTo>
                  <a:cubicBezTo>
                    <a:pt x="1" y="19741"/>
                    <a:pt x="6966" y="20730"/>
                    <a:pt x="13526" y="20730"/>
                  </a:cubicBezTo>
                  <a:cubicBezTo>
                    <a:pt x="15927" y="20730"/>
                    <a:pt x="18275" y="20598"/>
                    <a:pt x="20163" y="20450"/>
                  </a:cubicBezTo>
                  <a:cubicBezTo>
                    <a:pt x="22263" y="20598"/>
                    <a:pt x="24874" y="20730"/>
                    <a:pt x="27548" y="20730"/>
                  </a:cubicBezTo>
                  <a:cubicBezTo>
                    <a:pt x="34852" y="20730"/>
                    <a:pt x="42628" y="19741"/>
                    <a:pt x="41747" y="15364"/>
                  </a:cubicBezTo>
                  <a:cubicBezTo>
                    <a:pt x="40166" y="7321"/>
                    <a:pt x="24253" y="6187"/>
                    <a:pt x="24253" y="6187"/>
                  </a:cubicBezTo>
                  <a:lnTo>
                    <a:pt x="24253" y="0"/>
                  </a:ln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9"/>
            <p:cNvSpPr/>
            <p:nvPr/>
          </p:nvSpPr>
          <p:spPr>
            <a:xfrm>
              <a:off x="2042779" y="1935021"/>
              <a:ext cx="1508465" cy="502751"/>
            </a:xfrm>
            <a:custGeom>
              <a:avLst/>
              <a:gdLst/>
              <a:ahLst/>
              <a:cxnLst/>
              <a:rect l="l" t="t" r="r" b="b"/>
              <a:pathLst>
                <a:path w="42609" h="14201" extrusionOk="0">
                  <a:moveTo>
                    <a:pt x="15633" y="1"/>
                  </a:moveTo>
                  <a:cubicBezTo>
                    <a:pt x="11027" y="757"/>
                    <a:pt x="2091" y="2922"/>
                    <a:pt x="888" y="8834"/>
                  </a:cubicBezTo>
                  <a:cubicBezTo>
                    <a:pt x="1" y="13196"/>
                    <a:pt x="7087" y="14190"/>
                    <a:pt x="13693" y="14190"/>
                  </a:cubicBezTo>
                  <a:cubicBezTo>
                    <a:pt x="16039" y="14190"/>
                    <a:pt x="18324" y="14064"/>
                    <a:pt x="20170" y="13920"/>
                  </a:cubicBezTo>
                  <a:cubicBezTo>
                    <a:pt x="22275" y="14068"/>
                    <a:pt x="24892" y="14201"/>
                    <a:pt x="27570" y="14201"/>
                  </a:cubicBezTo>
                  <a:cubicBezTo>
                    <a:pt x="34860" y="14201"/>
                    <a:pt x="42609" y="13216"/>
                    <a:pt x="41754" y="8868"/>
                  </a:cubicBezTo>
                  <a:cubicBezTo>
                    <a:pt x="40585" y="2991"/>
                    <a:pt x="31787" y="791"/>
                    <a:pt x="27147" y="35"/>
                  </a:cubicBezTo>
                  <a:cubicBezTo>
                    <a:pt x="25519" y="1543"/>
                    <a:pt x="23455" y="2299"/>
                    <a:pt x="21395" y="2299"/>
                  </a:cubicBezTo>
                  <a:cubicBezTo>
                    <a:pt x="19322" y="2299"/>
                    <a:pt x="17253" y="1534"/>
                    <a:pt x="156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9"/>
            <p:cNvSpPr/>
            <p:nvPr/>
          </p:nvSpPr>
          <p:spPr>
            <a:xfrm>
              <a:off x="2384491" y="1958139"/>
              <a:ext cx="220274" cy="479456"/>
            </a:xfrm>
            <a:custGeom>
              <a:avLst/>
              <a:gdLst/>
              <a:ahLst/>
              <a:cxnLst/>
              <a:rect l="l" t="t" r="r" b="b"/>
              <a:pathLst>
                <a:path w="6222" h="13543" extrusionOk="0">
                  <a:moveTo>
                    <a:pt x="2853" y="1"/>
                  </a:moveTo>
                  <a:cubicBezTo>
                    <a:pt x="1925" y="207"/>
                    <a:pt x="963" y="482"/>
                    <a:pt x="1" y="791"/>
                  </a:cubicBezTo>
                  <a:lnTo>
                    <a:pt x="1" y="929"/>
                  </a:lnTo>
                  <a:cubicBezTo>
                    <a:pt x="276" y="5122"/>
                    <a:pt x="551" y="9315"/>
                    <a:pt x="1204" y="13474"/>
                  </a:cubicBezTo>
                  <a:cubicBezTo>
                    <a:pt x="2029" y="13525"/>
                    <a:pt x="2871" y="13542"/>
                    <a:pt x="3713" y="13542"/>
                  </a:cubicBezTo>
                  <a:cubicBezTo>
                    <a:pt x="4555" y="13542"/>
                    <a:pt x="5397" y="13525"/>
                    <a:pt x="6222" y="13508"/>
                  </a:cubicBezTo>
                  <a:cubicBezTo>
                    <a:pt x="4675" y="9109"/>
                    <a:pt x="3541" y="4572"/>
                    <a:pt x="2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9"/>
            <p:cNvSpPr/>
            <p:nvPr/>
          </p:nvSpPr>
          <p:spPr>
            <a:xfrm>
              <a:off x="2997780" y="1958139"/>
              <a:ext cx="220239" cy="479456"/>
            </a:xfrm>
            <a:custGeom>
              <a:avLst/>
              <a:gdLst/>
              <a:ahLst/>
              <a:cxnLst/>
              <a:rect l="l" t="t" r="r" b="b"/>
              <a:pathLst>
                <a:path w="6221" h="13543" extrusionOk="0">
                  <a:moveTo>
                    <a:pt x="3368" y="1"/>
                  </a:moveTo>
                  <a:cubicBezTo>
                    <a:pt x="2647" y="4572"/>
                    <a:pt x="1547" y="9109"/>
                    <a:pt x="0" y="13508"/>
                  </a:cubicBezTo>
                  <a:cubicBezTo>
                    <a:pt x="808" y="13525"/>
                    <a:pt x="1641" y="13542"/>
                    <a:pt x="2483" y="13542"/>
                  </a:cubicBezTo>
                  <a:cubicBezTo>
                    <a:pt x="3325" y="13542"/>
                    <a:pt x="4176" y="13525"/>
                    <a:pt x="5018" y="13474"/>
                  </a:cubicBezTo>
                  <a:cubicBezTo>
                    <a:pt x="5671" y="9315"/>
                    <a:pt x="5946" y="5122"/>
                    <a:pt x="6221" y="929"/>
                  </a:cubicBezTo>
                  <a:lnTo>
                    <a:pt x="6221" y="791"/>
                  </a:lnTo>
                  <a:cubicBezTo>
                    <a:pt x="5259" y="482"/>
                    <a:pt x="4296" y="207"/>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9"/>
            <p:cNvSpPr/>
            <p:nvPr/>
          </p:nvSpPr>
          <p:spPr>
            <a:xfrm>
              <a:off x="2693561" y="1703837"/>
              <a:ext cx="208096" cy="164940"/>
            </a:xfrm>
            <a:custGeom>
              <a:avLst/>
              <a:gdLst/>
              <a:ahLst/>
              <a:cxnLst/>
              <a:rect l="l" t="t" r="r" b="b"/>
              <a:pathLst>
                <a:path w="5878" h="4659" extrusionOk="0">
                  <a:moveTo>
                    <a:pt x="1" y="0"/>
                  </a:moveTo>
                  <a:lnTo>
                    <a:pt x="1" y="4572"/>
                  </a:lnTo>
                  <a:cubicBezTo>
                    <a:pt x="556" y="4630"/>
                    <a:pt x="1115" y="4658"/>
                    <a:pt x="1674" y="4658"/>
                  </a:cubicBezTo>
                  <a:cubicBezTo>
                    <a:pt x="3085" y="4658"/>
                    <a:pt x="4499" y="4479"/>
                    <a:pt x="5878" y="4159"/>
                  </a:cubicBezTo>
                  <a:lnTo>
                    <a:pt x="5878" y="0"/>
                  </a:lnTo>
                  <a:close/>
                </a:path>
              </a:pathLst>
            </a:custGeom>
            <a:solidFill>
              <a:srgbClr val="E08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9"/>
            <p:cNvSpPr/>
            <p:nvPr/>
          </p:nvSpPr>
          <p:spPr>
            <a:xfrm>
              <a:off x="2379676" y="766889"/>
              <a:ext cx="815213" cy="995377"/>
            </a:xfrm>
            <a:custGeom>
              <a:avLst/>
              <a:gdLst/>
              <a:ahLst/>
              <a:cxnLst/>
              <a:rect l="l" t="t" r="r" b="b"/>
              <a:pathLst>
                <a:path w="23027" h="28116" extrusionOk="0">
                  <a:moveTo>
                    <a:pt x="11388" y="0"/>
                  </a:moveTo>
                  <a:cubicBezTo>
                    <a:pt x="5087" y="0"/>
                    <a:pt x="0" y="5164"/>
                    <a:pt x="137" y="11480"/>
                  </a:cubicBezTo>
                  <a:lnTo>
                    <a:pt x="343" y="17289"/>
                  </a:lnTo>
                  <a:cubicBezTo>
                    <a:pt x="515" y="23338"/>
                    <a:pt x="5464" y="28115"/>
                    <a:pt x="11513" y="28115"/>
                  </a:cubicBezTo>
                  <a:cubicBezTo>
                    <a:pt x="17528" y="28115"/>
                    <a:pt x="22477" y="23338"/>
                    <a:pt x="22683" y="17289"/>
                  </a:cubicBezTo>
                  <a:lnTo>
                    <a:pt x="22821" y="11480"/>
                  </a:lnTo>
                  <a:cubicBezTo>
                    <a:pt x="23027" y="5191"/>
                    <a:pt x="17906" y="1"/>
                    <a:pt x="11513" y="1"/>
                  </a:cubicBezTo>
                  <a:cubicBezTo>
                    <a:pt x="11471" y="0"/>
                    <a:pt x="11430" y="0"/>
                    <a:pt x="11388"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9"/>
            <p:cNvSpPr/>
            <p:nvPr/>
          </p:nvSpPr>
          <p:spPr>
            <a:xfrm>
              <a:off x="2697207" y="1395970"/>
              <a:ext cx="178924" cy="105145"/>
            </a:xfrm>
            <a:custGeom>
              <a:avLst/>
              <a:gdLst/>
              <a:ahLst/>
              <a:cxnLst/>
              <a:rect l="l" t="t" r="r" b="b"/>
              <a:pathLst>
                <a:path w="5054" h="2970" extrusionOk="0">
                  <a:moveTo>
                    <a:pt x="5053" y="1"/>
                  </a:moveTo>
                  <a:lnTo>
                    <a:pt x="5053" y="1"/>
                  </a:lnTo>
                  <a:cubicBezTo>
                    <a:pt x="4469" y="413"/>
                    <a:pt x="3781" y="654"/>
                    <a:pt x="3094" y="791"/>
                  </a:cubicBezTo>
                  <a:cubicBezTo>
                    <a:pt x="2798" y="841"/>
                    <a:pt x="2499" y="865"/>
                    <a:pt x="2200" y="865"/>
                  </a:cubicBezTo>
                  <a:cubicBezTo>
                    <a:pt x="1457" y="865"/>
                    <a:pt x="711" y="717"/>
                    <a:pt x="1" y="448"/>
                  </a:cubicBezTo>
                  <a:lnTo>
                    <a:pt x="1" y="448"/>
                  </a:lnTo>
                  <a:cubicBezTo>
                    <a:pt x="104" y="1066"/>
                    <a:pt x="413" y="1651"/>
                    <a:pt x="826" y="2166"/>
                  </a:cubicBezTo>
                  <a:cubicBezTo>
                    <a:pt x="1302" y="2671"/>
                    <a:pt x="1961" y="2969"/>
                    <a:pt x="2654" y="2969"/>
                  </a:cubicBezTo>
                  <a:cubicBezTo>
                    <a:pt x="2811" y="2969"/>
                    <a:pt x="2970" y="2954"/>
                    <a:pt x="3128" y="2922"/>
                  </a:cubicBezTo>
                  <a:cubicBezTo>
                    <a:pt x="3885" y="2716"/>
                    <a:pt x="4469" y="2166"/>
                    <a:pt x="4778" y="1444"/>
                  </a:cubicBezTo>
                  <a:cubicBezTo>
                    <a:pt x="4950" y="998"/>
                    <a:pt x="5053" y="482"/>
                    <a:pt x="50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9"/>
            <p:cNvSpPr/>
            <p:nvPr/>
          </p:nvSpPr>
          <p:spPr>
            <a:xfrm>
              <a:off x="2731300" y="1454209"/>
              <a:ext cx="121714" cy="47793"/>
            </a:xfrm>
            <a:custGeom>
              <a:avLst/>
              <a:gdLst/>
              <a:ahLst/>
              <a:cxnLst/>
              <a:rect l="l" t="t" r="r" b="b"/>
              <a:pathLst>
                <a:path w="3438" h="1350" extrusionOk="0">
                  <a:moveTo>
                    <a:pt x="1870" y="1"/>
                  </a:moveTo>
                  <a:cubicBezTo>
                    <a:pt x="1808" y="1"/>
                    <a:pt x="1746" y="2"/>
                    <a:pt x="1684" y="6"/>
                  </a:cubicBezTo>
                  <a:cubicBezTo>
                    <a:pt x="1066" y="40"/>
                    <a:pt x="481" y="281"/>
                    <a:pt x="0" y="624"/>
                  </a:cubicBezTo>
                  <a:cubicBezTo>
                    <a:pt x="449" y="1101"/>
                    <a:pt x="1082" y="1349"/>
                    <a:pt x="1729" y="1349"/>
                  </a:cubicBezTo>
                  <a:cubicBezTo>
                    <a:pt x="1874" y="1349"/>
                    <a:pt x="2020" y="1337"/>
                    <a:pt x="2165" y="1312"/>
                  </a:cubicBezTo>
                  <a:cubicBezTo>
                    <a:pt x="2681" y="1140"/>
                    <a:pt x="3128" y="831"/>
                    <a:pt x="3437" y="418"/>
                  </a:cubicBezTo>
                  <a:cubicBezTo>
                    <a:pt x="2973" y="140"/>
                    <a:pt x="2426" y="1"/>
                    <a:pt x="18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9"/>
            <p:cNvSpPr/>
            <p:nvPr/>
          </p:nvSpPr>
          <p:spPr>
            <a:xfrm>
              <a:off x="2340697" y="786361"/>
              <a:ext cx="259217" cy="498927"/>
            </a:xfrm>
            <a:custGeom>
              <a:avLst/>
              <a:gdLst/>
              <a:ahLst/>
              <a:cxnLst/>
              <a:rect l="l" t="t" r="r" b="b"/>
              <a:pathLst>
                <a:path w="7322" h="14093" extrusionOk="0">
                  <a:moveTo>
                    <a:pt x="6118" y="1"/>
                  </a:moveTo>
                  <a:lnTo>
                    <a:pt x="6118" y="1"/>
                  </a:lnTo>
                  <a:cubicBezTo>
                    <a:pt x="3850" y="860"/>
                    <a:pt x="2166" y="2888"/>
                    <a:pt x="1306" y="5156"/>
                  </a:cubicBezTo>
                  <a:cubicBezTo>
                    <a:pt x="413" y="7390"/>
                    <a:pt x="207" y="9865"/>
                    <a:pt x="104" y="12271"/>
                  </a:cubicBezTo>
                  <a:cubicBezTo>
                    <a:pt x="104" y="12580"/>
                    <a:pt x="104" y="12992"/>
                    <a:pt x="413" y="13164"/>
                  </a:cubicBezTo>
                  <a:lnTo>
                    <a:pt x="0" y="13886"/>
                  </a:lnTo>
                  <a:cubicBezTo>
                    <a:pt x="104" y="13955"/>
                    <a:pt x="172" y="14024"/>
                    <a:pt x="241" y="14092"/>
                  </a:cubicBezTo>
                  <a:cubicBezTo>
                    <a:pt x="997" y="13405"/>
                    <a:pt x="1856" y="12821"/>
                    <a:pt x="2612" y="12133"/>
                  </a:cubicBezTo>
                  <a:cubicBezTo>
                    <a:pt x="5981" y="9074"/>
                    <a:pt x="7321" y="4366"/>
                    <a:pt x="6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9"/>
            <p:cNvSpPr/>
            <p:nvPr/>
          </p:nvSpPr>
          <p:spPr>
            <a:xfrm>
              <a:off x="2551204" y="755206"/>
              <a:ext cx="671692" cy="442460"/>
            </a:xfrm>
            <a:custGeom>
              <a:avLst/>
              <a:gdLst/>
              <a:ahLst/>
              <a:cxnLst/>
              <a:rect l="l" t="t" r="r" b="b"/>
              <a:pathLst>
                <a:path w="18973" h="12498" extrusionOk="0">
                  <a:moveTo>
                    <a:pt x="6010" y="1"/>
                  </a:moveTo>
                  <a:cubicBezTo>
                    <a:pt x="3919" y="1"/>
                    <a:pt x="1819" y="202"/>
                    <a:pt x="0" y="1224"/>
                  </a:cubicBezTo>
                  <a:lnTo>
                    <a:pt x="35" y="1259"/>
                  </a:lnTo>
                  <a:cubicBezTo>
                    <a:pt x="275" y="3905"/>
                    <a:pt x="2475" y="5933"/>
                    <a:pt x="4709" y="7308"/>
                  </a:cubicBezTo>
                  <a:cubicBezTo>
                    <a:pt x="6359" y="8339"/>
                    <a:pt x="8180" y="9095"/>
                    <a:pt x="10071" y="9542"/>
                  </a:cubicBezTo>
                  <a:cubicBezTo>
                    <a:pt x="11549" y="9886"/>
                    <a:pt x="13095" y="9954"/>
                    <a:pt x="14607" y="10298"/>
                  </a:cubicBezTo>
                  <a:cubicBezTo>
                    <a:pt x="16085" y="10607"/>
                    <a:pt x="17598" y="11260"/>
                    <a:pt x="18526" y="12498"/>
                  </a:cubicBezTo>
                  <a:cubicBezTo>
                    <a:pt x="18972" y="10367"/>
                    <a:pt x="18629" y="8202"/>
                    <a:pt x="17632" y="6277"/>
                  </a:cubicBezTo>
                  <a:cubicBezTo>
                    <a:pt x="16635" y="4386"/>
                    <a:pt x="15157" y="2771"/>
                    <a:pt x="13336" y="1637"/>
                  </a:cubicBezTo>
                  <a:cubicBezTo>
                    <a:pt x="12545" y="1087"/>
                    <a:pt x="11686" y="675"/>
                    <a:pt x="10792" y="400"/>
                  </a:cubicBezTo>
                  <a:cubicBezTo>
                    <a:pt x="9773" y="152"/>
                    <a:pt x="8725" y="16"/>
                    <a:pt x="7675" y="16"/>
                  </a:cubicBezTo>
                  <a:cubicBezTo>
                    <a:pt x="7557" y="16"/>
                    <a:pt x="7439" y="18"/>
                    <a:pt x="7321" y="22"/>
                  </a:cubicBezTo>
                  <a:cubicBezTo>
                    <a:pt x="6886" y="10"/>
                    <a:pt x="6449" y="1"/>
                    <a:pt x="60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9"/>
            <p:cNvSpPr/>
            <p:nvPr/>
          </p:nvSpPr>
          <p:spPr>
            <a:xfrm>
              <a:off x="2637588" y="1292557"/>
              <a:ext cx="19507" cy="81567"/>
            </a:xfrm>
            <a:custGeom>
              <a:avLst/>
              <a:gdLst/>
              <a:ahLst/>
              <a:cxnLst/>
              <a:rect l="l" t="t" r="r" b="b"/>
              <a:pathLst>
                <a:path w="551" h="2304" extrusionOk="0">
                  <a:moveTo>
                    <a:pt x="224" y="1"/>
                  </a:moveTo>
                  <a:cubicBezTo>
                    <a:pt x="112" y="1"/>
                    <a:pt x="1" y="69"/>
                    <a:pt x="1" y="207"/>
                  </a:cubicBezTo>
                  <a:lnTo>
                    <a:pt x="138" y="2097"/>
                  </a:lnTo>
                  <a:cubicBezTo>
                    <a:pt x="138" y="2235"/>
                    <a:pt x="241" y="2303"/>
                    <a:pt x="344" y="2303"/>
                  </a:cubicBezTo>
                  <a:cubicBezTo>
                    <a:pt x="447" y="2303"/>
                    <a:pt x="551" y="2235"/>
                    <a:pt x="551" y="2097"/>
                  </a:cubicBezTo>
                  <a:lnTo>
                    <a:pt x="447" y="207"/>
                  </a:lnTo>
                  <a:cubicBezTo>
                    <a:pt x="447" y="69"/>
                    <a:pt x="336" y="1"/>
                    <a:pt x="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9"/>
            <p:cNvSpPr/>
            <p:nvPr/>
          </p:nvSpPr>
          <p:spPr>
            <a:xfrm>
              <a:off x="2919893" y="1292557"/>
              <a:ext cx="19507" cy="81567"/>
            </a:xfrm>
            <a:custGeom>
              <a:avLst/>
              <a:gdLst/>
              <a:ahLst/>
              <a:cxnLst/>
              <a:rect l="l" t="t" r="r" b="b"/>
              <a:pathLst>
                <a:path w="551" h="2304" extrusionOk="0">
                  <a:moveTo>
                    <a:pt x="344" y="1"/>
                  </a:moveTo>
                  <a:cubicBezTo>
                    <a:pt x="241" y="1"/>
                    <a:pt x="138" y="69"/>
                    <a:pt x="138" y="207"/>
                  </a:cubicBezTo>
                  <a:lnTo>
                    <a:pt x="0" y="2097"/>
                  </a:lnTo>
                  <a:cubicBezTo>
                    <a:pt x="0" y="2235"/>
                    <a:pt x="112" y="2303"/>
                    <a:pt x="224" y="2303"/>
                  </a:cubicBezTo>
                  <a:cubicBezTo>
                    <a:pt x="335" y="2303"/>
                    <a:pt x="447" y="2235"/>
                    <a:pt x="447" y="2097"/>
                  </a:cubicBezTo>
                  <a:lnTo>
                    <a:pt x="550" y="207"/>
                  </a:lnTo>
                  <a:cubicBezTo>
                    <a:pt x="550" y="69"/>
                    <a:pt x="447" y="1"/>
                    <a:pt x="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9"/>
            <p:cNvSpPr/>
            <p:nvPr/>
          </p:nvSpPr>
          <p:spPr>
            <a:xfrm>
              <a:off x="2545611" y="1134977"/>
              <a:ext cx="173755" cy="59016"/>
            </a:xfrm>
            <a:custGeom>
              <a:avLst/>
              <a:gdLst/>
              <a:ahLst/>
              <a:cxnLst/>
              <a:rect l="l" t="t" r="r" b="b"/>
              <a:pathLst>
                <a:path w="4908" h="1667" extrusionOk="0">
                  <a:moveTo>
                    <a:pt x="3121" y="1"/>
                  </a:moveTo>
                  <a:cubicBezTo>
                    <a:pt x="2011" y="1"/>
                    <a:pt x="933" y="445"/>
                    <a:pt x="158" y="1290"/>
                  </a:cubicBezTo>
                  <a:cubicBezTo>
                    <a:pt x="0" y="1448"/>
                    <a:pt x="146" y="1667"/>
                    <a:pt x="299" y="1667"/>
                  </a:cubicBezTo>
                  <a:cubicBezTo>
                    <a:pt x="346" y="1667"/>
                    <a:pt x="393" y="1647"/>
                    <a:pt x="433" y="1599"/>
                  </a:cubicBezTo>
                  <a:lnTo>
                    <a:pt x="433" y="1633"/>
                  </a:lnTo>
                  <a:cubicBezTo>
                    <a:pt x="1155" y="865"/>
                    <a:pt x="2129" y="459"/>
                    <a:pt x="3132" y="459"/>
                  </a:cubicBezTo>
                  <a:cubicBezTo>
                    <a:pt x="3609" y="459"/>
                    <a:pt x="4092" y="551"/>
                    <a:pt x="4558" y="740"/>
                  </a:cubicBezTo>
                  <a:cubicBezTo>
                    <a:pt x="4582" y="750"/>
                    <a:pt x="4606" y="755"/>
                    <a:pt x="4628" y="755"/>
                  </a:cubicBezTo>
                  <a:cubicBezTo>
                    <a:pt x="4822" y="755"/>
                    <a:pt x="4908" y="385"/>
                    <a:pt x="4661" y="293"/>
                  </a:cubicBezTo>
                  <a:cubicBezTo>
                    <a:pt x="4159" y="97"/>
                    <a:pt x="3637" y="1"/>
                    <a:pt x="3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9"/>
            <p:cNvSpPr/>
            <p:nvPr/>
          </p:nvSpPr>
          <p:spPr>
            <a:xfrm>
              <a:off x="2855070" y="1135650"/>
              <a:ext cx="172941" cy="59582"/>
            </a:xfrm>
            <a:custGeom>
              <a:avLst/>
              <a:gdLst/>
              <a:ahLst/>
              <a:cxnLst/>
              <a:rect l="l" t="t" r="r" b="b"/>
              <a:pathLst>
                <a:path w="4885" h="1683" extrusionOk="0">
                  <a:moveTo>
                    <a:pt x="1760" y="1"/>
                  </a:moveTo>
                  <a:cubicBezTo>
                    <a:pt x="1242" y="1"/>
                    <a:pt x="719" y="101"/>
                    <a:pt x="216" y="308"/>
                  </a:cubicBezTo>
                  <a:cubicBezTo>
                    <a:pt x="0" y="370"/>
                    <a:pt x="61" y="736"/>
                    <a:pt x="250" y="736"/>
                  </a:cubicBezTo>
                  <a:cubicBezTo>
                    <a:pt x="271" y="736"/>
                    <a:pt x="294" y="731"/>
                    <a:pt x="319" y="721"/>
                  </a:cubicBezTo>
                  <a:cubicBezTo>
                    <a:pt x="785" y="532"/>
                    <a:pt x="1268" y="440"/>
                    <a:pt x="1745" y="440"/>
                  </a:cubicBezTo>
                  <a:cubicBezTo>
                    <a:pt x="2747" y="440"/>
                    <a:pt x="3722" y="846"/>
                    <a:pt x="4443" y="1614"/>
                  </a:cubicBezTo>
                  <a:cubicBezTo>
                    <a:pt x="4483" y="1662"/>
                    <a:pt x="4531" y="1682"/>
                    <a:pt x="4578" y="1682"/>
                  </a:cubicBezTo>
                  <a:cubicBezTo>
                    <a:pt x="4733" y="1682"/>
                    <a:pt x="4885" y="1463"/>
                    <a:pt x="4753" y="1305"/>
                  </a:cubicBezTo>
                  <a:cubicBezTo>
                    <a:pt x="3956" y="461"/>
                    <a:pt x="2871" y="1"/>
                    <a:pt x="17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9"/>
            <p:cNvSpPr/>
            <p:nvPr/>
          </p:nvSpPr>
          <p:spPr>
            <a:xfrm>
              <a:off x="2713032" y="1153635"/>
              <a:ext cx="96153" cy="248950"/>
            </a:xfrm>
            <a:custGeom>
              <a:avLst/>
              <a:gdLst/>
              <a:ahLst/>
              <a:cxnLst/>
              <a:rect l="l" t="t" r="r" b="b"/>
              <a:pathLst>
                <a:path w="2716" h="7032" extrusionOk="0">
                  <a:moveTo>
                    <a:pt x="2109" y="0"/>
                  </a:moveTo>
                  <a:cubicBezTo>
                    <a:pt x="2043" y="0"/>
                    <a:pt x="1973" y="59"/>
                    <a:pt x="1994" y="144"/>
                  </a:cubicBezTo>
                  <a:cubicBezTo>
                    <a:pt x="2131" y="900"/>
                    <a:pt x="2269" y="1656"/>
                    <a:pt x="2338" y="2412"/>
                  </a:cubicBezTo>
                  <a:cubicBezTo>
                    <a:pt x="2371" y="2612"/>
                    <a:pt x="2630" y="4135"/>
                    <a:pt x="2271" y="4135"/>
                  </a:cubicBezTo>
                  <a:cubicBezTo>
                    <a:pt x="2259" y="4135"/>
                    <a:pt x="2247" y="4134"/>
                    <a:pt x="2235" y="4131"/>
                  </a:cubicBezTo>
                  <a:cubicBezTo>
                    <a:pt x="2064" y="4067"/>
                    <a:pt x="1887" y="4036"/>
                    <a:pt x="1712" y="4036"/>
                  </a:cubicBezTo>
                  <a:cubicBezTo>
                    <a:pt x="1321" y="4036"/>
                    <a:pt x="938" y="4190"/>
                    <a:pt x="654" y="4474"/>
                  </a:cubicBezTo>
                  <a:cubicBezTo>
                    <a:pt x="1" y="5265"/>
                    <a:pt x="1032" y="6605"/>
                    <a:pt x="1650" y="7018"/>
                  </a:cubicBezTo>
                  <a:cubicBezTo>
                    <a:pt x="1669" y="7027"/>
                    <a:pt x="1688" y="7032"/>
                    <a:pt x="1705" y="7032"/>
                  </a:cubicBezTo>
                  <a:cubicBezTo>
                    <a:pt x="1812" y="7032"/>
                    <a:pt x="1872" y="6871"/>
                    <a:pt x="1753" y="6812"/>
                  </a:cubicBezTo>
                  <a:cubicBezTo>
                    <a:pt x="1341" y="6537"/>
                    <a:pt x="997" y="6124"/>
                    <a:pt x="825" y="5643"/>
                  </a:cubicBezTo>
                  <a:cubicBezTo>
                    <a:pt x="409" y="4680"/>
                    <a:pt x="1096" y="4348"/>
                    <a:pt x="1858" y="4348"/>
                  </a:cubicBezTo>
                  <a:cubicBezTo>
                    <a:pt x="2102" y="4348"/>
                    <a:pt x="2353" y="4382"/>
                    <a:pt x="2578" y="4440"/>
                  </a:cubicBezTo>
                  <a:cubicBezTo>
                    <a:pt x="2591" y="4446"/>
                    <a:pt x="2603" y="4449"/>
                    <a:pt x="2616" y="4449"/>
                  </a:cubicBezTo>
                  <a:cubicBezTo>
                    <a:pt x="2670" y="4449"/>
                    <a:pt x="2716" y="4393"/>
                    <a:pt x="2716" y="4337"/>
                  </a:cubicBezTo>
                  <a:cubicBezTo>
                    <a:pt x="2647" y="2928"/>
                    <a:pt x="2475" y="1484"/>
                    <a:pt x="2200" y="75"/>
                  </a:cubicBezTo>
                  <a:cubicBezTo>
                    <a:pt x="2187" y="23"/>
                    <a:pt x="2149" y="0"/>
                    <a:pt x="2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9"/>
            <p:cNvSpPr/>
            <p:nvPr/>
          </p:nvSpPr>
          <p:spPr>
            <a:xfrm>
              <a:off x="2799168" y="1374728"/>
              <a:ext cx="25277" cy="19861"/>
            </a:xfrm>
            <a:custGeom>
              <a:avLst/>
              <a:gdLst/>
              <a:ahLst/>
              <a:cxnLst/>
              <a:rect l="l" t="t" r="r" b="b"/>
              <a:pathLst>
                <a:path w="714" h="561" extrusionOk="0">
                  <a:moveTo>
                    <a:pt x="572" y="1"/>
                  </a:moveTo>
                  <a:cubicBezTo>
                    <a:pt x="556" y="1"/>
                    <a:pt x="540" y="6"/>
                    <a:pt x="523" y="17"/>
                  </a:cubicBezTo>
                  <a:lnTo>
                    <a:pt x="111" y="360"/>
                  </a:lnTo>
                  <a:cubicBezTo>
                    <a:pt x="0" y="416"/>
                    <a:pt x="68" y="561"/>
                    <a:pt x="152" y="561"/>
                  </a:cubicBezTo>
                  <a:cubicBezTo>
                    <a:pt x="173" y="561"/>
                    <a:pt x="194" y="552"/>
                    <a:pt x="214" y="532"/>
                  </a:cubicBezTo>
                  <a:lnTo>
                    <a:pt x="626" y="223"/>
                  </a:lnTo>
                  <a:cubicBezTo>
                    <a:pt x="713" y="136"/>
                    <a:pt x="654" y="1"/>
                    <a:pt x="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9"/>
            <p:cNvSpPr/>
            <p:nvPr/>
          </p:nvSpPr>
          <p:spPr>
            <a:xfrm>
              <a:off x="1783415" y="2190562"/>
              <a:ext cx="2027183" cy="1429730"/>
            </a:xfrm>
            <a:custGeom>
              <a:avLst/>
              <a:gdLst/>
              <a:ahLst/>
              <a:cxnLst/>
              <a:rect l="l" t="t" r="r" b="b"/>
              <a:pathLst>
                <a:path w="57261" h="40385" extrusionOk="0">
                  <a:moveTo>
                    <a:pt x="0" y="0"/>
                  </a:moveTo>
                  <a:lnTo>
                    <a:pt x="0" y="40385"/>
                  </a:lnTo>
                  <a:lnTo>
                    <a:pt x="57260" y="40385"/>
                  </a:lnTo>
                  <a:lnTo>
                    <a:pt x="572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9"/>
            <p:cNvSpPr/>
            <p:nvPr/>
          </p:nvSpPr>
          <p:spPr>
            <a:xfrm>
              <a:off x="1729850" y="2434456"/>
              <a:ext cx="287220" cy="286194"/>
            </a:xfrm>
            <a:custGeom>
              <a:avLst/>
              <a:gdLst/>
              <a:ahLst/>
              <a:cxnLst/>
              <a:rect l="l" t="t" r="r" b="b"/>
              <a:pathLst>
                <a:path w="8113" h="8084" extrusionOk="0">
                  <a:moveTo>
                    <a:pt x="1773" y="1"/>
                  </a:moveTo>
                  <a:cubicBezTo>
                    <a:pt x="902" y="1"/>
                    <a:pt x="557" y="938"/>
                    <a:pt x="1066" y="1669"/>
                  </a:cubicBezTo>
                  <a:cubicBezTo>
                    <a:pt x="619" y="1910"/>
                    <a:pt x="310" y="2047"/>
                    <a:pt x="310" y="2597"/>
                  </a:cubicBezTo>
                  <a:cubicBezTo>
                    <a:pt x="276" y="2975"/>
                    <a:pt x="413" y="3353"/>
                    <a:pt x="688" y="3628"/>
                  </a:cubicBezTo>
                  <a:cubicBezTo>
                    <a:pt x="344" y="3800"/>
                    <a:pt x="138" y="4178"/>
                    <a:pt x="207" y="4556"/>
                  </a:cubicBezTo>
                  <a:cubicBezTo>
                    <a:pt x="241" y="4934"/>
                    <a:pt x="413" y="5244"/>
                    <a:pt x="654" y="5484"/>
                  </a:cubicBezTo>
                  <a:cubicBezTo>
                    <a:pt x="70" y="5897"/>
                    <a:pt x="1" y="6756"/>
                    <a:pt x="551" y="7272"/>
                  </a:cubicBezTo>
                  <a:cubicBezTo>
                    <a:pt x="894" y="7546"/>
                    <a:pt x="1341" y="7753"/>
                    <a:pt x="1788" y="7856"/>
                  </a:cubicBezTo>
                  <a:cubicBezTo>
                    <a:pt x="2491" y="7991"/>
                    <a:pt x="3215" y="8084"/>
                    <a:pt x="3926" y="8084"/>
                  </a:cubicBezTo>
                  <a:cubicBezTo>
                    <a:pt x="4120" y="8084"/>
                    <a:pt x="4312" y="8077"/>
                    <a:pt x="4503" y="8062"/>
                  </a:cubicBezTo>
                  <a:cubicBezTo>
                    <a:pt x="5019" y="8062"/>
                    <a:pt x="6187" y="7684"/>
                    <a:pt x="5534" y="7100"/>
                  </a:cubicBezTo>
                  <a:cubicBezTo>
                    <a:pt x="5259" y="6825"/>
                    <a:pt x="4881" y="6893"/>
                    <a:pt x="4538" y="6790"/>
                  </a:cubicBezTo>
                  <a:cubicBezTo>
                    <a:pt x="4228" y="6722"/>
                    <a:pt x="3781" y="6653"/>
                    <a:pt x="3403" y="6584"/>
                  </a:cubicBezTo>
                  <a:lnTo>
                    <a:pt x="3266" y="6550"/>
                  </a:lnTo>
                  <a:cubicBezTo>
                    <a:pt x="3128" y="6515"/>
                    <a:pt x="3025" y="6481"/>
                    <a:pt x="2922" y="6447"/>
                  </a:cubicBezTo>
                  <a:cubicBezTo>
                    <a:pt x="2819" y="6378"/>
                    <a:pt x="2750" y="6309"/>
                    <a:pt x="2647" y="6240"/>
                  </a:cubicBezTo>
                  <a:lnTo>
                    <a:pt x="2647" y="6240"/>
                  </a:lnTo>
                  <a:cubicBezTo>
                    <a:pt x="3008" y="6275"/>
                    <a:pt x="3369" y="6292"/>
                    <a:pt x="3730" y="6292"/>
                  </a:cubicBezTo>
                  <a:cubicBezTo>
                    <a:pt x="4091" y="6292"/>
                    <a:pt x="4452" y="6275"/>
                    <a:pt x="4813" y="6240"/>
                  </a:cubicBezTo>
                  <a:cubicBezTo>
                    <a:pt x="5294" y="6206"/>
                    <a:pt x="5809" y="6137"/>
                    <a:pt x="6290" y="6034"/>
                  </a:cubicBezTo>
                  <a:cubicBezTo>
                    <a:pt x="6875" y="5931"/>
                    <a:pt x="7425" y="5519"/>
                    <a:pt x="7047" y="4934"/>
                  </a:cubicBezTo>
                  <a:cubicBezTo>
                    <a:pt x="6909" y="4728"/>
                    <a:pt x="6737" y="4728"/>
                    <a:pt x="6497" y="4728"/>
                  </a:cubicBezTo>
                  <a:cubicBezTo>
                    <a:pt x="5259" y="4694"/>
                    <a:pt x="3988" y="4728"/>
                    <a:pt x="2785" y="4350"/>
                  </a:cubicBezTo>
                  <a:lnTo>
                    <a:pt x="2785" y="4350"/>
                  </a:lnTo>
                  <a:cubicBezTo>
                    <a:pt x="3163" y="4367"/>
                    <a:pt x="3532" y="4376"/>
                    <a:pt x="3902" y="4376"/>
                  </a:cubicBezTo>
                  <a:cubicBezTo>
                    <a:pt x="4271" y="4376"/>
                    <a:pt x="4641" y="4367"/>
                    <a:pt x="5019" y="4350"/>
                  </a:cubicBezTo>
                  <a:cubicBezTo>
                    <a:pt x="5603" y="4316"/>
                    <a:pt x="6222" y="4247"/>
                    <a:pt x="6806" y="4110"/>
                  </a:cubicBezTo>
                  <a:cubicBezTo>
                    <a:pt x="7287" y="4006"/>
                    <a:pt x="8112" y="3938"/>
                    <a:pt x="8112" y="3353"/>
                  </a:cubicBezTo>
                  <a:cubicBezTo>
                    <a:pt x="8112" y="3044"/>
                    <a:pt x="7906" y="2803"/>
                    <a:pt x="7665" y="2735"/>
                  </a:cubicBezTo>
                  <a:cubicBezTo>
                    <a:pt x="7469" y="2669"/>
                    <a:pt x="7287" y="2645"/>
                    <a:pt x="7110" y="2645"/>
                  </a:cubicBezTo>
                  <a:cubicBezTo>
                    <a:pt x="7007" y="2645"/>
                    <a:pt x="6907" y="2653"/>
                    <a:pt x="6806" y="2666"/>
                  </a:cubicBezTo>
                  <a:cubicBezTo>
                    <a:pt x="6587" y="2674"/>
                    <a:pt x="6370" y="2678"/>
                    <a:pt x="6154" y="2678"/>
                  </a:cubicBezTo>
                  <a:cubicBezTo>
                    <a:pt x="5456" y="2678"/>
                    <a:pt x="4773" y="2634"/>
                    <a:pt x="4091" y="2529"/>
                  </a:cubicBezTo>
                  <a:cubicBezTo>
                    <a:pt x="3747" y="2460"/>
                    <a:pt x="3403" y="2357"/>
                    <a:pt x="3060" y="2254"/>
                  </a:cubicBezTo>
                  <a:cubicBezTo>
                    <a:pt x="2888" y="2219"/>
                    <a:pt x="2750" y="2116"/>
                    <a:pt x="2613" y="2082"/>
                  </a:cubicBezTo>
                  <a:lnTo>
                    <a:pt x="2613" y="2082"/>
                  </a:lnTo>
                  <a:cubicBezTo>
                    <a:pt x="3250" y="2209"/>
                    <a:pt x="3887" y="2280"/>
                    <a:pt x="4539" y="2280"/>
                  </a:cubicBezTo>
                  <a:cubicBezTo>
                    <a:pt x="4766" y="2280"/>
                    <a:pt x="4994" y="2271"/>
                    <a:pt x="5225" y="2254"/>
                  </a:cubicBezTo>
                  <a:cubicBezTo>
                    <a:pt x="5775" y="2254"/>
                    <a:pt x="7184" y="2219"/>
                    <a:pt x="7390" y="1635"/>
                  </a:cubicBezTo>
                  <a:cubicBezTo>
                    <a:pt x="7425" y="1360"/>
                    <a:pt x="7322" y="1119"/>
                    <a:pt x="7115" y="982"/>
                  </a:cubicBezTo>
                  <a:cubicBezTo>
                    <a:pt x="6875" y="879"/>
                    <a:pt x="6634" y="776"/>
                    <a:pt x="6359" y="741"/>
                  </a:cubicBezTo>
                  <a:cubicBezTo>
                    <a:pt x="4916" y="501"/>
                    <a:pt x="3472" y="226"/>
                    <a:pt x="1994" y="20"/>
                  </a:cubicBezTo>
                  <a:cubicBezTo>
                    <a:pt x="1917" y="7"/>
                    <a:pt x="1843" y="1"/>
                    <a:pt x="1773"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9"/>
            <p:cNvSpPr/>
            <p:nvPr/>
          </p:nvSpPr>
          <p:spPr>
            <a:xfrm>
              <a:off x="3590359" y="2434456"/>
              <a:ext cx="287185" cy="286194"/>
            </a:xfrm>
            <a:custGeom>
              <a:avLst/>
              <a:gdLst/>
              <a:ahLst/>
              <a:cxnLst/>
              <a:rect l="l" t="t" r="r" b="b"/>
              <a:pathLst>
                <a:path w="8112" h="8084" extrusionOk="0">
                  <a:moveTo>
                    <a:pt x="6346" y="1"/>
                  </a:moveTo>
                  <a:cubicBezTo>
                    <a:pt x="6274" y="1"/>
                    <a:pt x="6198" y="7"/>
                    <a:pt x="6118" y="20"/>
                  </a:cubicBezTo>
                  <a:cubicBezTo>
                    <a:pt x="4640" y="226"/>
                    <a:pt x="3196" y="501"/>
                    <a:pt x="1753" y="741"/>
                  </a:cubicBezTo>
                  <a:cubicBezTo>
                    <a:pt x="1478" y="776"/>
                    <a:pt x="1237" y="879"/>
                    <a:pt x="1031" y="982"/>
                  </a:cubicBezTo>
                  <a:cubicBezTo>
                    <a:pt x="791" y="1119"/>
                    <a:pt x="688" y="1360"/>
                    <a:pt x="756" y="1635"/>
                  </a:cubicBezTo>
                  <a:cubicBezTo>
                    <a:pt x="962" y="2219"/>
                    <a:pt x="2372" y="2254"/>
                    <a:pt x="2887" y="2254"/>
                  </a:cubicBezTo>
                  <a:cubicBezTo>
                    <a:pt x="3118" y="2271"/>
                    <a:pt x="3349" y="2280"/>
                    <a:pt x="3579" y="2280"/>
                  </a:cubicBezTo>
                  <a:cubicBezTo>
                    <a:pt x="4240" y="2280"/>
                    <a:pt x="4896" y="2209"/>
                    <a:pt x="5534" y="2082"/>
                  </a:cubicBezTo>
                  <a:lnTo>
                    <a:pt x="5534" y="2082"/>
                  </a:lnTo>
                  <a:cubicBezTo>
                    <a:pt x="5362" y="2116"/>
                    <a:pt x="5224" y="2219"/>
                    <a:pt x="5052" y="2254"/>
                  </a:cubicBezTo>
                  <a:cubicBezTo>
                    <a:pt x="4709" y="2357"/>
                    <a:pt x="4365" y="2460"/>
                    <a:pt x="4021" y="2529"/>
                  </a:cubicBezTo>
                  <a:cubicBezTo>
                    <a:pt x="3339" y="2634"/>
                    <a:pt x="2656" y="2678"/>
                    <a:pt x="1973" y="2678"/>
                  </a:cubicBezTo>
                  <a:cubicBezTo>
                    <a:pt x="1762" y="2678"/>
                    <a:pt x="1551" y="2674"/>
                    <a:pt x="1341" y="2666"/>
                  </a:cubicBezTo>
                  <a:cubicBezTo>
                    <a:pt x="1227" y="2653"/>
                    <a:pt x="1119" y="2645"/>
                    <a:pt x="1013" y="2645"/>
                  </a:cubicBezTo>
                  <a:cubicBezTo>
                    <a:pt x="830" y="2645"/>
                    <a:pt x="656" y="2669"/>
                    <a:pt x="481" y="2735"/>
                  </a:cubicBezTo>
                  <a:cubicBezTo>
                    <a:pt x="206" y="2803"/>
                    <a:pt x="0" y="3044"/>
                    <a:pt x="0" y="3353"/>
                  </a:cubicBezTo>
                  <a:cubicBezTo>
                    <a:pt x="34" y="3938"/>
                    <a:pt x="825" y="4006"/>
                    <a:pt x="1306" y="4110"/>
                  </a:cubicBezTo>
                  <a:cubicBezTo>
                    <a:pt x="1890" y="4247"/>
                    <a:pt x="2509" y="4316"/>
                    <a:pt x="3093" y="4350"/>
                  </a:cubicBezTo>
                  <a:cubicBezTo>
                    <a:pt x="3471" y="4367"/>
                    <a:pt x="3841" y="4376"/>
                    <a:pt x="4210" y="4376"/>
                  </a:cubicBezTo>
                  <a:cubicBezTo>
                    <a:pt x="4580" y="4376"/>
                    <a:pt x="4949" y="4367"/>
                    <a:pt x="5327" y="4350"/>
                  </a:cubicBezTo>
                  <a:lnTo>
                    <a:pt x="5327" y="4350"/>
                  </a:lnTo>
                  <a:cubicBezTo>
                    <a:pt x="4124" y="4728"/>
                    <a:pt x="2853" y="4694"/>
                    <a:pt x="1615" y="4728"/>
                  </a:cubicBezTo>
                  <a:cubicBezTo>
                    <a:pt x="1375" y="4728"/>
                    <a:pt x="1203" y="4728"/>
                    <a:pt x="1100" y="4934"/>
                  </a:cubicBezTo>
                  <a:cubicBezTo>
                    <a:pt x="688" y="5519"/>
                    <a:pt x="1272" y="5931"/>
                    <a:pt x="1822" y="6034"/>
                  </a:cubicBezTo>
                  <a:cubicBezTo>
                    <a:pt x="2303" y="6137"/>
                    <a:pt x="2818" y="6206"/>
                    <a:pt x="3300" y="6240"/>
                  </a:cubicBezTo>
                  <a:cubicBezTo>
                    <a:pt x="3660" y="6275"/>
                    <a:pt x="4021" y="6292"/>
                    <a:pt x="4382" y="6292"/>
                  </a:cubicBezTo>
                  <a:cubicBezTo>
                    <a:pt x="4743" y="6292"/>
                    <a:pt x="5104" y="6275"/>
                    <a:pt x="5465" y="6240"/>
                  </a:cubicBezTo>
                  <a:lnTo>
                    <a:pt x="5465" y="6240"/>
                  </a:lnTo>
                  <a:cubicBezTo>
                    <a:pt x="5465" y="6240"/>
                    <a:pt x="5259" y="6412"/>
                    <a:pt x="5190" y="6447"/>
                  </a:cubicBezTo>
                  <a:cubicBezTo>
                    <a:pt x="5087" y="6481"/>
                    <a:pt x="4984" y="6515"/>
                    <a:pt x="4881" y="6550"/>
                  </a:cubicBezTo>
                  <a:lnTo>
                    <a:pt x="4743" y="6584"/>
                  </a:lnTo>
                  <a:cubicBezTo>
                    <a:pt x="4365" y="6653"/>
                    <a:pt x="3918" y="6722"/>
                    <a:pt x="3575" y="6790"/>
                  </a:cubicBezTo>
                  <a:cubicBezTo>
                    <a:pt x="3231" y="6893"/>
                    <a:pt x="2853" y="6825"/>
                    <a:pt x="2612" y="7100"/>
                  </a:cubicBezTo>
                  <a:cubicBezTo>
                    <a:pt x="1959" y="7684"/>
                    <a:pt x="3128" y="8062"/>
                    <a:pt x="3609" y="8062"/>
                  </a:cubicBezTo>
                  <a:cubicBezTo>
                    <a:pt x="3800" y="8077"/>
                    <a:pt x="3992" y="8084"/>
                    <a:pt x="4186" y="8084"/>
                  </a:cubicBezTo>
                  <a:cubicBezTo>
                    <a:pt x="4898" y="8084"/>
                    <a:pt x="5621" y="7991"/>
                    <a:pt x="6324" y="7856"/>
                  </a:cubicBezTo>
                  <a:cubicBezTo>
                    <a:pt x="6805" y="7753"/>
                    <a:pt x="7218" y="7546"/>
                    <a:pt x="7596" y="7272"/>
                  </a:cubicBezTo>
                  <a:cubicBezTo>
                    <a:pt x="8111" y="6756"/>
                    <a:pt x="8043" y="5897"/>
                    <a:pt x="7458" y="5484"/>
                  </a:cubicBezTo>
                  <a:cubicBezTo>
                    <a:pt x="7733" y="5244"/>
                    <a:pt x="7905" y="4934"/>
                    <a:pt x="7905" y="4556"/>
                  </a:cubicBezTo>
                  <a:cubicBezTo>
                    <a:pt x="7974" y="4178"/>
                    <a:pt x="7802" y="3800"/>
                    <a:pt x="7424" y="3628"/>
                  </a:cubicBezTo>
                  <a:cubicBezTo>
                    <a:pt x="7699" y="3353"/>
                    <a:pt x="7836" y="2975"/>
                    <a:pt x="7802" y="2597"/>
                  </a:cubicBezTo>
                  <a:cubicBezTo>
                    <a:pt x="7802" y="2047"/>
                    <a:pt x="7493" y="1910"/>
                    <a:pt x="7080" y="1669"/>
                  </a:cubicBezTo>
                  <a:cubicBezTo>
                    <a:pt x="7589" y="938"/>
                    <a:pt x="7245" y="1"/>
                    <a:pt x="6346"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5" name="Google Shape;3005;p49"/>
          <p:cNvGrpSpPr/>
          <p:nvPr/>
        </p:nvGrpSpPr>
        <p:grpSpPr>
          <a:xfrm>
            <a:off x="1143002" y="1197403"/>
            <a:ext cx="2100218" cy="3037789"/>
            <a:chOff x="4011900" y="650700"/>
            <a:chExt cx="1471050" cy="2127750"/>
          </a:xfrm>
        </p:grpSpPr>
        <p:sp>
          <p:nvSpPr>
            <p:cNvPr id="3006" name="Google Shape;3006;p49"/>
            <p:cNvSpPr/>
            <p:nvPr/>
          </p:nvSpPr>
          <p:spPr>
            <a:xfrm>
              <a:off x="4159700" y="650700"/>
              <a:ext cx="1153125" cy="931650"/>
            </a:xfrm>
            <a:custGeom>
              <a:avLst/>
              <a:gdLst/>
              <a:ahLst/>
              <a:cxnLst/>
              <a:rect l="l" t="t" r="r" b="b"/>
              <a:pathLst>
                <a:path w="46125" h="37266" extrusionOk="0">
                  <a:moveTo>
                    <a:pt x="24583" y="1"/>
                  </a:moveTo>
                  <a:cubicBezTo>
                    <a:pt x="24228" y="1"/>
                    <a:pt x="23868" y="38"/>
                    <a:pt x="23509" y="114"/>
                  </a:cubicBezTo>
                  <a:cubicBezTo>
                    <a:pt x="22410" y="320"/>
                    <a:pt x="21344" y="767"/>
                    <a:pt x="20244" y="1007"/>
                  </a:cubicBezTo>
                  <a:cubicBezTo>
                    <a:pt x="19067" y="1259"/>
                    <a:pt x="17858" y="1296"/>
                    <a:pt x="16645" y="1296"/>
                  </a:cubicBezTo>
                  <a:cubicBezTo>
                    <a:pt x="16130" y="1296"/>
                    <a:pt x="15615" y="1289"/>
                    <a:pt x="15100" y="1289"/>
                  </a:cubicBezTo>
                  <a:cubicBezTo>
                    <a:pt x="13677" y="1289"/>
                    <a:pt x="12262" y="1341"/>
                    <a:pt x="10896" y="1729"/>
                  </a:cubicBezTo>
                  <a:cubicBezTo>
                    <a:pt x="8868" y="2279"/>
                    <a:pt x="7115" y="3585"/>
                    <a:pt x="6015" y="5372"/>
                  </a:cubicBezTo>
                  <a:cubicBezTo>
                    <a:pt x="4915" y="7194"/>
                    <a:pt x="4744" y="9393"/>
                    <a:pt x="5500" y="11387"/>
                  </a:cubicBezTo>
                  <a:cubicBezTo>
                    <a:pt x="5809" y="12212"/>
                    <a:pt x="6359" y="13105"/>
                    <a:pt x="6050" y="13965"/>
                  </a:cubicBezTo>
                  <a:cubicBezTo>
                    <a:pt x="5843" y="14377"/>
                    <a:pt x="5534" y="14721"/>
                    <a:pt x="5156" y="14996"/>
                  </a:cubicBezTo>
                  <a:cubicBezTo>
                    <a:pt x="3953" y="15958"/>
                    <a:pt x="2613" y="16852"/>
                    <a:pt x="1822" y="18192"/>
                  </a:cubicBezTo>
                  <a:cubicBezTo>
                    <a:pt x="0" y="21251"/>
                    <a:pt x="2200" y="25375"/>
                    <a:pt x="5328" y="26509"/>
                  </a:cubicBezTo>
                  <a:cubicBezTo>
                    <a:pt x="5327" y="26509"/>
                    <a:pt x="5326" y="26509"/>
                    <a:pt x="5325" y="26509"/>
                  </a:cubicBezTo>
                  <a:cubicBezTo>
                    <a:pt x="5183" y="26509"/>
                    <a:pt x="4537" y="29364"/>
                    <a:pt x="4503" y="29671"/>
                  </a:cubicBezTo>
                  <a:cubicBezTo>
                    <a:pt x="4434" y="30977"/>
                    <a:pt x="4812" y="31837"/>
                    <a:pt x="5671" y="32765"/>
                  </a:cubicBezTo>
                  <a:cubicBezTo>
                    <a:pt x="6807" y="34029"/>
                    <a:pt x="8581" y="34886"/>
                    <a:pt x="10341" y="34886"/>
                  </a:cubicBezTo>
                  <a:cubicBezTo>
                    <a:pt x="10925" y="34886"/>
                    <a:pt x="11507" y="34792"/>
                    <a:pt x="12064" y="34586"/>
                  </a:cubicBezTo>
                  <a:cubicBezTo>
                    <a:pt x="12545" y="34414"/>
                    <a:pt x="12958" y="34105"/>
                    <a:pt x="13267" y="33693"/>
                  </a:cubicBezTo>
                  <a:cubicBezTo>
                    <a:pt x="14161" y="35411"/>
                    <a:pt x="15776" y="36855"/>
                    <a:pt x="17667" y="37198"/>
                  </a:cubicBezTo>
                  <a:cubicBezTo>
                    <a:pt x="17920" y="37244"/>
                    <a:pt x="18177" y="37266"/>
                    <a:pt x="18435" y="37266"/>
                  </a:cubicBezTo>
                  <a:cubicBezTo>
                    <a:pt x="20135" y="37266"/>
                    <a:pt x="21847" y="36306"/>
                    <a:pt x="22444" y="34724"/>
                  </a:cubicBezTo>
                  <a:cubicBezTo>
                    <a:pt x="23471" y="36133"/>
                    <a:pt x="25229" y="36746"/>
                    <a:pt x="27014" y="36746"/>
                  </a:cubicBezTo>
                  <a:cubicBezTo>
                    <a:pt x="27797" y="36746"/>
                    <a:pt x="28584" y="36628"/>
                    <a:pt x="29318" y="36408"/>
                  </a:cubicBezTo>
                  <a:cubicBezTo>
                    <a:pt x="30693" y="35961"/>
                    <a:pt x="32171" y="35033"/>
                    <a:pt x="32205" y="33590"/>
                  </a:cubicBezTo>
                  <a:cubicBezTo>
                    <a:pt x="32205" y="33968"/>
                    <a:pt x="34233" y="34036"/>
                    <a:pt x="34473" y="34036"/>
                  </a:cubicBezTo>
                  <a:cubicBezTo>
                    <a:pt x="35367" y="33899"/>
                    <a:pt x="36226" y="33555"/>
                    <a:pt x="36982" y="33074"/>
                  </a:cubicBezTo>
                  <a:cubicBezTo>
                    <a:pt x="38391" y="32318"/>
                    <a:pt x="39182" y="31252"/>
                    <a:pt x="38976" y="29500"/>
                  </a:cubicBezTo>
                  <a:cubicBezTo>
                    <a:pt x="43856" y="29396"/>
                    <a:pt x="46125" y="23416"/>
                    <a:pt x="42550" y="20117"/>
                  </a:cubicBezTo>
                  <a:cubicBezTo>
                    <a:pt x="42413" y="19979"/>
                    <a:pt x="42275" y="19842"/>
                    <a:pt x="42172" y="19670"/>
                  </a:cubicBezTo>
                  <a:cubicBezTo>
                    <a:pt x="41932" y="19154"/>
                    <a:pt x="42344" y="18604"/>
                    <a:pt x="42653" y="18123"/>
                  </a:cubicBezTo>
                  <a:cubicBezTo>
                    <a:pt x="44062" y="15924"/>
                    <a:pt x="43031" y="12555"/>
                    <a:pt x="40626" y="11524"/>
                  </a:cubicBezTo>
                  <a:cubicBezTo>
                    <a:pt x="39045" y="10871"/>
                    <a:pt x="36845" y="10940"/>
                    <a:pt x="36089" y="9393"/>
                  </a:cubicBezTo>
                  <a:cubicBezTo>
                    <a:pt x="35573" y="8328"/>
                    <a:pt x="35917" y="7022"/>
                    <a:pt x="35504" y="5922"/>
                  </a:cubicBezTo>
                  <a:cubicBezTo>
                    <a:pt x="35126" y="4925"/>
                    <a:pt x="34336" y="4135"/>
                    <a:pt x="33374" y="3722"/>
                  </a:cubicBezTo>
                  <a:cubicBezTo>
                    <a:pt x="32544" y="3358"/>
                    <a:pt x="31667" y="3173"/>
                    <a:pt x="30792" y="3173"/>
                  </a:cubicBezTo>
                  <a:cubicBezTo>
                    <a:pt x="30180" y="3173"/>
                    <a:pt x="29568" y="3264"/>
                    <a:pt x="28974" y="3447"/>
                  </a:cubicBezTo>
                  <a:cubicBezTo>
                    <a:pt x="28505" y="1249"/>
                    <a:pt x="26636" y="1"/>
                    <a:pt x="24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3007" name="Google Shape;3007;p49"/>
            <p:cNvSpPr/>
            <p:nvPr/>
          </p:nvSpPr>
          <p:spPr>
            <a:xfrm>
              <a:off x="4213100" y="1425125"/>
              <a:ext cx="1065275" cy="518275"/>
            </a:xfrm>
            <a:custGeom>
              <a:avLst/>
              <a:gdLst/>
              <a:ahLst/>
              <a:cxnLst/>
              <a:rect l="l" t="t" r="r" b="b"/>
              <a:pathLst>
                <a:path w="42611" h="20731" extrusionOk="0">
                  <a:moveTo>
                    <a:pt x="18383" y="0"/>
                  </a:moveTo>
                  <a:lnTo>
                    <a:pt x="18383" y="6187"/>
                  </a:lnTo>
                  <a:cubicBezTo>
                    <a:pt x="18383" y="6187"/>
                    <a:pt x="2470" y="7356"/>
                    <a:pt x="855" y="15398"/>
                  </a:cubicBezTo>
                  <a:cubicBezTo>
                    <a:pt x="0" y="19746"/>
                    <a:pt x="6940" y="20731"/>
                    <a:pt x="13486" y="20731"/>
                  </a:cubicBezTo>
                  <a:cubicBezTo>
                    <a:pt x="15891" y="20731"/>
                    <a:pt x="18243" y="20598"/>
                    <a:pt x="20136" y="20450"/>
                  </a:cubicBezTo>
                  <a:cubicBezTo>
                    <a:pt x="22245" y="20598"/>
                    <a:pt x="24861" y="20730"/>
                    <a:pt x="27537" y="20730"/>
                  </a:cubicBezTo>
                  <a:cubicBezTo>
                    <a:pt x="34847" y="20730"/>
                    <a:pt x="42610" y="19741"/>
                    <a:pt x="41755" y="15364"/>
                  </a:cubicBezTo>
                  <a:cubicBezTo>
                    <a:pt x="40139" y="7356"/>
                    <a:pt x="24226" y="6187"/>
                    <a:pt x="24226" y="6187"/>
                  </a:cubicBezTo>
                  <a:lnTo>
                    <a:pt x="24226" y="0"/>
                  </a:ln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9"/>
            <p:cNvSpPr/>
            <p:nvPr/>
          </p:nvSpPr>
          <p:spPr>
            <a:xfrm>
              <a:off x="4213125" y="1586650"/>
              <a:ext cx="1065175" cy="356275"/>
            </a:xfrm>
            <a:custGeom>
              <a:avLst/>
              <a:gdLst/>
              <a:ahLst/>
              <a:cxnLst/>
              <a:rect l="l" t="t" r="r" b="b"/>
              <a:pathLst>
                <a:path w="42607" h="14251" extrusionOk="0">
                  <a:moveTo>
                    <a:pt x="16251" y="1"/>
                  </a:moveTo>
                  <a:cubicBezTo>
                    <a:pt x="11852" y="620"/>
                    <a:pt x="2125" y="2716"/>
                    <a:pt x="854" y="8903"/>
                  </a:cubicBezTo>
                  <a:cubicBezTo>
                    <a:pt x="1" y="13243"/>
                    <a:pt x="6914" y="14250"/>
                    <a:pt x="13451" y="14250"/>
                  </a:cubicBezTo>
                  <a:cubicBezTo>
                    <a:pt x="15868" y="14250"/>
                    <a:pt x="18233" y="14113"/>
                    <a:pt x="20135" y="13955"/>
                  </a:cubicBezTo>
                  <a:cubicBezTo>
                    <a:pt x="22260" y="14113"/>
                    <a:pt x="24898" y="14250"/>
                    <a:pt x="27595" y="14250"/>
                  </a:cubicBezTo>
                  <a:cubicBezTo>
                    <a:pt x="34887" y="14250"/>
                    <a:pt x="42607" y="13243"/>
                    <a:pt x="41754" y="8903"/>
                  </a:cubicBezTo>
                  <a:cubicBezTo>
                    <a:pt x="40516" y="2750"/>
                    <a:pt x="30893" y="654"/>
                    <a:pt x="26459" y="1"/>
                  </a:cubicBezTo>
                  <a:cubicBezTo>
                    <a:pt x="25840" y="3919"/>
                    <a:pt x="24191" y="7631"/>
                    <a:pt x="21647" y="10690"/>
                  </a:cubicBezTo>
                  <a:cubicBezTo>
                    <a:pt x="19860" y="8971"/>
                    <a:pt x="18417" y="6978"/>
                    <a:pt x="17317" y="4744"/>
                  </a:cubicBezTo>
                  <a:cubicBezTo>
                    <a:pt x="16629" y="3266"/>
                    <a:pt x="16286" y="1616"/>
                    <a:pt x="16251" y="1"/>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9"/>
            <p:cNvSpPr/>
            <p:nvPr/>
          </p:nvSpPr>
          <p:spPr>
            <a:xfrm>
              <a:off x="4531750" y="1586650"/>
              <a:ext cx="426200" cy="353175"/>
            </a:xfrm>
            <a:custGeom>
              <a:avLst/>
              <a:gdLst/>
              <a:ahLst/>
              <a:cxnLst/>
              <a:rect l="l" t="t" r="r" b="b"/>
              <a:pathLst>
                <a:path w="17048" h="14127" extrusionOk="0">
                  <a:moveTo>
                    <a:pt x="3506" y="1"/>
                  </a:moveTo>
                  <a:cubicBezTo>
                    <a:pt x="3231" y="35"/>
                    <a:pt x="2956" y="70"/>
                    <a:pt x="2647" y="104"/>
                  </a:cubicBezTo>
                  <a:cubicBezTo>
                    <a:pt x="2510" y="207"/>
                    <a:pt x="2372" y="345"/>
                    <a:pt x="2269" y="448"/>
                  </a:cubicBezTo>
                  <a:cubicBezTo>
                    <a:pt x="1272" y="1444"/>
                    <a:pt x="722" y="2888"/>
                    <a:pt x="310" y="4194"/>
                  </a:cubicBezTo>
                  <a:cubicBezTo>
                    <a:pt x="104" y="4813"/>
                    <a:pt x="1" y="5500"/>
                    <a:pt x="1" y="6187"/>
                  </a:cubicBezTo>
                  <a:cubicBezTo>
                    <a:pt x="143" y="7778"/>
                    <a:pt x="1506" y="8923"/>
                    <a:pt x="3022" y="8923"/>
                  </a:cubicBezTo>
                  <a:cubicBezTo>
                    <a:pt x="3340" y="8923"/>
                    <a:pt x="3665" y="8872"/>
                    <a:pt x="3987" y="8765"/>
                  </a:cubicBezTo>
                  <a:lnTo>
                    <a:pt x="3987" y="8765"/>
                  </a:lnTo>
                  <a:cubicBezTo>
                    <a:pt x="3644" y="10106"/>
                    <a:pt x="3781" y="11515"/>
                    <a:pt x="4331" y="12786"/>
                  </a:cubicBezTo>
                  <a:cubicBezTo>
                    <a:pt x="4537" y="13233"/>
                    <a:pt x="4778" y="13680"/>
                    <a:pt x="5053" y="14127"/>
                  </a:cubicBezTo>
                  <a:cubicBezTo>
                    <a:pt x="5878" y="14058"/>
                    <a:pt x="6668" y="14024"/>
                    <a:pt x="7424" y="13955"/>
                  </a:cubicBezTo>
                  <a:lnTo>
                    <a:pt x="8284" y="14024"/>
                  </a:lnTo>
                  <a:lnTo>
                    <a:pt x="8284" y="14058"/>
                  </a:lnTo>
                  <a:lnTo>
                    <a:pt x="8731" y="14058"/>
                  </a:lnTo>
                  <a:lnTo>
                    <a:pt x="8731" y="14024"/>
                  </a:lnTo>
                  <a:lnTo>
                    <a:pt x="9624" y="13955"/>
                  </a:lnTo>
                  <a:cubicBezTo>
                    <a:pt x="10346" y="14024"/>
                    <a:pt x="11171" y="14092"/>
                    <a:pt x="11996" y="14127"/>
                  </a:cubicBezTo>
                  <a:cubicBezTo>
                    <a:pt x="12271" y="13714"/>
                    <a:pt x="12511" y="13268"/>
                    <a:pt x="12717" y="12786"/>
                  </a:cubicBezTo>
                  <a:cubicBezTo>
                    <a:pt x="13267" y="11515"/>
                    <a:pt x="13370" y="10106"/>
                    <a:pt x="13061" y="8765"/>
                  </a:cubicBezTo>
                  <a:lnTo>
                    <a:pt x="13061" y="8765"/>
                  </a:lnTo>
                  <a:cubicBezTo>
                    <a:pt x="13389" y="8883"/>
                    <a:pt x="13722" y="8938"/>
                    <a:pt x="14047" y="8938"/>
                  </a:cubicBezTo>
                  <a:cubicBezTo>
                    <a:pt x="15530" y="8938"/>
                    <a:pt x="16873" y="7794"/>
                    <a:pt x="17014" y="6187"/>
                  </a:cubicBezTo>
                  <a:cubicBezTo>
                    <a:pt x="17048" y="5500"/>
                    <a:pt x="16945" y="4813"/>
                    <a:pt x="16704" y="4194"/>
                  </a:cubicBezTo>
                  <a:cubicBezTo>
                    <a:pt x="16326" y="2888"/>
                    <a:pt x="15776" y="1444"/>
                    <a:pt x="14780" y="448"/>
                  </a:cubicBezTo>
                  <a:cubicBezTo>
                    <a:pt x="14642" y="345"/>
                    <a:pt x="14539" y="207"/>
                    <a:pt x="14402" y="104"/>
                  </a:cubicBezTo>
                  <a:cubicBezTo>
                    <a:pt x="14092" y="70"/>
                    <a:pt x="13783" y="35"/>
                    <a:pt x="13542" y="1"/>
                  </a:cubicBezTo>
                  <a:cubicBezTo>
                    <a:pt x="13508" y="1616"/>
                    <a:pt x="13130" y="3232"/>
                    <a:pt x="12442" y="4744"/>
                  </a:cubicBezTo>
                  <a:cubicBezTo>
                    <a:pt x="11446" y="6806"/>
                    <a:pt x="10140" y="8662"/>
                    <a:pt x="8524" y="10277"/>
                  </a:cubicBezTo>
                  <a:cubicBezTo>
                    <a:pt x="6909" y="8662"/>
                    <a:pt x="5568" y="6806"/>
                    <a:pt x="4606" y="4744"/>
                  </a:cubicBezTo>
                  <a:cubicBezTo>
                    <a:pt x="3919" y="3232"/>
                    <a:pt x="3541" y="1616"/>
                    <a:pt x="35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9"/>
            <p:cNvSpPr/>
            <p:nvPr/>
          </p:nvSpPr>
          <p:spPr>
            <a:xfrm>
              <a:off x="4672675" y="1425125"/>
              <a:ext cx="146100" cy="110000"/>
            </a:xfrm>
            <a:custGeom>
              <a:avLst/>
              <a:gdLst/>
              <a:ahLst/>
              <a:cxnLst/>
              <a:rect l="l" t="t" r="r" b="b"/>
              <a:pathLst>
                <a:path w="5844" h="4400" extrusionOk="0">
                  <a:moveTo>
                    <a:pt x="0" y="0"/>
                  </a:moveTo>
                  <a:lnTo>
                    <a:pt x="0" y="4400"/>
                  </a:lnTo>
                  <a:cubicBezTo>
                    <a:pt x="1994" y="4194"/>
                    <a:pt x="3953" y="3781"/>
                    <a:pt x="5843" y="3197"/>
                  </a:cubicBezTo>
                  <a:lnTo>
                    <a:pt x="5843" y="0"/>
                  </a:lnTo>
                  <a:close/>
                </a:path>
              </a:pathLst>
            </a:custGeom>
            <a:solidFill>
              <a:srgbClr val="E08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9"/>
            <p:cNvSpPr/>
            <p:nvPr/>
          </p:nvSpPr>
          <p:spPr>
            <a:xfrm>
              <a:off x="4362475" y="1143825"/>
              <a:ext cx="180475" cy="169075"/>
            </a:xfrm>
            <a:custGeom>
              <a:avLst/>
              <a:gdLst/>
              <a:ahLst/>
              <a:cxnLst/>
              <a:rect l="l" t="t" r="r" b="b"/>
              <a:pathLst>
                <a:path w="7219" h="6763" extrusionOk="0">
                  <a:moveTo>
                    <a:pt x="2458" y="1"/>
                  </a:moveTo>
                  <a:cubicBezTo>
                    <a:pt x="1941" y="1"/>
                    <a:pt x="1469" y="150"/>
                    <a:pt x="1101" y="460"/>
                  </a:cubicBezTo>
                  <a:cubicBezTo>
                    <a:pt x="1" y="1423"/>
                    <a:pt x="241" y="3485"/>
                    <a:pt x="1616" y="5100"/>
                  </a:cubicBezTo>
                  <a:cubicBezTo>
                    <a:pt x="2531" y="6175"/>
                    <a:pt x="3734" y="6763"/>
                    <a:pt x="4761" y="6763"/>
                  </a:cubicBezTo>
                  <a:cubicBezTo>
                    <a:pt x="5278" y="6763"/>
                    <a:pt x="5750" y="6614"/>
                    <a:pt x="6119" y="6303"/>
                  </a:cubicBezTo>
                  <a:cubicBezTo>
                    <a:pt x="7218" y="5341"/>
                    <a:pt x="6978" y="3279"/>
                    <a:pt x="5603" y="1663"/>
                  </a:cubicBezTo>
                  <a:cubicBezTo>
                    <a:pt x="4688" y="589"/>
                    <a:pt x="3485" y="1"/>
                    <a:pt x="2458"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9"/>
            <p:cNvSpPr/>
            <p:nvPr/>
          </p:nvSpPr>
          <p:spPr>
            <a:xfrm>
              <a:off x="4403725" y="1178525"/>
              <a:ext cx="79925" cy="110875"/>
            </a:xfrm>
            <a:custGeom>
              <a:avLst/>
              <a:gdLst/>
              <a:ahLst/>
              <a:cxnLst/>
              <a:rect l="l" t="t" r="r" b="b"/>
              <a:pathLst>
                <a:path w="3197" h="4435" extrusionOk="0">
                  <a:moveTo>
                    <a:pt x="0" y="0"/>
                  </a:moveTo>
                  <a:lnTo>
                    <a:pt x="0" y="0"/>
                  </a:lnTo>
                  <a:cubicBezTo>
                    <a:pt x="207" y="172"/>
                    <a:pt x="413" y="344"/>
                    <a:pt x="654" y="516"/>
                  </a:cubicBezTo>
                  <a:cubicBezTo>
                    <a:pt x="1135" y="928"/>
                    <a:pt x="1582" y="1410"/>
                    <a:pt x="1925" y="1959"/>
                  </a:cubicBezTo>
                  <a:cubicBezTo>
                    <a:pt x="2303" y="2509"/>
                    <a:pt x="2578" y="3094"/>
                    <a:pt x="2853" y="3678"/>
                  </a:cubicBezTo>
                  <a:cubicBezTo>
                    <a:pt x="2922" y="3953"/>
                    <a:pt x="3059" y="4193"/>
                    <a:pt x="3197" y="4434"/>
                  </a:cubicBezTo>
                  <a:cubicBezTo>
                    <a:pt x="3197" y="4159"/>
                    <a:pt x="3128" y="3884"/>
                    <a:pt x="2991" y="3644"/>
                  </a:cubicBezTo>
                  <a:cubicBezTo>
                    <a:pt x="2784" y="2991"/>
                    <a:pt x="2509" y="2406"/>
                    <a:pt x="2131" y="1822"/>
                  </a:cubicBezTo>
                  <a:cubicBezTo>
                    <a:pt x="1788" y="1272"/>
                    <a:pt x="1307" y="757"/>
                    <a:pt x="757" y="378"/>
                  </a:cubicBezTo>
                  <a:cubicBezTo>
                    <a:pt x="550" y="172"/>
                    <a:pt x="275" y="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9"/>
            <p:cNvSpPr/>
            <p:nvPr/>
          </p:nvSpPr>
          <p:spPr>
            <a:xfrm>
              <a:off x="4412325" y="1234825"/>
              <a:ext cx="48125" cy="10025"/>
            </a:xfrm>
            <a:custGeom>
              <a:avLst/>
              <a:gdLst/>
              <a:ahLst/>
              <a:cxnLst/>
              <a:rect l="l" t="t" r="r" b="b"/>
              <a:pathLst>
                <a:path w="1925" h="401" extrusionOk="0">
                  <a:moveTo>
                    <a:pt x="1217" y="1"/>
                  </a:moveTo>
                  <a:cubicBezTo>
                    <a:pt x="1137" y="1"/>
                    <a:pt x="1051" y="6"/>
                    <a:pt x="963" y="17"/>
                  </a:cubicBezTo>
                  <a:cubicBezTo>
                    <a:pt x="378" y="51"/>
                    <a:pt x="0" y="326"/>
                    <a:pt x="35" y="395"/>
                  </a:cubicBezTo>
                  <a:cubicBezTo>
                    <a:pt x="38" y="399"/>
                    <a:pt x="47" y="400"/>
                    <a:pt x="59" y="400"/>
                  </a:cubicBezTo>
                  <a:cubicBezTo>
                    <a:pt x="160" y="400"/>
                    <a:pt x="534" y="288"/>
                    <a:pt x="963" y="257"/>
                  </a:cubicBezTo>
                  <a:cubicBezTo>
                    <a:pt x="1220" y="223"/>
                    <a:pt x="1452" y="223"/>
                    <a:pt x="1624" y="223"/>
                  </a:cubicBezTo>
                  <a:cubicBezTo>
                    <a:pt x="1796" y="223"/>
                    <a:pt x="1908" y="223"/>
                    <a:pt x="1925" y="189"/>
                  </a:cubicBezTo>
                  <a:cubicBezTo>
                    <a:pt x="1925" y="131"/>
                    <a:pt x="1635" y="1"/>
                    <a:pt x="1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9"/>
            <p:cNvSpPr/>
            <p:nvPr/>
          </p:nvSpPr>
          <p:spPr>
            <a:xfrm>
              <a:off x="4933025" y="1144300"/>
              <a:ext cx="180450" cy="169000"/>
            </a:xfrm>
            <a:custGeom>
              <a:avLst/>
              <a:gdLst/>
              <a:ahLst/>
              <a:cxnLst/>
              <a:rect l="l" t="t" r="r" b="b"/>
              <a:pathLst>
                <a:path w="7218" h="6760" extrusionOk="0">
                  <a:moveTo>
                    <a:pt x="4761" y="1"/>
                  </a:moveTo>
                  <a:cubicBezTo>
                    <a:pt x="3734" y="1"/>
                    <a:pt x="2530" y="604"/>
                    <a:pt x="1616" y="1679"/>
                  </a:cubicBezTo>
                  <a:cubicBezTo>
                    <a:pt x="241" y="3260"/>
                    <a:pt x="0" y="5356"/>
                    <a:pt x="1100" y="6284"/>
                  </a:cubicBezTo>
                  <a:cubicBezTo>
                    <a:pt x="1468" y="6606"/>
                    <a:pt x="1940" y="6759"/>
                    <a:pt x="2457" y="6759"/>
                  </a:cubicBezTo>
                  <a:cubicBezTo>
                    <a:pt x="3484" y="6759"/>
                    <a:pt x="4688" y="6156"/>
                    <a:pt x="5603" y="5081"/>
                  </a:cubicBezTo>
                  <a:cubicBezTo>
                    <a:pt x="6977" y="3500"/>
                    <a:pt x="7218" y="1404"/>
                    <a:pt x="6118" y="476"/>
                  </a:cubicBezTo>
                  <a:cubicBezTo>
                    <a:pt x="5750" y="154"/>
                    <a:pt x="5278" y="1"/>
                    <a:pt x="4761"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9"/>
            <p:cNvSpPr/>
            <p:nvPr/>
          </p:nvSpPr>
          <p:spPr>
            <a:xfrm>
              <a:off x="4992300" y="1179375"/>
              <a:ext cx="79950" cy="110025"/>
            </a:xfrm>
            <a:custGeom>
              <a:avLst/>
              <a:gdLst/>
              <a:ahLst/>
              <a:cxnLst/>
              <a:rect l="l" t="t" r="r" b="b"/>
              <a:pathLst>
                <a:path w="3198" h="4401" extrusionOk="0">
                  <a:moveTo>
                    <a:pt x="3197" y="1"/>
                  </a:moveTo>
                  <a:lnTo>
                    <a:pt x="3197" y="1"/>
                  </a:lnTo>
                  <a:cubicBezTo>
                    <a:pt x="2922" y="35"/>
                    <a:pt x="2682" y="173"/>
                    <a:pt x="2441" y="344"/>
                  </a:cubicBezTo>
                  <a:cubicBezTo>
                    <a:pt x="1891" y="757"/>
                    <a:pt x="1444" y="1238"/>
                    <a:pt x="1066" y="1822"/>
                  </a:cubicBezTo>
                  <a:cubicBezTo>
                    <a:pt x="688" y="2372"/>
                    <a:pt x="413" y="2991"/>
                    <a:pt x="207" y="3644"/>
                  </a:cubicBezTo>
                  <a:cubicBezTo>
                    <a:pt x="104" y="3885"/>
                    <a:pt x="35" y="4125"/>
                    <a:pt x="1" y="4400"/>
                  </a:cubicBezTo>
                  <a:cubicBezTo>
                    <a:pt x="138" y="4194"/>
                    <a:pt x="276" y="3919"/>
                    <a:pt x="344" y="3678"/>
                  </a:cubicBezTo>
                  <a:cubicBezTo>
                    <a:pt x="619" y="3060"/>
                    <a:pt x="929" y="2510"/>
                    <a:pt x="1272" y="1960"/>
                  </a:cubicBezTo>
                  <a:cubicBezTo>
                    <a:pt x="1616" y="1410"/>
                    <a:pt x="2063" y="929"/>
                    <a:pt x="2544" y="482"/>
                  </a:cubicBezTo>
                  <a:cubicBezTo>
                    <a:pt x="2785" y="344"/>
                    <a:pt x="2991" y="173"/>
                    <a:pt x="3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9"/>
            <p:cNvSpPr/>
            <p:nvPr/>
          </p:nvSpPr>
          <p:spPr>
            <a:xfrm>
              <a:off x="5015650" y="1234825"/>
              <a:ext cx="47150" cy="10350"/>
            </a:xfrm>
            <a:custGeom>
              <a:avLst/>
              <a:gdLst/>
              <a:ahLst/>
              <a:cxnLst/>
              <a:rect l="l" t="t" r="r" b="b"/>
              <a:pathLst>
                <a:path w="1886" h="414" extrusionOk="0">
                  <a:moveTo>
                    <a:pt x="723" y="1"/>
                  </a:moveTo>
                  <a:cubicBezTo>
                    <a:pt x="286" y="1"/>
                    <a:pt x="0" y="131"/>
                    <a:pt x="29" y="189"/>
                  </a:cubicBezTo>
                  <a:cubicBezTo>
                    <a:pt x="29" y="223"/>
                    <a:pt x="132" y="223"/>
                    <a:pt x="300" y="223"/>
                  </a:cubicBezTo>
                  <a:cubicBezTo>
                    <a:pt x="467" y="223"/>
                    <a:pt x="699" y="223"/>
                    <a:pt x="957" y="257"/>
                  </a:cubicBezTo>
                  <a:cubicBezTo>
                    <a:pt x="1346" y="313"/>
                    <a:pt x="1691" y="414"/>
                    <a:pt x="1826" y="414"/>
                  </a:cubicBezTo>
                  <a:cubicBezTo>
                    <a:pt x="1858" y="414"/>
                    <a:pt x="1879" y="408"/>
                    <a:pt x="1885" y="395"/>
                  </a:cubicBezTo>
                  <a:cubicBezTo>
                    <a:pt x="1885" y="326"/>
                    <a:pt x="1541" y="51"/>
                    <a:pt x="991" y="17"/>
                  </a:cubicBezTo>
                  <a:cubicBezTo>
                    <a:pt x="897" y="6"/>
                    <a:pt x="807"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9"/>
            <p:cNvSpPr/>
            <p:nvPr/>
          </p:nvSpPr>
          <p:spPr>
            <a:xfrm>
              <a:off x="4451000" y="763500"/>
              <a:ext cx="573975" cy="702900"/>
            </a:xfrm>
            <a:custGeom>
              <a:avLst/>
              <a:gdLst/>
              <a:ahLst/>
              <a:cxnLst/>
              <a:rect l="l" t="t" r="r" b="b"/>
              <a:pathLst>
                <a:path w="22959" h="28116" extrusionOk="0">
                  <a:moveTo>
                    <a:pt x="11389" y="0"/>
                  </a:moveTo>
                  <a:cubicBezTo>
                    <a:pt x="5088" y="0"/>
                    <a:pt x="1" y="5164"/>
                    <a:pt x="137" y="11480"/>
                  </a:cubicBezTo>
                  <a:lnTo>
                    <a:pt x="344" y="17289"/>
                  </a:lnTo>
                  <a:cubicBezTo>
                    <a:pt x="515" y="23338"/>
                    <a:pt x="5465" y="28115"/>
                    <a:pt x="11514" y="28115"/>
                  </a:cubicBezTo>
                  <a:cubicBezTo>
                    <a:pt x="17528" y="28115"/>
                    <a:pt x="22443" y="23338"/>
                    <a:pt x="22649" y="17289"/>
                  </a:cubicBezTo>
                  <a:lnTo>
                    <a:pt x="22821" y="11480"/>
                  </a:lnTo>
                  <a:cubicBezTo>
                    <a:pt x="22958" y="5177"/>
                    <a:pt x="17871" y="1"/>
                    <a:pt x="11576" y="1"/>
                  </a:cubicBezTo>
                  <a:cubicBezTo>
                    <a:pt x="11555" y="1"/>
                    <a:pt x="11535" y="1"/>
                    <a:pt x="11514" y="1"/>
                  </a:cubicBezTo>
                  <a:cubicBezTo>
                    <a:pt x="11472" y="0"/>
                    <a:pt x="11430" y="0"/>
                    <a:pt x="11389"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9"/>
            <p:cNvSpPr/>
            <p:nvPr/>
          </p:nvSpPr>
          <p:spPr>
            <a:xfrm>
              <a:off x="4609950" y="1134700"/>
              <a:ext cx="13775" cy="57600"/>
            </a:xfrm>
            <a:custGeom>
              <a:avLst/>
              <a:gdLst/>
              <a:ahLst/>
              <a:cxnLst/>
              <a:rect l="l" t="t" r="r" b="b"/>
              <a:pathLst>
                <a:path w="551" h="2304" extrusionOk="0">
                  <a:moveTo>
                    <a:pt x="206" y="1"/>
                  </a:moveTo>
                  <a:cubicBezTo>
                    <a:pt x="103" y="1"/>
                    <a:pt x="0" y="69"/>
                    <a:pt x="0" y="207"/>
                  </a:cubicBezTo>
                  <a:lnTo>
                    <a:pt x="103" y="2097"/>
                  </a:lnTo>
                  <a:cubicBezTo>
                    <a:pt x="103" y="2235"/>
                    <a:pt x="215" y="2303"/>
                    <a:pt x="327" y="2303"/>
                  </a:cubicBezTo>
                  <a:cubicBezTo>
                    <a:pt x="438" y="2303"/>
                    <a:pt x="550" y="2235"/>
                    <a:pt x="550" y="2097"/>
                  </a:cubicBezTo>
                  <a:lnTo>
                    <a:pt x="413" y="207"/>
                  </a:lnTo>
                  <a:cubicBezTo>
                    <a:pt x="413" y="69"/>
                    <a:pt x="310"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9"/>
            <p:cNvSpPr/>
            <p:nvPr/>
          </p:nvSpPr>
          <p:spPr>
            <a:xfrm>
              <a:off x="4820450" y="1134700"/>
              <a:ext cx="13775" cy="57600"/>
            </a:xfrm>
            <a:custGeom>
              <a:avLst/>
              <a:gdLst/>
              <a:ahLst/>
              <a:cxnLst/>
              <a:rect l="l" t="t" r="r" b="b"/>
              <a:pathLst>
                <a:path w="551" h="2304" extrusionOk="0">
                  <a:moveTo>
                    <a:pt x="327" y="1"/>
                  </a:moveTo>
                  <a:cubicBezTo>
                    <a:pt x="216" y="1"/>
                    <a:pt x="104" y="69"/>
                    <a:pt x="104" y="207"/>
                  </a:cubicBezTo>
                  <a:lnTo>
                    <a:pt x="1" y="2097"/>
                  </a:lnTo>
                  <a:cubicBezTo>
                    <a:pt x="1" y="2235"/>
                    <a:pt x="104" y="2303"/>
                    <a:pt x="207" y="2303"/>
                  </a:cubicBezTo>
                  <a:cubicBezTo>
                    <a:pt x="310" y="2303"/>
                    <a:pt x="413" y="2235"/>
                    <a:pt x="413" y="2097"/>
                  </a:cubicBezTo>
                  <a:lnTo>
                    <a:pt x="551" y="207"/>
                  </a:lnTo>
                  <a:cubicBezTo>
                    <a:pt x="551" y="69"/>
                    <a:pt x="43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9"/>
            <p:cNvSpPr/>
            <p:nvPr/>
          </p:nvSpPr>
          <p:spPr>
            <a:xfrm>
              <a:off x="4534825" y="1023450"/>
              <a:ext cx="132875" cy="54675"/>
            </a:xfrm>
            <a:custGeom>
              <a:avLst/>
              <a:gdLst/>
              <a:ahLst/>
              <a:cxnLst/>
              <a:rect l="l" t="t" r="r" b="b"/>
              <a:pathLst>
                <a:path w="5315" h="2187" extrusionOk="0">
                  <a:moveTo>
                    <a:pt x="3543" y="0"/>
                  </a:moveTo>
                  <a:cubicBezTo>
                    <a:pt x="2181" y="0"/>
                    <a:pt x="868" y="673"/>
                    <a:pt x="118" y="1873"/>
                  </a:cubicBezTo>
                  <a:cubicBezTo>
                    <a:pt x="0" y="2038"/>
                    <a:pt x="141" y="2186"/>
                    <a:pt x="285" y="2186"/>
                  </a:cubicBezTo>
                  <a:cubicBezTo>
                    <a:pt x="351" y="2186"/>
                    <a:pt x="419" y="2155"/>
                    <a:pt x="462" y="2079"/>
                  </a:cubicBezTo>
                  <a:lnTo>
                    <a:pt x="462" y="2113"/>
                  </a:lnTo>
                  <a:cubicBezTo>
                    <a:pt x="1177" y="1052"/>
                    <a:pt x="2336" y="452"/>
                    <a:pt x="3543" y="452"/>
                  </a:cubicBezTo>
                  <a:cubicBezTo>
                    <a:pt x="4017" y="452"/>
                    <a:pt x="4499" y="545"/>
                    <a:pt x="4964" y="739"/>
                  </a:cubicBezTo>
                  <a:cubicBezTo>
                    <a:pt x="4989" y="749"/>
                    <a:pt x="5012" y="754"/>
                    <a:pt x="5035" y="754"/>
                  </a:cubicBezTo>
                  <a:cubicBezTo>
                    <a:pt x="5229" y="754"/>
                    <a:pt x="5314" y="384"/>
                    <a:pt x="5067" y="292"/>
                  </a:cubicBezTo>
                  <a:cubicBezTo>
                    <a:pt x="4571" y="95"/>
                    <a:pt x="4053" y="0"/>
                    <a:pt x="3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9"/>
            <p:cNvSpPr/>
            <p:nvPr/>
          </p:nvSpPr>
          <p:spPr>
            <a:xfrm>
              <a:off x="4773900" y="1023925"/>
              <a:ext cx="132950" cy="54875"/>
            </a:xfrm>
            <a:custGeom>
              <a:avLst/>
              <a:gdLst/>
              <a:ahLst/>
              <a:cxnLst/>
              <a:rect l="l" t="t" r="r" b="b"/>
              <a:pathLst>
                <a:path w="5318" h="2195" extrusionOk="0">
                  <a:moveTo>
                    <a:pt x="1776" y="1"/>
                  </a:moveTo>
                  <a:cubicBezTo>
                    <a:pt x="1265" y="1"/>
                    <a:pt x="747" y="100"/>
                    <a:pt x="247" y="307"/>
                  </a:cubicBezTo>
                  <a:cubicBezTo>
                    <a:pt x="1" y="369"/>
                    <a:pt x="86" y="735"/>
                    <a:pt x="280" y="735"/>
                  </a:cubicBezTo>
                  <a:cubicBezTo>
                    <a:pt x="302" y="735"/>
                    <a:pt x="326" y="730"/>
                    <a:pt x="351" y="720"/>
                  </a:cubicBezTo>
                  <a:cubicBezTo>
                    <a:pt x="806" y="526"/>
                    <a:pt x="1284" y="433"/>
                    <a:pt x="1756" y="433"/>
                  </a:cubicBezTo>
                  <a:cubicBezTo>
                    <a:pt x="2959" y="433"/>
                    <a:pt x="4128" y="1033"/>
                    <a:pt x="4819" y="2094"/>
                  </a:cubicBezTo>
                  <a:cubicBezTo>
                    <a:pt x="4870" y="2166"/>
                    <a:pt x="4939" y="2195"/>
                    <a:pt x="5007" y="2195"/>
                  </a:cubicBezTo>
                  <a:cubicBezTo>
                    <a:pt x="5167" y="2195"/>
                    <a:pt x="5317" y="2033"/>
                    <a:pt x="5197" y="1888"/>
                  </a:cubicBezTo>
                  <a:cubicBezTo>
                    <a:pt x="4424" y="691"/>
                    <a:pt x="3126" y="1"/>
                    <a:pt x="1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9"/>
            <p:cNvSpPr/>
            <p:nvPr/>
          </p:nvSpPr>
          <p:spPr>
            <a:xfrm>
              <a:off x="4674875" y="1206725"/>
              <a:ext cx="93400" cy="37125"/>
            </a:xfrm>
            <a:custGeom>
              <a:avLst/>
              <a:gdLst/>
              <a:ahLst/>
              <a:cxnLst/>
              <a:rect l="l" t="t" r="r" b="b"/>
              <a:pathLst>
                <a:path w="3736" h="1485" extrusionOk="0">
                  <a:moveTo>
                    <a:pt x="3603" y="0"/>
                  </a:moveTo>
                  <a:cubicBezTo>
                    <a:pt x="3559" y="0"/>
                    <a:pt x="3513" y="23"/>
                    <a:pt x="3487" y="75"/>
                  </a:cubicBezTo>
                  <a:cubicBezTo>
                    <a:pt x="3199" y="861"/>
                    <a:pt x="2485" y="1283"/>
                    <a:pt x="1766" y="1283"/>
                  </a:cubicBezTo>
                  <a:cubicBezTo>
                    <a:pt x="1195" y="1283"/>
                    <a:pt x="621" y="1016"/>
                    <a:pt x="256" y="453"/>
                  </a:cubicBezTo>
                  <a:cubicBezTo>
                    <a:pt x="227" y="424"/>
                    <a:pt x="192" y="411"/>
                    <a:pt x="159" y="411"/>
                  </a:cubicBezTo>
                  <a:cubicBezTo>
                    <a:pt x="75" y="411"/>
                    <a:pt x="0" y="492"/>
                    <a:pt x="50" y="591"/>
                  </a:cubicBezTo>
                  <a:lnTo>
                    <a:pt x="50" y="556"/>
                  </a:lnTo>
                  <a:cubicBezTo>
                    <a:pt x="463" y="1185"/>
                    <a:pt x="1116" y="1485"/>
                    <a:pt x="1764" y="1485"/>
                  </a:cubicBezTo>
                  <a:cubicBezTo>
                    <a:pt x="2570" y="1485"/>
                    <a:pt x="3369" y="1020"/>
                    <a:pt x="3693" y="144"/>
                  </a:cubicBezTo>
                  <a:cubicBezTo>
                    <a:pt x="3735" y="59"/>
                    <a:pt x="3673" y="0"/>
                    <a:pt x="3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9"/>
            <p:cNvSpPr/>
            <p:nvPr/>
          </p:nvSpPr>
          <p:spPr>
            <a:xfrm>
              <a:off x="4675250" y="1039325"/>
              <a:ext cx="51575" cy="154750"/>
            </a:xfrm>
            <a:custGeom>
              <a:avLst/>
              <a:gdLst/>
              <a:ahLst/>
              <a:cxnLst/>
              <a:rect l="l" t="t" r="r" b="b"/>
              <a:pathLst>
                <a:path w="2063" h="6190" extrusionOk="0">
                  <a:moveTo>
                    <a:pt x="1513" y="1"/>
                  </a:moveTo>
                  <a:cubicBezTo>
                    <a:pt x="1461" y="1"/>
                    <a:pt x="1409" y="35"/>
                    <a:pt x="1409" y="104"/>
                  </a:cubicBezTo>
                  <a:cubicBezTo>
                    <a:pt x="1478" y="791"/>
                    <a:pt x="1616" y="1478"/>
                    <a:pt x="1650" y="2166"/>
                  </a:cubicBezTo>
                  <a:cubicBezTo>
                    <a:pt x="1684" y="3231"/>
                    <a:pt x="997" y="3541"/>
                    <a:pt x="585" y="4331"/>
                  </a:cubicBezTo>
                  <a:cubicBezTo>
                    <a:pt x="138" y="5087"/>
                    <a:pt x="516" y="5603"/>
                    <a:pt x="1066" y="6153"/>
                  </a:cubicBezTo>
                  <a:cubicBezTo>
                    <a:pt x="1092" y="6178"/>
                    <a:pt x="1122" y="6189"/>
                    <a:pt x="1151" y="6189"/>
                  </a:cubicBezTo>
                  <a:cubicBezTo>
                    <a:pt x="1238" y="6189"/>
                    <a:pt x="1315" y="6093"/>
                    <a:pt x="1238" y="6015"/>
                  </a:cubicBezTo>
                  <a:cubicBezTo>
                    <a:pt x="0" y="4778"/>
                    <a:pt x="1444" y="3953"/>
                    <a:pt x="1788" y="2888"/>
                  </a:cubicBezTo>
                  <a:cubicBezTo>
                    <a:pt x="2063" y="2028"/>
                    <a:pt x="1684" y="963"/>
                    <a:pt x="1616" y="104"/>
                  </a:cubicBezTo>
                  <a:cubicBezTo>
                    <a:pt x="1616" y="35"/>
                    <a:pt x="1564" y="1"/>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9"/>
            <p:cNvSpPr/>
            <p:nvPr/>
          </p:nvSpPr>
          <p:spPr>
            <a:xfrm>
              <a:off x="4719625" y="1170850"/>
              <a:ext cx="19525" cy="17075"/>
            </a:xfrm>
            <a:custGeom>
              <a:avLst/>
              <a:gdLst/>
              <a:ahLst/>
              <a:cxnLst/>
              <a:rect l="l" t="t" r="r" b="b"/>
              <a:pathLst>
                <a:path w="781" h="683" extrusionOk="0">
                  <a:moveTo>
                    <a:pt x="601" y="1"/>
                  </a:moveTo>
                  <a:cubicBezTo>
                    <a:pt x="576" y="1"/>
                    <a:pt x="550" y="10"/>
                    <a:pt x="528" y="32"/>
                  </a:cubicBezTo>
                  <a:lnTo>
                    <a:pt x="81" y="479"/>
                  </a:lnTo>
                  <a:cubicBezTo>
                    <a:pt x="1" y="560"/>
                    <a:pt x="88" y="683"/>
                    <a:pt x="180" y="683"/>
                  </a:cubicBezTo>
                  <a:cubicBezTo>
                    <a:pt x="205" y="683"/>
                    <a:pt x="231" y="673"/>
                    <a:pt x="253" y="651"/>
                  </a:cubicBezTo>
                  <a:lnTo>
                    <a:pt x="700" y="204"/>
                  </a:lnTo>
                  <a:cubicBezTo>
                    <a:pt x="781" y="124"/>
                    <a:pt x="693"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9"/>
            <p:cNvSpPr/>
            <p:nvPr/>
          </p:nvSpPr>
          <p:spPr>
            <a:xfrm>
              <a:off x="4395125" y="729300"/>
              <a:ext cx="446850" cy="413150"/>
            </a:xfrm>
            <a:custGeom>
              <a:avLst/>
              <a:gdLst/>
              <a:ahLst/>
              <a:cxnLst/>
              <a:rect l="l" t="t" r="r" b="b"/>
              <a:pathLst>
                <a:path w="17874" h="16526" extrusionOk="0">
                  <a:moveTo>
                    <a:pt x="12749" y="0"/>
                  </a:moveTo>
                  <a:cubicBezTo>
                    <a:pt x="9977" y="0"/>
                    <a:pt x="7221" y="942"/>
                    <a:pt x="4984" y="2778"/>
                  </a:cubicBezTo>
                  <a:cubicBezTo>
                    <a:pt x="1444" y="5871"/>
                    <a:pt x="1" y="10752"/>
                    <a:pt x="1272" y="15289"/>
                  </a:cubicBezTo>
                  <a:lnTo>
                    <a:pt x="1582" y="16526"/>
                  </a:lnTo>
                  <a:cubicBezTo>
                    <a:pt x="1376" y="15117"/>
                    <a:pt x="1754" y="13708"/>
                    <a:pt x="2682" y="12642"/>
                  </a:cubicBezTo>
                  <a:cubicBezTo>
                    <a:pt x="3575" y="11577"/>
                    <a:pt x="4709" y="10717"/>
                    <a:pt x="5947" y="10099"/>
                  </a:cubicBezTo>
                  <a:cubicBezTo>
                    <a:pt x="8215" y="8896"/>
                    <a:pt x="10655" y="8037"/>
                    <a:pt x="12855" y="6731"/>
                  </a:cubicBezTo>
                  <a:cubicBezTo>
                    <a:pt x="15055" y="5424"/>
                    <a:pt x="17117" y="3603"/>
                    <a:pt x="17873" y="1128"/>
                  </a:cubicBezTo>
                  <a:cubicBezTo>
                    <a:pt x="16241" y="372"/>
                    <a:pt x="14492" y="0"/>
                    <a:pt x="12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9"/>
            <p:cNvSpPr/>
            <p:nvPr/>
          </p:nvSpPr>
          <p:spPr>
            <a:xfrm>
              <a:off x="4792100" y="749750"/>
              <a:ext cx="260375" cy="366075"/>
            </a:xfrm>
            <a:custGeom>
              <a:avLst/>
              <a:gdLst/>
              <a:ahLst/>
              <a:cxnLst/>
              <a:rect l="l" t="t" r="r" b="b"/>
              <a:pathLst>
                <a:path w="10415" h="14643" extrusionOk="0">
                  <a:moveTo>
                    <a:pt x="722" y="1"/>
                  </a:moveTo>
                  <a:cubicBezTo>
                    <a:pt x="1" y="2407"/>
                    <a:pt x="1032" y="5019"/>
                    <a:pt x="2647" y="6978"/>
                  </a:cubicBezTo>
                  <a:cubicBezTo>
                    <a:pt x="4262" y="8903"/>
                    <a:pt x="6393" y="10312"/>
                    <a:pt x="8318" y="11893"/>
                  </a:cubicBezTo>
                  <a:cubicBezTo>
                    <a:pt x="9177" y="12615"/>
                    <a:pt x="10071" y="13543"/>
                    <a:pt x="9933" y="14642"/>
                  </a:cubicBezTo>
                  <a:cubicBezTo>
                    <a:pt x="10415" y="12133"/>
                    <a:pt x="9727" y="9590"/>
                    <a:pt x="8971" y="7184"/>
                  </a:cubicBezTo>
                  <a:cubicBezTo>
                    <a:pt x="8456" y="5569"/>
                    <a:pt x="7837" y="3885"/>
                    <a:pt x="6565" y="2751"/>
                  </a:cubicBezTo>
                  <a:cubicBezTo>
                    <a:pt x="5019" y="1341"/>
                    <a:pt x="2853" y="1032"/>
                    <a:pt x="791" y="723"/>
                  </a:cubicBezTo>
                  <a:lnTo>
                    <a:pt x="7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9"/>
            <p:cNvSpPr/>
            <p:nvPr/>
          </p:nvSpPr>
          <p:spPr>
            <a:xfrm>
              <a:off x="4011900" y="1768825"/>
              <a:ext cx="1431525" cy="1009625"/>
            </a:xfrm>
            <a:custGeom>
              <a:avLst/>
              <a:gdLst/>
              <a:ahLst/>
              <a:cxnLst/>
              <a:rect l="l" t="t" r="r" b="b"/>
              <a:pathLst>
                <a:path w="57261" h="40385" extrusionOk="0">
                  <a:moveTo>
                    <a:pt x="1" y="0"/>
                  </a:moveTo>
                  <a:lnTo>
                    <a:pt x="1" y="40385"/>
                  </a:lnTo>
                  <a:lnTo>
                    <a:pt x="57261" y="40385"/>
                  </a:lnTo>
                  <a:lnTo>
                    <a:pt x="5726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9"/>
            <p:cNvSpPr/>
            <p:nvPr/>
          </p:nvSpPr>
          <p:spPr>
            <a:xfrm>
              <a:off x="4119325" y="1707525"/>
              <a:ext cx="197650" cy="196225"/>
            </a:xfrm>
            <a:custGeom>
              <a:avLst/>
              <a:gdLst/>
              <a:ahLst/>
              <a:cxnLst/>
              <a:rect l="l" t="t" r="r" b="b"/>
              <a:pathLst>
                <a:path w="7906" h="7849" extrusionOk="0">
                  <a:moveTo>
                    <a:pt x="5262" y="0"/>
                  </a:moveTo>
                  <a:cubicBezTo>
                    <a:pt x="5208" y="0"/>
                    <a:pt x="5150" y="4"/>
                    <a:pt x="5087" y="12"/>
                  </a:cubicBezTo>
                  <a:cubicBezTo>
                    <a:pt x="4709" y="46"/>
                    <a:pt x="4365" y="218"/>
                    <a:pt x="4124" y="493"/>
                  </a:cubicBezTo>
                  <a:cubicBezTo>
                    <a:pt x="3967" y="257"/>
                    <a:pt x="3690" y="102"/>
                    <a:pt x="3400" y="102"/>
                  </a:cubicBezTo>
                  <a:cubicBezTo>
                    <a:pt x="3310" y="102"/>
                    <a:pt x="3218" y="117"/>
                    <a:pt x="3128" y="150"/>
                  </a:cubicBezTo>
                  <a:cubicBezTo>
                    <a:pt x="2784" y="218"/>
                    <a:pt x="2475" y="424"/>
                    <a:pt x="2269" y="734"/>
                  </a:cubicBezTo>
                  <a:cubicBezTo>
                    <a:pt x="2046" y="480"/>
                    <a:pt x="1743" y="358"/>
                    <a:pt x="1440" y="358"/>
                  </a:cubicBezTo>
                  <a:cubicBezTo>
                    <a:pt x="1088" y="358"/>
                    <a:pt x="737" y="523"/>
                    <a:pt x="516" y="837"/>
                  </a:cubicBezTo>
                  <a:cubicBezTo>
                    <a:pt x="275" y="1249"/>
                    <a:pt x="138" y="1662"/>
                    <a:pt x="69" y="2143"/>
                  </a:cubicBezTo>
                  <a:cubicBezTo>
                    <a:pt x="0" y="3037"/>
                    <a:pt x="69" y="3965"/>
                    <a:pt x="241" y="4893"/>
                  </a:cubicBezTo>
                  <a:cubicBezTo>
                    <a:pt x="294" y="5236"/>
                    <a:pt x="611" y="5986"/>
                    <a:pt x="989" y="5986"/>
                  </a:cubicBezTo>
                  <a:cubicBezTo>
                    <a:pt x="1102" y="5986"/>
                    <a:pt x="1221" y="5918"/>
                    <a:pt x="1341" y="5752"/>
                  </a:cubicBezTo>
                  <a:cubicBezTo>
                    <a:pt x="1547" y="5442"/>
                    <a:pt x="1444" y="5064"/>
                    <a:pt x="1478" y="4721"/>
                  </a:cubicBezTo>
                  <a:cubicBezTo>
                    <a:pt x="1512" y="4377"/>
                    <a:pt x="1512" y="3930"/>
                    <a:pt x="1547" y="3552"/>
                  </a:cubicBezTo>
                  <a:cubicBezTo>
                    <a:pt x="1581" y="3518"/>
                    <a:pt x="1581" y="3483"/>
                    <a:pt x="1581" y="3415"/>
                  </a:cubicBezTo>
                  <a:cubicBezTo>
                    <a:pt x="1615" y="3312"/>
                    <a:pt x="1615" y="3174"/>
                    <a:pt x="1650" y="3071"/>
                  </a:cubicBezTo>
                  <a:cubicBezTo>
                    <a:pt x="1650" y="3002"/>
                    <a:pt x="1787" y="2796"/>
                    <a:pt x="1787" y="2796"/>
                  </a:cubicBezTo>
                  <a:cubicBezTo>
                    <a:pt x="1856" y="3518"/>
                    <a:pt x="1925" y="4239"/>
                    <a:pt x="2062" y="4927"/>
                  </a:cubicBezTo>
                  <a:cubicBezTo>
                    <a:pt x="2165" y="5442"/>
                    <a:pt x="2303" y="5924"/>
                    <a:pt x="2475" y="6370"/>
                  </a:cubicBezTo>
                  <a:cubicBezTo>
                    <a:pt x="2623" y="6767"/>
                    <a:pt x="2897" y="7146"/>
                    <a:pt x="3245" y="7146"/>
                  </a:cubicBezTo>
                  <a:cubicBezTo>
                    <a:pt x="3379" y="7146"/>
                    <a:pt x="3524" y="7089"/>
                    <a:pt x="3678" y="6955"/>
                  </a:cubicBezTo>
                  <a:cubicBezTo>
                    <a:pt x="3850" y="6817"/>
                    <a:pt x="3850" y="6645"/>
                    <a:pt x="3815" y="6405"/>
                  </a:cubicBezTo>
                  <a:cubicBezTo>
                    <a:pt x="3678" y="5167"/>
                    <a:pt x="3471" y="3896"/>
                    <a:pt x="3678" y="2693"/>
                  </a:cubicBezTo>
                  <a:lnTo>
                    <a:pt x="3678" y="2693"/>
                  </a:lnTo>
                  <a:cubicBezTo>
                    <a:pt x="3746" y="3415"/>
                    <a:pt x="3850" y="4171"/>
                    <a:pt x="3987" y="4893"/>
                  </a:cubicBezTo>
                  <a:cubicBezTo>
                    <a:pt x="4124" y="5477"/>
                    <a:pt x="4262" y="6061"/>
                    <a:pt x="4468" y="6645"/>
                  </a:cubicBezTo>
                  <a:cubicBezTo>
                    <a:pt x="4606" y="7092"/>
                    <a:pt x="4778" y="7848"/>
                    <a:pt x="5396" y="7848"/>
                  </a:cubicBezTo>
                  <a:cubicBezTo>
                    <a:pt x="5671" y="7780"/>
                    <a:pt x="5912" y="7573"/>
                    <a:pt x="5946" y="7264"/>
                  </a:cubicBezTo>
                  <a:cubicBezTo>
                    <a:pt x="5980" y="6989"/>
                    <a:pt x="5980" y="6714"/>
                    <a:pt x="5912" y="6405"/>
                  </a:cubicBezTo>
                  <a:cubicBezTo>
                    <a:pt x="5740" y="5511"/>
                    <a:pt x="5671" y="4618"/>
                    <a:pt x="5671" y="3724"/>
                  </a:cubicBezTo>
                  <a:cubicBezTo>
                    <a:pt x="5671" y="3380"/>
                    <a:pt x="5740" y="3002"/>
                    <a:pt x="5774" y="2658"/>
                  </a:cubicBezTo>
                  <a:cubicBezTo>
                    <a:pt x="5806" y="2498"/>
                    <a:pt x="5899" y="2367"/>
                    <a:pt x="5910" y="2210"/>
                  </a:cubicBezTo>
                  <a:lnTo>
                    <a:pt x="5910" y="2210"/>
                  </a:lnTo>
                  <a:cubicBezTo>
                    <a:pt x="5878" y="3093"/>
                    <a:pt x="5914" y="3975"/>
                    <a:pt x="6084" y="4824"/>
                  </a:cubicBezTo>
                  <a:cubicBezTo>
                    <a:pt x="6187" y="5339"/>
                    <a:pt x="6393" y="6748"/>
                    <a:pt x="7012" y="6852"/>
                  </a:cubicBezTo>
                  <a:cubicBezTo>
                    <a:pt x="7036" y="6855"/>
                    <a:pt x="7061" y="6857"/>
                    <a:pt x="7085" y="6857"/>
                  </a:cubicBezTo>
                  <a:cubicBezTo>
                    <a:pt x="7300" y="6857"/>
                    <a:pt x="7503" y="6724"/>
                    <a:pt x="7596" y="6508"/>
                  </a:cubicBezTo>
                  <a:cubicBezTo>
                    <a:pt x="7699" y="6267"/>
                    <a:pt x="7733" y="6027"/>
                    <a:pt x="7733" y="5752"/>
                  </a:cubicBezTo>
                  <a:cubicBezTo>
                    <a:pt x="7802" y="4274"/>
                    <a:pt x="7871" y="2796"/>
                    <a:pt x="7905" y="1318"/>
                  </a:cubicBezTo>
                  <a:cubicBezTo>
                    <a:pt x="7905" y="628"/>
                    <a:pt x="7444" y="255"/>
                    <a:pt x="6942" y="255"/>
                  </a:cubicBezTo>
                  <a:cubicBezTo>
                    <a:pt x="6668" y="255"/>
                    <a:pt x="6383" y="366"/>
                    <a:pt x="6152" y="596"/>
                  </a:cubicBezTo>
                  <a:cubicBezTo>
                    <a:pt x="5878" y="231"/>
                    <a:pt x="5685" y="0"/>
                    <a:pt x="5262"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9"/>
            <p:cNvSpPr/>
            <p:nvPr/>
          </p:nvSpPr>
          <p:spPr>
            <a:xfrm>
              <a:off x="5280150" y="2273600"/>
              <a:ext cx="202800" cy="202600"/>
            </a:xfrm>
            <a:custGeom>
              <a:avLst/>
              <a:gdLst/>
              <a:ahLst/>
              <a:cxnLst/>
              <a:rect l="l" t="t" r="r" b="b"/>
              <a:pathLst>
                <a:path w="8112" h="8104" extrusionOk="0">
                  <a:moveTo>
                    <a:pt x="6307" y="0"/>
                  </a:moveTo>
                  <a:cubicBezTo>
                    <a:pt x="6236" y="0"/>
                    <a:pt x="6162" y="6"/>
                    <a:pt x="6084" y="19"/>
                  </a:cubicBezTo>
                  <a:cubicBezTo>
                    <a:pt x="4641" y="225"/>
                    <a:pt x="3163" y="534"/>
                    <a:pt x="1719" y="775"/>
                  </a:cubicBezTo>
                  <a:cubicBezTo>
                    <a:pt x="1479" y="775"/>
                    <a:pt x="1238" y="878"/>
                    <a:pt x="997" y="1015"/>
                  </a:cubicBezTo>
                  <a:cubicBezTo>
                    <a:pt x="791" y="1118"/>
                    <a:pt x="654" y="1393"/>
                    <a:pt x="722" y="1634"/>
                  </a:cubicBezTo>
                  <a:cubicBezTo>
                    <a:pt x="929" y="2218"/>
                    <a:pt x="2338" y="2253"/>
                    <a:pt x="2888" y="2287"/>
                  </a:cubicBezTo>
                  <a:cubicBezTo>
                    <a:pt x="3031" y="2293"/>
                    <a:pt x="3175" y="2296"/>
                    <a:pt x="3320" y="2296"/>
                  </a:cubicBezTo>
                  <a:cubicBezTo>
                    <a:pt x="4044" y="2296"/>
                    <a:pt x="4784" y="2224"/>
                    <a:pt x="5500" y="2081"/>
                  </a:cubicBezTo>
                  <a:lnTo>
                    <a:pt x="5500" y="2081"/>
                  </a:lnTo>
                  <a:cubicBezTo>
                    <a:pt x="5362" y="2115"/>
                    <a:pt x="5190" y="2253"/>
                    <a:pt x="5053" y="2287"/>
                  </a:cubicBezTo>
                  <a:cubicBezTo>
                    <a:pt x="4709" y="2390"/>
                    <a:pt x="4366" y="2459"/>
                    <a:pt x="4022" y="2528"/>
                  </a:cubicBezTo>
                  <a:cubicBezTo>
                    <a:pt x="3339" y="2633"/>
                    <a:pt x="2637" y="2677"/>
                    <a:pt x="1944" y="2677"/>
                  </a:cubicBezTo>
                  <a:cubicBezTo>
                    <a:pt x="1731" y="2677"/>
                    <a:pt x="1518" y="2673"/>
                    <a:pt x="1307" y="2665"/>
                  </a:cubicBezTo>
                  <a:cubicBezTo>
                    <a:pt x="1233" y="2656"/>
                    <a:pt x="1157" y="2652"/>
                    <a:pt x="1080" y="2652"/>
                  </a:cubicBezTo>
                  <a:cubicBezTo>
                    <a:pt x="868" y="2652"/>
                    <a:pt x="649" y="2683"/>
                    <a:pt x="447" y="2734"/>
                  </a:cubicBezTo>
                  <a:cubicBezTo>
                    <a:pt x="172" y="2837"/>
                    <a:pt x="1" y="3077"/>
                    <a:pt x="1" y="3352"/>
                  </a:cubicBezTo>
                  <a:cubicBezTo>
                    <a:pt x="1" y="3971"/>
                    <a:pt x="826" y="4040"/>
                    <a:pt x="1307" y="4143"/>
                  </a:cubicBezTo>
                  <a:cubicBezTo>
                    <a:pt x="1891" y="4246"/>
                    <a:pt x="2475" y="4315"/>
                    <a:pt x="3094" y="4349"/>
                  </a:cubicBezTo>
                  <a:cubicBezTo>
                    <a:pt x="3455" y="4384"/>
                    <a:pt x="3824" y="4401"/>
                    <a:pt x="4194" y="4401"/>
                  </a:cubicBezTo>
                  <a:cubicBezTo>
                    <a:pt x="4563" y="4401"/>
                    <a:pt x="4933" y="4384"/>
                    <a:pt x="5294" y="4349"/>
                  </a:cubicBezTo>
                  <a:lnTo>
                    <a:pt x="5294" y="4349"/>
                  </a:lnTo>
                  <a:cubicBezTo>
                    <a:pt x="4125" y="4727"/>
                    <a:pt x="2853" y="4693"/>
                    <a:pt x="1616" y="4727"/>
                  </a:cubicBezTo>
                  <a:cubicBezTo>
                    <a:pt x="1375" y="4727"/>
                    <a:pt x="1204" y="4762"/>
                    <a:pt x="1066" y="4933"/>
                  </a:cubicBezTo>
                  <a:cubicBezTo>
                    <a:pt x="688" y="5552"/>
                    <a:pt x="1238" y="5930"/>
                    <a:pt x="1822" y="6068"/>
                  </a:cubicBezTo>
                  <a:cubicBezTo>
                    <a:pt x="2303" y="6171"/>
                    <a:pt x="2785" y="6239"/>
                    <a:pt x="3300" y="6274"/>
                  </a:cubicBezTo>
                  <a:cubicBezTo>
                    <a:pt x="3661" y="6291"/>
                    <a:pt x="4022" y="6300"/>
                    <a:pt x="4383" y="6300"/>
                  </a:cubicBezTo>
                  <a:cubicBezTo>
                    <a:pt x="4743" y="6300"/>
                    <a:pt x="5104" y="6291"/>
                    <a:pt x="5464" y="6274"/>
                  </a:cubicBezTo>
                  <a:lnTo>
                    <a:pt x="5464" y="6274"/>
                  </a:lnTo>
                  <a:cubicBezTo>
                    <a:pt x="5426" y="6277"/>
                    <a:pt x="5224" y="6412"/>
                    <a:pt x="5190" y="6446"/>
                  </a:cubicBezTo>
                  <a:cubicBezTo>
                    <a:pt x="5087" y="6480"/>
                    <a:pt x="4984" y="6514"/>
                    <a:pt x="4847" y="6549"/>
                  </a:cubicBezTo>
                  <a:lnTo>
                    <a:pt x="4709" y="6583"/>
                  </a:lnTo>
                  <a:cubicBezTo>
                    <a:pt x="4331" y="6686"/>
                    <a:pt x="3884" y="6755"/>
                    <a:pt x="3541" y="6824"/>
                  </a:cubicBezTo>
                  <a:cubicBezTo>
                    <a:pt x="3197" y="6892"/>
                    <a:pt x="2853" y="6858"/>
                    <a:pt x="2578" y="7099"/>
                  </a:cubicBezTo>
                  <a:cubicBezTo>
                    <a:pt x="1925" y="7717"/>
                    <a:pt x="3094" y="8095"/>
                    <a:pt x="3575" y="8095"/>
                  </a:cubicBezTo>
                  <a:cubicBezTo>
                    <a:pt x="3726" y="8101"/>
                    <a:pt x="3876" y="8104"/>
                    <a:pt x="4027" y="8104"/>
                  </a:cubicBezTo>
                  <a:cubicBezTo>
                    <a:pt x="4803" y="8104"/>
                    <a:pt x="5576" y="8028"/>
                    <a:pt x="6325" y="7855"/>
                  </a:cubicBezTo>
                  <a:cubicBezTo>
                    <a:pt x="6771" y="7752"/>
                    <a:pt x="7184" y="7546"/>
                    <a:pt x="7562" y="7271"/>
                  </a:cubicBezTo>
                  <a:cubicBezTo>
                    <a:pt x="8112" y="6755"/>
                    <a:pt x="8043" y="5896"/>
                    <a:pt x="7424" y="5518"/>
                  </a:cubicBezTo>
                  <a:cubicBezTo>
                    <a:pt x="7699" y="5277"/>
                    <a:pt x="7871" y="4933"/>
                    <a:pt x="7906" y="4590"/>
                  </a:cubicBezTo>
                  <a:cubicBezTo>
                    <a:pt x="7974" y="4177"/>
                    <a:pt x="7768" y="3799"/>
                    <a:pt x="7390" y="3627"/>
                  </a:cubicBezTo>
                  <a:cubicBezTo>
                    <a:pt x="7665" y="3352"/>
                    <a:pt x="7803" y="2974"/>
                    <a:pt x="7768" y="2596"/>
                  </a:cubicBezTo>
                  <a:cubicBezTo>
                    <a:pt x="7768" y="2081"/>
                    <a:pt x="7459" y="1909"/>
                    <a:pt x="7046" y="1668"/>
                  </a:cubicBezTo>
                  <a:cubicBezTo>
                    <a:pt x="7556" y="967"/>
                    <a:pt x="7209" y="0"/>
                    <a:pt x="6307"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0" name="Google Shape;3030;p49"/>
          <p:cNvSpPr/>
          <p:nvPr/>
        </p:nvSpPr>
        <p:spPr>
          <a:xfrm rot="-441071">
            <a:off x="1907321" y="3116266"/>
            <a:ext cx="571582" cy="803357"/>
          </a:xfrm>
          <a:custGeom>
            <a:avLst/>
            <a:gdLst/>
            <a:ahLst/>
            <a:cxnLst/>
            <a:rect l="l" t="t" r="r" b="b"/>
            <a:pathLst>
              <a:path w="148496" h="208711" extrusionOk="0">
                <a:moveTo>
                  <a:pt x="53257" y="0"/>
                </a:moveTo>
                <a:lnTo>
                  <a:pt x="0" y="118749"/>
                </a:lnTo>
                <a:lnTo>
                  <a:pt x="41622" y="118749"/>
                </a:lnTo>
                <a:lnTo>
                  <a:pt x="3598" y="208710"/>
                </a:lnTo>
                <a:lnTo>
                  <a:pt x="148496" y="77367"/>
                </a:lnTo>
                <a:lnTo>
                  <a:pt x="91041" y="77487"/>
                </a:lnTo>
                <a:lnTo>
                  <a:pt x="91041" y="77487"/>
                </a:lnTo>
                <a:lnTo>
                  <a:pt x="125946" y="0"/>
                </a:lnTo>
                <a:close/>
              </a:path>
            </a:pathLst>
          </a:custGeom>
          <a:solidFill>
            <a:srgbClr val="FFE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1" name="Google Shape;3031;p49"/>
          <p:cNvGrpSpPr/>
          <p:nvPr/>
        </p:nvGrpSpPr>
        <p:grpSpPr>
          <a:xfrm>
            <a:off x="6510197" y="3059406"/>
            <a:ext cx="731599" cy="900122"/>
            <a:chOff x="407900" y="977800"/>
            <a:chExt cx="942540" cy="1159652"/>
          </a:xfrm>
        </p:grpSpPr>
        <p:sp>
          <p:nvSpPr>
            <p:cNvPr id="3032" name="Google Shape;3032;p49"/>
            <p:cNvSpPr/>
            <p:nvPr/>
          </p:nvSpPr>
          <p:spPr>
            <a:xfrm>
              <a:off x="407900" y="977800"/>
              <a:ext cx="942540" cy="1069350"/>
            </a:xfrm>
            <a:custGeom>
              <a:avLst/>
              <a:gdLst/>
              <a:ahLst/>
              <a:cxnLst/>
              <a:rect l="l" t="t" r="r" b="b"/>
              <a:pathLst>
                <a:path w="34116" h="38706" extrusionOk="0">
                  <a:moveTo>
                    <a:pt x="17058" y="0"/>
                  </a:moveTo>
                  <a:cubicBezTo>
                    <a:pt x="9371" y="0"/>
                    <a:pt x="2792" y="5431"/>
                    <a:pt x="1377" y="13004"/>
                  </a:cubicBezTo>
                  <a:cubicBezTo>
                    <a:pt x="0" y="20539"/>
                    <a:pt x="4169" y="27996"/>
                    <a:pt x="11321" y="30750"/>
                  </a:cubicBezTo>
                  <a:lnTo>
                    <a:pt x="11321" y="36755"/>
                  </a:lnTo>
                  <a:cubicBezTo>
                    <a:pt x="11321" y="37826"/>
                    <a:pt x="12201" y="38705"/>
                    <a:pt x="13272" y="38705"/>
                  </a:cubicBezTo>
                  <a:lnTo>
                    <a:pt x="20844" y="38705"/>
                  </a:lnTo>
                  <a:cubicBezTo>
                    <a:pt x="21915" y="38705"/>
                    <a:pt x="22795" y="37864"/>
                    <a:pt x="22795" y="36755"/>
                  </a:cubicBezTo>
                  <a:lnTo>
                    <a:pt x="22795" y="30750"/>
                  </a:lnTo>
                  <a:cubicBezTo>
                    <a:pt x="29947" y="27996"/>
                    <a:pt x="34116" y="20539"/>
                    <a:pt x="32701" y="13004"/>
                  </a:cubicBezTo>
                  <a:cubicBezTo>
                    <a:pt x="31285" y="5431"/>
                    <a:pt x="24707" y="0"/>
                    <a:pt x="170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9"/>
            <p:cNvSpPr/>
            <p:nvPr/>
          </p:nvSpPr>
          <p:spPr>
            <a:xfrm>
              <a:off x="720138" y="2000266"/>
              <a:ext cx="318075" cy="28"/>
            </a:xfrm>
            <a:custGeom>
              <a:avLst/>
              <a:gdLst/>
              <a:ahLst/>
              <a:cxnLst/>
              <a:rect l="l" t="t" r="r" b="b"/>
              <a:pathLst>
                <a:path w="11513" h="1" fill="none" extrusionOk="0">
                  <a:moveTo>
                    <a:pt x="1" y="0"/>
                  </a:moveTo>
                  <a:lnTo>
                    <a:pt x="11513" y="0"/>
                  </a:lnTo>
                </a:path>
              </a:pathLst>
            </a:custGeom>
            <a:solidFill>
              <a:schemeClr val="accent1"/>
            </a:solidFill>
            <a:ln w="28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9"/>
            <p:cNvSpPr/>
            <p:nvPr/>
          </p:nvSpPr>
          <p:spPr>
            <a:xfrm>
              <a:off x="720138" y="1943214"/>
              <a:ext cx="318075" cy="28"/>
            </a:xfrm>
            <a:custGeom>
              <a:avLst/>
              <a:gdLst/>
              <a:ahLst/>
              <a:cxnLst/>
              <a:rect l="l" t="t" r="r" b="b"/>
              <a:pathLst>
                <a:path w="11513" h="1" fill="none" extrusionOk="0">
                  <a:moveTo>
                    <a:pt x="1" y="0"/>
                  </a:moveTo>
                  <a:lnTo>
                    <a:pt x="11513" y="0"/>
                  </a:lnTo>
                </a:path>
              </a:pathLst>
            </a:custGeom>
            <a:solidFill>
              <a:schemeClr val="accent1"/>
            </a:solidFill>
            <a:ln w="28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9"/>
            <p:cNvSpPr/>
            <p:nvPr/>
          </p:nvSpPr>
          <p:spPr>
            <a:xfrm>
              <a:off x="720138" y="1887212"/>
              <a:ext cx="318075" cy="28"/>
            </a:xfrm>
            <a:custGeom>
              <a:avLst/>
              <a:gdLst/>
              <a:ahLst/>
              <a:cxnLst/>
              <a:rect l="l" t="t" r="r" b="b"/>
              <a:pathLst>
                <a:path w="11513" h="1" fill="none" extrusionOk="0">
                  <a:moveTo>
                    <a:pt x="1" y="0"/>
                  </a:moveTo>
                  <a:lnTo>
                    <a:pt x="11513" y="0"/>
                  </a:lnTo>
                </a:path>
              </a:pathLst>
            </a:custGeom>
            <a:solidFill>
              <a:schemeClr val="accent1"/>
            </a:solidFill>
            <a:ln w="28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9"/>
            <p:cNvSpPr/>
            <p:nvPr/>
          </p:nvSpPr>
          <p:spPr>
            <a:xfrm>
              <a:off x="766624" y="2044431"/>
              <a:ext cx="225109" cy="93022"/>
            </a:xfrm>
            <a:custGeom>
              <a:avLst/>
              <a:gdLst/>
              <a:ahLst/>
              <a:cxnLst/>
              <a:rect l="l" t="t" r="r" b="b"/>
              <a:pathLst>
                <a:path w="8148" h="3367" extrusionOk="0">
                  <a:moveTo>
                    <a:pt x="1" y="0"/>
                  </a:moveTo>
                  <a:lnTo>
                    <a:pt x="1" y="39"/>
                  </a:lnTo>
                  <a:lnTo>
                    <a:pt x="1" y="1301"/>
                  </a:lnTo>
                  <a:cubicBezTo>
                    <a:pt x="1" y="2448"/>
                    <a:pt x="919" y="3366"/>
                    <a:pt x="2066" y="3366"/>
                  </a:cubicBezTo>
                  <a:lnTo>
                    <a:pt x="6082" y="3366"/>
                  </a:lnTo>
                  <a:cubicBezTo>
                    <a:pt x="7229" y="3366"/>
                    <a:pt x="8147" y="2448"/>
                    <a:pt x="8147" y="1301"/>
                  </a:cubicBezTo>
                  <a:lnTo>
                    <a:pt x="81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9"/>
            <p:cNvSpPr/>
            <p:nvPr/>
          </p:nvSpPr>
          <p:spPr>
            <a:xfrm>
              <a:off x="683159" y="1392643"/>
              <a:ext cx="392034" cy="345565"/>
            </a:xfrm>
            <a:custGeom>
              <a:avLst/>
              <a:gdLst/>
              <a:ahLst/>
              <a:cxnLst/>
              <a:rect l="l" t="t" r="r" b="b"/>
              <a:pathLst>
                <a:path w="14190" h="12508" fill="none" extrusionOk="0">
                  <a:moveTo>
                    <a:pt x="14190" y="1"/>
                  </a:moveTo>
                  <a:lnTo>
                    <a:pt x="7076" y="12507"/>
                  </a:lnTo>
                  <a:lnTo>
                    <a:pt x="0" y="1"/>
                  </a:lnTo>
                </a:path>
              </a:pathLst>
            </a:custGeom>
            <a:solidFill>
              <a:schemeClr val="accent1"/>
            </a:solidFill>
            <a:ln w="38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9"/>
            <p:cNvSpPr/>
            <p:nvPr/>
          </p:nvSpPr>
          <p:spPr>
            <a:xfrm>
              <a:off x="729657" y="1537939"/>
              <a:ext cx="299040" cy="54979"/>
            </a:xfrm>
            <a:custGeom>
              <a:avLst/>
              <a:gdLst/>
              <a:ahLst/>
              <a:cxnLst/>
              <a:rect l="l" t="t" r="r" b="b"/>
              <a:pathLst>
                <a:path w="10824" h="1990" fill="none" extrusionOk="0">
                  <a:moveTo>
                    <a:pt x="10824" y="1990"/>
                  </a:moveTo>
                  <a:lnTo>
                    <a:pt x="9026" y="1"/>
                  </a:lnTo>
                  <a:lnTo>
                    <a:pt x="7229" y="1990"/>
                  </a:lnTo>
                  <a:lnTo>
                    <a:pt x="5431" y="1"/>
                  </a:lnTo>
                  <a:lnTo>
                    <a:pt x="3633" y="1990"/>
                  </a:lnTo>
                  <a:lnTo>
                    <a:pt x="1798" y="1"/>
                  </a:lnTo>
                  <a:lnTo>
                    <a:pt x="0" y="1990"/>
                  </a:lnTo>
                </a:path>
              </a:pathLst>
            </a:custGeom>
            <a:solidFill>
              <a:schemeClr val="accent1"/>
            </a:solidFill>
            <a:ln w="381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9" name="Google Shape;3039;p49"/>
          <p:cNvGrpSpPr/>
          <p:nvPr/>
        </p:nvGrpSpPr>
        <p:grpSpPr>
          <a:xfrm>
            <a:off x="1911646" y="1979167"/>
            <a:ext cx="513220" cy="103417"/>
            <a:chOff x="3147625" y="1505112"/>
            <a:chExt cx="803790" cy="161969"/>
          </a:xfrm>
        </p:grpSpPr>
        <p:sp>
          <p:nvSpPr>
            <p:cNvPr id="3040" name="Google Shape;3040;p49"/>
            <p:cNvSpPr/>
            <p:nvPr/>
          </p:nvSpPr>
          <p:spPr>
            <a:xfrm>
              <a:off x="3791416" y="1507081"/>
              <a:ext cx="160000" cy="160000"/>
            </a:xfrm>
            <a:custGeom>
              <a:avLst/>
              <a:gdLst/>
              <a:ahLst/>
              <a:cxnLst/>
              <a:rect l="l" t="t" r="r" b="b"/>
              <a:pathLst>
                <a:path w="6400" h="6400" extrusionOk="0">
                  <a:moveTo>
                    <a:pt x="3180" y="1"/>
                  </a:moveTo>
                  <a:cubicBezTo>
                    <a:pt x="1414" y="1"/>
                    <a:pt x="0" y="1453"/>
                    <a:pt x="0" y="3220"/>
                  </a:cubicBezTo>
                  <a:cubicBezTo>
                    <a:pt x="0" y="4986"/>
                    <a:pt x="1414" y="6399"/>
                    <a:pt x="3180" y="6399"/>
                  </a:cubicBezTo>
                  <a:cubicBezTo>
                    <a:pt x="4947" y="6399"/>
                    <a:pt x="6399" y="4986"/>
                    <a:pt x="6399" y="3220"/>
                  </a:cubicBezTo>
                  <a:cubicBezTo>
                    <a:pt x="6399" y="1453"/>
                    <a:pt x="4947" y="1"/>
                    <a:pt x="3180" y="1"/>
                  </a:cubicBezTo>
                  <a:close/>
                </a:path>
              </a:pathLst>
            </a:custGeom>
            <a:solidFill>
              <a:srgbClr val="DD595D">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9"/>
            <p:cNvSpPr/>
            <p:nvPr/>
          </p:nvSpPr>
          <p:spPr>
            <a:xfrm>
              <a:off x="3147625" y="1505112"/>
              <a:ext cx="159975" cy="159000"/>
            </a:xfrm>
            <a:custGeom>
              <a:avLst/>
              <a:gdLst/>
              <a:ahLst/>
              <a:cxnLst/>
              <a:rect l="l" t="t" r="r" b="b"/>
              <a:pathLst>
                <a:path w="6399" h="6360" extrusionOk="0">
                  <a:moveTo>
                    <a:pt x="3219" y="0"/>
                  </a:moveTo>
                  <a:cubicBezTo>
                    <a:pt x="1453" y="0"/>
                    <a:pt x="0" y="1413"/>
                    <a:pt x="0" y="3180"/>
                  </a:cubicBezTo>
                  <a:cubicBezTo>
                    <a:pt x="0" y="4946"/>
                    <a:pt x="1453" y="6360"/>
                    <a:pt x="3219" y="6360"/>
                  </a:cubicBezTo>
                  <a:cubicBezTo>
                    <a:pt x="4946" y="6360"/>
                    <a:pt x="6399" y="4946"/>
                    <a:pt x="6399" y="3180"/>
                  </a:cubicBezTo>
                  <a:cubicBezTo>
                    <a:pt x="6399" y="1413"/>
                    <a:pt x="4946" y="0"/>
                    <a:pt x="3219" y="0"/>
                  </a:cubicBezTo>
                  <a:close/>
                </a:path>
              </a:pathLst>
            </a:custGeom>
            <a:solidFill>
              <a:srgbClr val="DD595D">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 name="Google Shape;3042;p49"/>
          <p:cNvGrpSpPr/>
          <p:nvPr/>
        </p:nvGrpSpPr>
        <p:grpSpPr>
          <a:xfrm>
            <a:off x="6619371" y="1936292"/>
            <a:ext cx="513220" cy="103417"/>
            <a:chOff x="3147625" y="1505112"/>
            <a:chExt cx="803790" cy="161969"/>
          </a:xfrm>
        </p:grpSpPr>
        <p:sp>
          <p:nvSpPr>
            <p:cNvPr id="3043" name="Google Shape;3043;p49"/>
            <p:cNvSpPr/>
            <p:nvPr/>
          </p:nvSpPr>
          <p:spPr>
            <a:xfrm>
              <a:off x="3791416" y="1507081"/>
              <a:ext cx="160000" cy="160000"/>
            </a:xfrm>
            <a:custGeom>
              <a:avLst/>
              <a:gdLst/>
              <a:ahLst/>
              <a:cxnLst/>
              <a:rect l="l" t="t" r="r" b="b"/>
              <a:pathLst>
                <a:path w="6400" h="6400" extrusionOk="0">
                  <a:moveTo>
                    <a:pt x="3180" y="1"/>
                  </a:moveTo>
                  <a:cubicBezTo>
                    <a:pt x="1414" y="1"/>
                    <a:pt x="0" y="1453"/>
                    <a:pt x="0" y="3220"/>
                  </a:cubicBezTo>
                  <a:cubicBezTo>
                    <a:pt x="0" y="4986"/>
                    <a:pt x="1414" y="6399"/>
                    <a:pt x="3180" y="6399"/>
                  </a:cubicBezTo>
                  <a:cubicBezTo>
                    <a:pt x="4947" y="6399"/>
                    <a:pt x="6399" y="4986"/>
                    <a:pt x="6399" y="3220"/>
                  </a:cubicBezTo>
                  <a:cubicBezTo>
                    <a:pt x="6399" y="1453"/>
                    <a:pt x="4947" y="1"/>
                    <a:pt x="3180" y="1"/>
                  </a:cubicBezTo>
                  <a:close/>
                </a:path>
              </a:pathLst>
            </a:custGeom>
            <a:solidFill>
              <a:srgbClr val="DD595D">
                <a:alpha val="43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9"/>
            <p:cNvSpPr/>
            <p:nvPr/>
          </p:nvSpPr>
          <p:spPr>
            <a:xfrm>
              <a:off x="3147625" y="1505112"/>
              <a:ext cx="159975" cy="159000"/>
            </a:xfrm>
            <a:custGeom>
              <a:avLst/>
              <a:gdLst/>
              <a:ahLst/>
              <a:cxnLst/>
              <a:rect l="l" t="t" r="r" b="b"/>
              <a:pathLst>
                <a:path w="6399" h="6360" extrusionOk="0">
                  <a:moveTo>
                    <a:pt x="3219" y="0"/>
                  </a:moveTo>
                  <a:cubicBezTo>
                    <a:pt x="1453" y="0"/>
                    <a:pt x="0" y="1413"/>
                    <a:pt x="0" y="3180"/>
                  </a:cubicBezTo>
                  <a:cubicBezTo>
                    <a:pt x="0" y="4946"/>
                    <a:pt x="1453" y="6360"/>
                    <a:pt x="3219" y="6360"/>
                  </a:cubicBezTo>
                  <a:cubicBezTo>
                    <a:pt x="4946" y="6360"/>
                    <a:pt x="6399" y="4946"/>
                    <a:pt x="6399" y="3180"/>
                  </a:cubicBezTo>
                  <a:cubicBezTo>
                    <a:pt x="6399" y="1413"/>
                    <a:pt x="4946" y="0"/>
                    <a:pt x="3219" y="0"/>
                  </a:cubicBezTo>
                  <a:close/>
                </a:path>
              </a:pathLst>
            </a:custGeom>
            <a:solidFill>
              <a:srgbClr val="DD595D">
                <a:alpha val="43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5" name="Google Shape;3045;p49"/>
          <p:cNvSpPr txBox="1">
            <a:spLocks noGrp="1"/>
          </p:cNvSpPr>
          <p:nvPr>
            <p:ph type="subTitle" idx="4294967295"/>
          </p:nvPr>
        </p:nvSpPr>
        <p:spPr>
          <a:xfrm>
            <a:off x="3674850" y="3332405"/>
            <a:ext cx="1794300" cy="371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0">
                <a:latin typeface="Boogaloo"/>
                <a:ea typeface="Boogaloo"/>
                <a:cs typeface="Boogaloo"/>
                <a:sym typeface="Boogaloo"/>
              </a:rPr>
              <a:t>SOLUTIONS</a:t>
            </a:r>
            <a:endParaRPr b="0">
              <a:latin typeface="Boogaloo"/>
              <a:ea typeface="Boogaloo"/>
              <a:cs typeface="Boogaloo"/>
              <a:sym typeface="Boogaloo"/>
            </a:endParaRPr>
          </a:p>
        </p:txBody>
      </p:sp>
      <p:sp>
        <p:nvSpPr>
          <p:cNvPr id="3046" name="Google Shape;3046;p49"/>
          <p:cNvSpPr txBox="1">
            <a:spLocks noGrp="1"/>
          </p:cNvSpPr>
          <p:nvPr>
            <p:ph type="subTitle" idx="4294967295"/>
          </p:nvPr>
        </p:nvSpPr>
        <p:spPr>
          <a:xfrm>
            <a:off x="3674850" y="1395325"/>
            <a:ext cx="1794300" cy="371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0">
                <a:latin typeface="Boogaloo"/>
                <a:ea typeface="Boogaloo"/>
                <a:cs typeface="Boogaloo"/>
                <a:sym typeface="Boogaloo"/>
              </a:rPr>
              <a:t>PROBLEMS</a:t>
            </a:r>
            <a:endParaRPr b="0">
              <a:latin typeface="Boogaloo"/>
              <a:ea typeface="Boogaloo"/>
              <a:cs typeface="Boogaloo"/>
              <a:sym typeface="Boogaloo"/>
            </a:endParaRPr>
          </a:p>
        </p:txBody>
      </p:sp>
      <p:sp>
        <p:nvSpPr>
          <p:cNvPr id="3047" name="Google Shape;3047;p49"/>
          <p:cNvSpPr txBox="1">
            <a:spLocks noGrp="1"/>
          </p:cNvSpPr>
          <p:nvPr>
            <p:ph type="body" idx="1"/>
          </p:nvPr>
        </p:nvSpPr>
        <p:spPr>
          <a:xfrm>
            <a:off x="3573300" y="3642460"/>
            <a:ext cx="1997400" cy="110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3048" name="Google Shape;3048;p49"/>
          <p:cNvSpPr txBox="1">
            <a:spLocks noGrp="1"/>
          </p:cNvSpPr>
          <p:nvPr>
            <p:ph type="body" idx="2"/>
          </p:nvPr>
        </p:nvSpPr>
        <p:spPr>
          <a:xfrm>
            <a:off x="3573300" y="1714236"/>
            <a:ext cx="1997400" cy="110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052"/>
        <p:cNvGrpSpPr/>
        <p:nvPr/>
      </p:nvGrpSpPr>
      <p:grpSpPr>
        <a:xfrm>
          <a:off x="0" y="0"/>
          <a:ext cx="0" cy="0"/>
          <a:chOff x="0" y="0"/>
          <a:chExt cx="0" cy="0"/>
        </a:xfrm>
      </p:grpSpPr>
      <p:sp>
        <p:nvSpPr>
          <p:cNvPr id="3053" name="Google Shape;3053;p50"/>
          <p:cNvSpPr txBox="1">
            <a:spLocks noGrp="1"/>
          </p:cNvSpPr>
          <p:nvPr>
            <p:ph type="title"/>
          </p:nvPr>
        </p:nvSpPr>
        <p:spPr>
          <a:xfrm>
            <a:off x="4588110" y="540000"/>
            <a:ext cx="3932100" cy="535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LEARNING FLOW</a:t>
            </a:r>
            <a:endParaRPr/>
          </a:p>
        </p:txBody>
      </p:sp>
      <p:sp>
        <p:nvSpPr>
          <p:cNvPr id="3054" name="Google Shape;3054;p50"/>
          <p:cNvSpPr txBox="1">
            <a:spLocks noGrp="1"/>
          </p:cNvSpPr>
          <p:nvPr>
            <p:ph type="subTitle" idx="1"/>
          </p:nvPr>
        </p:nvSpPr>
        <p:spPr>
          <a:xfrm>
            <a:off x="6187000" y="1075200"/>
            <a:ext cx="2340600" cy="663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Despite being red, Mars is a cold place</a:t>
            </a:r>
            <a:endParaRPr/>
          </a:p>
        </p:txBody>
      </p:sp>
      <p:grpSp>
        <p:nvGrpSpPr>
          <p:cNvPr id="3055" name="Google Shape;3055;p50"/>
          <p:cNvGrpSpPr/>
          <p:nvPr/>
        </p:nvGrpSpPr>
        <p:grpSpPr>
          <a:xfrm>
            <a:off x="719996" y="539990"/>
            <a:ext cx="3852733" cy="4063122"/>
            <a:chOff x="526432" y="628668"/>
            <a:chExt cx="4049115" cy="3962476"/>
          </a:xfrm>
        </p:grpSpPr>
        <p:sp>
          <p:nvSpPr>
            <p:cNvPr id="3056" name="Google Shape;3056;p50"/>
            <p:cNvSpPr/>
            <p:nvPr/>
          </p:nvSpPr>
          <p:spPr>
            <a:xfrm>
              <a:off x="538582" y="3040728"/>
              <a:ext cx="904800" cy="554700"/>
            </a:xfrm>
            <a:prstGeom prst="flowChartAlternateProcess">
              <a:avLst/>
            </a:prstGeom>
            <a:solidFill>
              <a:srgbClr val="FFFFC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2000" b="1">
                <a:latin typeface="Caveat"/>
                <a:ea typeface="Caveat"/>
                <a:cs typeface="Caveat"/>
                <a:sym typeface="Caveat"/>
              </a:endParaRPr>
            </a:p>
          </p:txBody>
        </p:sp>
        <p:sp>
          <p:nvSpPr>
            <p:cNvPr id="3057" name="Google Shape;3057;p50"/>
            <p:cNvSpPr/>
            <p:nvPr/>
          </p:nvSpPr>
          <p:spPr>
            <a:xfrm rot="-136754">
              <a:off x="538374" y="2947746"/>
              <a:ext cx="905216" cy="554646"/>
            </a:xfrm>
            <a:prstGeom prst="flowChartAlternateProcess">
              <a:avLst/>
            </a:prstGeom>
            <a:noFill/>
            <a:ln w="28575" cap="flat" cmpd="sng">
              <a:solidFill>
                <a:srgbClr val="83B0A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solidFill>
                    <a:schemeClr val="dk1"/>
                  </a:solidFill>
                  <a:latin typeface="Boogaloo"/>
                  <a:ea typeface="Boogaloo"/>
                  <a:cs typeface="Boogaloo"/>
                  <a:sym typeface="Boogaloo"/>
                </a:rPr>
                <a:t>YES</a:t>
              </a:r>
              <a:endParaRPr sz="1900">
                <a:solidFill>
                  <a:schemeClr val="dk1"/>
                </a:solidFill>
                <a:latin typeface="Boogaloo"/>
                <a:ea typeface="Boogaloo"/>
                <a:cs typeface="Boogaloo"/>
                <a:sym typeface="Boogaloo"/>
              </a:endParaRPr>
            </a:p>
          </p:txBody>
        </p:sp>
        <p:sp>
          <p:nvSpPr>
            <p:cNvPr id="3058" name="Google Shape;3058;p50"/>
            <p:cNvSpPr/>
            <p:nvPr/>
          </p:nvSpPr>
          <p:spPr>
            <a:xfrm>
              <a:off x="3563346" y="3176341"/>
              <a:ext cx="904800" cy="554700"/>
            </a:xfrm>
            <a:prstGeom prst="flowChartAlternateProcess">
              <a:avLst/>
            </a:prstGeom>
            <a:solidFill>
              <a:srgbClr val="FFFFC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2000" b="1">
                <a:latin typeface="Caveat"/>
                <a:ea typeface="Caveat"/>
                <a:cs typeface="Caveat"/>
                <a:sym typeface="Caveat"/>
              </a:endParaRPr>
            </a:p>
          </p:txBody>
        </p:sp>
        <p:sp>
          <p:nvSpPr>
            <p:cNvPr id="3059" name="Google Shape;3059;p50"/>
            <p:cNvSpPr/>
            <p:nvPr/>
          </p:nvSpPr>
          <p:spPr>
            <a:xfrm rot="-136754">
              <a:off x="3658389" y="3176352"/>
              <a:ext cx="905216" cy="554646"/>
            </a:xfrm>
            <a:prstGeom prst="flowChartAlternateProcess">
              <a:avLst/>
            </a:prstGeom>
            <a:noFill/>
            <a:ln w="28575" cap="flat" cmpd="sng">
              <a:solidFill>
                <a:srgbClr val="83B0A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900" b="1">
                  <a:solidFill>
                    <a:schemeClr val="dk1"/>
                  </a:solidFill>
                  <a:latin typeface="Boogaloo"/>
                  <a:ea typeface="Boogaloo"/>
                  <a:cs typeface="Boogaloo"/>
                  <a:sym typeface="Boogaloo"/>
                </a:rPr>
                <a:t>NO</a:t>
              </a:r>
              <a:endParaRPr sz="1900" b="1">
                <a:solidFill>
                  <a:schemeClr val="dk1"/>
                </a:solidFill>
                <a:latin typeface="Boogaloo"/>
                <a:ea typeface="Boogaloo"/>
                <a:cs typeface="Boogaloo"/>
                <a:sym typeface="Boogaloo"/>
              </a:endParaRPr>
            </a:p>
          </p:txBody>
        </p:sp>
        <p:sp>
          <p:nvSpPr>
            <p:cNvPr id="3060" name="Google Shape;3060;p50"/>
            <p:cNvSpPr/>
            <p:nvPr/>
          </p:nvSpPr>
          <p:spPr>
            <a:xfrm>
              <a:off x="2056088" y="628668"/>
              <a:ext cx="839400" cy="799500"/>
            </a:xfrm>
            <a:prstGeom prst="flowChartConnector">
              <a:avLst/>
            </a:pr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b="1">
                <a:latin typeface="Caveat"/>
                <a:ea typeface="Caveat"/>
                <a:cs typeface="Caveat"/>
                <a:sym typeface="Caveat"/>
              </a:endParaRPr>
            </a:p>
          </p:txBody>
        </p:sp>
        <p:sp>
          <p:nvSpPr>
            <p:cNvPr id="3061" name="Google Shape;3061;p50"/>
            <p:cNvSpPr/>
            <p:nvPr/>
          </p:nvSpPr>
          <p:spPr>
            <a:xfrm>
              <a:off x="2091695" y="647111"/>
              <a:ext cx="839400" cy="762600"/>
            </a:xfrm>
            <a:prstGeom prst="flowChartConnector">
              <a:avLst/>
            </a:prstGeom>
            <a:noFill/>
            <a:ln w="28575" cap="flat" cmpd="sng">
              <a:solidFill>
                <a:srgbClr val="83B0A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900">
                  <a:solidFill>
                    <a:schemeClr val="dk1"/>
                  </a:solidFill>
                  <a:latin typeface="Boogaloo"/>
                  <a:ea typeface="Boogaloo"/>
                  <a:cs typeface="Boogaloo"/>
                  <a:sym typeface="Boogaloo"/>
                </a:rPr>
                <a:t>SIT</a:t>
              </a:r>
              <a:endParaRPr sz="1900">
                <a:solidFill>
                  <a:schemeClr val="dk1"/>
                </a:solidFill>
                <a:latin typeface="Boogaloo"/>
                <a:ea typeface="Boogaloo"/>
                <a:cs typeface="Boogaloo"/>
                <a:sym typeface="Boogaloo"/>
              </a:endParaRPr>
            </a:p>
          </p:txBody>
        </p:sp>
        <p:sp>
          <p:nvSpPr>
            <p:cNvPr id="3062" name="Google Shape;3062;p50"/>
            <p:cNvSpPr/>
            <p:nvPr/>
          </p:nvSpPr>
          <p:spPr>
            <a:xfrm>
              <a:off x="1488050" y="1939900"/>
              <a:ext cx="2107750" cy="1073725"/>
            </a:xfrm>
            <a:prstGeom prst="flowChartDecision">
              <a:avLst/>
            </a:pr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b="1">
                <a:latin typeface="Caveat"/>
                <a:ea typeface="Caveat"/>
                <a:cs typeface="Caveat"/>
                <a:sym typeface="Caveat"/>
              </a:endParaRPr>
            </a:p>
          </p:txBody>
        </p:sp>
        <p:sp>
          <p:nvSpPr>
            <p:cNvPr id="3063" name="Google Shape;3063;p50"/>
            <p:cNvSpPr/>
            <p:nvPr/>
          </p:nvSpPr>
          <p:spPr>
            <a:xfrm>
              <a:off x="1391550" y="1878813"/>
              <a:ext cx="2309925" cy="1073725"/>
            </a:xfrm>
            <a:prstGeom prst="flowChartDecision">
              <a:avLst/>
            </a:prstGeom>
            <a:noFill/>
            <a:ln w="28575" cap="flat" cmpd="sng">
              <a:solidFill>
                <a:srgbClr val="83B0AB"/>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5B2018"/>
                  </a:solidFill>
                  <a:latin typeface="Boogaloo"/>
                  <a:ea typeface="Boogaloo"/>
                  <a:cs typeface="Boogaloo"/>
                  <a:sym typeface="Boogaloo"/>
                </a:rPr>
                <a:t>OBEY?</a:t>
              </a:r>
              <a:endParaRPr sz="1800">
                <a:solidFill>
                  <a:srgbClr val="5B2018"/>
                </a:solidFill>
                <a:latin typeface="Boogaloo"/>
                <a:ea typeface="Boogaloo"/>
                <a:cs typeface="Boogaloo"/>
                <a:sym typeface="Boogaloo"/>
              </a:endParaRPr>
            </a:p>
          </p:txBody>
        </p:sp>
        <p:grpSp>
          <p:nvGrpSpPr>
            <p:cNvPr id="3064" name="Google Shape;3064;p50"/>
            <p:cNvGrpSpPr/>
            <p:nvPr/>
          </p:nvGrpSpPr>
          <p:grpSpPr>
            <a:xfrm>
              <a:off x="1872589" y="3613294"/>
              <a:ext cx="1124933" cy="977850"/>
              <a:chOff x="5372790" y="1345638"/>
              <a:chExt cx="2051674" cy="1872200"/>
            </a:xfrm>
          </p:grpSpPr>
          <p:sp>
            <p:nvSpPr>
              <p:cNvPr id="3065" name="Google Shape;3065;p50"/>
              <p:cNvSpPr/>
              <p:nvPr/>
            </p:nvSpPr>
            <p:spPr>
              <a:xfrm rot="1217082">
                <a:off x="5575066" y="1563080"/>
                <a:ext cx="1511523" cy="1437317"/>
              </a:xfrm>
              <a:custGeom>
                <a:avLst/>
                <a:gdLst/>
                <a:ahLst/>
                <a:cxnLst/>
                <a:rect l="l" t="t" r="r" b="b"/>
                <a:pathLst>
                  <a:path w="4340" h="4127" extrusionOk="0">
                    <a:moveTo>
                      <a:pt x="3289" y="0"/>
                    </a:moveTo>
                    <a:cubicBezTo>
                      <a:pt x="3026" y="0"/>
                      <a:pt x="2763" y="146"/>
                      <a:pt x="2600" y="400"/>
                    </a:cubicBezTo>
                    <a:cubicBezTo>
                      <a:pt x="2368" y="797"/>
                      <a:pt x="2243" y="1231"/>
                      <a:pt x="2214" y="1695"/>
                    </a:cubicBezTo>
                    <a:cubicBezTo>
                      <a:pt x="1909" y="1321"/>
                      <a:pt x="1260" y="735"/>
                      <a:pt x="703" y="735"/>
                    </a:cubicBezTo>
                    <a:cubicBezTo>
                      <a:pt x="642" y="735"/>
                      <a:pt x="581" y="743"/>
                      <a:pt x="523" y="758"/>
                    </a:cubicBezTo>
                    <a:cubicBezTo>
                      <a:pt x="1" y="884"/>
                      <a:pt x="88" y="1763"/>
                      <a:pt x="242" y="2140"/>
                    </a:cubicBezTo>
                    <a:cubicBezTo>
                      <a:pt x="658" y="3155"/>
                      <a:pt x="1731" y="3725"/>
                      <a:pt x="2774" y="4082"/>
                    </a:cubicBezTo>
                    <a:cubicBezTo>
                      <a:pt x="2818" y="4113"/>
                      <a:pt x="2867" y="4126"/>
                      <a:pt x="2917" y="4126"/>
                    </a:cubicBezTo>
                    <a:cubicBezTo>
                      <a:pt x="3010" y="4126"/>
                      <a:pt x="3104" y="4077"/>
                      <a:pt x="3161" y="3995"/>
                    </a:cubicBezTo>
                    <a:cubicBezTo>
                      <a:pt x="3866" y="3242"/>
                      <a:pt x="4340" y="2208"/>
                      <a:pt x="4195" y="1183"/>
                    </a:cubicBezTo>
                    <a:cubicBezTo>
                      <a:pt x="4166" y="864"/>
                      <a:pt x="4050" y="555"/>
                      <a:pt x="3857" y="284"/>
                    </a:cubicBezTo>
                    <a:cubicBezTo>
                      <a:pt x="3700" y="89"/>
                      <a:pt x="3494" y="0"/>
                      <a:pt x="3289"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0"/>
              <p:cNvSpPr/>
              <p:nvPr/>
            </p:nvSpPr>
            <p:spPr>
              <a:xfrm rot="1217082">
                <a:off x="5710666" y="1563080"/>
                <a:ext cx="1511523" cy="1437317"/>
              </a:xfrm>
              <a:custGeom>
                <a:avLst/>
                <a:gdLst/>
                <a:ahLst/>
                <a:cxnLst/>
                <a:rect l="l" t="t" r="r" b="b"/>
                <a:pathLst>
                  <a:path w="4340" h="4127" extrusionOk="0">
                    <a:moveTo>
                      <a:pt x="3289" y="0"/>
                    </a:moveTo>
                    <a:cubicBezTo>
                      <a:pt x="3026" y="0"/>
                      <a:pt x="2763" y="146"/>
                      <a:pt x="2600" y="400"/>
                    </a:cubicBezTo>
                    <a:cubicBezTo>
                      <a:pt x="2368" y="797"/>
                      <a:pt x="2243" y="1231"/>
                      <a:pt x="2214" y="1695"/>
                    </a:cubicBezTo>
                    <a:cubicBezTo>
                      <a:pt x="1909" y="1321"/>
                      <a:pt x="1260" y="735"/>
                      <a:pt x="703" y="735"/>
                    </a:cubicBezTo>
                    <a:cubicBezTo>
                      <a:pt x="642" y="735"/>
                      <a:pt x="581" y="743"/>
                      <a:pt x="523" y="758"/>
                    </a:cubicBezTo>
                    <a:cubicBezTo>
                      <a:pt x="1" y="884"/>
                      <a:pt x="88" y="1763"/>
                      <a:pt x="242" y="2140"/>
                    </a:cubicBezTo>
                    <a:cubicBezTo>
                      <a:pt x="658" y="3155"/>
                      <a:pt x="1731" y="3725"/>
                      <a:pt x="2774" y="4082"/>
                    </a:cubicBezTo>
                    <a:cubicBezTo>
                      <a:pt x="2818" y="4113"/>
                      <a:pt x="2867" y="4126"/>
                      <a:pt x="2917" y="4126"/>
                    </a:cubicBezTo>
                    <a:cubicBezTo>
                      <a:pt x="3010" y="4126"/>
                      <a:pt x="3104" y="4077"/>
                      <a:pt x="3161" y="3995"/>
                    </a:cubicBezTo>
                    <a:cubicBezTo>
                      <a:pt x="3866" y="3242"/>
                      <a:pt x="4340" y="2208"/>
                      <a:pt x="4195" y="1183"/>
                    </a:cubicBezTo>
                    <a:cubicBezTo>
                      <a:pt x="4166" y="864"/>
                      <a:pt x="4050" y="555"/>
                      <a:pt x="3857" y="284"/>
                    </a:cubicBezTo>
                    <a:cubicBezTo>
                      <a:pt x="3700" y="89"/>
                      <a:pt x="3494" y="0"/>
                      <a:pt x="3289" y="0"/>
                    </a:cubicBezTo>
                    <a:close/>
                  </a:path>
                </a:pathLst>
              </a:custGeom>
              <a:noFill/>
              <a:ln w="28575" cap="flat" cmpd="sng">
                <a:solidFill>
                  <a:srgbClr val="83B0A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067" name="Google Shape;3067;p50"/>
            <p:cNvCxnSpPr>
              <a:stCxn id="3061" idx="4"/>
              <a:endCxn id="3063" idx="0"/>
            </p:cNvCxnSpPr>
            <p:nvPr/>
          </p:nvCxnSpPr>
          <p:spPr>
            <a:xfrm rot="-5400000" flipH="1">
              <a:off x="2294495" y="1626611"/>
              <a:ext cx="468900" cy="35100"/>
            </a:xfrm>
            <a:prstGeom prst="curvedConnector3">
              <a:avLst>
                <a:gd name="adj1" fmla="val 50021"/>
              </a:avLst>
            </a:prstGeom>
            <a:noFill/>
            <a:ln w="28575" cap="flat" cmpd="sng">
              <a:solidFill>
                <a:srgbClr val="83B0AB"/>
              </a:solidFill>
              <a:prstDash val="solid"/>
              <a:round/>
              <a:headEnd type="none" w="med" len="med"/>
              <a:tailEnd type="none" w="med" len="med"/>
            </a:ln>
          </p:spPr>
        </p:cxnSp>
        <p:cxnSp>
          <p:nvCxnSpPr>
            <p:cNvPr id="3068" name="Google Shape;3068;p50"/>
            <p:cNvCxnSpPr>
              <a:stCxn id="3063" idx="1"/>
              <a:endCxn id="3057" idx="0"/>
            </p:cNvCxnSpPr>
            <p:nvPr/>
          </p:nvCxnSpPr>
          <p:spPr>
            <a:xfrm flipH="1">
              <a:off x="978750" y="2415675"/>
              <a:ext cx="412800" cy="532500"/>
            </a:xfrm>
            <a:prstGeom prst="curvedConnector2">
              <a:avLst/>
            </a:prstGeom>
            <a:noFill/>
            <a:ln w="28575" cap="flat" cmpd="sng">
              <a:solidFill>
                <a:srgbClr val="83B0AB"/>
              </a:solidFill>
              <a:prstDash val="solid"/>
              <a:round/>
              <a:headEnd type="none" w="med" len="med"/>
              <a:tailEnd type="none" w="med" len="med"/>
            </a:ln>
          </p:spPr>
        </p:cxnSp>
        <p:cxnSp>
          <p:nvCxnSpPr>
            <p:cNvPr id="3069" name="Google Shape;3069;p50"/>
            <p:cNvCxnSpPr>
              <a:stCxn id="3063" idx="3"/>
              <a:endCxn id="3059" idx="0"/>
            </p:cNvCxnSpPr>
            <p:nvPr/>
          </p:nvCxnSpPr>
          <p:spPr>
            <a:xfrm>
              <a:off x="3701475" y="2415675"/>
              <a:ext cx="397200" cy="761100"/>
            </a:xfrm>
            <a:prstGeom prst="curvedConnector2">
              <a:avLst/>
            </a:prstGeom>
            <a:noFill/>
            <a:ln w="28575" cap="flat" cmpd="sng">
              <a:solidFill>
                <a:srgbClr val="83B0AB"/>
              </a:solidFill>
              <a:prstDash val="solid"/>
              <a:round/>
              <a:headEnd type="none" w="med" len="med"/>
              <a:tailEnd type="none" w="med" len="med"/>
            </a:ln>
          </p:spPr>
        </p:cxnSp>
        <p:cxnSp>
          <p:nvCxnSpPr>
            <p:cNvPr id="3070" name="Google Shape;3070;p50"/>
            <p:cNvCxnSpPr>
              <a:stCxn id="3057" idx="2"/>
            </p:cNvCxnSpPr>
            <p:nvPr/>
          </p:nvCxnSpPr>
          <p:spPr>
            <a:xfrm rot="-5400000" flipH="1">
              <a:off x="1256482" y="3248919"/>
              <a:ext cx="680400" cy="1186800"/>
            </a:xfrm>
            <a:prstGeom prst="curvedConnector2">
              <a:avLst/>
            </a:prstGeom>
            <a:noFill/>
            <a:ln w="28575" cap="flat" cmpd="sng">
              <a:solidFill>
                <a:srgbClr val="83B0AB"/>
              </a:solidFill>
              <a:prstDash val="solid"/>
              <a:round/>
              <a:headEnd type="none" w="med" len="med"/>
              <a:tailEnd type="none" w="med" len="med"/>
            </a:ln>
          </p:spPr>
        </p:cxnSp>
        <p:cxnSp>
          <p:nvCxnSpPr>
            <p:cNvPr id="3071" name="Google Shape;3071;p50"/>
            <p:cNvCxnSpPr>
              <a:stCxn id="3061" idx="6"/>
              <a:endCxn id="3059" idx="3"/>
            </p:cNvCxnSpPr>
            <p:nvPr/>
          </p:nvCxnSpPr>
          <p:spPr>
            <a:xfrm>
              <a:off x="2931095" y="1028411"/>
              <a:ext cx="1632300" cy="2407200"/>
            </a:xfrm>
            <a:prstGeom prst="curvedConnector3">
              <a:avLst>
                <a:gd name="adj1" fmla="val 115831"/>
              </a:avLst>
            </a:prstGeom>
            <a:noFill/>
            <a:ln w="28575" cap="flat" cmpd="sng">
              <a:solidFill>
                <a:srgbClr val="83B0AB"/>
              </a:solidFill>
              <a:prstDash val="solid"/>
              <a:round/>
              <a:headEnd type="none" w="med" len="med"/>
              <a:tailEnd type="none" w="med" len="med"/>
            </a:ln>
          </p:spPr>
        </p:cxnSp>
      </p:grpSp>
      <p:grpSp>
        <p:nvGrpSpPr>
          <p:cNvPr id="3072" name="Google Shape;3072;p50"/>
          <p:cNvGrpSpPr/>
          <p:nvPr/>
        </p:nvGrpSpPr>
        <p:grpSpPr>
          <a:xfrm flipH="1">
            <a:off x="4724392" y="1596241"/>
            <a:ext cx="3263472" cy="3029450"/>
            <a:chOff x="5411067" y="1916631"/>
            <a:chExt cx="2899576" cy="2691648"/>
          </a:xfrm>
        </p:grpSpPr>
        <p:sp>
          <p:nvSpPr>
            <p:cNvPr id="3073" name="Google Shape;3073;p50"/>
            <p:cNvSpPr/>
            <p:nvPr/>
          </p:nvSpPr>
          <p:spPr>
            <a:xfrm rot="-1094">
              <a:off x="5610792" y="4450505"/>
              <a:ext cx="669914" cy="139675"/>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0"/>
            <p:cNvSpPr/>
            <p:nvPr/>
          </p:nvSpPr>
          <p:spPr>
            <a:xfrm rot="-548">
              <a:off x="6974227" y="4468512"/>
              <a:ext cx="1336416" cy="139661"/>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5" name="Google Shape;3075;p50"/>
            <p:cNvGrpSpPr/>
            <p:nvPr/>
          </p:nvGrpSpPr>
          <p:grpSpPr>
            <a:xfrm>
              <a:off x="5411067" y="1916631"/>
              <a:ext cx="2695363" cy="2621593"/>
              <a:chOff x="4702750" y="1817375"/>
              <a:chExt cx="5315250" cy="5169775"/>
            </a:xfrm>
          </p:grpSpPr>
          <p:grpSp>
            <p:nvGrpSpPr>
              <p:cNvPr id="3076" name="Google Shape;3076;p50"/>
              <p:cNvGrpSpPr/>
              <p:nvPr/>
            </p:nvGrpSpPr>
            <p:grpSpPr>
              <a:xfrm>
                <a:off x="4702750" y="1817375"/>
                <a:ext cx="5315250" cy="5169775"/>
                <a:chOff x="1144725" y="238750"/>
                <a:chExt cx="5315250" cy="5169775"/>
              </a:xfrm>
            </p:grpSpPr>
            <p:sp>
              <p:nvSpPr>
                <p:cNvPr id="3077" name="Google Shape;3077;p50"/>
                <p:cNvSpPr/>
                <p:nvPr/>
              </p:nvSpPr>
              <p:spPr>
                <a:xfrm>
                  <a:off x="3248625" y="2235575"/>
                  <a:ext cx="571900" cy="258300"/>
                </a:xfrm>
                <a:custGeom>
                  <a:avLst/>
                  <a:gdLst/>
                  <a:ahLst/>
                  <a:cxnLst/>
                  <a:rect l="l" t="t" r="r" b="b"/>
                  <a:pathLst>
                    <a:path w="22876" h="10332" extrusionOk="0">
                      <a:moveTo>
                        <a:pt x="10982" y="0"/>
                      </a:moveTo>
                      <a:cubicBezTo>
                        <a:pt x="8933" y="0"/>
                        <a:pt x="6893" y="250"/>
                        <a:pt x="4897" y="739"/>
                      </a:cubicBezTo>
                      <a:cubicBezTo>
                        <a:pt x="4132" y="969"/>
                        <a:pt x="3367" y="1275"/>
                        <a:pt x="2678" y="1581"/>
                      </a:cubicBezTo>
                      <a:cubicBezTo>
                        <a:pt x="2296" y="1734"/>
                        <a:pt x="1837" y="1963"/>
                        <a:pt x="1990" y="2575"/>
                      </a:cubicBezTo>
                      <a:lnTo>
                        <a:pt x="2984" y="3188"/>
                      </a:lnTo>
                      <a:cubicBezTo>
                        <a:pt x="1913" y="3723"/>
                        <a:pt x="613" y="3800"/>
                        <a:pt x="1" y="4947"/>
                      </a:cubicBezTo>
                      <a:cubicBezTo>
                        <a:pt x="383" y="5712"/>
                        <a:pt x="1148" y="5559"/>
                        <a:pt x="1684" y="5712"/>
                      </a:cubicBezTo>
                      <a:lnTo>
                        <a:pt x="1225" y="6860"/>
                      </a:lnTo>
                      <a:cubicBezTo>
                        <a:pt x="1607" y="7013"/>
                        <a:pt x="2066" y="7089"/>
                        <a:pt x="2602" y="7166"/>
                      </a:cubicBezTo>
                      <a:cubicBezTo>
                        <a:pt x="3443" y="7319"/>
                        <a:pt x="4361" y="7319"/>
                        <a:pt x="5279" y="7395"/>
                      </a:cubicBezTo>
                      <a:cubicBezTo>
                        <a:pt x="5509" y="7472"/>
                        <a:pt x="5738" y="7548"/>
                        <a:pt x="5891" y="7625"/>
                      </a:cubicBezTo>
                      <a:cubicBezTo>
                        <a:pt x="4973" y="8466"/>
                        <a:pt x="3367" y="8543"/>
                        <a:pt x="3443" y="10303"/>
                      </a:cubicBezTo>
                      <a:cubicBezTo>
                        <a:pt x="3749" y="10322"/>
                        <a:pt x="4051" y="10331"/>
                        <a:pt x="4349" y="10331"/>
                      </a:cubicBezTo>
                      <a:cubicBezTo>
                        <a:pt x="5246" y="10331"/>
                        <a:pt x="6121" y="10245"/>
                        <a:pt x="7039" y="10073"/>
                      </a:cubicBezTo>
                      <a:cubicBezTo>
                        <a:pt x="9411" y="9920"/>
                        <a:pt x="11859" y="9614"/>
                        <a:pt x="14307" y="9614"/>
                      </a:cubicBezTo>
                      <a:cubicBezTo>
                        <a:pt x="14515" y="9624"/>
                        <a:pt x="14722" y="9629"/>
                        <a:pt x="14930" y="9629"/>
                      </a:cubicBezTo>
                      <a:cubicBezTo>
                        <a:pt x="16328" y="9629"/>
                        <a:pt x="17718" y="9412"/>
                        <a:pt x="19050" y="9079"/>
                      </a:cubicBezTo>
                      <a:cubicBezTo>
                        <a:pt x="19969" y="8772"/>
                        <a:pt x="20810" y="8313"/>
                        <a:pt x="21575" y="7701"/>
                      </a:cubicBezTo>
                      <a:cubicBezTo>
                        <a:pt x="22570" y="6936"/>
                        <a:pt x="22876" y="5636"/>
                        <a:pt x="22340" y="4488"/>
                      </a:cubicBezTo>
                      <a:cubicBezTo>
                        <a:pt x="21958" y="3723"/>
                        <a:pt x="21346" y="2958"/>
                        <a:pt x="20581" y="2499"/>
                      </a:cubicBezTo>
                      <a:cubicBezTo>
                        <a:pt x="19357" y="1581"/>
                        <a:pt x="17903" y="892"/>
                        <a:pt x="16373" y="586"/>
                      </a:cubicBezTo>
                      <a:cubicBezTo>
                        <a:pt x="14585" y="193"/>
                        <a:pt x="12780" y="0"/>
                        <a:pt x="10982"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0"/>
                <p:cNvSpPr/>
                <p:nvPr/>
              </p:nvSpPr>
              <p:spPr>
                <a:xfrm>
                  <a:off x="3587175" y="1322350"/>
                  <a:ext cx="1151425" cy="1233225"/>
                </a:xfrm>
                <a:custGeom>
                  <a:avLst/>
                  <a:gdLst/>
                  <a:ahLst/>
                  <a:cxnLst/>
                  <a:rect l="l" t="t" r="r" b="b"/>
                  <a:pathLst>
                    <a:path w="46057" h="49329" extrusionOk="0">
                      <a:moveTo>
                        <a:pt x="40181" y="1"/>
                      </a:moveTo>
                      <a:cubicBezTo>
                        <a:pt x="39871" y="1"/>
                        <a:pt x="39558" y="29"/>
                        <a:pt x="39248" y="86"/>
                      </a:cubicBezTo>
                      <a:cubicBezTo>
                        <a:pt x="37335" y="392"/>
                        <a:pt x="35652" y="1387"/>
                        <a:pt x="34504" y="2917"/>
                      </a:cubicBezTo>
                      <a:cubicBezTo>
                        <a:pt x="32745" y="5289"/>
                        <a:pt x="31367" y="7814"/>
                        <a:pt x="30373" y="10568"/>
                      </a:cubicBezTo>
                      <a:cubicBezTo>
                        <a:pt x="29302" y="13704"/>
                        <a:pt x="28307" y="16841"/>
                        <a:pt x="27236" y="19978"/>
                      </a:cubicBezTo>
                      <a:cubicBezTo>
                        <a:pt x="26242" y="22885"/>
                        <a:pt x="25018" y="25716"/>
                        <a:pt x="23640" y="28470"/>
                      </a:cubicBezTo>
                      <a:cubicBezTo>
                        <a:pt x="23334" y="29312"/>
                        <a:pt x="22493" y="29847"/>
                        <a:pt x="21575" y="29847"/>
                      </a:cubicBezTo>
                      <a:cubicBezTo>
                        <a:pt x="18821" y="29924"/>
                        <a:pt x="15990" y="30153"/>
                        <a:pt x="12930" y="30306"/>
                      </a:cubicBezTo>
                      <a:cubicBezTo>
                        <a:pt x="11603" y="30306"/>
                        <a:pt x="10175" y="30238"/>
                        <a:pt x="8691" y="30238"/>
                      </a:cubicBezTo>
                      <a:cubicBezTo>
                        <a:pt x="7948" y="30238"/>
                        <a:pt x="7192" y="30255"/>
                        <a:pt x="6427" y="30306"/>
                      </a:cubicBezTo>
                      <a:cubicBezTo>
                        <a:pt x="6369" y="30304"/>
                        <a:pt x="6311" y="30303"/>
                        <a:pt x="6254" y="30303"/>
                      </a:cubicBezTo>
                      <a:cubicBezTo>
                        <a:pt x="4024" y="30303"/>
                        <a:pt x="1970" y="31739"/>
                        <a:pt x="1224" y="33902"/>
                      </a:cubicBezTo>
                      <a:cubicBezTo>
                        <a:pt x="0" y="36962"/>
                        <a:pt x="0" y="40329"/>
                        <a:pt x="1224" y="43389"/>
                      </a:cubicBezTo>
                      <a:cubicBezTo>
                        <a:pt x="2219" y="46373"/>
                        <a:pt x="4820" y="48591"/>
                        <a:pt x="7957" y="49050"/>
                      </a:cubicBezTo>
                      <a:cubicBezTo>
                        <a:pt x="9052" y="49233"/>
                        <a:pt x="10165" y="49328"/>
                        <a:pt x="11278" y="49328"/>
                      </a:cubicBezTo>
                      <a:cubicBezTo>
                        <a:pt x="12498" y="49328"/>
                        <a:pt x="13719" y="49214"/>
                        <a:pt x="14919" y="48974"/>
                      </a:cubicBezTo>
                      <a:cubicBezTo>
                        <a:pt x="19815" y="47903"/>
                        <a:pt x="24558" y="45990"/>
                        <a:pt x="28766" y="43236"/>
                      </a:cubicBezTo>
                      <a:cubicBezTo>
                        <a:pt x="32209" y="41094"/>
                        <a:pt x="35040" y="38186"/>
                        <a:pt x="37105" y="34744"/>
                      </a:cubicBezTo>
                      <a:cubicBezTo>
                        <a:pt x="40931" y="28317"/>
                        <a:pt x="43685" y="21355"/>
                        <a:pt x="45215" y="14011"/>
                      </a:cubicBezTo>
                      <a:cubicBezTo>
                        <a:pt x="45751" y="11715"/>
                        <a:pt x="46057" y="9344"/>
                        <a:pt x="45980" y="6972"/>
                      </a:cubicBezTo>
                      <a:cubicBezTo>
                        <a:pt x="45980" y="5365"/>
                        <a:pt x="45445" y="3759"/>
                        <a:pt x="44527" y="2458"/>
                      </a:cubicBezTo>
                      <a:cubicBezTo>
                        <a:pt x="43617" y="898"/>
                        <a:pt x="41933" y="1"/>
                        <a:pt x="401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0"/>
                <p:cNvSpPr/>
                <p:nvPr/>
              </p:nvSpPr>
              <p:spPr>
                <a:xfrm>
                  <a:off x="1825625" y="4327350"/>
                  <a:ext cx="524075" cy="1081175"/>
                </a:xfrm>
                <a:custGeom>
                  <a:avLst/>
                  <a:gdLst/>
                  <a:ahLst/>
                  <a:cxnLst/>
                  <a:rect l="l" t="t" r="r" b="b"/>
                  <a:pathLst>
                    <a:path w="20963" h="43247" extrusionOk="0">
                      <a:moveTo>
                        <a:pt x="3978" y="1"/>
                      </a:moveTo>
                      <a:cubicBezTo>
                        <a:pt x="3443" y="1914"/>
                        <a:pt x="3137" y="3826"/>
                        <a:pt x="3137" y="5815"/>
                      </a:cubicBezTo>
                      <a:cubicBezTo>
                        <a:pt x="3366" y="8723"/>
                        <a:pt x="3366" y="11553"/>
                        <a:pt x="3749" y="14461"/>
                      </a:cubicBezTo>
                      <a:cubicBezTo>
                        <a:pt x="4437" y="17980"/>
                        <a:pt x="3902" y="21729"/>
                        <a:pt x="2295" y="24942"/>
                      </a:cubicBezTo>
                      <a:cubicBezTo>
                        <a:pt x="918" y="27620"/>
                        <a:pt x="153" y="30527"/>
                        <a:pt x="77" y="33587"/>
                      </a:cubicBezTo>
                      <a:cubicBezTo>
                        <a:pt x="0" y="36035"/>
                        <a:pt x="230" y="38483"/>
                        <a:pt x="842" y="40932"/>
                      </a:cubicBezTo>
                      <a:cubicBezTo>
                        <a:pt x="1224" y="42385"/>
                        <a:pt x="1836" y="42844"/>
                        <a:pt x="3060" y="42844"/>
                      </a:cubicBezTo>
                      <a:cubicBezTo>
                        <a:pt x="3290" y="42844"/>
                        <a:pt x="3443" y="42921"/>
                        <a:pt x="3672" y="42921"/>
                      </a:cubicBezTo>
                      <a:cubicBezTo>
                        <a:pt x="4820" y="42997"/>
                        <a:pt x="5968" y="43227"/>
                        <a:pt x="7115" y="43227"/>
                      </a:cubicBezTo>
                      <a:cubicBezTo>
                        <a:pt x="7182" y="43240"/>
                        <a:pt x="7248" y="43246"/>
                        <a:pt x="7315" y="43246"/>
                      </a:cubicBezTo>
                      <a:cubicBezTo>
                        <a:pt x="8007" y="43246"/>
                        <a:pt x="8632" y="42548"/>
                        <a:pt x="8492" y="41850"/>
                      </a:cubicBezTo>
                      <a:cubicBezTo>
                        <a:pt x="8416" y="41238"/>
                        <a:pt x="8263" y="40626"/>
                        <a:pt x="7957" y="40167"/>
                      </a:cubicBezTo>
                      <a:cubicBezTo>
                        <a:pt x="7421" y="39401"/>
                        <a:pt x="6656" y="38866"/>
                        <a:pt x="5815" y="38560"/>
                      </a:cubicBezTo>
                      <a:lnTo>
                        <a:pt x="4820" y="38254"/>
                      </a:lnTo>
                      <a:cubicBezTo>
                        <a:pt x="4973" y="37030"/>
                        <a:pt x="5356" y="35959"/>
                        <a:pt x="5891" y="34888"/>
                      </a:cubicBezTo>
                      <a:cubicBezTo>
                        <a:pt x="7115" y="32822"/>
                        <a:pt x="8645" y="30909"/>
                        <a:pt x="10481" y="29379"/>
                      </a:cubicBezTo>
                      <a:cubicBezTo>
                        <a:pt x="12700" y="27314"/>
                        <a:pt x="14995" y="25248"/>
                        <a:pt x="17137" y="23106"/>
                      </a:cubicBezTo>
                      <a:cubicBezTo>
                        <a:pt x="18744" y="21499"/>
                        <a:pt x="19892" y="19433"/>
                        <a:pt x="20351" y="17138"/>
                      </a:cubicBezTo>
                      <a:cubicBezTo>
                        <a:pt x="20963" y="14001"/>
                        <a:pt x="20657" y="10712"/>
                        <a:pt x="19433" y="7651"/>
                      </a:cubicBezTo>
                      <a:cubicBezTo>
                        <a:pt x="19203" y="7269"/>
                        <a:pt x="18897" y="6963"/>
                        <a:pt x="18438" y="6733"/>
                      </a:cubicBezTo>
                      <a:cubicBezTo>
                        <a:pt x="14536" y="4209"/>
                        <a:pt x="10328" y="2220"/>
                        <a:pt x="5891" y="689"/>
                      </a:cubicBezTo>
                      <a:lnTo>
                        <a:pt x="3978" y="1"/>
                      </a:lnTo>
                      <a:close/>
                    </a:path>
                  </a:pathLst>
                </a:custGeom>
                <a:solidFill>
                  <a:srgbClr val="AD78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0"/>
                <p:cNvSpPr/>
                <p:nvPr/>
              </p:nvSpPr>
              <p:spPr>
                <a:xfrm>
                  <a:off x="1986275" y="5363200"/>
                  <a:ext cx="47850" cy="35275"/>
                </a:xfrm>
                <a:custGeom>
                  <a:avLst/>
                  <a:gdLst/>
                  <a:ahLst/>
                  <a:cxnLst/>
                  <a:rect l="l" t="t" r="r" b="b"/>
                  <a:pathLst>
                    <a:path w="1914" h="1411" extrusionOk="0">
                      <a:moveTo>
                        <a:pt x="344" y="1"/>
                      </a:moveTo>
                      <a:cubicBezTo>
                        <a:pt x="234" y="1"/>
                        <a:pt x="120" y="12"/>
                        <a:pt x="1" y="33"/>
                      </a:cubicBezTo>
                      <a:lnTo>
                        <a:pt x="1760" y="1410"/>
                      </a:lnTo>
                      <a:lnTo>
                        <a:pt x="1913" y="1257"/>
                      </a:lnTo>
                      <a:cubicBezTo>
                        <a:pt x="1519" y="403"/>
                        <a:pt x="1012" y="1"/>
                        <a:pt x="344" y="1"/>
                      </a:cubicBezTo>
                      <a:close/>
                    </a:path>
                  </a:pathLst>
                </a:custGeom>
                <a:solidFill>
                  <a:srgbClr val="9568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0"/>
                <p:cNvSpPr/>
                <p:nvPr/>
              </p:nvSpPr>
              <p:spPr>
                <a:xfrm>
                  <a:off x="1990100" y="5336425"/>
                  <a:ext cx="47850" cy="31450"/>
                </a:xfrm>
                <a:custGeom>
                  <a:avLst/>
                  <a:gdLst/>
                  <a:ahLst/>
                  <a:cxnLst/>
                  <a:rect l="l" t="t" r="r" b="b"/>
                  <a:pathLst>
                    <a:path w="1914" h="1258" extrusionOk="0">
                      <a:moveTo>
                        <a:pt x="344" y="0"/>
                      </a:moveTo>
                      <a:cubicBezTo>
                        <a:pt x="234" y="0"/>
                        <a:pt x="120" y="11"/>
                        <a:pt x="1" y="33"/>
                      </a:cubicBezTo>
                      <a:lnTo>
                        <a:pt x="1913" y="1257"/>
                      </a:lnTo>
                      <a:cubicBezTo>
                        <a:pt x="1519" y="403"/>
                        <a:pt x="1012" y="0"/>
                        <a:pt x="344" y="0"/>
                      </a:cubicBezTo>
                      <a:close/>
                    </a:path>
                  </a:pathLst>
                </a:custGeom>
                <a:solidFill>
                  <a:srgbClr val="9568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0"/>
                <p:cNvSpPr/>
                <p:nvPr/>
              </p:nvSpPr>
              <p:spPr>
                <a:xfrm>
                  <a:off x="1760575" y="1900875"/>
                  <a:ext cx="1895475" cy="3507375"/>
                </a:xfrm>
                <a:custGeom>
                  <a:avLst/>
                  <a:gdLst/>
                  <a:ahLst/>
                  <a:cxnLst/>
                  <a:rect l="l" t="t" r="r" b="b"/>
                  <a:pathLst>
                    <a:path w="75819" h="140295" extrusionOk="0">
                      <a:moveTo>
                        <a:pt x="71395" y="0"/>
                      </a:moveTo>
                      <a:cubicBezTo>
                        <a:pt x="70735" y="0"/>
                        <a:pt x="69965" y="294"/>
                        <a:pt x="69009" y="892"/>
                      </a:cubicBezTo>
                      <a:cubicBezTo>
                        <a:pt x="67403" y="1963"/>
                        <a:pt x="65796" y="2881"/>
                        <a:pt x="64189" y="3876"/>
                      </a:cubicBezTo>
                      <a:cubicBezTo>
                        <a:pt x="61818" y="5176"/>
                        <a:pt x="59293" y="6171"/>
                        <a:pt x="56692" y="6783"/>
                      </a:cubicBezTo>
                      <a:cubicBezTo>
                        <a:pt x="54703" y="7242"/>
                        <a:pt x="52637" y="7395"/>
                        <a:pt x="50648" y="7777"/>
                      </a:cubicBezTo>
                      <a:cubicBezTo>
                        <a:pt x="46823" y="8389"/>
                        <a:pt x="43074" y="9460"/>
                        <a:pt x="39478" y="10991"/>
                      </a:cubicBezTo>
                      <a:cubicBezTo>
                        <a:pt x="35882" y="12444"/>
                        <a:pt x="32975" y="15045"/>
                        <a:pt x="30909" y="18259"/>
                      </a:cubicBezTo>
                      <a:cubicBezTo>
                        <a:pt x="29685" y="20171"/>
                        <a:pt x="28614" y="22237"/>
                        <a:pt x="27696" y="24379"/>
                      </a:cubicBezTo>
                      <a:cubicBezTo>
                        <a:pt x="25936" y="28663"/>
                        <a:pt x="24330" y="33024"/>
                        <a:pt x="22417" y="37232"/>
                      </a:cubicBezTo>
                      <a:cubicBezTo>
                        <a:pt x="19204" y="44730"/>
                        <a:pt x="15455" y="51998"/>
                        <a:pt x="11553" y="59189"/>
                      </a:cubicBezTo>
                      <a:cubicBezTo>
                        <a:pt x="9258" y="63397"/>
                        <a:pt x="6963" y="67529"/>
                        <a:pt x="4821" y="71813"/>
                      </a:cubicBezTo>
                      <a:cubicBezTo>
                        <a:pt x="2143" y="77092"/>
                        <a:pt x="613" y="82983"/>
                        <a:pt x="307" y="88950"/>
                      </a:cubicBezTo>
                      <a:cubicBezTo>
                        <a:pt x="1" y="95759"/>
                        <a:pt x="1455" y="102109"/>
                        <a:pt x="5815" y="107541"/>
                      </a:cubicBezTo>
                      <a:cubicBezTo>
                        <a:pt x="6963" y="108995"/>
                        <a:pt x="8264" y="110448"/>
                        <a:pt x="9564" y="111749"/>
                      </a:cubicBezTo>
                      <a:cubicBezTo>
                        <a:pt x="11171" y="113585"/>
                        <a:pt x="12930" y="115421"/>
                        <a:pt x="14614" y="117181"/>
                      </a:cubicBezTo>
                      <a:cubicBezTo>
                        <a:pt x="15761" y="118405"/>
                        <a:pt x="16603" y="119935"/>
                        <a:pt x="16909" y="121618"/>
                      </a:cubicBezTo>
                      <a:cubicBezTo>
                        <a:pt x="17138" y="122842"/>
                        <a:pt x="17215" y="124067"/>
                        <a:pt x="17368" y="125214"/>
                      </a:cubicBezTo>
                      <a:cubicBezTo>
                        <a:pt x="17750" y="128351"/>
                        <a:pt x="18133" y="131488"/>
                        <a:pt x="18592" y="134624"/>
                      </a:cubicBezTo>
                      <a:cubicBezTo>
                        <a:pt x="18821" y="136307"/>
                        <a:pt x="19433" y="137914"/>
                        <a:pt x="20351" y="139291"/>
                      </a:cubicBezTo>
                      <a:cubicBezTo>
                        <a:pt x="20581" y="139597"/>
                        <a:pt x="20964" y="140056"/>
                        <a:pt x="21346" y="140056"/>
                      </a:cubicBezTo>
                      <a:cubicBezTo>
                        <a:pt x="23182" y="140209"/>
                        <a:pt x="25095" y="140286"/>
                        <a:pt x="27008" y="140286"/>
                      </a:cubicBezTo>
                      <a:cubicBezTo>
                        <a:pt x="27063" y="140291"/>
                        <a:pt x="27119" y="140294"/>
                        <a:pt x="27174" y="140294"/>
                      </a:cubicBezTo>
                      <a:cubicBezTo>
                        <a:pt x="27871" y="140294"/>
                        <a:pt x="28478" y="139853"/>
                        <a:pt x="28691" y="139215"/>
                      </a:cubicBezTo>
                      <a:cubicBezTo>
                        <a:pt x="28997" y="138450"/>
                        <a:pt x="28767" y="137608"/>
                        <a:pt x="28232" y="137073"/>
                      </a:cubicBezTo>
                      <a:cubicBezTo>
                        <a:pt x="27543" y="136307"/>
                        <a:pt x="26548" y="135772"/>
                        <a:pt x="25554" y="135619"/>
                      </a:cubicBezTo>
                      <a:cubicBezTo>
                        <a:pt x="25248" y="135542"/>
                        <a:pt x="24865" y="135466"/>
                        <a:pt x="24406" y="135389"/>
                      </a:cubicBezTo>
                      <a:lnTo>
                        <a:pt x="24406" y="132865"/>
                      </a:lnTo>
                      <a:cubicBezTo>
                        <a:pt x="24406" y="129345"/>
                        <a:pt x="25477" y="125903"/>
                        <a:pt x="27390" y="122995"/>
                      </a:cubicBezTo>
                      <a:cubicBezTo>
                        <a:pt x="28538" y="121389"/>
                        <a:pt x="29685" y="119706"/>
                        <a:pt x="30756" y="118023"/>
                      </a:cubicBezTo>
                      <a:cubicBezTo>
                        <a:pt x="32745" y="114962"/>
                        <a:pt x="33740" y="111367"/>
                        <a:pt x="33511" y="107771"/>
                      </a:cubicBezTo>
                      <a:cubicBezTo>
                        <a:pt x="33434" y="106547"/>
                        <a:pt x="33281" y="105399"/>
                        <a:pt x="33128" y="104175"/>
                      </a:cubicBezTo>
                      <a:cubicBezTo>
                        <a:pt x="34276" y="103257"/>
                        <a:pt x="35500" y="102339"/>
                        <a:pt x="36571" y="101344"/>
                      </a:cubicBezTo>
                      <a:cubicBezTo>
                        <a:pt x="40855" y="97060"/>
                        <a:pt x="43686" y="91628"/>
                        <a:pt x="44604" y="85660"/>
                      </a:cubicBezTo>
                      <a:cubicBezTo>
                        <a:pt x="45445" y="80994"/>
                        <a:pt x="45139" y="76327"/>
                        <a:pt x="44757" y="71583"/>
                      </a:cubicBezTo>
                      <a:cubicBezTo>
                        <a:pt x="44451" y="67605"/>
                        <a:pt x="43992" y="63627"/>
                        <a:pt x="43762" y="59648"/>
                      </a:cubicBezTo>
                      <a:cubicBezTo>
                        <a:pt x="43533" y="51539"/>
                        <a:pt x="44986" y="43582"/>
                        <a:pt x="48047" y="36085"/>
                      </a:cubicBezTo>
                      <a:cubicBezTo>
                        <a:pt x="49041" y="33483"/>
                        <a:pt x="50801" y="31112"/>
                        <a:pt x="53096" y="29505"/>
                      </a:cubicBezTo>
                      <a:cubicBezTo>
                        <a:pt x="54703" y="28434"/>
                        <a:pt x="56233" y="27439"/>
                        <a:pt x="57916" y="26598"/>
                      </a:cubicBezTo>
                      <a:cubicBezTo>
                        <a:pt x="59982" y="25450"/>
                        <a:pt x="62047" y="24456"/>
                        <a:pt x="64113" y="23385"/>
                      </a:cubicBezTo>
                      <a:cubicBezTo>
                        <a:pt x="66255" y="22313"/>
                        <a:pt x="68244" y="21013"/>
                        <a:pt x="70004" y="19483"/>
                      </a:cubicBezTo>
                      <a:cubicBezTo>
                        <a:pt x="72682" y="17188"/>
                        <a:pt x="74441" y="14127"/>
                        <a:pt x="75130" y="10685"/>
                      </a:cubicBezTo>
                      <a:cubicBezTo>
                        <a:pt x="75818" y="7777"/>
                        <a:pt x="75436" y="4794"/>
                        <a:pt x="73982" y="2116"/>
                      </a:cubicBezTo>
                      <a:cubicBezTo>
                        <a:pt x="73189" y="717"/>
                        <a:pt x="72425" y="0"/>
                        <a:pt x="713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0"/>
                <p:cNvSpPr/>
                <p:nvPr/>
              </p:nvSpPr>
              <p:spPr>
                <a:xfrm>
                  <a:off x="1925075" y="3826150"/>
                  <a:ext cx="260150" cy="376700"/>
                </a:xfrm>
                <a:custGeom>
                  <a:avLst/>
                  <a:gdLst/>
                  <a:ahLst/>
                  <a:cxnLst/>
                  <a:rect l="l" t="t" r="r" b="b"/>
                  <a:pathLst>
                    <a:path w="10406" h="15068" extrusionOk="0">
                      <a:moveTo>
                        <a:pt x="5646" y="1"/>
                      </a:moveTo>
                      <a:cubicBezTo>
                        <a:pt x="4922" y="1"/>
                        <a:pt x="4185" y="197"/>
                        <a:pt x="3520" y="616"/>
                      </a:cubicBezTo>
                      <a:cubicBezTo>
                        <a:pt x="2066" y="1458"/>
                        <a:pt x="995" y="2835"/>
                        <a:pt x="536" y="4442"/>
                      </a:cubicBezTo>
                      <a:cubicBezTo>
                        <a:pt x="0" y="6125"/>
                        <a:pt x="0" y="7884"/>
                        <a:pt x="459" y="9568"/>
                      </a:cubicBezTo>
                      <a:cubicBezTo>
                        <a:pt x="765" y="11098"/>
                        <a:pt x="1531" y="12551"/>
                        <a:pt x="2602" y="13699"/>
                      </a:cubicBezTo>
                      <a:cubicBezTo>
                        <a:pt x="3485" y="14582"/>
                        <a:pt x="4648" y="15067"/>
                        <a:pt x="5859" y="15067"/>
                      </a:cubicBezTo>
                      <a:cubicBezTo>
                        <a:pt x="6326" y="15067"/>
                        <a:pt x="6800" y="14995"/>
                        <a:pt x="7268" y="14846"/>
                      </a:cubicBezTo>
                      <a:cubicBezTo>
                        <a:pt x="8952" y="14387"/>
                        <a:pt x="10176" y="12934"/>
                        <a:pt x="10329" y="11174"/>
                      </a:cubicBezTo>
                      <a:cubicBezTo>
                        <a:pt x="10405" y="10256"/>
                        <a:pt x="10405" y="9338"/>
                        <a:pt x="10252" y="8420"/>
                      </a:cubicBezTo>
                      <a:cubicBezTo>
                        <a:pt x="10252" y="7731"/>
                        <a:pt x="10099" y="7043"/>
                        <a:pt x="10023" y="6431"/>
                      </a:cubicBezTo>
                      <a:cubicBezTo>
                        <a:pt x="10176" y="5054"/>
                        <a:pt x="9870" y="3600"/>
                        <a:pt x="9258" y="2376"/>
                      </a:cubicBezTo>
                      <a:cubicBezTo>
                        <a:pt x="8635" y="872"/>
                        <a:pt x="7169" y="1"/>
                        <a:pt x="5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0"/>
                <p:cNvSpPr/>
                <p:nvPr/>
              </p:nvSpPr>
              <p:spPr>
                <a:xfrm>
                  <a:off x="2205175" y="3778475"/>
                  <a:ext cx="148350" cy="199625"/>
                </a:xfrm>
                <a:custGeom>
                  <a:avLst/>
                  <a:gdLst/>
                  <a:ahLst/>
                  <a:cxnLst/>
                  <a:rect l="l" t="t" r="r" b="b"/>
                  <a:pathLst>
                    <a:path w="5934" h="7985" extrusionOk="0">
                      <a:moveTo>
                        <a:pt x="2028" y="0"/>
                      </a:moveTo>
                      <a:cubicBezTo>
                        <a:pt x="804" y="0"/>
                        <a:pt x="1" y="886"/>
                        <a:pt x="119" y="2370"/>
                      </a:cubicBezTo>
                      <a:cubicBezTo>
                        <a:pt x="119" y="3288"/>
                        <a:pt x="196" y="4206"/>
                        <a:pt x="272" y="5048"/>
                      </a:cubicBezTo>
                      <a:cubicBezTo>
                        <a:pt x="272" y="5431"/>
                        <a:pt x="349" y="5813"/>
                        <a:pt x="502" y="6196"/>
                      </a:cubicBezTo>
                      <a:cubicBezTo>
                        <a:pt x="808" y="7114"/>
                        <a:pt x="1649" y="7802"/>
                        <a:pt x="2644" y="7955"/>
                      </a:cubicBezTo>
                      <a:cubicBezTo>
                        <a:pt x="2771" y="7975"/>
                        <a:pt x="2899" y="7984"/>
                        <a:pt x="3025" y="7984"/>
                      </a:cubicBezTo>
                      <a:cubicBezTo>
                        <a:pt x="3885" y="7984"/>
                        <a:pt x="4692" y="7541"/>
                        <a:pt x="5092" y="6808"/>
                      </a:cubicBezTo>
                      <a:cubicBezTo>
                        <a:pt x="5475" y="6119"/>
                        <a:pt x="5704" y="5431"/>
                        <a:pt x="5934" y="4742"/>
                      </a:cubicBezTo>
                      <a:cubicBezTo>
                        <a:pt x="5934" y="2829"/>
                        <a:pt x="4863" y="1146"/>
                        <a:pt x="3180" y="228"/>
                      </a:cubicBezTo>
                      <a:cubicBezTo>
                        <a:pt x="2769" y="74"/>
                        <a:pt x="2381" y="0"/>
                        <a:pt x="2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0"/>
                <p:cNvSpPr/>
                <p:nvPr/>
              </p:nvSpPr>
              <p:spPr>
                <a:xfrm>
                  <a:off x="2221525" y="2210100"/>
                  <a:ext cx="530825" cy="1069275"/>
                </a:xfrm>
                <a:custGeom>
                  <a:avLst/>
                  <a:gdLst/>
                  <a:ahLst/>
                  <a:cxnLst/>
                  <a:rect l="l" t="t" r="r" b="b"/>
                  <a:pathLst>
                    <a:path w="21233" h="42771" extrusionOk="0">
                      <a:moveTo>
                        <a:pt x="18756" y="0"/>
                      </a:moveTo>
                      <a:cubicBezTo>
                        <a:pt x="18400" y="0"/>
                        <a:pt x="18030" y="94"/>
                        <a:pt x="17674" y="305"/>
                      </a:cubicBezTo>
                      <a:cubicBezTo>
                        <a:pt x="16909" y="611"/>
                        <a:pt x="16220" y="993"/>
                        <a:pt x="15532" y="1452"/>
                      </a:cubicBezTo>
                      <a:cubicBezTo>
                        <a:pt x="10482" y="5125"/>
                        <a:pt x="6427" y="9944"/>
                        <a:pt x="3673" y="15529"/>
                      </a:cubicBezTo>
                      <a:cubicBezTo>
                        <a:pt x="1378" y="20120"/>
                        <a:pt x="77" y="25169"/>
                        <a:pt x="1" y="30295"/>
                      </a:cubicBezTo>
                      <a:cubicBezTo>
                        <a:pt x="1" y="30984"/>
                        <a:pt x="1" y="31825"/>
                        <a:pt x="77" y="32590"/>
                      </a:cubicBezTo>
                      <a:cubicBezTo>
                        <a:pt x="307" y="34962"/>
                        <a:pt x="1148" y="37334"/>
                        <a:pt x="2526" y="39323"/>
                      </a:cubicBezTo>
                      <a:cubicBezTo>
                        <a:pt x="3673" y="41082"/>
                        <a:pt x="5433" y="42230"/>
                        <a:pt x="7422" y="42613"/>
                      </a:cubicBezTo>
                      <a:cubicBezTo>
                        <a:pt x="8092" y="42717"/>
                        <a:pt x="8773" y="42770"/>
                        <a:pt x="9456" y="42770"/>
                      </a:cubicBezTo>
                      <a:cubicBezTo>
                        <a:pt x="11271" y="42770"/>
                        <a:pt x="13099" y="42396"/>
                        <a:pt x="14766" y="41618"/>
                      </a:cubicBezTo>
                      <a:cubicBezTo>
                        <a:pt x="17597" y="40317"/>
                        <a:pt x="19816" y="38252"/>
                        <a:pt x="20504" y="34962"/>
                      </a:cubicBezTo>
                      <a:cubicBezTo>
                        <a:pt x="20887" y="32973"/>
                        <a:pt x="20734" y="30984"/>
                        <a:pt x="20045" y="29148"/>
                      </a:cubicBezTo>
                      <a:cubicBezTo>
                        <a:pt x="19739" y="28076"/>
                        <a:pt x="19280" y="27082"/>
                        <a:pt x="18974" y="26011"/>
                      </a:cubicBezTo>
                      <a:cubicBezTo>
                        <a:pt x="17291" y="21573"/>
                        <a:pt x="16909" y="16830"/>
                        <a:pt x="17827" y="12240"/>
                      </a:cubicBezTo>
                      <a:cubicBezTo>
                        <a:pt x="18439" y="9638"/>
                        <a:pt x="19433" y="7037"/>
                        <a:pt x="20275" y="4513"/>
                      </a:cubicBezTo>
                      <a:cubicBezTo>
                        <a:pt x="20428" y="3901"/>
                        <a:pt x="20657" y="3365"/>
                        <a:pt x="20810" y="2753"/>
                      </a:cubicBezTo>
                      <a:cubicBezTo>
                        <a:pt x="21233" y="1305"/>
                        <a:pt x="20086" y="0"/>
                        <a:pt x="1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0"/>
                <p:cNvSpPr/>
                <p:nvPr/>
              </p:nvSpPr>
              <p:spPr>
                <a:xfrm>
                  <a:off x="3508750" y="1896950"/>
                  <a:ext cx="89925" cy="97850"/>
                </a:xfrm>
                <a:custGeom>
                  <a:avLst/>
                  <a:gdLst/>
                  <a:ahLst/>
                  <a:cxnLst/>
                  <a:rect l="l" t="t" r="r" b="b"/>
                  <a:pathLst>
                    <a:path w="3597" h="3914" extrusionOk="0">
                      <a:moveTo>
                        <a:pt x="1123" y="1"/>
                      </a:moveTo>
                      <a:cubicBezTo>
                        <a:pt x="542" y="1"/>
                        <a:pt x="0" y="482"/>
                        <a:pt x="0" y="1125"/>
                      </a:cubicBezTo>
                      <a:cubicBezTo>
                        <a:pt x="0" y="1890"/>
                        <a:pt x="77" y="2579"/>
                        <a:pt x="306" y="3267"/>
                      </a:cubicBezTo>
                      <a:cubicBezTo>
                        <a:pt x="357" y="3676"/>
                        <a:pt x="714" y="3914"/>
                        <a:pt x="1105" y="3914"/>
                      </a:cubicBezTo>
                      <a:cubicBezTo>
                        <a:pt x="1301" y="3914"/>
                        <a:pt x="1505" y="3854"/>
                        <a:pt x="1683" y="3727"/>
                      </a:cubicBezTo>
                      <a:cubicBezTo>
                        <a:pt x="2449" y="3267"/>
                        <a:pt x="3137" y="2579"/>
                        <a:pt x="3596" y="1814"/>
                      </a:cubicBezTo>
                      <a:cubicBezTo>
                        <a:pt x="3137" y="896"/>
                        <a:pt x="2372" y="284"/>
                        <a:pt x="1454" y="54"/>
                      </a:cubicBezTo>
                      <a:cubicBezTo>
                        <a:pt x="1345" y="18"/>
                        <a:pt x="1233" y="1"/>
                        <a:pt x="1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0"/>
                <p:cNvSpPr/>
                <p:nvPr/>
              </p:nvSpPr>
              <p:spPr>
                <a:xfrm>
                  <a:off x="3405475" y="1972875"/>
                  <a:ext cx="227625" cy="340475"/>
                </a:xfrm>
                <a:custGeom>
                  <a:avLst/>
                  <a:gdLst/>
                  <a:ahLst/>
                  <a:cxnLst/>
                  <a:rect l="l" t="t" r="r" b="b"/>
                  <a:pathLst>
                    <a:path w="9105" h="13619" extrusionOk="0">
                      <a:moveTo>
                        <a:pt x="6733" y="1"/>
                      </a:moveTo>
                      <a:cubicBezTo>
                        <a:pt x="6656" y="307"/>
                        <a:pt x="6733" y="613"/>
                        <a:pt x="6733" y="996"/>
                      </a:cubicBezTo>
                      <a:cubicBezTo>
                        <a:pt x="7115" y="2526"/>
                        <a:pt x="7268" y="4209"/>
                        <a:pt x="7115" y="5892"/>
                      </a:cubicBezTo>
                      <a:cubicBezTo>
                        <a:pt x="7039" y="7805"/>
                        <a:pt x="6350" y="9717"/>
                        <a:pt x="5202" y="11324"/>
                      </a:cubicBezTo>
                      <a:cubicBezTo>
                        <a:pt x="4414" y="12476"/>
                        <a:pt x="3096" y="13148"/>
                        <a:pt x="1745" y="13148"/>
                      </a:cubicBezTo>
                      <a:cubicBezTo>
                        <a:pt x="1392" y="13148"/>
                        <a:pt x="1037" y="13102"/>
                        <a:pt x="689" y="13007"/>
                      </a:cubicBezTo>
                      <a:lnTo>
                        <a:pt x="0" y="13007"/>
                      </a:lnTo>
                      <a:cubicBezTo>
                        <a:pt x="559" y="13426"/>
                        <a:pt x="1231" y="13619"/>
                        <a:pt x="1914" y="13619"/>
                      </a:cubicBezTo>
                      <a:cubicBezTo>
                        <a:pt x="2352" y="13619"/>
                        <a:pt x="2794" y="13539"/>
                        <a:pt x="3213" y="13390"/>
                      </a:cubicBezTo>
                      <a:cubicBezTo>
                        <a:pt x="4896" y="12777"/>
                        <a:pt x="6273" y="11324"/>
                        <a:pt x="6809" y="9564"/>
                      </a:cubicBezTo>
                      <a:cubicBezTo>
                        <a:pt x="7651" y="7422"/>
                        <a:pt x="7880" y="5050"/>
                        <a:pt x="7574" y="2755"/>
                      </a:cubicBezTo>
                      <a:cubicBezTo>
                        <a:pt x="7498" y="2220"/>
                        <a:pt x="7421" y="1761"/>
                        <a:pt x="7421" y="1302"/>
                      </a:cubicBezTo>
                      <a:cubicBezTo>
                        <a:pt x="7448" y="1298"/>
                        <a:pt x="7475" y="1297"/>
                        <a:pt x="7501" y="1297"/>
                      </a:cubicBezTo>
                      <a:cubicBezTo>
                        <a:pt x="7944" y="1297"/>
                        <a:pt x="8311" y="1745"/>
                        <a:pt x="8725" y="1745"/>
                      </a:cubicBezTo>
                      <a:cubicBezTo>
                        <a:pt x="8846" y="1745"/>
                        <a:pt x="8972" y="1707"/>
                        <a:pt x="9104" y="1608"/>
                      </a:cubicBezTo>
                      <a:lnTo>
                        <a:pt x="6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0"/>
                <p:cNvSpPr/>
                <p:nvPr/>
              </p:nvSpPr>
              <p:spPr>
                <a:xfrm>
                  <a:off x="2959825" y="2120425"/>
                  <a:ext cx="260125" cy="229600"/>
                </a:xfrm>
                <a:custGeom>
                  <a:avLst/>
                  <a:gdLst/>
                  <a:ahLst/>
                  <a:cxnLst/>
                  <a:rect l="l" t="t" r="r" b="b"/>
                  <a:pathLst>
                    <a:path w="10405" h="9184" extrusionOk="0">
                      <a:moveTo>
                        <a:pt x="6465" y="0"/>
                      </a:moveTo>
                      <a:cubicBezTo>
                        <a:pt x="4236" y="0"/>
                        <a:pt x="2086" y="1260"/>
                        <a:pt x="1071" y="3356"/>
                      </a:cubicBezTo>
                      <a:cubicBezTo>
                        <a:pt x="0" y="5498"/>
                        <a:pt x="995" y="8023"/>
                        <a:pt x="3290" y="8865"/>
                      </a:cubicBezTo>
                      <a:cubicBezTo>
                        <a:pt x="3900" y="9081"/>
                        <a:pt x="4514" y="9183"/>
                        <a:pt x="5113" y="9183"/>
                      </a:cubicBezTo>
                      <a:cubicBezTo>
                        <a:pt x="7896" y="9183"/>
                        <a:pt x="10342" y="6990"/>
                        <a:pt x="10405" y="3968"/>
                      </a:cubicBezTo>
                      <a:cubicBezTo>
                        <a:pt x="10405" y="2132"/>
                        <a:pt x="9181" y="449"/>
                        <a:pt x="7345" y="66"/>
                      </a:cubicBezTo>
                      <a:cubicBezTo>
                        <a:pt x="7052" y="22"/>
                        <a:pt x="6757" y="0"/>
                        <a:pt x="6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0"/>
                <p:cNvSpPr/>
                <p:nvPr/>
              </p:nvSpPr>
              <p:spPr>
                <a:xfrm>
                  <a:off x="3040150" y="2183275"/>
                  <a:ext cx="99475" cy="103075"/>
                </a:xfrm>
                <a:custGeom>
                  <a:avLst/>
                  <a:gdLst/>
                  <a:ahLst/>
                  <a:cxnLst/>
                  <a:rect l="l" t="t" r="r" b="b"/>
                  <a:pathLst>
                    <a:path w="3979" h="4123" extrusionOk="0">
                      <a:moveTo>
                        <a:pt x="2755" y="1"/>
                      </a:moveTo>
                      <a:cubicBezTo>
                        <a:pt x="2449" y="1"/>
                        <a:pt x="2831" y="460"/>
                        <a:pt x="2831" y="613"/>
                      </a:cubicBezTo>
                      <a:cubicBezTo>
                        <a:pt x="2984" y="919"/>
                        <a:pt x="3214" y="1301"/>
                        <a:pt x="3290" y="1684"/>
                      </a:cubicBezTo>
                      <a:cubicBezTo>
                        <a:pt x="3443" y="2219"/>
                        <a:pt x="3290" y="2831"/>
                        <a:pt x="2831" y="3214"/>
                      </a:cubicBezTo>
                      <a:cubicBezTo>
                        <a:pt x="2602" y="3367"/>
                        <a:pt x="2315" y="3443"/>
                        <a:pt x="2028" y="3443"/>
                      </a:cubicBezTo>
                      <a:cubicBezTo>
                        <a:pt x="1741" y="3443"/>
                        <a:pt x="1454" y="3367"/>
                        <a:pt x="1224" y="3214"/>
                      </a:cubicBezTo>
                      <a:cubicBezTo>
                        <a:pt x="918" y="2984"/>
                        <a:pt x="612" y="2755"/>
                        <a:pt x="383" y="2449"/>
                      </a:cubicBezTo>
                      <a:cubicBezTo>
                        <a:pt x="336" y="2402"/>
                        <a:pt x="262" y="2328"/>
                        <a:pt x="176" y="2328"/>
                      </a:cubicBezTo>
                      <a:cubicBezTo>
                        <a:pt x="120" y="2328"/>
                        <a:pt x="60" y="2359"/>
                        <a:pt x="0" y="2449"/>
                      </a:cubicBezTo>
                      <a:cubicBezTo>
                        <a:pt x="153" y="3214"/>
                        <a:pt x="689" y="3749"/>
                        <a:pt x="1454" y="3979"/>
                      </a:cubicBezTo>
                      <a:cubicBezTo>
                        <a:pt x="1683" y="4077"/>
                        <a:pt x="1915" y="4123"/>
                        <a:pt x="2141" y="4123"/>
                      </a:cubicBezTo>
                      <a:cubicBezTo>
                        <a:pt x="2970" y="4123"/>
                        <a:pt x="3705" y="3504"/>
                        <a:pt x="3826" y="2602"/>
                      </a:cubicBezTo>
                      <a:cubicBezTo>
                        <a:pt x="3979" y="1607"/>
                        <a:pt x="3596" y="613"/>
                        <a:pt x="2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0"/>
                <p:cNvSpPr/>
                <p:nvPr/>
              </p:nvSpPr>
              <p:spPr>
                <a:xfrm>
                  <a:off x="1299625" y="4134175"/>
                  <a:ext cx="573825" cy="285975"/>
                </a:xfrm>
                <a:custGeom>
                  <a:avLst/>
                  <a:gdLst/>
                  <a:ahLst/>
                  <a:cxnLst/>
                  <a:rect l="l" t="t" r="r" b="b"/>
                  <a:pathLst>
                    <a:path w="22953" h="11439" extrusionOk="0">
                      <a:moveTo>
                        <a:pt x="154" y="1"/>
                      </a:moveTo>
                      <a:cubicBezTo>
                        <a:pt x="1" y="383"/>
                        <a:pt x="1" y="842"/>
                        <a:pt x="1" y="1225"/>
                      </a:cubicBezTo>
                      <a:cubicBezTo>
                        <a:pt x="230" y="2219"/>
                        <a:pt x="613" y="3138"/>
                        <a:pt x="1072" y="4056"/>
                      </a:cubicBezTo>
                      <a:cubicBezTo>
                        <a:pt x="2832" y="7192"/>
                        <a:pt x="5815" y="9564"/>
                        <a:pt x="9335" y="10635"/>
                      </a:cubicBezTo>
                      <a:cubicBezTo>
                        <a:pt x="11056" y="11171"/>
                        <a:pt x="12835" y="11438"/>
                        <a:pt x="14623" y="11438"/>
                      </a:cubicBezTo>
                      <a:cubicBezTo>
                        <a:pt x="16412" y="11438"/>
                        <a:pt x="18209" y="11171"/>
                        <a:pt x="19969" y="10635"/>
                      </a:cubicBezTo>
                      <a:cubicBezTo>
                        <a:pt x="20964" y="10253"/>
                        <a:pt x="22035" y="9794"/>
                        <a:pt x="22953" y="9488"/>
                      </a:cubicBezTo>
                      <a:cubicBezTo>
                        <a:pt x="22264" y="7498"/>
                        <a:pt x="21652" y="5815"/>
                        <a:pt x="20964" y="3979"/>
                      </a:cubicBezTo>
                      <a:cubicBezTo>
                        <a:pt x="20734" y="4056"/>
                        <a:pt x="20581" y="4132"/>
                        <a:pt x="20428" y="4209"/>
                      </a:cubicBezTo>
                      <a:cubicBezTo>
                        <a:pt x="18554" y="5271"/>
                        <a:pt x="16424" y="5823"/>
                        <a:pt x="14248" y="5823"/>
                      </a:cubicBezTo>
                      <a:cubicBezTo>
                        <a:pt x="13759" y="5823"/>
                        <a:pt x="13268" y="5795"/>
                        <a:pt x="12777" y="5739"/>
                      </a:cubicBezTo>
                      <a:cubicBezTo>
                        <a:pt x="8417" y="5433"/>
                        <a:pt x="4362" y="4132"/>
                        <a:pt x="1225" y="842"/>
                      </a:cubicBezTo>
                      <a:cubicBezTo>
                        <a:pt x="843" y="536"/>
                        <a:pt x="537" y="307"/>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0"/>
                <p:cNvSpPr/>
                <p:nvPr/>
              </p:nvSpPr>
              <p:spPr>
                <a:xfrm>
                  <a:off x="1144725" y="4206875"/>
                  <a:ext cx="105200" cy="176825"/>
                </a:xfrm>
                <a:custGeom>
                  <a:avLst/>
                  <a:gdLst/>
                  <a:ahLst/>
                  <a:cxnLst/>
                  <a:rect l="l" t="t" r="r" b="b"/>
                  <a:pathLst>
                    <a:path w="4208" h="7073" extrusionOk="0">
                      <a:moveTo>
                        <a:pt x="153" y="0"/>
                      </a:moveTo>
                      <a:cubicBezTo>
                        <a:pt x="77" y="153"/>
                        <a:pt x="0" y="230"/>
                        <a:pt x="0" y="383"/>
                      </a:cubicBezTo>
                      <a:cubicBezTo>
                        <a:pt x="153" y="2372"/>
                        <a:pt x="918" y="4208"/>
                        <a:pt x="2142" y="5738"/>
                      </a:cubicBezTo>
                      <a:cubicBezTo>
                        <a:pt x="2601" y="6197"/>
                        <a:pt x="3060" y="6656"/>
                        <a:pt x="3672" y="7039"/>
                      </a:cubicBezTo>
                      <a:cubicBezTo>
                        <a:pt x="3698" y="7064"/>
                        <a:pt x="3749" y="7073"/>
                        <a:pt x="3811" y="7073"/>
                      </a:cubicBezTo>
                      <a:cubicBezTo>
                        <a:pt x="3936" y="7073"/>
                        <a:pt x="4106" y="7039"/>
                        <a:pt x="4208" y="7039"/>
                      </a:cubicBezTo>
                      <a:cubicBezTo>
                        <a:pt x="1683" y="5355"/>
                        <a:pt x="918" y="2754"/>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0"/>
                <p:cNvSpPr/>
                <p:nvPr/>
              </p:nvSpPr>
              <p:spPr>
                <a:xfrm>
                  <a:off x="1443775" y="4011775"/>
                  <a:ext cx="129400" cy="178275"/>
                </a:xfrm>
                <a:custGeom>
                  <a:avLst/>
                  <a:gdLst/>
                  <a:ahLst/>
                  <a:cxnLst/>
                  <a:rect l="l" t="t" r="r" b="b"/>
                  <a:pathLst>
                    <a:path w="5176" h="7131" extrusionOk="0">
                      <a:moveTo>
                        <a:pt x="814" y="0"/>
                      </a:moveTo>
                      <a:lnTo>
                        <a:pt x="814" y="0"/>
                      </a:lnTo>
                      <a:cubicBezTo>
                        <a:pt x="1" y="2886"/>
                        <a:pt x="2549" y="7130"/>
                        <a:pt x="4932" y="7130"/>
                      </a:cubicBezTo>
                      <a:cubicBezTo>
                        <a:pt x="5014" y="7130"/>
                        <a:pt x="5095" y="7126"/>
                        <a:pt x="5175" y="7115"/>
                      </a:cubicBezTo>
                      <a:cubicBezTo>
                        <a:pt x="4334" y="6580"/>
                        <a:pt x="3569" y="5968"/>
                        <a:pt x="2880" y="5279"/>
                      </a:cubicBezTo>
                      <a:cubicBezTo>
                        <a:pt x="2268" y="4591"/>
                        <a:pt x="1733" y="3749"/>
                        <a:pt x="1350" y="2908"/>
                      </a:cubicBezTo>
                      <a:cubicBezTo>
                        <a:pt x="1121" y="1913"/>
                        <a:pt x="891" y="995"/>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0"/>
                <p:cNvSpPr/>
                <p:nvPr/>
              </p:nvSpPr>
              <p:spPr>
                <a:xfrm>
                  <a:off x="1226950" y="4258500"/>
                  <a:ext cx="95675" cy="128175"/>
                </a:xfrm>
                <a:custGeom>
                  <a:avLst/>
                  <a:gdLst/>
                  <a:ahLst/>
                  <a:cxnLst/>
                  <a:rect l="l" t="t" r="r" b="b"/>
                  <a:pathLst>
                    <a:path w="3827" h="5127" extrusionOk="0">
                      <a:moveTo>
                        <a:pt x="307" y="1"/>
                      </a:moveTo>
                      <a:lnTo>
                        <a:pt x="307" y="1"/>
                      </a:lnTo>
                      <a:cubicBezTo>
                        <a:pt x="1" y="1072"/>
                        <a:pt x="536" y="2449"/>
                        <a:pt x="1760" y="3826"/>
                      </a:cubicBezTo>
                      <a:cubicBezTo>
                        <a:pt x="2296" y="4438"/>
                        <a:pt x="2831" y="5127"/>
                        <a:pt x="3826" y="5127"/>
                      </a:cubicBezTo>
                      <a:cubicBezTo>
                        <a:pt x="2143" y="3749"/>
                        <a:pt x="919" y="1990"/>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0"/>
                <p:cNvSpPr/>
                <p:nvPr/>
              </p:nvSpPr>
              <p:spPr>
                <a:xfrm>
                  <a:off x="1422050" y="4118875"/>
                  <a:ext cx="66975" cy="79600"/>
                </a:xfrm>
                <a:custGeom>
                  <a:avLst/>
                  <a:gdLst/>
                  <a:ahLst/>
                  <a:cxnLst/>
                  <a:rect l="l" t="t" r="r" b="b"/>
                  <a:pathLst>
                    <a:path w="2679" h="3184" extrusionOk="0">
                      <a:moveTo>
                        <a:pt x="153" y="1"/>
                      </a:moveTo>
                      <a:cubicBezTo>
                        <a:pt x="0" y="1225"/>
                        <a:pt x="612" y="2372"/>
                        <a:pt x="1683" y="2908"/>
                      </a:cubicBezTo>
                      <a:cubicBezTo>
                        <a:pt x="1872" y="3002"/>
                        <a:pt x="2061" y="3184"/>
                        <a:pt x="2267" y="3184"/>
                      </a:cubicBezTo>
                      <a:cubicBezTo>
                        <a:pt x="2396" y="3184"/>
                        <a:pt x="2531" y="3113"/>
                        <a:pt x="2678" y="2908"/>
                      </a:cubicBezTo>
                      <a:cubicBezTo>
                        <a:pt x="2143" y="2602"/>
                        <a:pt x="1683" y="2219"/>
                        <a:pt x="1224" y="1760"/>
                      </a:cubicBezTo>
                      <a:cubicBezTo>
                        <a:pt x="842" y="1225"/>
                        <a:pt x="459" y="613"/>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0"/>
                <p:cNvSpPr/>
                <p:nvPr/>
              </p:nvSpPr>
              <p:spPr>
                <a:xfrm>
                  <a:off x="2439575" y="4187725"/>
                  <a:ext cx="177900" cy="547050"/>
                </a:xfrm>
                <a:custGeom>
                  <a:avLst/>
                  <a:gdLst/>
                  <a:ahLst/>
                  <a:cxnLst/>
                  <a:rect l="l" t="t" r="r" b="b"/>
                  <a:pathLst>
                    <a:path w="7116" h="21882" extrusionOk="0">
                      <a:moveTo>
                        <a:pt x="1" y="1"/>
                      </a:moveTo>
                      <a:cubicBezTo>
                        <a:pt x="5432" y="6427"/>
                        <a:pt x="7116" y="13772"/>
                        <a:pt x="5585" y="21882"/>
                      </a:cubicBezTo>
                      <a:lnTo>
                        <a:pt x="5815" y="21882"/>
                      </a:lnTo>
                      <a:cubicBezTo>
                        <a:pt x="5968" y="21499"/>
                        <a:pt x="6121" y="21040"/>
                        <a:pt x="6274" y="20581"/>
                      </a:cubicBezTo>
                      <a:cubicBezTo>
                        <a:pt x="6733" y="18362"/>
                        <a:pt x="6810" y="16144"/>
                        <a:pt x="6580" y="13925"/>
                      </a:cubicBezTo>
                      <a:cubicBezTo>
                        <a:pt x="6197" y="10100"/>
                        <a:pt x="4973" y="6351"/>
                        <a:pt x="2984" y="3138"/>
                      </a:cubicBezTo>
                      <a:cubicBezTo>
                        <a:pt x="2219" y="2067"/>
                        <a:pt x="1378" y="1072"/>
                        <a:pt x="536" y="154"/>
                      </a:cubicBezTo>
                      <a:cubicBezTo>
                        <a:pt x="383" y="77"/>
                        <a:pt x="230"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0"/>
                <p:cNvSpPr/>
                <p:nvPr/>
              </p:nvSpPr>
              <p:spPr>
                <a:xfrm>
                  <a:off x="2579200" y="3128125"/>
                  <a:ext cx="361525" cy="307975"/>
                </a:xfrm>
                <a:custGeom>
                  <a:avLst/>
                  <a:gdLst/>
                  <a:ahLst/>
                  <a:cxnLst/>
                  <a:rect l="l" t="t" r="r" b="b"/>
                  <a:pathLst>
                    <a:path w="14461" h="12319" extrusionOk="0">
                      <a:moveTo>
                        <a:pt x="14231" y="1"/>
                      </a:moveTo>
                      <a:cubicBezTo>
                        <a:pt x="13925" y="307"/>
                        <a:pt x="13695" y="689"/>
                        <a:pt x="13389" y="995"/>
                      </a:cubicBezTo>
                      <a:cubicBezTo>
                        <a:pt x="11553" y="3214"/>
                        <a:pt x="9793" y="5433"/>
                        <a:pt x="7881" y="7575"/>
                      </a:cubicBezTo>
                      <a:cubicBezTo>
                        <a:pt x="5968" y="9640"/>
                        <a:pt x="3520" y="11094"/>
                        <a:pt x="766" y="11783"/>
                      </a:cubicBezTo>
                      <a:cubicBezTo>
                        <a:pt x="459" y="11859"/>
                        <a:pt x="230" y="11936"/>
                        <a:pt x="0" y="12089"/>
                      </a:cubicBezTo>
                      <a:lnTo>
                        <a:pt x="0" y="12318"/>
                      </a:lnTo>
                      <a:cubicBezTo>
                        <a:pt x="383" y="12318"/>
                        <a:pt x="689" y="12242"/>
                        <a:pt x="1072" y="12165"/>
                      </a:cubicBezTo>
                      <a:cubicBezTo>
                        <a:pt x="3749" y="11553"/>
                        <a:pt x="6197" y="10099"/>
                        <a:pt x="8110" y="8110"/>
                      </a:cubicBezTo>
                      <a:cubicBezTo>
                        <a:pt x="10329" y="5892"/>
                        <a:pt x="12318" y="3443"/>
                        <a:pt x="14078" y="766"/>
                      </a:cubicBezTo>
                      <a:cubicBezTo>
                        <a:pt x="14231" y="613"/>
                        <a:pt x="14307" y="307"/>
                        <a:pt x="14460" y="77"/>
                      </a:cubicBezTo>
                      <a:lnTo>
                        <a:pt x="142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0"/>
                <p:cNvSpPr/>
                <p:nvPr/>
              </p:nvSpPr>
              <p:spPr>
                <a:xfrm>
                  <a:off x="2766650" y="3634975"/>
                  <a:ext cx="168325" cy="115450"/>
                </a:xfrm>
                <a:custGeom>
                  <a:avLst/>
                  <a:gdLst/>
                  <a:ahLst/>
                  <a:cxnLst/>
                  <a:rect l="l" t="t" r="r" b="b"/>
                  <a:pathLst>
                    <a:path w="6733" h="4618" extrusionOk="0">
                      <a:moveTo>
                        <a:pt x="6503" y="1"/>
                      </a:moveTo>
                      <a:cubicBezTo>
                        <a:pt x="5891" y="613"/>
                        <a:pt x="5279" y="1301"/>
                        <a:pt x="4590" y="1913"/>
                      </a:cubicBezTo>
                      <a:cubicBezTo>
                        <a:pt x="3902" y="2525"/>
                        <a:pt x="3213" y="2984"/>
                        <a:pt x="2448" y="3443"/>
                      </a:cubicBezTo>
                      <a:cubicBezTo>
                        <a:pt x="1683" y="3903"/>
                        <a:pt x="842" y="4209"/>
                        <a:pt x="0" y="4591"/>
                      </a:cubicBezTo>
                      <a:cubicBezTo>
                        <a:pt x="110" y="4609"/>
                        <a:pt x="225" y="4617"/>
                        <a:pt x="345" y="4617"/>
                      </a:cubicBezTo>
                      <a:cubicBezTo>
                        <a:pt x="2317" y="4617"/>
                        <a:pt x="5579" y="2317"/>
                        <a:pt x="6733" y="154"/>
                      </a:cubicBezTo>
                      <a:lnTo>
                        <a:pt x="6503" y="1"/>
                      </a:lnTo>
                      <a:close/>
                    </a:path>
                  </a:pathLst>
                </a:custGeom>
                <a:solidFill>
                  <a:srgbClr val="9568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0"/>
                <p:cNvSpPr/>
                <p:nvPr/>
              </p:nvSpPr>
              <p:spPr>
                <a:xfrm>
                  <a:off x="2783850" y="2818275"/>
                  <a:ext cx="22975" cy="70800"/>
                </a:xfrm>
                <a:custGeom>
                  <a:avLst/>
                  <a:gdLst/>
                  <a:ahLst/>
                  <a:cxnLst/>
                  <a:rect l="l" t="t" r="r" b="b"/>
                  <a:pathLst>
                    <a:path w="919" h="2832" extrusionOk="0">
                      <a:moveTo>
                        <a:pt x="919" y="1"/>
                      </a:moveTo>
                      <a:cubicBezTo>
                        <a:pt x="230" y="766"/>
                        <a:pt x="1" y="1837"/>
                        <a:pt x="230" y="2831"/>
                      </a:cubicBezTo>
                      <a:cubicBezTo>
                        <a:pt x="613" y="1913"/>
                        <a:pt x="919" y="995"/>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0"/>
                <p:cNvSpPr/>
                <p:nvPr/>
              </p:nvSpPr>
              <p:spPr>
                <a:xfrm>
                  <a:off x="2760900" y="2722650"/>
                  <a:ext cx="30625" cy="70800"/>
                </a:xfrm>
                <a:custGeom>
                  <a:avLst/>
                  <a:gdLst/>
                  <a:ahLst/>
                  <a:cxnLst/>
                  <a:rect l="l" t="t" r="r" b="b"/>
                  <a:pathLst>
                    <a:path w="1225" h="2832" extrusionOk="0">
                      <a:moveTo>
                        <a:pt x="1225" y="0"/>
                      </a:moveTo>
                      <a:cubicBezTo>
                        <a:pt x="307" y="689"/>
                        <a:pt x="1" y="1836"/>
                        <a:pt x="383" y="2831"/>
                      </a:cubicBezTo>
                      <a:lnTo>
                        <a:pt x="12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0"/>
                <p:cNvSpPr/>
                <p:nvPr/>
              </p:nvSpPr>
              <p:spPr>
                <a:xfrm>
                  <a:off x="2435750" y="5332700"/>
                  <a:ext cx="45925" cy="37075"/>
                </a:xfrm>
                <a:custGeom>
                  <a:avLst/>
                  <a:gdLst/>
                  <a:ahLst/>
                  <a:cxnLst/>
                  <a:rect l="l" t="t" r="r" b="b"/>
                  <a:pathLst>
                    <a:path w="1837" h="1483" extrusionOk="0">
                      <a:moveTo>
                        <a:pt x="406" y="0"/>
                      </a:moveTo>
                      <a:cubicBezTo>
                        <a:pt x="280" y="0"/>
                        <a:pt x="145" y="10"/>
                        <a:pt x="1" y="29"/>
                      </a:cubicBezTo>
                      <a:cubicBezTo>
                        <a:pt x="383" y="259"/>
                        <a:pt x="689" y="412"/>
                        <a:pt x="995" y="718"/>
                      </a:cubicBezTo>
                      <a:cubicBezTo>
                        <a:pt x="1225" y="947"/>
                        <a:pt x="1378" y="1253"/>
                        <a:pt x="1607" y="1483"/>
                      </a:cubicBezTo>
                      <a:lnTo>
                        <a:pt x="1837" y="1330"/>
                      </a:lnTo>
                      <a:cubicBezTo>
                        <a:pt x="1703" y="460"/>
                        <a:pt x="1277" y="0"/>
                        <a:pt x="406" y="0"/>
                      </a:cubicBezTo>
                      <a:close/>
                    </a:path>
                  </a:pathLst>
                </a:custGeom>
                <a:solidFill>
                  <a:srgbClr val="9568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0"/>
                <p:cNvSpPr/>
                <p:nvPr/>
              </p:nvSpPr>
              <p:spPr>
                <a:xfrm>
                  <a:off x="2416625" y="5369850"/>
                  <a:ext cx="42100" cy="28625"/>
                </a:xfrm>
                <a:custGeom>
                  <a:avLst/>
                  <a:gdLst/>
                  <a:ahLst/>
                  <a:cxnLst/>
                  <a:rect l="l" t="t" r="r" b="b"/>
                  <a:pathLst>
                    <a:path w="1684" h="1145" extrusionOk="0">
                      <a:moveTo>
                        <a:pt x="487" y="1"/>
                      </a:moveTo>
                      <a:cubicBezTo>
                        <a:pt x="337" y="1"/>
                        <a:pt x="176" y="25"/>
                        <a:pt x="0" y="73"/>
                      </a:cubicBezTo>
                      <a:lnTo>
                        <a:pt x="1684" y="1144"/>
                      </a:lnTo>
                      <a:cubicBezTo>
                        <a:pt x="1441" y="357"/>
                        <a:pt x="1055" y="1"/>
                        <a:pt x="487" y="1"/>
                      </a:cubicBezTo>
                      <a:close/>
                    </a:path>
                  </a:pathLst>
                </a:custGeom>
                <a:solidFill>
                  <a:srgbClr val="9568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0"/>
                <p:cNvSpPr/>
                <p:nvPr/>
              </p:nvSpPr>
              <p:spPr>
                <a:xfrm>
                  <a:off x="2596400" y="2888325"/>
                  <a:ext cx="833950" cy="865275"/>
                </a:xfrm>
                <a:custGeom>
                  <a:avLst/>
                  <a:gdLst/>
                  <a:ahLst/>
                  <a:cxnLst/>
                  <a:rect l="l" t="t" r="r" b="b"/>
                  <a:pathLst>
                    <a:path w="33358" h="34611" extrusionOk="0">
                      <a:moveTo>
                        <a:pt x="25864" y="1"/>
                      </a:moveTo>
                      <a:cubicBezTo>
                        <a:pt x="24277" y="1"/>
                        <a:pt x="22771" y="469"/>
                        <a:pt x="21499" y="1406"/>
                      </a:cubicBezTo>
                      <a:cubicBezTo>
                        <a:pt x="20275" y="2172"/>
                        <a:pt x="19127" y="3166"/>
                        <a:pt x="18133" y="4237"/>
                      </a:cubicBezTo>
                      <a:cubicBezTo>
                        <a:pt x="16450" y="6150"/>
                        <a:pt x="14843" y="8139"/>
                        <a:pt x="13390" y="10205"/>
                      </a:cubicBezTo>
                      <a:cubicBezTo>
                        <a:pt x="11630" y="12576"/>
                        <a:pt x="10100" y="15101"/>
                        <a:pt x="8340" y="17549"/>
                      </a:cubicBezTo>
                      <a:cubicBezTo>
                        <a:pt x="7040" y="19462"/>
                        <a:pt x="5586" y="21298"/>
                        <a:pt x="4132" y="23134"/>
                      </a:cubicBezTo>
                      <a:cubicBezTo>
                        <a:pt x="3138" y="24358"/>
                        <a:pt x="1990" y="25582"/>
                        <a:pt x="843" y="26806"/>
                      </a:cubicBezTo>
                      <a:cubicBezTo>
                        <a:pt x="231" y="27342"/>
                        <a:pt x="1" y="28107"/>
                        <a:pt x="154" y="28949"/>
                      </a:cubicBezTo>
                      <a:cubicBezTo>
                        <a:pt x="307" y="29790"/>
                        <a:pt x="613" y="30555"/>
                        <a:pt x="919" y="31397"/>
                      </a:cubicBezTo>
                      <a:cubicBezTo>
                        <a:pt x="1837" y="33386"/>
                        <a:pt x="3826" y="34610"/>
                        <a:pt x="6045" y="34610"/>
                      </a:cubicBezTo>
                      <a:cubicBezTo>
                        <a:pt x="7422" y="34610"/>
                        <a:pt x="8876" y="34151"/>
                        <a:pt x="10100" y="33386"/>
                      </a:cubicBezTo>
                      <a:cubicBezTo>
                        <a:pt x="11630" y="32391"/>
                        <a:pt x="12930" y="31091"/>
                        <a:pt x="13849" y="29484"/>
                      </a:cubicBezTo>
                      <a:cubicBezTo>
                        <a:pt x="14537" y="28184"/>
                        <a:pt x="15226" y="26883"/>
                        <a:pt x="15761" y="25506"/>
                      </a:cubicBezTo>
                      <a:cubicBezTo>
                        <a:pt x="16909" y="22599"/>
                        <a:pt x="17903" y="19615"/>
                        <a:pt x="18974" y="16631"/>
                      </a:cubicBezTo>
                      <a:cubicBezTo>
                        <a:pt x="19893" y="14412"/>
                        <a:pt x="20734" y="12194"/>
                        <a:pt x="21805" y="9975"/>
                      </a:cubicBezTo>
                      <a:cubicBezTo>
                        <a:pt x="22417" y="8675"/>
                        <a:pt x="23259" y="7527"/>
                        <a:pt x="24177" y="6456"/>
                      </a:cubicBezTo>
                      <a:cubicBezTo>
                        <a:pt x="24924" y="5437"/>
                        <a:pt x="26094" y="4900"/>
                        <a:pt x="27311" y="4900"/>
                      </a:cubicBezTo>
                      <a:cubicBezTo>
                        <a:pt x="27465" y="4900"/>
                        <a:pt x="27619" y="4909"/>
                        <a:pt x="27773" y="4926"/>
                      </a:cubicBezTo>
                      <a:cubicBezTo>
                        <a:pt x="28767" y="5079"/>
                        <a:pt x="29762" y="5232"/>
                        <a:pt x="30833" y="5538"/>
                      </a:cubicBezTo>
                      <a:cubicBezTo>
                        <a:pt x="31200" y="5611"/>
                        <a:pt x="31568" y="5720"/>
                        <a:pt x="31918" y="5720"/>
                      </a:cubicBezTo>
                      <a:cubicBezTo>
                        <a:pt x="32298" y="5720"/>
                        <a:pt x="32657" y="5593"/>
                        <a:pt x="32975" y="5155"/>
                      </a:cubicBezTo>
                      <a:cubicBezTo>
                        <a:pt x="33358" y="4620"/>
                        <a:pt x="33128" y="3855"/>
                        <a:pt x="32363" y="3013"/>
                      </a:cubicBezTo>
                      <a:cubicBezTo>
                        <a:pt x="30909" y="1253"/>
                        <a:pt x="28844" y="182"/>
                        <a:pt x="26549" y="29"/>
                      </a:cubicBezTo>
                      <a:cubicBezTo>
                        <a:pt x="26319" y="10"/>
                        <a:pt x="26091" y="1"/>
                        <a:pt x="258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0"/>
                <p:cNvSpPr/>
                <p:nvPr/>
              </p:nvSpPr>
              <p:spPr>
                <a:xfrm>
                  <a:off x="3386325" y="2978950"/>
                  <a:ext cx="34475" cy="38275"/>
                </a:xfrm>
                <a:custGeom>
                  <a:avLst/>
                  <a:gdLst/>
                  <a:ahLst/>
                  <a:cxnLst/>
                  <a:rect l="l" t="t" r="r" b="b"/>
                  <a:pathLst>
                    <a:path w="1379" h="1531" extrusionOk="0">
                      <a:moveTo>
                        <a:pt x="1" y="0"/>
                      </a:moveTo>
                      <a:cubicBezTo>
                        <a:pt x="383" y="536"/>
                        <a:pt x="843" y="995"/>
                        <a:pt x="1225" y="1530"/>
                      </a:cubicBezTo>
                      <a:cubicBezTo>
                        <a:pt x="1378" y="536"/>
                        <a:pt x="919" y="77"/>
                        <a:pt x="1" y="0"/>
                      </a:cubicBezTo>
                      <a:close/>
                    </a:path>
                  </a:pathLst>
                </a:custGeom>
                <a:solidFill>
                  <a:srgbClr val="C98C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0"/>
                <p:cNvSpPr/>
                <p:nvPr/>
              </p:nvSpPr>
              <p:spPr>
                <a:xfrm>
                  <a:off x="3258200" y="238750"/>
                  <a:ext cx="1910750" cy="1642700"/>
                </a:xfrm>
                <a:custGeom>
                  <a:avLst/>
                  <a:gdLst/>
                  <a:ahLst/>
                  <a:cxnLst/>
                  <a:rect l="l" t="t" r="r" b="b"/>
                  <a:pathLst>
                    <a:path w="76430" h="65708" extrusionOk="0">
                      <a:moveTo>
                        <a:pt x="40119" y="0"/>
                      </a:moveTo>
                      <a:cubicBezTo>
                        <a:pt x="36689" y="0"/>
                        <a:pt x="33323" y="563"/>
                        <a:pt x="30067" y="1735"/>
                      </a:cubicBezTo>
                      <a:cubicBezTo>
                        <a:pt x="28996" y="2117"/>
                        <a:pt x="28001" y="2653"/>
                        <a:pt x="27007" y="3265"/>
                      </a:cubicBezTo>
                      <a:cubicBezTo>
                        <a:pt x="25630" y="3953"/>
                        <a:pt x="24711" y="5330"/>
                        <a:pt x="24482" y="6861"/>
                      </a:cubicBezTo>
                      <a:lnTo>
                        <a:pt x="23640" y="7090"/>
                      </a:lnTo>
                      <a:cubicBezTo>
                        <a:pt x="20121" y="7626"/>
                        <a:pt x="18055" y="9768"/>
                        <a:pt x="17520" y="13364"/>
                      </a:cubicBezTo>
                      <a:cubicBezTo>
                        <a:pt x="17214" y="14894"/>
                        <a:pt x="16755" y="16347"/>
                        <a:pt x="16219" y="17801"/>
                      </a:cubicBezTo>
                      <a:cubicBezTo>
                        <a:pt x="15684" y="19790"/>
                        <a:pt x="14230" y="21473"/>
                        <a:pt x="12318" y="22238"/>
                      </a:cubicBezTo>
                      <a:cubicBezTo>
                        <a:pt x="10787" y="22927"/>
                        <a:pt x="9334" y="23768"/>
                        <a:pt x="8033" y="24686"/>
                      </a:cubicBezTo>
                      <a:cubicBezTo>
                        <a:pt x="306" y="30118"/>
                        <a:pt x="0" y="43201"/>
                        <a:pt x="8645" y="48021"/>
                      </a:cubicBezTo>
                      <a:cubicBezTo>
                        <a:pt x="9257" y="48403"/>
                        <a:pt x="9946" y="48786"/>
                        <a:pt x="10558" y="49245"/>
                      </a:cubicBezTo>
                      <a:cubicBezTo>
                        <a:pt x="12088" y="50392"/>
                        <a:pt x="13159" y="52152"/>
                        <a:pt x="13312" y="54065"/>
                      </a:cubicBezTo>
                      <a:cubicBezTo>
                        <a:pt x="13465" y="54983"/>
                        <a:pt x="13542" y="55824"/>
                        <a:pt x="13542" y="56742"/>
                      </a:cubicBezTo>
                      <a:cubicBezTo>
                        <a:pt x="13695" y="59191"/>
                        <a:pt x="14842" y="61409"/>
                        <a:pt x="16755" y="63016"/>
                      </a:cubicBezTo>
                      <a:cubicBezTo>
                        <a:pt x="18864" y="64807"/>
                        <a:pt x="21490" y="65707"/>
                        <a:pt x="24128" y="65707"/>
                      </a:cubicBezTo>
                      <a:cubicBezTo>
                        <a:pt x="26562" y="65707"/>
                        <a:pt x="29005" y="64941"/>
                        <a:pt x="31061" y="63398"/>
                      </a:cubicBezTo>
                      <a:cubicBezTo>
                        <a:pt x="32592" y="62174"/>
                        <a:pt x="34045" y="60874"/>
                        <a:pt x="35422" y="59420"/>
                      </a:cubicBezTo>
                      <a:cubicBezTo>
                        <a:pt x="37029" y="57661"/>
                        <a:pt x="38483" y="55824"/>
                        <a:pt x="40013" y="53988"/>
                      </a:cubicBezTo>
                      <a:cubicBezTo>
                        <a:pt x="41679" y="51696"/>
                        <a:pt x="44355" y="50350"/>
                        <a:pt x="47180" y="50350"/>
                      </a:cubicBezTo>
                      <a:cubicBezTo>
                        <a:pt x="47468" y="50350"/>
                        <a:pt x="47756" y="50364"/>
                        <a:pt x="48046" y="50392"/>
                      </a:cubicBezTo>
                      <a:cubicBezTo>
                        <a:pt x="48733" y="50424"/>
                        <a:pt x="49417" y="50439"/>
                        <a:pt x="50099" y="50439"/>
                      </a:cubicBezTo>
                      <a:cubicBezTo>
                        <a:pt x="52755" y="50439"/>
                        <a:pt x="55373" y="50207"/>
                        <a:pt x="57992" y="49780"/>
                      </a:cubicBezTo>
                      <a:cubicBezTo>
                        <a:pt x="61434" y="49398"/>
                        <a:pt x="64648" y="48403"/>
                        <a:pt x="67708" y="46873"/>
                      </a:cubicBezTo>
                      <a:cubicBezTo>
                        <a:pt x="72451" y="44425"/>
                        <a:pt x="75588" y="39682"/>
                        <a:pt x="76047" y="34326"/>
                      </a:cubicBezTo>
                      <a:cubicBezTo>
                        <a:pt x="76429" y="29430"/>
                        <a:pt x="73675" y="24839"/>
                        <a:pt x="69161" y="22850"/>
                      </a:cubicBezTo>
                      <a:cubicBezTo>
                        <a:pt x="67478" y="22162"/>
                        <a:pt x="65795" y="21550"/>
                        <a:pt x="64112" y="20938"/>
                      </a:cubicBezTo>
                      <a:cubicBezTo>
                        <a:pt x="62199" y="20249"/>
                        <a:pt x="60669" y="18948"/>
                        <a:pt x="59675" y="17265"/>
                      </a:cubicBezTo>
                      <a:cubicBezTo>
                        <a:pt x="58833" y="15812"/>
                        <a:pt x="58145" y="14358"/>
                        <a:pt x="57379" y="12981"/>
                      </a:cubicBezTo>
                      <a:cubicBezTo>
                        <a:pt x="56385" y="11068"/>
                        <a:pt x="55543" y="9156"/>
                        <a:pt x="54472" y="7320"/>
                      </a:cubicBezTo>
                      <a:cubicBezTo>
                        <a:pt x="51642" y="2653"/>
                        <a:pt x="47357" y="358"/>
                        <a:pt x="41925" y="52"/>
                      </a:cubicBezTo>
                      <a:cubicBezTo>
                        <a:pt x="41322" y="17"/>
                        <a:pt x="40720" y="0"/>
                        <a:pt x="40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0"/>
                <p:cNvSpPr/>
                <p:nvPr/>
              </p:nvSpPr>
              <p:spPr>
                <a:xfrm>
                  <a:off x="6046825" y="4918375"/>
                  <a:ext cx="413150" cy="439925"/>
                </a:xfrm>
                <a:custGeom>
                  <a:avLst/>
                  <a:gdLst/>
                  <a:ahLst/>
                  <a:cxnLst/>
                  <a:rect l="l" t="t" r="r" b="b"/>
                  <a:pathLst>
                    <a:path w="16526" h="17597" extrusionOk="0">
                      <a:moveTo>
                        <a:pt x="11247" y="0"/>
                      </a:moveTo>
                      <a:lnTo>
                        <a:pt x="4591" y="4132"/>
                      </a:lnTo>
                      <a:lnTo>
                        <a:pt x="7957" y="9257"/>
                      </a:lnTo>
                      <a:cubicBezTo>
                        <a:pt x="7116" y="9793"/>
                        <a:pt x="6427" y="10252"/>
                        <a:pt x="5815" y="10788"/>
                      </a:cubicBezTo>
                      <a:cubicBezTo>
                        <a:pt x="5203" y="11247"/>
                        <a:pt x="4591" y="11706"/>
                        <a:pt x="3979" y="12241"/>
                      </a:cubicBezTo>
                      <a:cubicBezTo>
                        <a:pt x="2831" y="13236"/>
                        <a:pt x="1760" y="14383"/>
                        <a:pt x="842" y="15607"/>
                      </a:cubicBezTo>
                      <a:cubicBezTo>
                        <a:pt x="307" y="16143"/>
                        <a:pt x="1" y="16832"/>
                        <a:pt x="77" y="17597"/>
                      </a:cubicBezTo>
                      <a:cubicBezTo>
                        <a:pt x="2449" y="17520"/>
                        <a:pt x="15149" y="12777"/>
                        <a:pt x="16526" y="11476"/>
                      </a:cubicBezTo>
                      <a:cubicBezTo>
                        <a:pt x="16220" y="10558"/>
                        <a:pt x="15914" y="9640"/>
                        <a:pt x="15531" y="8798"/>
                      </a:cubicBezTo>
                      <a:cubicBezTo>
                        <a:pt x="14307" y="5738"/>
                        <a:pt x="12930" y="2831"/>
                        <a:pt x="11247"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0"/>
                <p:cNvSpPr/>
                <p:nvPr/>
              </p:nvSpPr>
              <p:spPr>
                <a:xfrm>
                  <a:off x="6046825" y="5136400"/>
                  <a:ext cx="413150" cy="221900"/>
                </a:xfrm>
                <a:custGeom>
                  <a:avLst/>
                  <a:gdLst/>
                  <a:ahLst/>
                  <a:cxnLst/>
                  <a:rect l="l" t="t" r="r" b="b"/>
                  <a:pathLst>
                    <a:path w="16526" h="8876" extrusionOk="0">
                      <a:moveTo>
                        <a:pt x="15531" y="1"/>
                      </a:moveTo>
                      <a:cubicBezTo>
                        <a:pt x="14460" y="613"/>
                        <a:pt x="13083" y="1225"/>
                        <a:pt x="12395" y="1608"/>
                      </a:cubicBezTo>
                      <a:cubicBezTo>
                        <a:pt x="9924" y="2843"/>
                        <a:pt x="7178" y="3526"/>
                        <a:pt x="4417" y="3526"/>
                      </a:cubicBezTo>
                      <a:cubicBezTo>
                        <a:pt x="4271" y="3526"/>
                        <a:pt x="4125" y="3524"/>
                        <a:pt x="3979" y="3520"/>
                      </a:cubicBezTo>
                      <a:cubicBezTo>
                        <a:pt x="2831" y="4515"/>
                        <a:pt x="1760" y="5662"/>
                        <a:pt x="842" y="6886"/>
                      </a:cubicBezTo>
                      <a:cubicBezTo>
                        <a:pt x="307" y="7422"/>
                        <a:pt x="1" y="8111"/>
                        <a:pt x="77" y="8876"/>
                      </a:cubicBezTo>
                      <a:cubicBezTo>
                        <a:pt x="2449" y="8799"/>
                        <a:pt x="15149" y="4056"/>
                        <a:pt x="16526" y="2755"/>
                      </a:cubicBezTo>
                      <a:cubicBezTo>
                        <a:pt x="16220" y="1837"/>
                        <a:pt x="15914" y="919"/>
                        <a:pt x="15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0"/>
                <p:cNvSpPr/>
                <p:nvPr/>
              </p:nvSpPr>
              <p:spPr>
                <a:xfrm>
                  <a:off x="4769175" y="5038875"/>
                  <a:ext cx="443775" cy="348350"/>
                </a:xfrm>
                <a:custGeom>
                  <a:avLst/>
                  <a:gdLst/>
                  <a:ahLst/>
                  <a:cxnLst/>
                  <a:rect l="l" t="t" r="r" b="b"/>
                  <a:pathLst>
                    <a:path w="17751" h="13934" extrusionOk="0">
                      <a:moveTo>
                        <a:pt x="15837" y="0"/>
                      </a:moveTo>
                      <a:lnTo>
                        <a:pt x="8187" y="2066"/>
                      </a:lnTo>
                      <a:cubicBezTo>
                        <a:pt x="8799" y="4055"/>
                        <a:pt x="9411" y="5968"/>
                        <a:pt x="10023" y="7957"/>
                      </a:cubicBezTo>
                      <a:cubicBezTo>
                        <a:pt x="9411" y="8186"/>
                        <a:pt x="9105" y="8263"/>
                        <a:pt x="8799" y="8339"/>
                      </a:cubicBezTo>
                      <a:cubicBezTo>
                        <a:pt x="7881" y="8722"/>
                        <a:pt x="7116" y="9028"/>
                        <a:pt x="6198" y="9410"/>
                      </a:cubicBezTo>
                      <a:cubicBezTo>
                        <a:pt x="5356" y="9793"/>
                        <a:pt x="4515" y="10099"/>
                        <a:pt x="3673" y="10558"/>
                      </a:cubicBezTo>
                      <a:cubicBezTo>
                        <a:pt x="2678" y="11094"/>
                        <a:pt x="1760" y="11706"/>
                        <a:pt x="919" y="12394"/>
                      </a:cubicBezTo>
                      <a:cubicBezTo>
                        <a:pt x="383" y="12700"/>
                        <a:pt x="1" y="13236"/>
                        <a:pt x="77" y="13924"/>
                      </a:cubicBezTo>
                      <a:cubicBezTo>
                        <a:pt x="562" y="13931"/>
                        <a:pt x="1046" y="13934"/>
                        <a:pt x="1530" y="13934"/>
                      </a:cubicBezTo>
                      <a:cubicBezTo>
                        <a:pt x="6937" y="13934"/>
                        <a:pt x="12343" y="13536"/>
                        <a:pt x="17750" y="12624"/>
                      </a:cubicBezTo>
                      <a:cubicBezTo>
                        <a:pt x="17597" y="11782"/>
                        <a:pt x="17521" y="10940"/>
                        <a:pt x="17444" y="10099"/>
                      </a:cubicBezTo>
                      <a:cubicBezTo>
                        <a:pt x="17138" y="6656"/>
                        <a:pt x="16603" y="3290"/>
                        <a:pt x="15837"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0"/>
                <p:cNvSpPr/>
                <p:nvPr/>
              </p:nvSpPr>
              <p:spPr>
                <a:xfrm>
                  <a:off x="4769175" y="5274125"/>
                  <a:ext cx="443775" cy="113100"/>
                </a:xfrm>
                <a:custGeom>
                  <a:avLst/>
                  <a:gdLst/>
                  <a:ahLst/>
                  <a:cxnLst/>
                  <a:rect l="l" t="t" r="r" b="b"/>
                  <a:pathLst>
                    <a:path w="17751" h="4524" extrusionOk="0">
                      <a:moveTo>
                        <a:pt x="6198" y="0"/>
                      </a:moveTo>
                      <a:cubicBezTo>
                        <a:pt x="5356" y="383"/>
                        <a:pt x="4515" y="689"/>
                        <a:pt x="3673" y="1148"/>
                      </a:cubicBezTo>
                      <a:cubicBezTo>
                        <a:pt x="2678" y="1684"/>
                        <a:pt x="1760" y="2296"/>
                        <a:pt x="919" y="2984"/>
                      </a:cubicBezTo>
                      <a:cubicBezTo>
                        <a:pt x="383" y="3290"/>
                        <a:pt x="1" y="3826"/>
                        <a:pt x="77" y="4514"/>
                      </a:cubicBezTo>
                      <a:cubicBezTo>
                        <a:pt x="562" y="4521"/>
                        <a:pt x="1046" y="4524"/>
                        <a:pt x="1530" y="4524"/>
                      </a:cubicBezTo>
                      <a:cubicBezTo>
                        <a:pt x="6937" y="4524"/>
                        <a:pt x="12343" y="4126"/>
                        <a:pt x="17750" y="3214"/>
                      </a:cubicBezTo>
                      <a:cubicBezTo>
                        <a:pt x="17597" y="2372"/>
                        <a:pt x="17521" y="1530"/>
                        <a:pt x="17368" y="612"/>
                      </a:cubicBezTo>
                      <a:cubicBezTo>
                        <a:pt x="16067" y="765"/>
                        <a:pt x="14537" y="918"/>
                        <a:pt x="13542" y="995"/>
                      </a:cubicBezTo>
                      <a:cubicBezTo>
                        <a:pt x="12967" y="1065"/>
                        <a:pt x="12391" y="1099"/>
                        <a:pt x="11818" y="1099"/>
                      </a:cubicBezTo>
                      <a:cubicBezTo>
                        <a:pt x="9878" y="1099"/>
                        <a:pt x="7970" y="709"/>
                        <a:pt x="61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0"/>
                <p:cNvSpPr/>
                <p:nvPr/>
              </p:nvSpPr>
              <p:spPr>
                <a:xfrm>
                  <a:off x="4520525" y="2028350"/>
                  <a:ext cx="1876350" cy="3162800"/>
                </a:xfrm>
                <a:custGeom>
                  <a:avLst/>
                  <a:gdLst/>
                  <a:ahLst/>
                  <a:cxnLst/>
                  <a:rect l="l" t="t" r="r" b="b"/>
                  <a:pathLst>
                    <a:path w="75054" h="126512" extrusionOk="0">
                      <a:moveTo>
                        <a:pt x="30986" y="1"/>
                      </a:moveTo>
                      <a:cubicBezTo>
                        <a:pt x="24559" y="5662"/>
                        <a:pt x="17368" y="9411"/>
                        <a:pt x="8876" y="10788"/>
                      </a:cubicBezTo>
                      <a:cubicBezTo>
                        <a:pt x="9105" y="12395"/>
                        <a:pt x="9258" y="13848"/>
                        <a:pt x="9411" y="15378"/>
                      </a:cubicBezTo>
                      <a:cubicBezTo>
                        <a:pt x="9717" y="17980"/>
                        <a:pt x="9717" y="20581"/>
                        <a:pt x="9411" y="23182"/>
                      </a:cubicBezTo>
                      <a:cubicBezTo>
                        <a:pt x="8570" y="29149"/>
                        <a:pt x="7269" y="35040"/>
                        <a:pt x="5739" y="40855"/>
                      </a:cubicBezTo>
                      <a:cubicBezTo>
                        <a:pt x="4285" y="46440"/>
                        <a:pt x="2755" y="52025"/>
                        <a:pt x="1302" y="57686"/>
                      </a:cubicBezTo>
                      <a:cubicBezTo>
                        <a:pt x="154" y="61511"/>
                        <a:pt x="1" y="65566"/>
                        <a:pt x="690" y="69468"/>
                      </a:cubicBezTo>
                      <a:cubicBezTo>
                        <a:pt x="1302" y="72528"/>
                        <a:pt x="1837" y="75512"/>
                        <a:pt x="2449" y="78572"/>
                      </a:cubicBezTo>
                      <a:cubicBezTo>
                        <a:pt x="3750" y="85993"/>
                        <a:pt x="5586" y="93415"/>
                        <a:pt x="7958" y="100606"/>
                      </a:cubicBezTo>
                      <a:cubicBezTo>
                        <a:pt x="10176" y="107262"/>
                        <a:pt x="12701" y="113842"/>
                        <a:pt x="15226" y="120498"/>
                      </a:cubicBezTo>
                      <a:cubicBezTo>
                        <a:pt x="15838" y="121875"/>
                        <a:pt x="16603" y="123328"/>
                        <a:pt x="17444" y="124629"/>
                      </a:cubicBezTo>
                      <a:cubicBezTo>
                        <a:pt x="17597" y="125011"/>
                        <a:pt x="17903" y="125241"/>
                        <a:pt x="18209" y="125471"/>
                      </a:cubicBezTo>
                      <a:cubicBezTo>
                        <a:pt x="19758" y="126154"/>
                        <a:pt x="21443" y="126512"/>
                        <a:pt x="23118" y="126512"/>
                      </a:cubicBezTo>
                      <a:cubicBezTo>
                        <a:pt x="24255" y="126512"/>
                        <a:pt x="25389" y="126347"/>
                        <a:pt x="26472" y="126006"/>
                      </a:cubicBezTo>
                      <a:cubicBezTo>
                        <a:pt x="27696" y="125547"/>
                        <a:pt x="28079" y="125088"/>
                        <a:pt x="28002" y="123864"/>
                      </a:cubicBezTo>
                      <a:cubicBezTo>
                        <a:pt x="27849" y="122104"/>
                        <a:pt x="27620" y="120421"/>
                        <a:pt x="27543" y="118738"/>
                      </a:cubicBezTo>
                      <a:cubicBezTo>
                        <a:pt x="27390" y="113842"/>
                        <a:pt x="27237" y="109098"/>
                        <a:pt x="27084" y="104278"/>
                      </a:cubicBezTo>
                      <a:cubicBezTo>
                        <a:pt x="27008" y="98846"/>
                        <a:pt x="26855" y="93415"/>
                        <a:pt x="26702" y="87983"/>
                      </a:cubicBezTo>
                      <a:cubicBezTo>
                        <a:pt x="26625" y="83851"/>
                        <a:pt x="25554" y="79796"/>
                        <a:pt x="23565" y="76124"/>
                      </a:cubicBezTo>
                      <a:cubicBezTo>
                        <a:pt x="23182" y="75512"/>
                        <a:pt x="22876" y="74900"/>
                        <a:pt x="22570" y="74211"/>
                      </a:cubicBezTo>
                      <a:cubicBezTo>
                        <a:pt x="21652" y="72222"/>
                        <a:pt x="21576" y="70004"/>
                        <a:pt x="22188" y="67938"/>
                      </a:cubicBezTo>
                      <a:cubicBezTo>
                        <a:pt x="23029" y="65719"/>
                        <a:pt x="23794" y="63577"/>
                        <a:pt x="24636" y="61358"/>
                      </a:cubicBezTo>
                      <a:cubicBezTo>
                        <a:pt x="26549" y="56539"/>
                        <a:pt x="28461" y="51719"/>
                        <a:pt x="30374" y="46899"/>
                      </a:cubicBezTo>
                      <a:cubicBezTo>
                        <a:pt x="30374" y="46822"/>
                        <a:pt x="30450" y="46746"/>
                        <a:pt x="30450" y="46593"/>
                      </a:cubicBezTo>
                      <a:lnTo>
                        <a:pt x="30680" y="46746"/>
                      </a:lnTo>
                      <a:cubicBezTo>
                        <a:pt x="31062" y="48046"/>
                        <a:pt x="31521" y="49424"/>
                        <a:pt x="31904" y="50801"/>
                      </a:cubicBezTo>
                      <a:cubicBezTo>
                        <a:pt x="32822" y="54396"/>
                        <a:pt x="33664" y="58069"/>
                        <a:pt x="34505" y="61741"/>
                      </a:cubicBezTo>
                      <a:cubicBezTo>
                        <a:pt x="36035" y="68168"/>
                        <a:pt x="38177" y="74441"/>
                        <a:pt x="40855" y="80485"/>
                      </a:cubicBezTo>
                      <a:cubicBezTo>
                        <a:pt x="42844" y="85305"/>
                        <a:pt x="45216" y="89972"/>
                        <a:pt x="47970" y="94486"/>
                      </a:cubicBezTo>
                      <a:cubicBezTo>
                        <a:pt x="50571" y="98617"/>
                        <a:pt x="53249" y="102672"/>
                        <a:pt x="55850" y="106803"/>
                      </a:cubicBezTo>
                      <a:cubicBezTo>
                        <a:pt x="58528" y="111164"/>
                        <a:pt x="61206" y="115448"/>
                        <a:pt x="63883" y="119733"/>
                      </a:cubicBezTo>
                      <a:cubicBezTo>
                        <a:pt x="64495" y="120651"/>
                        <a:pt x="65107" y="121416"/>
                        <a:pt x="65720" y="122334"/>
                      </a:cubicBezTo>
                      <a:cubicBezTo>
                        <a:pt x="65994" y="122745"/>
                        <a:pt x="66453" y="123034"/>
                        <a:pt x="66986" y="123034"/>
                      </a:cubicBezTo>
                      <a:cubicBezTo>
                        <a:pt x="67048" y="123034"/>
                        <a:pt x="67110" y="123030"/>
                        <a:pt x="67173" y="123022"/>
                      </a:cubicBezTo>
                      <a:cubicBezTo>
                        <a:pt x="67556" y="122946"/>
                        <a:pt x="67938" y="122946"/>
                        <a:pt x="68321" y="122869"/>
                      </a:cubicBezTo>
                      <a:cubicBezTo>
                        <a:pt x="70310" y="122410"/>
                        <a:pt x="72146" y="121339"/>
                        <a:pt x="73600" y="119886"/>
                      </a:cubicBezTo>
                      <a:cubicBezTo>
                        <a:pt x="74671" y="119121"/>
                        <a:pt x="75053" y="117667"/>
                        <a:pt x="74518" y="116443"/>
                      </a:cubicBezTo>
                      <a:cubicBezTo>
                        <a:pt x="73600" y="113689"/>
                        <a:pt x="72758" y="110934"/>
                        <a:pt x="71993" y="108104"/>
                      </a:cubicBezTo>
                      <a:cubicBezTo>
                        <a:pt x="70004" y="99765"/>
                        <a:pt x="66638" y="91731"/>
                        <a:pt x="62200" y="84310"/>
                      </a:cubicBezTo>
                      <a:cubicBezTo>
                        <a:pt x="60976" y="82321"/>
                        <a:pt x="59752" y="80408"/>
                        <a:pt x="58681" y="78419"/>
                      </a:cubicBezTo>
                      <a:cubicBezTo>
                        <a:pt x="55927" y="73370"/>
                        <a:pt x="56309" y="74211"/>
                        <a:pt x="56386" y="69315"/>
                      </a:cubicBezTo>
                      <a:cubicBezTo>
                        <a:pt x="56692" y="61435"/>
                        <a:pt x="57533" y="53631"/>
                        <a:pt x="58834" y="45828"/>
                      </a:cubicBezTo>
                      <a:cubicBezTo>
                        <a:pt x="59752" y="40319"/>
                        <a:pt x="59982" y="34734"/>
                        <a:pt x="59370" y="29149"/>
                      </a:cubicBezTo>
                      <a:cubicBezTo>
                        <a:pt x="58987" y="25477"/>
                        <a:pt x="58145" y="21958"/>
                        <a:pt x="56845" y="18515"/>
                      </a:cubicBezTo>
                      <a:cubicBezTo>
                        <a:pt x="55391" y="14613"/>
                        <a:pt x="52790" y="11324"/>
                        <a:pt x="49424" y="8952"/>
                      </a:cubicBezTo>
                      <a:cubicBezTo>
                        <a:pt x="47205" y="7345"/>
                        <a:pt x="44757" y="5968"/>
                        <a:pt x="42232" y="4974"/>
                      </a:cubicBezTo>
                      <a:cubicBezTo>
                        <a:pt x="40090" y="4208"/>
                        <a:pt x="37948" y="3443"/>
                        <a:pt x="35882" y="2602"/>
                      </a:cubicBezTo>
                      <a:cubicBezTo>
                        <a:pt x="34429" y="2143"/>
                        <a:pt x="33052" y="1454"/>
                        <a:pt x="31904" y="536"/>
                      </a:cubicBezTo>
                      <a:cubicBezTo>
                        <a:pt x="31598" y="383"/>
                        <a:pt x="31292" y="230"/>
                        <a:pt x="30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0"/>
                <p:cNvSpPr/>
                <p:nvPr/>
              </p:nvSpPr>
              <p:spPr>
                <a:xfrm>
                  <a:off x="5484500" y="2280825"/>
                  <a:ext cx="853075" cy="2766575"/>
                </a:xfrm>
                <a:custGeom>
                  <a:avLst/>
                  <a:gdLst/>
                  <a:ahLst/>
                  <a:cxnLst/>
                  <a:rect l="l" t="t" r="r" b="b"/>
                  <a:pathLst>
                    <a:path w="34123" h="110663" extrusionOk="0">
                      <a:moveTo>
                        <a:pt x="77" y="0"/>
                      </a:moveTo>
                      <a:lnTo>
                        <a:pt x="1" y="306"/>
                      </a:lnTo>
                      <a:cubicBezTo>
                        <a:pt x="613" y="689"/>
                        <a:pt x="1225" y="1148"/>
                        <a:pt x="1914" y="1531"/>
                      </a:cubicBezTo>
                      <a:cubicBezTo>
                        <a:pt x="6504" y="4055"/>
                        <a:pt x="9794" y="8493"/>
                        <a:pt x="11018" y="13619"/>
                      </a:cubicBezTo>
                      <a:cubicBezTo>
                        <a:pt x="11553" y="15914"/>
                        <a:pt x="11936" y="18209"/>
                        <a:pt x="12089" y="20581"/>
                      </a:cubicBezTo>
                      <a:cubicBezTo>
                        <a:pt x="12165" y="23105"/>
                        <a:pt x="12318" y="25706"/>
                        <a:pt x="12165" y="28231"/>
                      </a:cubicBezTo>
                      <a:cubicBezTo>
                        <a:pt x="12012" y="30985"/>
                        <a:pt x="11477" y="33740"/>
                        <a:pt x="11171" y="36494"/>
                      </a:cubicBezTo>
                      <a:cubicBezTo>
                        <a:pt x="10482" y="41543"/>
                        <a:pt x="9488" y="46516"/>
                        <a:pt x="9182" y="51566"/>
                      </a:cubicBezTo>
                      <a:cubicBezTo>
                        <a:pt x="8876" y="54855"/>
                        <a:pt x="9105" y="58222"/>
                        <a:pt x="9794" y="61511"/>
                      </a:cubicBezTo>
                      <a:cubicBezTo>
                        <a:pt x="11018" y="66331"/>
                        <a:pt x="12777" y="71075"/>
                        <a:pt x="15073" y="75512"/>
                      </a:cubicBezTo>
                      <a:cubicBezTo>
                        <a:pt x="17750" y="80791"/>
                        <a:pt x="20581" y="85993"/>
                        <a:pt x="23335" y="91196"/>
                      </a:cubicBezTo>
                      <a:cubicBezTo>
                        <a:pt x="25401" y="94944"/>
                        <a:pt x="27543" y="98770"/>
                        <a:pt x="29532" y="102595"/>
                      </a:cubicBezTo>
                      <a:cubicBezTo>
                        <a:pt x="30833" y="105043"/>
                        <a:pt x="32057" y="107644"/>
                        <a:pt x="33358" y="110093"/>
                      </a:cubicBezTo>
                      <a:cubicBezTo>
                        <a:pt x="33487" y="110351"/>
                        <a:pt x="33561" y="110663"/>
                        <a:pt x="33902" y="110663"/>
                      </a:cubicBezTo>
                      <a:cubicBezTo>
                        <a:pt x="33966" y="110663"/>
                        <a:pt x="34039" y="110652"/>
                        <a:pt x="34123" y="110628"/>
                      </a:cubicBezTo>
                      <a:cubicBezTo>
                        <a:pt x="34046" y="110169"/>
                        <a:pt x="33893" y="109787"/>
                        <a:pt x="33740" y="109404"/>
                      </a:cubicBezTo>
                      <a:cubicBezTo>
                        <a:pt x="32133" y="106344"/>
                        <a:pt x="30603" y="103207"/>
                        <a:pt x="28920" y="100147"/>
                      </a:cubicBezTo>
                      <a:cubicBezTo>
                        <a:pt x="24559" y="92114"/>
                        <a:pt x="20122" y="84081"/>
                        <a:pt x="15991" y="75971"/>
                      </a:cubicBezTo>
                      <a:cubicBezTo>
                        <a:pt x="12701" y="69544"/>
                        <a:pt x="9870" y="62888"/>
                        <a:pt x="9717" y="55544"/>
                      </a:cubicBezTo>
                      <a:cubicBezTo>
                        <a:pt x="9641" y="53402"/>
                        <a:pt x="9794" y="51183"/>
                        <a:pt x="9947" y="49117"/>
                      </a:cubicBezTo>
                      <a:cubicBezTo>
                        <a:pt x="10100" y="47281"/>
                        <a:pt x="10406" y="45522"/>
                        <a:pt x="10635" y="43762"/>
                      </a:cubicBezTo>
                      <a:cubicBezTo>
                        <a:pt x="11018" y="41008"/>
                        <a:pt x="11477" y="38253"/>
                        <a:pt x="11859" y="35499"/>
                      </a:cubicBezTo>
                      <a:cubicBezTo>
                        <a:pt x="12242" y="33051"/>
                        <a:pt x="12624" y="30603"/>
                        <a:pt x="12777" y="28155"/>
                      </a:cubicBezTo>
                      <a:cubicBezTo>
                        <a:pt x="13083" y="23488"/>
                        <a:pt x="12777" y="18821"/>
                        <a:pt x="11783" y="14231"/>
                      </a:cubicBezTo>
                      <a:cubicBezTo>
                        <a:pt x="10941" y="10023"/>
                        <a:pt x="8723" y="6197"/>
                        <a:pt x="5509" y="3290"/>
                      </a:cubicBezTo>
                      <a:cubicBezTo>
                        <a:pt x="3826" y="1990"/>
                        <a:pt x="1990" y="919"/>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0"/>
                <p:cNvSpPr/>
                <p:nvPr/>
              </p:nvSpPr>
              <p:spPr>
                <a:xfrm>
                  <a:off x="4878200" y="2908175"/>
                  <a:ext cx="470550" cy="2287550"/>
                </a:xfrm>
                <a:custGeom>
                  <a:avLst/>
                  <a:gdLst/>
                  <a:ahLst/>
                  <a:cxnLst/>
                  <a:rect l="l" t="t" r="r" b="b"/>
                  <a:pathLst>
                    <a:path w="18822" h="91502" extrusionOk="0">
                      <a:moveTo>
                        <a:pt x="1148" y="0"/>
                      </a:moveTo>
                      <a:lnTo>
                        <a:pt x="1148" y="0"/>
                      </a:lnTo>
                      <a:cubicBezTo>
                        <a:pt x="1301" y="383"/>
                        <a:pt x="1531" y="612"/>
                        <a:pt x="1837" y="842"/>
                      </a:cubicBezTo>
                      <a:cubicBezTo>
                        <a:pt x="3367" y="1684"/>
                        <a:pt x="4897" y="2449"/>
                        <a:pt x="6427" y="3290"/>
                      </a:cubicBezTo>
                      <a:cubicBezTo>
                        <a:pt x="6733" y="3443"/>
                        <a:pt x="7116" y="3673"/>
                        <a:pt x="7498" y="3826"/>
                      </a:cubicBezTo>
                      <a:cubicBezTo>
                        <a:pt x="7345" y="4667"/>
                        <a:pt x="7192" y="5432"/>
                        <a:pt x="6963" y="6197"/>
                      </a:cubicBezTo>
                      <a:cubicBezTo>
                        <a:pt x="5662" y="10405"/>
                        <a:pt x="4361" y="14613"/>
                        <a:pt x="3137" y="18821"/>
                      </a:cubicBezTo>
                      <a:cubicBezTo>
                        <a:pt x="1684" y="23717"/>
                        <a:pt x="230" y="28537"/>
                        <a:pt x="154" y="33740"/>
                      </a:cubicBezTo>
                      <a:cubicBezTo>
                        <a:pt x="1" y="35652"/>
                        <a:pt x="154" y="37641"/>
                        <a:pt x="536" y="39554"/>
                      </a:cubicBezTo>
                      <a:cubicBezTo>
                        <a:pt x="1225" y="42385"/>
                        <a:pt x="1913" y="45139"/>
                        <a:pt x="2678" y="47893"/>
                      </a:cubicBezTo>
                      <a:cubicBezTo>
                        <a:pt x="4591" y="54320"/>
                        <a:pt x="6198" y="60823"/>
                        <a:pt x="7498" y="67402"/>
                      </a:cubicBezTo>
                      <a:cubicBezTo>
                        <a:pt x="8187" y="70845"/>
                        <a:pt x="8722" y="74364"/>
                        <a:pt x="9258" y="77884"/>
                      </a:cubicBezTo>
                      <a:cubicBezTo>
                        <a:pt x="9564" y="80255"/>
                        <a:pt x="9793" y="82627"/>
                        <a:pt x="10023" y="84999"/>
                      </a:cubicBezTo>
                      <a:cubicBezTo>
                        <a:pt x="10252" y="86988"/>
                        <a:pt x="10329" y="88900"/>
                        <a:pt x="10482" y="90890"/>
                      </a:cubicBezTo>
                      <a:cubicBezTo>
                        <a:pt x="10558" y="91119"/>
                        <a:pt x="10635" y="91349"/>
                        <a:pt x="10711" y="91502"/>
                      </a:cubicBezTo>
                      <a:cubicBezTo>
                        <a:pt x="11094" y="90966"/>
                        <a:pt x="11170" y="90278"/>
                        <a:pt x="11094" y="89589"/>
                      </a:cubicBezTo>
                      <a:cubicBezTo>
                        <a:pt x="10635" y="85534"/>
                        <a:pt x="10329" y="81479"/>
                        <a:pt x="9793" y="77501"/>
                      </a:cubicBezTo>
                      <a:cubicBezTo>
                        <a:pt x="9258" y="73446"/>
                        <a:pt x="8569" y="69391"/>
                        <a:pt x="7804" y="65413"/>
                      </a:cubicBezTo>
                      <a:cubicBezTo>
                        <a:pt x="6351" y="58451"/>
                        <a:pt x="4514" y="51489"/>
                        <a:pt x="2372" y="44680"/>
                      </a:cubicBezTo>
                      <a:cubicBezTo>
                        <a:pt x="1531" y="42155"/>
                        <a:pt x="1072" y="39554"/>
                        <a:pt x="842" y="36953"/>
                      </a:cubicBezTo>
                      <a:cubicBezTo>
                        <a:pt x="536" y="32668"/>
                        <a:pt x="995" y="28384"/>
                        <a:pt x="2219" y="24329"/>
                      </a:cubicBezTo>
                      <a:cubicBezTo>
                        <a:pt x="4132" y="17597"/>
                        <a:pt x="6121" y="10864"/>
                        <a:pt x="8110" y="4055"/>
                      </a:cubicBezTo>
                      <a:lnTo>
                        <a:pt x="14001" y="5432"/>
                      </a:lnTo>
                      <a:cubicBezTo>
                        <a:pt x="14460" y="6886"/>
                        <a:pt x="14996" y="8493"/>
                        <a:pt x="15455" y="10023"/>
                      </a:cubicBezTo>
                      <a:cubicBezTo>
                        <a:pt x="16373" y="13083"/>
                        <a:pt x="17291" y="16067"/>
                        <a:pt x="18209" y="19050"/>
                      </a:cubicBezTo>
                      <a:cubicBezTo>
                        <a:pt x="18285" y="19280"/>
                        <a:pt x="18438" y="19433"/>
                        <a:pt x="18592" y="19586"/>
                      </a:cubicBezTo>
                      <a:lnTo>
                        <a:pt x="18821" y="19509"/>
                      </a:lnTo>
                      <a:cubicBezTo>
                        <a:pt x="17367" y="14537"/>
                        <a:pt x="16143" y="9564"/>
                        <a:pt x="14460" y="4744"/>
                      </a:cubicBezTo>
                      <a:cubicBezTo>
                        <a:pt x="9717" y="4208"/>
                        <a:pt x="5126" y="2602"/>
                        <a:pt x="1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0"/>
                <p:cNvSpPr/>
                <p:nvPr/>
              </p:nvSpPr>
              <p:spPr>
                <a:xfrm>
                  <a:off x="4273800" y="1248775"/>
                  <a:ext cx="1304450" cy="1530300"/>
                </a:xfrm>
                <a:custGeom>
                  <a:avLst/>
                  <a:gdLst/>
                  <a:ahLst/>
                  <a:cxnLst/>
                  <a:rect l="l" t="t" r="r" b="b"/>
                  <a:pathLst>
                    <a:path w="52178" h="61212" extrusionOk="0">
                      <a:moveTo>
                        <a:pt x="14152" y="0"/>
                      </a:moveTo>
                      <a:cubicBezTo>
                        <a:pt x="11754" y="0"/>
                        <a:pt x="9365" y="689"/>
                        <a:pt x="7345" y="2035"/>
                      </a:cubicBezTo>
                      <a:cubicBezTo>
                        <a:pt x="4515" y="3871"/>
                        <a:pt x="2296" y="6166"/>
                        <a:pt x="1607" y="9609"/>
                      </a:cubicBezTo>
                      <a:cubicBezTo>
                        <a:pt x="1531" y="10297"/>
                        <a:pt x="1378" y="10910"/>
                        <a:pt x="1301" y="11522"/>
                      </a:cubicBezTo>
                      <a:cubicBezTo>
                        <a:pt x="995" y="14811"/>
                        <a:pt x="613" y="18025"/>
                        <a:pt x="307" y="21238"/>
                      </a:cubicBezTo>
                      <a:cubicBezTo>
                        <a:pt x="77" y="23227"/>
                        <a:pt x="1" y="25216"/>
                        <a:pt x="77" y="27205"/>
                      </a:cubicBezTo>
                      <a:cubicBezTo>
                        <a:pt x="77" y="30189"/>
                        <a:pt x="1454" y="32943"/>
                        <a:pt x="3826" y="34856"/>
                      </a:cubicBezTo>
                      <a:cubicBezTo>
                        <a:pt x="5662" y="36386"/>
                        <a:pt x="7881" y="37610"/>
                        <a:pt x="10176" y="38299"/>
                      </a:cubicBezTo>
                      <a:cubicBezTo>
                        <a:pt x="10405" y="38375"/>
                        <a:pt x="10559" y="38452"/>
                        <a:pt x="10788" y="38528"/>
                      </a:cubicBezTo>
                      <a:cubicBezTo>
                        <a:pt x="11247" y="40747"/>
                        <a:pt x="11859" y="42966"/>
                        <a:pt x="12395" y="45184"/>
                      </a:cubicBezTo>
                      <a:cubicBezTo>
                        <a:pt x="13007" y="48015"/>
                        <a:pt x="13466" y="50846"/>
                        <a:pt x="14078" y="53753"/>
                      </a:cubicBezTo>
                      <a:cubicBezTo>
                        <a:pt x="14460" y="55054"/>
                        <a:pt x="14996" y="56354"/>
                        <a:pt x="15608" y="57655"/>
                      </a:cubicBezTo>
                      <a:cubicBezTo>
                        <a:pt x="16296" y="58802"/>
                        <a:pt x="17368" y="59797"/>
                        <a:pt x="18668" y="60179"/>
                      </a:cubicBezTo>
                      <a:cubicBezTo>
                        <a:pt x="20650" y="60883"/>
                        <a:pt x="22685" y="61212"/>
                        <a:pt x="24774" y="61212"/>
                      </a:cubicBezTo>
                      <a:cubicBezTo>
                        <a:pt x="25185" y="61212"/>
                        <a:pt x="25598" y="61199"/>
                        <a:pt x="26013" y="61174"/>
                      </a:cubicBezTo>
                      <a:cubicBezTo>
                        <a:pt x="28767" y="61021"/>
                        <a:pt x="31445" y="60485"/>
                        <a:pt x="34046" y="59491"/>
                      </a:cubicBezTo>
                      <a:cubicBezTo>
                        <a:pt x="39784" y="57502"/>
                        <a:pt x="44604" y="54135"/>
                        <a:pt x="47817" y="48933"/>
                      </a:cubicBezTo>
                      <a:cubicBezTo>
                        <a:pt x="50724" y="44343"/>
                        <a:pt x="52178" y="39370"/>
                        <a:pt x="51260" y="33861"/>
                      </a:cubicBezTo>
                      <a:cubicBezTo>
                        <a:pt x="50877" y="31107"/>
                        <a:pt x="49194" y="28659"/>
                        <a:pt x="46746" y="27358"/>
                      </a:cubicBezTo>
                      <a:cubicBezTo>
                        <a:pt x="45828" y="26899"/>
                        <a:pt x="44986" y="26440"/>
                        <a:pt x="44145" y="26058"/>
                      </a:cubicBezTo>
                      <a:cubicBezTo>
                        <a:pt x="41161" y="24681"/>
                        <a:pt x="38254" y="23151"/>
                        <a:pt x="35499" y="21391"/>
                      </a:cubicBezTo>
                      <a:cubicBezTo>
                        <a:pt x="34505" y="20626"/>
                        <a:pt x="33740" y="19708"/>
                        <a:pt x="33128" y="18713"/>
                      </a:cubicBezTo>
                      <a:cubicBezTo>
                        <a:pt x="31139" y="15117"/>
                        <a:pt x="28996" y="11675"/>
                        <a:pt x="26931" y="8155"/>
                      </a:cubicBezTo>
                      <a:cubicBezTo>
                        <a:pt x="25171" y="5478"/>
                        <a:pt x="22799" y="3259"/>
                        <a:pt x="19969" y="1652"/>
                      </a:cubicBezTo>
                      <a:cubicBezTo>
                        <a:pt x="18974" y="1040"/>
                        <a:pt x="17903" y="581"/>
                        <a:pt x="16755" y="275"/>
                      </a:cubicBezTo>
                      <a:cubicBezTo>
                        <a:pt x="15898" y="92"/>
                        <a:pt x="15025" y="0"/>
                        <a:pt x="14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0"/>
                <p:cNvSpPr/>
                <p:nvPr/>
              </p:nvSpPr>
              <p:spPr>
                <a:xfrm>
                  <a:off x="4017500" y="2589650"/>
                  <a:ext cx="459075" cy="331550"/>
                </a:xfrm>
                <a:custGeom>
                  <a:avLst/>
                  <a:gdLst/>
                  <a:ahLst/>
                  <a:cxnLst/>
                  <a:rect l="l" t="t" r="r" b="b"/>
                  <a:pathLst>
                    <a:path w="18363" h="13262" extrusionOk="0">
                      <a:moveTo>
                        <a:pt x="12196" y="1"/>
                      </a:moveTo>
                      <a:cubicBezTo>
                        <a:pt x="11776" y="1"/>
                        <a:pt x="11356" y="39"/>
                        <a:pt x="10941" y="118"/>
                      </a:cubicBezTo>
                      <a:cubicBezTo>
                        <a:pt x="8264" y="500"/>
                        <a:pt x="5662" y="1342"/>
                        <a:pt x="3214" y="2566"/>
                      </a:cubicBezTo>
                      <a:cubicBezTo>
                        <a:pt x="2755" y="2719"/>
                        <a:pt x="2373" y="3025"/>
                        <a:pt x="1990" y="3331"/>
                      </a:cubicBezTo>
                      <a:cubicBezTo>
                        <a:pt x="1761" y="3561"/>
                        <a:pt x="1608" y="3867"/>
                        <a:pt x="1455" y="4173"/>
                      </a:cubicBezTo>
                      <a:cubicBezTo>
                        <a:pt x="1761" y="4594"/>
                        <a:pt x="2124" y="4651"/>
                        <a:pt x="2487" y="4651"/>
                      </a:cubicBezTo>
                      <a:cubicBezTo>
                        <a:pt x="2624" y="4651"/>
                        <a:pt x="2760" y="4643"/>
                        <a:pt x="2893" y="4643"/>
                      </a:cubicBezTo>
                      <a:cubicBezTo>
                        <a:pt x="3115" y="4643"/>
                        <a:pt x="3329" y="4665"/>
                        <a:pt x="3520" y="4785"/>
                      </a:cubicBezTo>
                      <a:cubicBezTo>
                        <a:pt x="2449" y="5932"/>
                        <a:pt x="689" y="6391"/>
                        <a:pt x="307" y="8228"/>
                      </a:cubicBezTo>
                      <a:lnTo>
                        <a:pt x="1990" y="8381"/>
                      </a:lnTo>
                      <a:cubicBezTo>
                        <a:pt x="1225" y="9452"/>
                        <a:pt x="1" y="9987"/>
                        <a:pt x="1" y="11364"/>
                      </a:cubicBezTo>
                      <a:cubicBezTo>
                        <a:pt x="192" y="11441"/>
                        <a:pt x="422" y="11479"/>
                        <a:pt x="661" y="11479"/>
                      </a:cubicBezTo>
                      <a:cubicBezTo>
                        <a:pt x="900" y="11479"/>
                        <a:pt x="1148" y="11441"/>
                        <a:pt x="1378" y="11364"/>
                      </a:cubicBezTo>
                      <a:cubicBezTo>
                        <a:pt x="1736" y="11245"/>
                        <a:pt x="2000" y="10987"/>
                        <a:pt x="2353" y="10987"/>
                      </a:cubicBezTo>
                      <a:cubicBezTo>
                        <a:pt x="2453" y="10987"/>
                        <a:pt x="2560" y="11008"/>
                        <a:pt x="2679" y="11058"/>
                      </a:cubicBezTo>
                      <a:cubicBezTo>
                        <a:pt x="2679" y="11670"/>
                        <a:pt x="1990" y="12206"/>
                        <a:pt x="2832" y="12818"/>
                      </a:cubicBezTo>
                      <a:cubicBezTo>
                        <a:pt x="3979" y="12741"/>
                        <a:pt x="4897" y="11747"/>
                        <a:pt x="6121" y="11441"/>
                      </a:cubicBezTo>
                      <a:lnTo>
                        <a:pt x="6121" y="13200"/>
                      </a:lnTo>
                      <a:cubicBezTo>
                        <a:pt x="6278" y="13243"/>
                        <a:pt x="6418" y="13262"/>
                        <a:pt x="6546" y="13262"/>
                      </a:cubicBezTo>
                      <a:cubicBezTo>
                        <a:pt x="7105" y="13262"/>
                        <a:pt x="7417" y="12900"/>
                        <a:pt x="7728" y="12588"/>
                      </a:cubicBezTo>
                      <a:cubicBezTo>
                        <a:pt x="9335" y="10905"/>
                        <a:pt x="11247" y="9528"/>
                        <a:pt x="13313" y="8457"/>
                      </a:cubicBezTo>
                      <a:cubicBezTo>
                        <a:pt x="14384" y="7845"/>
                        <a:pt x="15379" y="7156"/>
                        <a:pt x="16297" y="6391"/>
                      </a:cubicBezTo>
                      <a:cubicBezTo>
                        <a:pt x="18362" y="5014"/>
                        <a:pt x="18056" y="1801"/>
                        <a:pt x="15685" y="883"/>
                      </a:cubicBezTo>
                      <a:cubicBezTo>
                        <a:pt x="14607" y="316"/>
                        <a:pt x="13402" y="1"/>
                        <a:pt x="12196"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0"/>
                <p:cNvSpPr/>
                <p:nvPr/>
              </p:nvSpPr>
              <p:spPr>
                <a:xfrm>
                  <a:off x="4254675" y="1340575"/>
                  <a:ext cx="833950" cy="1484425"/>
                </a:xfrm>
                <a:custGeom>
                  <a:avLst/>
                  <a:gdLst/>
                  <a:ahLst/>
                  <a:cxnLst/>
                  <a:rect l="l" t="t" r="r" b="b"/>
                  <a:pathLst>
                    <a:path w="33358" h="59377" extrusionOk="0">
                      <a:moveTo>
                        <a:pt x="22835" y="1"/>
                      </a:moveTo>
                      <a:cubicBezTo>
                        <a:pt x="21640" y="1"/>
                        <a:pt x="20463" y="406"/>
                        <a:pt x="19510" y="1194"/>
                      </a:cubicBezTo>
                      <a:cubicBezTo>
                        <a:pt x="18133" y="2265"/>
                        <a:pt x="17138" y="3718"/>
                        <a:pt x="16755" y="5401"/>
                      </a:cubicBezTo>
                      <a:cubicBezTo>
                        <a:pt x="16220" y="7620"/>
                        <a:pt x="15990" y="9839"/>
                        <a:pt x="16220" y="12134"/>
                      </a:cubicBezTo>
                      <a:cubicBezTo>
                        <a:pt x="16449" y="15347"/>
                        <a:pt x="16832" y="18560"/>
                        <a:pt x="17291" y="21850"/>
                      </a:cubicBezTo>
                      <a:cubicBezTo>
                        <a:pt x="17903" y="25752"/>
                        <a:pt x="18133" y="29807"/>
                        <a:pt x="18056" y="33785"/>
                      </a:cubicBezTo>
                      <a:cubicBezTo>
                        <a:pt x="17980" y="34550"/>
                        <a:pt x="17903" y="35392"/>
                        <a:pt x="17827" y="36157"/>
                      </a:cubicBezTo>
                      <a:lnTo>
                        <a:pt x="17291" y="36616"/>
                      </a:lnTo>
                      <a:cubicBezTo>
                        <a:pt x="14996" y="38375"/>
                        <a:pt x="12242" y="39676"/>
                        <a:pt x="9411" y="40288"/>
                      </a:cubicBezTo>
                      <a:cubicBezTo>
                        <a:pt x="7651" y="40671"/>
                        <a:pt x="5968" y="41283"/>
                        <a:pt x="4361" y="42048"/>
                      </a:cubicBezTo>
                      <a:cubicBezTo>
                        <a:pt x="1684" y="43425"/>
                        <a:pt x="1" y="46562"/>
                        <a:pt x="460" y="49163"/>
                      </a:cubicBezTo>
                      <a:cubicBezTo>
                        <a:pt x="995" y="52682"/>
                        <a:pt x="2908" y="55819"/>
                        <a:pt x="5815" y="57961"/>
                      </a:cubicBezTo>
                      <a:cubicBezTo>
                        <a:pt x="7056" y="58878"/>
                        <a:pt x="8600" y="59377"/>
                        <a:pt x="10154" y="59377"/>
                      </a:cubicBezTo>
                      <a:cubicBezTo>
                        <a:pt x="10805" y="59377"/>
                        <a:pt x="11457" y="59289"/>
                        <a:pt x="12089" y="59109"/>
                      </a:cubicBezTo>
                      <a:cubicBezTo>
                        <a:pt x="15072" y="58420"/>
                        <a:pt x="17827" y="56966"/>
                        <a:pt x="20198" y="55054"/>
                      </a:cubicBezTo>
                      <a:cubicBezTo>
                        <a:pt x="22799" y="52912"/>
                        <a:pt x="25171" y="50463"/>
                        <a:pt x="27237" y="47709"/>
                      </a:cubicBezTo>
                      <a:cubicBezTo>
                        <a:pt x="30986" y="42889"/>
                        <a:pt x="33051" y="37075"/>
                        <a:pt x="33281" y="31031"/>
                      </a:cubicBezTo>
                      <a:cubicBezTo>
                        <a:pt x="33357" y="27665"/>
                        <a:pt x="33281" y="24298"/>
                        <a:pt x="32975" y="20932"/>
                      </a:cubicBezTo>
                      <a:cubicBezTo>
                        <a:pt x="32592" y="15806"/>
                        <a:pt x="31521" y="10757"/>
                        <a:pt x="29761" y="6013"/>
                      </a:cubicBezTo>
                      <a:cubicBezTo>
                        <a:pt x="29073" y="3871"/>
                        <a:pt x="27619" y="2035"/>
                        <a:pt x="25783" y="888"/>
                      </a:cubicBezTo>
                      <a:cubicBezTo>
                        <a:pt x="24871" y="291"/>
                        <a:pt x="23847" y="1"/>
                        <a:pt x="22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0"/>
                <p:cNvSpPr/>
                <p:nvPr/>
              </p:nvSpPr>
              <p:spPr>
                <a:xfrm>
                  <a:off x="4329275" y="1140875"/>
                  <a:ext cx="281175" cy="383675"/>
                </a:xfrm>
                <a:custGeom>
                  <a:avLst/>
                  <a:gdLst/>
                  <a:ahLst/>
                  <a:cxnLst/>
                  <a:rect l="l" t="t" r="r" b="b"/>
                  <a:pathLst>
                    <a:path w="11247" h="15347" extrusionOk="0">
                      <a:moveTo>
                        <a:pt x="8110" y="1"/>
                      </a:moveTo>
                      <a:lnTo>
                        <a:pt x="0" y="5356"/>
                      </a:lnTo>
                      <a:cubicBezTo>
                        <a:pt x="153" y="5739"/>
                        <a:pt x="230" y="5815"/>
                        <a:pt x="230" y="5968"/>
                      </a:cubicBezTo>
                      <a:cubicBezTo>
                        <a:pt x="1683" y="8263"/>
                        <a:pt x="2678" y="10712"/>
                        <a:pt x="3137" y="13389"/>
                      </a:cubicBezTo>
                      <a:cubicBezTo>
                        <a:pt x="3137" y="13542"/>
                        <a:pt x="3214" y="13695"/>
                        <a:pt x="3290" y="13848"/>
                      </a:cubicBezTo>
                      <a:cubicBezTo>
                        <a:pt x="3490" y="14713"/>
                        <a:pt x="4209" y="15346"/>
                        <a:pt x="5048" y="15346"/>
                      </a:cubicBezTo>
                      <a:cubicBezTo>
                        <a:pt x="5174" y="15346"/>
                        <a:pt x="5302" y="15332"/>
                        <a:pt x="5432" y="15302"/>
                      </a:cubicBezTo>
                      <a:cubicBezTo>
                        <a:pt x="6350" y="15226"/>
                        <a:pt x="7115" y="14843"/>
                        <a:pt x="7804" y="14307"/>
                      </a:cubicBezTo>
                      <a:cubicBezTo>
                        <a:pt x="9793" y="12701"/>
                        <a:pt x="11017" y="10406"/>
                        <a:pt x="11170" y="7881"/>
                      </a:cubicBezTo>
                      <a:cubicBezTo>
                        <a:pt x="11247" y="7498"/>
                        <a:pt x="11170" y="7192"/>
                        <a:pt x="11017" y="6886"/>
                      </a:cubicBezTo>
                      <a:cubicBezTo>
                        <a:pt x="10176" y="4821"/>
                        <a:pt x="9334" y="2755"/>
                        <a:pt x="8493" y="766"/>
                      </a:cubicBezTo>
                      <a:cubicBezTo>
                        <a:pt x="8340" y="460"/>
                        <a:pt x="8263" y="230"/>
                        <a:pt x="8110"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0"/>
                <p:cNvSpPr/>
                <p:nvPr/>
              </p:nvSpPr>
              <p:spPr>
                <a:xfrm>
                  <a:off x="3793725" y="474900"/>
                  <a:ext cx="933400" cy="947500"/>
                </a:xfrm>
                <a:custGeom>
                  <a:avLst/>
                  <a:gdLst/>
                  <a:ahLst/>
                  <a:cxnLst/>
                  <a:rect l="l" t="t" r="r" b="b"/>
                  <a:pathLst>
                    <a:path w="37336" h="37900" extrusionOk="0">
                      <a:moveTo>
                        <a:pt x="16317" y="0"/>
                      </a:moveTo>
                      <a:cubicBezTo>
                        <a:pt x="13192" y="0"/>
                        <a:pt x="10087" y="885"/>
                        <a:pt x="7345" y="2617"/>
                      </a:cubicBezTo>
                      <a:cubicBezTo>
                        <a:pt x="2296" y="5677"/>
                        <a:pt x="1" y="10344"/>
                        <a:pt x="1148" y="16618"/>
                      </a:cubicBezTo>
                      <a:cubicBezTo>
                        <a:pt x="1607" y="18913"/>
                        <a:pt x="2066" y="21208"/>
                        <a:pt x="2602" y="23580"/>
                      </a:cubicBezTo>
                      <a:cubicBezTo>
                        <a:pt x="3061" y="26257"/>
                        <a:pt x="3826" y="28859"/>
                        <a:pt x="4974" y="31307"/>
                      </a:cubicBezTo>
                      <a:cubicBezTo>
                        <a:pt x="6812" y="35414"/>
                        <a:pt x="10861" y="37900"/>
                        <a:pt x="15153" y="37900"/>
                      </a:cubicBezTo>
                      <a:cubicBezTo>
                        <a:pt x="16218" y="37900"/>
                        <a:pt x="17297" y="37747"/>
                        <a:pt x="18362" y="37427"/>
                      </a:cubicBezTo>
                      <a:cubicBezTo>
                        <a:pt x="25018" y="35744"/>
                        <a:pt x="30297" y="30542"/>
                        <a:pt x="32133" y="23886"/>
                      </a:cubicBezTo>
                      <a:lnTo>
                        <a:pt x="32745" y="23809"/>
                      </a:lnTo>
                      <a:cubicBezTo>
                        <a:pt x="33816" y="23733"/>
                        <a:pt x="34734" y="23197"/>
                        <a:pt x="35423" y="22356"/>
                      </a:cubicBezTo>
                      <a:cubicBezTo>
                        <a:pt x="37183" y="19984"/>
                        <a:pt x="37336" y="16771"/>
                        <a:pt x="35958" y="14169"/>
                      </a:cubicBezTo>
                      <a:cubicBezTo>
                        <a:pt x="35294" y="13061"/>
                        <a:pt x="34107" y="12435"/>
                        <a:pt x="32894" y="12435"/>
                      </a:cubicBezTo>
                      <a:cubicBezTo>
                        <a:pt x="32431" y="12435"/>
                        <a:pt x="31964" y="12526"/>
                        <a:pt x="31521" y="12716"/>
                      </a:cubicBezTo>
                      <a:lnTo>
                        <a:pt x="30986" y="12945"/>
                      </a:lnTo>
                      <a:cubicBezTo>
                        <a:pt x="30833" y="12563"/>
                        <a:pt x="30756" y="12257"/>
                        <a:pt x="30680" y="11951"/>
                      </a:cubicBezTo>
                      <a:cubicBezTo>
                        <a:pt x="29915" y="9426"/>
                        <a:pt x="28690" y="6978"/>
                        <a:pt x="27084" y="4912"/>
                      </a:cubicBezTo>
                      <a:cubicBezTo>
                        <a:pt x="25860" y="2999"/>
                        <a:pt x="23947" y="1622"/>
                        <a:pt x="21805" y="934"/>
                      </a:cubicBezTo>
                      <a:cubicBezTo>
                        <a:pt x="20015" y="309"/>
                        <a:pt x="18163" y="0"/>
                        <a:pt x="16317"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0"/>
                <p:cNvSpPr/>
                <p:nvPr/>
              </p:nvSpPr>
              <p:spPr>
                <a:xfrm>
                  <a:off x="3751650" y="324475"/>
                  <a:ext cx="887500" cy="446125"/>
                </a:xfrm>
                <a:custGeom>
                  <a:avLst/>
                  <a:gdLst/>
                  <a:ahLst/>
                  <a:cxnLst/>
                  <a:rect l="l" t="t" r="r" b="b"/>
                  <a:pathLst>
                    <a:path w="35500" h="17845" extrusionOk="0">
                      <a:moveTo>
                        <a:pt x="18602" y="0"/>
                      </a:moveTo>
                      <a:cubicBezTo>
                        <a:pt x="18062" y="0"/>
                        <a:pt x="17522" y="22"/>
                        <a:pt x="16985" y="65"/>
                      </a:cubicBezTo>
                      <a:cubicBezTo>
                        <a:pt x="12395" y="142"/>
                        <a:pt x="3826" y="4350"/>
                        <a:pt x="1225" y="12383"/>
                      </a:cubicBezTo>
                      <a:cubicBezTo>
                        <a:pt x="995" y="13836"/>
                        <a:pt x="1" y="15673"/>
                        <a:pt x="536" y="17050"/>
                      </a:cubicBezTo>
                      <a:cubicBezTo>
                        <a:pt x="669" y="17447"/>
                        <a:pt x="859" y="17845"/>
                        <a:pt x="1404" y="17845"/>
                      </a:cubicBezTo>
                      <a:cubicBezTo>
                        <a:pt x="1488" y="17845"/>
                        <a:pt x="1581" y="17835"/>
                        <a:pt x="1684" y="17815"/>
                      </a:cubicBezTo>
                      <a:cubicBezTo>
                        <a:pt x="1990" y="17509"/>
                        <a:pt x="2143" y="17126"/>
                        <a:pt x="2372" y="16744"/>
                      </a:cubicBezTo>
                      <a:cubicBezTo>
                        <a:pt x="2984" y="15060"/>
                        <a:pt x="2066" y="15902"/>
                        <a:pt x="3596" y="15060"/>
                      </a:cubicBezTo>
                      <a:cubicBezTo>
                        <a:pt x="5586" y="14219"/>
                        <a:pt x="7345" y="12918"/>
                        <a:pt x="8799" y="11312"/>
                      </a:cubicBezTo>
                      <a:cubicBezTo>
                        <a:pt x="9564" y="11924"/>
                        <a:pt x="10023" y="12459"/>
                        <a:pt x="10635" y="12918"/>
                      </a:cubicBezTo>
                      <a:cubicBezTo>
                        <a:pt x="13966" y="15583"/>
                        <a:pt x="18016" y="16953"/>
                        <a:pt x="22178" y="16953"/>
                      </a:cubicBezTo>
                      <a:cubicBezTo>
                        <a:pt x="23274" y="16953"/>
                        <a:pt x="24377" y="16858"/>
                        <a:pt x="25477" y="16667"/>
                      </a:cubicBezTo>
                      <a:cubicBezTo>
                        <a:pt x="28614" y="16132"/>
                        <a:pt x="31598" y="14831"/>
                        <a:pt x="34122" y="12918"/>
                      </a:cubicBezTo>
                      <a:cubicBezTo>
                        <a:pt x="35117" y="12383"/>
                        <a:pt x="35499" y="11082"/>
                        <a:pt x="34887" y="10088"/>
                      </a:cubicBezTo>
                      <a:cubicBezTo>
                        <a:pt x="33204" y="5574"/>
                        <a:pt x="29838" y="2819"/>
                        <a:pt x="25401" y="1136"/>
                      </a:cubicBezTo>
                      <a:cubicBezTo>
                        <a:pt x="23231" y="392"/>
                        <a:pt x="20911" y="0"/>
                        <a:pt x="18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0"/>
                <p:cNvSpPr/>
                <p:nvPr/>
              </p:nvSpPr>
              <p:spPr>
                <a:xfrm rot="-1375926">
                  <a:off x="4194417" y="875562"/>
                  <a:ext cx="30623" cy="86098"/>
                </a:xfrm>
                <a:custGeom>
                  <a:avLst/>
                  <a:gdLst/>
                  <a:ahLst/>
                  <a:cxnLst/>
                  <a:rect l="l" t="t" r="r" b="b"/>
                  <a:pathLst>
                    <a:path w="3214" h="3444" extrusionOk="0">
                      <a:moveTo>
                        <a:pt x="1454" y="1"/>
                      </a:moveTo>
                      <a:cubicBezTo>
                        <a:pt x="613" y="1"/>
                        <a:pt x="1" y="689"/>
                        <a:pt x="77" y="1531"/>
                      </a:cubicBezTo>
                      <a:cubicBezTo>
                        <a:pt x="1" y="2526"/>
                        <a:pt x="766" y="3367"/>
                        <a:pt x="1760" y="3444"/>
                      </a:cubicBezTo>
                      <a:cubicBezTo>
                        <a:pt x="2525" y="3367"/>
                        <a:pt x="3214" y="2679"/>
                        <a:pt x="3137" y="1837"/>
                      </a:cubicBezTo>
                      <a:cubicBezTo>
                        <a:pt x="3137" y="919"/>
                        <a:pt x="2449" y="77"/>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0"/>
                <p:cNvSpPr/>
                <p:nvPr/>
              </p:nvSpPr>
              <p:spPr>
                <a:xfrm rot="1082955">
                  <a:off x="4147557" y="750515"/>
                  <a:ext cx="129397" cy="59709"/>
                </a:xfrm>
                <a:custGeom>
                  <a:avLst/>
                  <a:gdLst/>
                  <a:ahLst/>
                  <a:cxnLst/>
                  <a:rect l="l" t="t" r="r" b="b"/>
                  <a:pathLst>
                    <a:path w="5509" h="3067" extrusionOk="0">
                      <a:moveTo>
                        <a:pt x="3070" y="0"/>
                      </a:moveTo>
                      <a:cubicBezTo>
                        <a:pt x="2163" y="0"/>
                        <a:pt x="1271" y="318"/>
                        <a:pt x="612" y="916"/>
                      </a:cubicBezTo>
                      <a:cubicBezTo>
                        <a:pt x="230" y="1222"/>
                        <a:pt x="0" y="1605"/>
                        <a:pt x="230" y="2064"/>
                      </a:cubicBezTo>
                      <a:cubicBezTo>
                        <a:pt x="383" y="2370"/>
                        <a:pt x="765" y="2676"/>
                        <a:pt x="1148" y="2752"/>
                      </a:cubicBezTo>
                      <a:cubicBezTo>
                        <a:pt x="1913" y="2905"/>
                        <a:pt x="2678" y="2982"/>
                        <a:pt x="3443" y="3058"/>
                      </a:cubicBezTo>
                      <a:cubicBezTo>
                        <a:pt x="3532" y="3064"/>
                        <a:pt x="3618" y="3067"/>
                        <a:pt x="3702" y="3067"/>
                      </a:cubicBezTo>
                      <a:cubicBezTo>
                        <a:pt x="4775" y="3067"/>
                        <a:pt x="5438" y="2620"/>
                        <a:pt x="5509" y="1911"/>
                      </a:cubicBezTo>
                      <a:cubicBezTo>
                        <a:pt x="5509" y="916"/>
                        <a:pt x="4744" y="75"/>
                        <a:pt x="3826" y="75"/>
                      </a:cubicBezTo>
                      <a:cubicBezTo>
                        <a:pt x="3576" y="25"/>
                        <a:pt x="3322" y="0"/>
                        <a:pt x="3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0"/>
                <p:cNvSpPr/>
                <p:nvPr/>
              </p:nvSpPr>
              <p:spPr>
                <a:xfrm rot="-942042">
                  <a:off x="3793718" y="848021"/>
                  <a:ext cx="126291" cy="59699"/>
                </a:xfrm>
                <a:custGeom>
                  <a:avLst/>
                  <a:gdLst/>
                  <a:ahLst/>
                  <a:cxnLst/>
                  <a:rect l="l" t="t" r="r" b="b"/>
                  <a:pathLst>
                    <a:path w="4745" h="3302" extrusionOk="0">
                      <a:moveTo>
                        <a:pt x="3331" y="0"/>
                      </a:moveTo>
                      <a:cubicBezTo>
                        <a:pt x="2025" y="0"/>
                        <a:pt x="818" y="750"/>
                        <a:pt x="307" y="1918"/>
                      </a:cubicBezTo>
                      <a:cubicBezTo>
                        <a:pt x="1" y="2377"/>
                        <a:pt x="77" y="2913"/>
                        <a:pt x="460" y="3295"/>
                      </a:cubicBezTo>
                      <a:cubicBezTo>
                        <a:pt x="545" y="3299"/>
                        <a:pt x="631" y="3302"/>
                        <a:pt x="716" y="3302"/>
                      </a:cubicBezTo>
                      <a:cubicBezTo>
                        <a:pt x="2151" y="3302"/>
                        <a:pt x="3495" y="2695"/>
                        <a:pt x="4362" y="1612"/>
                      </a:cubicBezTo>
                      <a:cubicBezTo>
                        <a:pt x="4744" y="923"/>
                        <a:pt x="4285" y="5"/>
                        <a:pt x="3520" y="5"/>
                      </a:cubicBezTo>
                      <a:cubicBezTo>
                        <a:pt x="3457" y="2"/>
                        <a:pt x="3394" y="0"/>
                        <a:pt x="3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0"/>
                <p:cNvSpPr/>
                <p:nvPr/>
              </p:nvSpPr>
              <p:spPr>
                <a:xfrm>
                  <a:off x="2661450" y="1405300"/>
                  <a:ext cx="415050" cy="412675"/>
                </a:xfrm>
                <a:custGeom>
                  <a:avLst/>
                  <a:gdLst/>
                  <a:ahLst/>
                  <a:cxnLst/>
                  <a:rect l="l" t="t" r="r" b="b"/>
                  <a:pathLst>
                    <a:path w="16602" h="16507" extrusionOk="0">
                      <a:moveTo>
                        <a:pt x="13495" y="1"/>
                      </a:moveTo>
                      <a:cubicBezTo>
                        <a:pt x="13132" y="1"/>
                        <a:pt x="12760" y="68"/>
                        <a:pt x="12394" y="211"/>
                      </a:cubicBezTo>
                      <a:cubicBezTo>
                        <a:pt x="11094" y="670"/>
                        <a:pt x="9946" y="1512"/>
                        <a:pt x="9028" y="2659"/>
                      </a:cubicBezTo>
                      <a:cubicBezTo>
                        <a:pt x="8798" y="2889"/>
                        <a:pt x="8569" y="3195"/>
                        <a:pt x="8263" y="3577"/>
                      </a:cubicBezTo>
                      <a:cubicBezTo>
                        <a:pt x="7957" y="3271"/>
                        <a:pt x="7574" y="2965"/>
                        <a:pt x="7268" y="2659"/>
                      </a:cubicBezTo>
                      <a:cubicBezTo>
                        <a:pt x="6350" y="1894"/>
                        <a:pt x="5432" y="1206"/>
                        <a:pt x="4514" y="594"/>
                      </a:cubicBezTo>
                      <a:cubicBezTo>
                        <a:pt x="4084" y="368"/>
                        <a:pt x="3631" y="264"/>
                        <a:pt x="3191" y="264"/>
                      </a:cubicBezTo>
                      <a:cubicBezTo>
                        <a:pt x="1987" y="264"/>
                        <a:pt x="872" y="1045"/>
                        <a:pt x="536" y="2277"/>
                      </a:cubicBezTo>
                      <a:cubicBezTo>
                        <a:pt x="0" y="3501"/>
                        <a:pt x="0" y="4878"/>
                        <a:pt x="383" y="6102"/>
                      </a:cubicBezTo>
                      <a:cubicBezTo>
                        <a:pt x="1683" y="10386"/>
                        <a:pt x="4514" y="14059"/>
                        <a:pt x="8416" y="16354"/>
                      </a:cubicBezTo>
                      <a:cubicBezTo>
                        <a:pt x="8492" y="16430"/>
                        <a:pt x="8569" y="16430"/>
                        <a:pt x="8722" y="16507"/>
                      </a:cubicBezTo>
                      <a:cubicBezTo>
                        <a:pt x="8798" y="16430"/>
                        <a:pt x="8951" y="16354"/>
                        <a:pt x="9104" y="16277"/>
                      </a:cubicBezTo>
                      <a:cubicBezTo>
                        <a:pt x="12700" y="13753"/>
                        <a:pt x="15301" y="9927"/>
                        <a:pt x="16296" y="5567"/>
                      </a:cubicBezTo>
                      <a:cubicBezTo>
                        <a:pt x="16602" y="4572"/>
                        <a:pt x="16602" y="3424"/>
                        <a:pt x="16372" y="2430"/>
                      </a:cubicBezTo>
                      <a:cubicBezTo>
                        <a:pt x="16130" y="975"/>
                        <a:pt x="14880" y="1"/>
                        <a:pt x="134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2" name="Google Shape;3122;p50"/>
              <p:cNvSpPr/>
              <p:nvPr/>
            </p:nvSpPr>
            <p:spPr>
              <a:xfrm rot="-1297868">
                <a:off x="7511806" y="2545135"/>
                <a:ext cx="30625" cy="86096"/>
              </a:xfrm>
              <a:custGeom>
                <a:avLst/>
                <a:gdLst/>
                <a:ahLst/>
                <a:cxnLst/>
                <a:rect l="l" t="t" r="r" b="b"/>
                <a:pathLst>
                  <a:path w="3214" h="3444" extrusionOk="0">
                    <a:moveTo>
                      <a:pt x="1454" y="1"/>
                    </a:moveTo>
                    <a:cubicBezTo>
                      <a:pt x="613" y="1"/>
                      <a:pt x="1" y="689"/>
                      <a:pt x="77" y="1531"/>
                    </a:cubicBezTo>
                    <a:cubicBezTo>
                      <a:pt x="1" y="2526"/>
                      <a:pt x="766" y="3367"/>
                      <a:pt x="1760" y="3444"/>
                    </a:cubicBezTo>
                    <a:cubicBezTo>
                      <a:pt x="2525" y="3367"/>
                      <a:pt x="3214" y="2679"/>
                      <a:pt x="3137" y="1837"/>
                    </a:cubicBezTo>
                    <a:cubicBezTo>
                      <a:pt x="3137" y="919"/>
                      <a:pt x="2449" y="77"/>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3" name="Google Shape;3123;p50"/>
              <p:cNvGrpSpPr/>
              <p:nvPr/>
            </p:nvGrpSpPr>
            <p:grpSpPr>
              <a:xfrm rot="-1383573">
                <a:off x="7450000" y="2601480"/>
                <a:ext cx="487774" cy="207105"/>
                <a:chOff x="3047276" y="1405197"/>
                <a:chExt cx="763915" cy="324353"/>
              </a:xfrm>
            </p:grpSpPr>
            <p:sp>
              <p:nvSpPr>
                <p:cNvPr id="3124" name="Google Shape;3124;p50"/>
                <p:cNvSpPr/>
                <p:nvPr/>
              </p:nvSpPr>
              <p:spPr>
                <a:xfrm>
                  <a:off x="3554183" y="1472541"/>
                  <a:ext cx="257008" cy="257008"/>
                </a:xfrm>
                <a:custGeom>
                  <a:avLst/>
                  <a:gdLst/>
                  <a:ahLst/>
                  <a:cxnLst/>
                  <a:rect l="l" t="t" r="r" b="b"/>
                  <a:pathLst>
                    <a:path w="6400" h="6400" extrusionOk="0">
                      <a:moveTo>
                        <a:pt x="3180" y="1"/>
                      </a:moveTo>
                      <a:cubicBezTo>
                        <a:pt x="1414" y="1"/>
                        <a:pt x="0" y="1453"/>
                        <a:pt x="0" y="3220"/>
                      </a:cubicBezTo>
                      <a:cubicBezTo>
                        <a:pt x="0" y="4986"/>
                        <a:pt x="1414" y="6399"/>
                        <a:pt x="3180" y="6399"/>
                      </a:cubicBezTo>
                      <a:cubicBezTo>
                        <a:pt x="4947" y="6399"/>
                        <a:pt x="6399" y="4986"/>
                        <a:pt x="6399" y="3220"/>
                      </a:cubicBezTo>
                      <a:cubicBezTo>
                        <a:pt x="6399" y="1453"/>
                        <a:pt x="4947" y="1"/>
                        <a:pt x="3180" y="1"/>
                      </a:cubicBezTo>
                      <a:close/>
                    </a:path>
                  </a:pathLst>
                </a:custGeom>
                <a:solidFill>
                  <a:srgbClr val="DD595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0"/>
                <p:cNvSpPr/>
                <p:nvPr/>
              </p:nvSpPr>
              <p:spPr>
                <a:xfrm>
                  <a:off x="3047276" y="1405197"/>
                  <a:ext cx="234907" cy="233476"/>
                </a:xfrm>
                <a:custGeom>
                  <a:avLst/>
                  <a:gdLst/>
                  <a:ahLst/>
                  <a:cxnLst/>
                  <a:rect l="l" t="t" r="r" b="b"/>
                  <a:pathLst>
                    <a:path w="6399" h="6360" extrusionOk="0">
                      <a:moveTo>
                        <a:pt x="3219" y="0"/>
                      </a:moveTo>
                      <a:cubicBezTo>
                        <a:pt x="1453" y="0"/>
                        <a:pt x="0" y="1413"/>
                        <a:pt x="0" y="3180"/>
                      </a:cubicBezTo>
                      <a:cubicBezTo>
                        <a:pt x="0" y="4946"/>
                        <a:pt x="1453" y="6360"/>
                        <a:pt x="3219" y="6360"/>
                      </a:cubicBezTo>
                      <a:cubicBezTo>
                        <a:pt x="4946" y="6360"/>
                        <a:pt x="6399" y="4946"/>
                        <a:pt x="6399" y="3180"/>
                      </a:cubicBezTo>
                      <a:cubicBezTo>
                        <a:pt x="6399" y="1413"/>
                        <a:pt x="4946" y="0"/>
                        <a:pt x="3219" y="0"/>
                      </a:cubicBezTo>
                      <a:close/>
                    </a:path>
                  </a:pathLst>
                </a:custGeom>
                <a:solidFill>
                  <a:srgbClr val="DD595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6" name="Google Shape;3126;p50"/>
              <p:cNvSpPr/>
              <p:nvPr/>
            </p:nvSpPr>
            <p:spPr>
              <a:xfrm rot="-995393" flipH="1">
                <a:off x="7587070" y="2521832"/>
                <a:ext cx="87378" cy="234358"/>
              </a:xfrm>
              <a:custGeom>
                <a:avLst/>
                <a:gdLst/>
                <a:ahLst/>
                <a:cxnLst/>
                <a:rect l="l" t="t" r="r" b="b"/>
                <a:pathLst>
                  <a:path w="3166" h="8494" extrusionOk="0">
                    <a:moveTo>
                      <a:pt x="1443" y="1"/>
                    </a:moveTo>
                    <a:cubicBezTo>
                      <a:pt x="1362" y="1"/>
                      <a:pt x="1322" y="41"/>
                      <a:pt x="1282" y="121"/>
                    </a:cubicBezTo>
                    <a:cubicBezTo>
                      <a:pt x="1162" y="722"/>
                      <a:pt x="1002" y="1323"/>
                      <a:pt x="882" y="1964"/>
                    </a:cubicBezTo>
                    <a:lnTo>
                      <a:pt x="721" y="2605"/>
                    </a:lnTo>
                    <a:cubicBezTo>
                      <a:pt x="601" y="3005"/>
                      <a:pt x="521" y="3406"/>
                      <a:pt x="441" y="3847"/>
                    </a:cubicBezTo>
                    <a:cubicBezTo>
                      <a:pt x="361" y="4047"/>
                      <a:pt x="321" y="4287"/>
                      <a:pt x="281" y="4528"/>
                    </a:cubicBezTo>
                    <a:cubicBezTo>
                      <a:pt x="281" y="4608"/>
                      <a:pt x="241" y="4728"/>
                      <a:pt x="201" y="4848"/>
                    </a:cubicBezTo>
                    <a:lnTo>
                      <a:pt x="201" y="4968"/>
                    </a:lnTo>
                    <a:cubicBezTo>
                      <a:pt x="201" y="5049"/>
                      <a:pt x="201" y="5089"/>
                      <a:pt x="161" y="5169"/>
                    </a:cubicBezTo>
                    <a:cubicBezTo>
                      <a:pt x="121" y="5329"/>
                      <a:pt x="241" y="5449"/>
                      <a:pt x="361" y="5449"/>
                    </a:cubicBezTo>
                    <a:lnTo>
                      <a:pt x="441" y="5449"/>
                    </a:lnTo>
                    <a:cubicBezTo>
                      <a:pt x="721" y="5329"/>
                      <a:pt x="1002" y="5289"/>
                      <a:pt x="1282" y="5209"/>
                    </a:cubicBezTo>
                    <a:lnTo>
                      <a:pt x="1803" y="5209"/>
                    </a:lnTo>
                    <a:cubicBezTo>
                      <a:pt x="1883" y="5249"/>
                      <a:pt x="1963" y="5249"/>
                      <a:pt x="2084" y="5289"/>
                    </a:cubicBezTo>
                    <a:cubicBezTo>
                      <a:pt x="2124" y="5329"/>
                      <a:pt x="2204" y="5369"/>
                      <a:pt x="2244" y="5409"/>
                    </a:cubicBezTo>
                    <a:cubicBezTo>
                      <a:pt x="2284" y="5449"/>
                      <a:pt x="2324" y="5489"/>
                      <a:pt x="2364" y="5529"/>
                    </a:cubicBezTo>
                    <a:cubicBezTo>
                      <a:pt x="2484" y="5649"/>
                      <a:pt x="2524" y="5770"/>
                      <a:pt x="2524" y="5930"/>
                    </a:cubicBezTo>
                    <a:cubicBezTo>
                      <a:pt x="2564" y="6050"/>
                      <a:pt x="2564" y="6170"/>
                      <a:pt x="2524" y="6290"/>
                    </a:cubicBezTo>
                    <a:cubicBezTo>
                      <a:pt x="2524" y="6411"/>
                      <a:pt x="2484" y="6571"/>
                      <a:pt x="2444" y="6691"/>
                    </a:cubicBezTo>
                    <a:cubicBezTo>
                      <a:pt x="2364" y="6851"/>
                      <a:pt x="2284" y="7012"/>
                      <a:pt x="2164" y="7132"/>
                    </a:cubicBezTo>
                    <a:cubicBezTo>
                      <a:pt x="2043" y="7252"/>
                      <a:pt x="1963" y="7372"/>
                      <a:pt x="1843" y="7492"/>
                    </a:cubicBezTo>
                    <a:cubicBezTo>
                      <a:pt x="1723" y="7572"/>
                      <a:pt x="1603" y="7652"/>
                      <a:pt x="1483" y="7693"/>
                    </a:cubicBezTo>
                    <a:cubicBezTo>
                      <a:pt x="1322" y="7733"/>
                      <a:pt x="1202" y="7773"/>
                      <a:pt x="1082" y="7813"/>
                    </a:cubicBezTo>
                    <a:lnTo>
                      <a:pt x="321" y="7813"/>
                    </a:lnTo>
                    <a:cubicBezTo>
                      <a:pt x="281" y="7813"/>
                      <a:pt x="241" y="7813"/>
                      <a:pt x="161" y="7853"/>
                    </a:cubicBezTo>
                    <a:cubicBezTo>
                      <a:pt x="121" y="7893"/>
                      <a:pt x="40" y="7973"/>
                      <a:pt x="40" y="8053"/>
                    </a:cubicBezTo>
                    <a:cubicBezTo>
                      <a:pt x="0" y="8133"/>
                      <a:pt x="40" y="8213"/>
                      <a:pt x="80" y="8293"/>
                    </a:cubicBezTo>
                    <a:cubicBezTo>
                      <a:pt x="121" y="8333"/>
                      <a:pt x="161" y="8414"/>
                      <a:pt x="241" y="8414"/>
                    </a:cubicBezTo>
                    <a:cubicBezTo>
                      <a:pt x="441" y="8454"/>
                      <a:pt x="641" y="8454"/>
                      <a:pt x="842" y="8494"/>
                    </a:cubicBezTo>
                    <a:cubicBezTo>
                      <a:pt x="1002" y="8454"/>
                      <a:pt x="1202" y="8454"/>
                      <a:pt x="1402" y="8414"/>
                    </a:cubicBezTo>
                    <a:cubicBezTo>
                      <a:pt x="1563" y="8374"/>
                      <a:pt x="1683" y="8333"/>
                      <a:pt x="1843" y="8253"/>
                    </a:cubicBezTo>
                    <a:cubicBezTo>
                      <a:pt x="2003" y="8173"/>
                      <a:pt x="2164" y="8053"/>
                      <a:pt x="2284" y="7973"/>
                    </a:cubicBezTo>
                    <a:cubicBezTo>
                      <a:pt x="2404" y="7893"/>
                      <a:pt x="2484" y="7773"/>
                      <a:pt x="2604" y="7652"/>
                    </a:cubicBezTo>
                    <a:cubicBezTo>
                      <a:pt x="2684" y="7532"/>
                      <a:pt x="2805" y="7412"/>
                      <a:pt x="2885" y="7252"/>
                    </a:cubicBezTo>
                    <a:cubicBezTo>
                      <a:pt x="2925" y="7132"/>
                      <a:pt x="3005" y="6971"/>
                      <a:pt x="3045" y="6851"/>
                    </a:cubicBezTo>
                    <a:cubicBezTo>
                      <a:pt x="3085" y="6691"/>
                      <a:pt x="3125" y="6531"/>
                      <a:pt x="3125" y="6371"/>
                    </a:cubicBezTo>
                    <a:cubicBezTo>
                      <a:pt x="3165" y="6090"/>
                      <a:pt x="3125" y="5850"/>
                      <a:pt x="3045" y="5609"/>
                    </a:cubicBezTo>
                    <a:cubicBezTo>
                      <a:pt x="3005" y="5449"/>
                      <a:pt x="2925" y="5329"/>
                      <a:pt x="2845" y="5209"/>
                    </a:cubicBezTo>
                    <a:cubicBezTo>
                      <a:pt x="2724" y="5129"/>
                      <a:pt x="2644" y="5008"/>
                      <a:pt x="2524" y="4968"/>
                    </a:cubicBezTo>
                    <a:cubicBezTo>
                      <a:pt x="2404" y="4888"/>
                      <a:pt x="2284" y="4848"/>
                      <a:pt x="2124" y="4808"/>
                    </a:cubicBezTo>
                    <a:cubicBezTo>
                      <a:pt x="2039" y="4780"/>
                      <a:pt x="1934" y="4752"/>
                      <a:pt x="1823" y="4752"/>
                    </a:cubicBezTo>
                    <a:cubicBezTo>
                      <a:pt x="1777" y="4752"/>
                      <a:pt x="1730" y="4756"/>
                      <a:pt x="1683" y="4768"/>
                    </a:cubicBezTo>
                    <a:lnTo>
                      <a:pt x="1643" y="4768"/>
                    </a:lnTo>
                    <a:cubicBezTo>
                      <a:pt x="1282" y="4768"/>
                      <a:pt x="922" y="4848"/>
                      <a:pt x="601" y="4968"/>
                    </a:cubicBezTo>
                    <a:cubicBezTo>
                      <a:pt x="762" y="3847"/>
                      <a:pt x="1042" y="2725"/>
                      <a:pt x="1242" y="1724"/>
                    </a:cubicBezTo>
                    <a:lnTo>
                      <a:pt x="1242" y="1643"/>
                    </a:lnTo>
                    <a:cubicBezTo>
                      <a:pt x="1362" y="1163"/>
                      <a:pt x="1443" y="722"/>
                      <a:pt x="1563" y="241"/>
                    </a:cubicBezTo>
                    <a:cubicBezTo>
                      <a:pt x="1563" y="161"/>
                      <a:pt x="1523" y="81"/>
                      <a:pt x="1483" y="81"/>
                    </a:cubicBezTo>
                    <a:lnTo>
                      <a:pt x="1443" y="81"/>
                    </a:lnTo>
                    <a:lnTo>
                      <a:pt x="1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0"/>
              <p:cNvSpPr/>
              <p:nvPr/>
            </p:nvSpPr>
            <p:spPr>
              <a:xfrm rot="836928" flipH="1">
                <a:off x="7642057" y="2748585"/>
                <a:ext cx="167944" cy="85677"/>
              </a:xfrm>
              <a:custGeom>
                <a:avLst/>
                <a:gdLst/>
                <a:ahLst/>
                <a:cxnLst/>
                <a:rect l="l" t="t" r="r" b="b"/>
                <a:pathLst>
                  <a:path w="5712" h="2915" extrusionOk="0">
                    <a:moveTo>
                      <a:pt x="1613" y="1"/>
                    </a:moveTo>
                    <a:cubicBezTo>
                      <a:pt x="801" y="1"/>
                      <a:pt x="0" y="1486"/>
                      <a:pt x="1506" y="2451"/>
                    </a:cubicBezTo>
                    <a:cubicBezTo>
                      <a:pt x="2050" y="2791"/>
                      <a:pt x="2705" y="2914"/>
                      <a:pt x="3332" y="2914"/>
                    </a:cubicBezTo>
                    <a:cubicBezTo>
                      <a:pt x="4554" y="2914"/>
                      <a:pt x="5672" y="2449"/>
                      <a:pt x="5672" y="2211"/>
                    </a:cubicBezTo>
                    <a:cubicBezTo>
                      <a:pt x="5712" y="1850"/>
                      <a:pt x="4630" y="1850"/>
                      <a:pt x="3669" y="1329"/>
                    </a:cubicBezTo>
                    <a:cubicBezTo>
                      <a:pt x="2347" y="528"/>
                      <a:pt x="2387" y="88"/>
                      <a:pt x="1706" y="7"/>
                    </a:cubicBezTo>
                    <a:cubicBezTo>
                      <a:pt x="1675" y="3"/>
                      <a:pt x="1644" y="1"/>
                      <a:pt x="16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0"/>
              <p:cNvSpPr/>
              <p:nvPr/>
            </p:nvSpPr>
            <p:spPr>
              <a:xfrm>
                <a:off x="8151422" y="2408669"/>
                <a:ext cx="87375" cy="177122"/>
              </a:xfrm>
              <a:custGeom>
                <a:avLst/>
                <a:gdLst/>
                <a:ahLst/>
                <a:cxnLst/>
                <a:rect l="l" t="t" r="r" b="b"/>
                <a:pathLst>
                  <a:path w="3847" h="7801" extrusionOk="0">
                    <a:moveTo>
                      <a:pt x="514" y="0"/>
                    </a:moveTo>
                    <a:cubicBezTo>
                      <a:pt x="367" y="0"/>
                      <a:pt x="221" y="31"/>
                      <a:pt x="81" y="101"/>
                    </a:cubicBezTo>
                    <a:cubicBezTo>
                      <a:pt x="1" y="141"/>
                      <a:pt x="41" y="301"/>
                      <a:pt x="121" y="301"/>
                    </a:cubicBezTo>
                    <a:cubicBezTo>
                      <a:pt x="802" y="582"/>
                      <a:pt x="1363" y="1022"/>
                      <a:pt x="1803" y="1583"/>
                    </a:cubicBezTo>
                    <a:cubicBezTo>
                      <a:pt x="1683" y="1583"/>
                      <a:pt x="1563" y="1623"/>
                      <a:pt x="1443" y="1703"/>
                    </a:cubicBezTo>
                    <a:cubicBezTo>
                      <a:pt x="1283" y="1824"/>
                      <a:pt x="1122" y="1904"/>
                      <a:pt x="1002" y="2064"/>
                    </a:cubicBezTo>
                    <a:cubicBezTo>
                      <a:pt x="722" y="2304"/>
                      <a:pt x="521" y="2625"/>
                      <a:pt x="361" y="2985"/>
                    </a:cubicBezTo>
                    <a:cubicBezTo>
                      <a:pt x="201" y="3306"/>
                      <a:pt x="81" y="3706"/>
                      <a:pt x="41" y="4107"/>
                    </a:cubicBezTo>
                    <a:cubicBezTo>
                      <a:pt x="41" y="4468"/>
                      <a:pt x="81" y="4868"/>
                      <a:pt x="241" y="5269"/>
                    </a:cubicBezTo>
                    <a:cubicBezTo>
                      <a:pt x="261" y="5389"/>
                      <a:pt x="351" y="5449"/>
                      <a:pt x="441" y="5449"/>
                    </a:cubicBezTo>
                    <a:cubicBezTo>
                      <a:pt x="531" y="5449"/>
                      <a:pt x="622" y="5389"/>
                      <a:pt x="642" y="5269"/>
                    </a:cubicBezTo>
                    <a:cubicBezTo>
                      <a:pt x="682" y="4908"/>
                      <a:pt x="722" y="4588"/>
                      <a:pt x="842" y="4267"/>
                    </a:cubicBezTo>
                    <a:cubicBezTo>
                      <a:pt x="882" y="3947"/>
                      <a:pt x="1002" y="3666"/>
                      <a:pt x="1122" y="3346"/>
                    </a:cubicBezTo>
                    <a:cubicBezTo>
                      <a:pt x="1243" y="3065"/>
                      <a:pt x="1443" y="2745"/>
                      <a:pt x="1643" y="2505"/>
                    </a:cubicBezTo>
                    <a:cubicBezTo>
                      <a:pt x="1723" y="2384"/>
                      <a:pt x="1803" y="2264"/>
                      <a:pt x="1924" y="2144"/>
                    </a:cubicBezTo>
                    <a:cubicBezTo>
                      <a:pt x="2004" y="2104"/>
                      <a:pt x="2044" y="2024"/>
                      <a:pt x="2084" y="1944"/>
                    </a:cubicBezTo>
                    <a:cubicBezTo>
                      <a:pt x="3125" y="3666"/>
                      <a:pt x="3246" y="5750"/>
                      <a:pt x="2444" y="7552"/>
                    </a:cubicBezTo>
                    <a:cubicBezTo>
                      <a:pt x="2386" y="7697"/>
                      <a:pt x="2497" y="7800"/>
                      <a:pt x="2607" y="7800"/>
                    </a:cubicBezTo>
                    <a:cubicBezTo>
                      <a:pt x="2650" y="7800"/>
                      <a:pt x="2692" y="7786"/>
                      <a:pt x="2725" y="7753"/>
                    </a:cubicBezTo>
                    <a:cubicBezTo>
                      <a:pt x="3606" y="6390"/>
                      <a:pt x="3846" y="4748"/>
                      <a:pt x="3326" y="3226"/>
                    </a:cubicBezTo>
                    <a:cubicBezTo>
                      <a:pt x="3085" y="2425"/>
                      <a:pt x="2685" y="1663"/>
                      <a:pt x="2124" y="982"/>
                    </a:cubicBezTo>
                    <a:cubicBezTo>
                      <a:pt x="1769" y="530"/>
                      <a:pt x="1127" y="0"/>
                      <a:pt x="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132"/>
        <p:cNvGrpSpPr/>
        <p:nvPr/>
      </p:nvGrpSpPr>
      <p:grpSpPr>
        <a:xfrm>
          <a:off x="0" y="0"/>
          <a:ext cx="0" cy="0"/>
          <a:chOff x="0" y="0"/>
          <a:chExt cx="0" cy="0"/>
        </a:xfrm>
      </p:grpSpPr>
      <p:grpSp>
        <p:nvGrpSpPr>
          <p:cNvPr id="3133" name="Google Shape;3133;p51"/>
          <p:cNvGrpSpPr/>
          <p:nvPr/>
        </p:nvGrpSpPr>
        <p:grpSpPr>
          <a:xfrm>
            <a:off x="5741313" y="2163940"/>
            <a:ext cx="2212873" cy="2456807"/>
            <a:chOff x="5741313" y="2163940"/>
            <a:chExt cx="2212873" cy="2456807"/>
          </a:xfrm>
        </p:grpSpPr>
        <p:grpSp>
          <p:nvGrpSpPr>
            <p:cNvPr id="3134" name="Google Shape;3134;p51"/>
            <p:cNvGrpSpPr/>
            <p:nvPr/>
          </p:nvGrpSpPr>
          <p:grpSpPr>
            <a:xfrm>
              <a:off x="5741313" y="2163940"/>
              <a:ext cx="2212873" cy="2456807"/>
              <a:chOff x="5741313" y="2163940"/>
              <a:chExt cx="2212873" cy="2456807"/>
            </a:xfrm>
          </p:grpSpPr>
          <p:sp>
            <p:nvSpPr>
              <p:cNvPr id="3135" name="Google Shape;3135;p51"/>
              <p:cNvSpPr/>
              <p:nvPr/>
            </p:nvSpPr>
            <p:spPr>
              <a:xfrm>
                <a:off x="5741313" y="2163940"/>
                <a:ext cx="2212873" cy="2456807"/>
              </a:xfrm>
              <a:custGeom>
                <a:avLst/>
                <a:gdLst/>
                <a:ahLst/>
                <a:cxnLst/>
                <a:rect l="l" t="t" r="r" b="b"/>
                <a:pathLst>
                  <a:path w="96453" h="209001" extrusionOk="0">
                    <a:moveTo>
                      <a:pt x="0" y="0"/>
                    </a:moveTo>
                    <a:lnTo>
                      <a:pt x="0" y="209000"/>
                    </a:lnTo>
                    <a:lnTo>
                      <a:pt x="96453" y="209000"/>
                    </a:lnTo>
                    <a:lnTo>
                      <a:pt x="964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1"/>
              <p:cNvSpPr txBox="1"/>
              <p:nvPr/>
            </p:nvSpPr>
            <p:spPr>
              <a:xfrm>
                <a:off x="6158986" y="2339114"/>
                <a:ext cx="1519800" cy="31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accent1"/>
                    </a:solidFill>
                    <a:latin typeface="Boogaloo"/>
                    <a:ea typeface="Boogaloo"/>
                    <a:cs typeface="Boogaloo"/>
                    <a:sym typeface="Boogaloo"/>
                  </a:rPr>
                  <a:t>DAY 1 (10 min)</a:t>
                </a:r>
                <a:endParaRPr sz="1500">
                  <a:solidFill>
                    <a:schemeClr val="accent1"/>
                  </a:solidFill>
                  <a:latin typeface="Boogaloo"/>
                  <a:ea typeface="Boogaloo"/>
                  <a:cs typeface="Boogaloo"/>
                  <a:sym typeface="Boogaloo"/>
                </a:endParaRPr>
              </a:p>
            </p:txBody>
          </p:sp>
          <p:sp>
            <p:nvSpPr>
              <p:cNvPr id="3137" name="Google Shape;3137;p51"/>
              <p:cNvSpPr/>
              <p:nvPr/>
            </p:nvSpPr>
            <p:spPr>
              <a:xfrm>
                <a:off x="6063494" y="3684344"/>
                <a:ext cx="149415" cy="127876"/>
              </a:xfrm>
              <a:custGeom>
                <a:avLst/>
                <a:gdLst/>
                <a:ahLst/>
                <a:cxnLst/>
                <a:rect l="l" t="t" r="r" b="b"/>
                <a:pathLst>
                  <a:path w="5096" h="5647" extrusionOk="0">
                    <a:moveTo>
                      <a:pt x="3519" y="404"/>
                    </a:moveTo>
                    <a:cubicBezTo>
                      <a:pt x="3959" y="1210"/>
                      <a:pt x="4326" y="4547"/>
                      <a:pt x="4069" y="5133"/>
                    </a:cubicBezTo>
                    <a:cubicBezTo>
                      <a:pt x="3153" y="5206"/>
                      <a:pt x="2200" y="5243"/>
                      <a:pt x="1283" y="5243"/>
                    </a:cubicBezTo>
                    <a:cubicBezTo>
                      <a:pt x="1100" y="3777"/>
                      <a:pt x="990" y="2310"/>
                      <a:pt x="1027" y="844"/>
                    </a:cubicBezTo>
                    <a:cubicBezTo>
                      <a:pt x="1833" y="624"/>
                      <a:pt x="2713" y="661"/>
                      <a:pt x="3519" y="404"/>
                    </a:cubicBezTo>
                    <a:close/>
                    <a:moveTo>
                      <a:pt x="3886" y="1"/>
                    </a:moveTo>
                    <a:cubicBezTo>
                      <a:pt x="3519" y="1"/>
                      <a:pt x="3153" y="37"/>
                      <a:pt x="2786" y="74"/>
                    </a:cubicBezTo>
                    <a:cubicBezTo>
                      <a:pt x="2346" y="147"/>
                      <a:pt x="1870" y="221"/>
                      <a:pt x="1503" y="294"/>
                    </a:cubicBezTo>
                    <a:cubicBezTo>
                      <a:pt x="1100" y="367"/>
                      <a:pt x="733" y="477"/>
                      <a:pt x="403" y="551"/>
                    </a:cubicBezTo>
                    <a:cubicBezTo>
                      <a:pt x="147" y="624"/>
                      <a:pt x="0" y="844"/>
                      <a:pt x="37" y="1100"/>
                    </a:cubicBezTo>
                    <a:cubicBezTo>
                      <a:pt x="37" y="1357"/>
                      <a:pt x="73" y="1614"/>
                      <a:pt x="110" y="1870"/>
                    </a:cubicBezTo>
                    <a:cubicBezTo>
                      <a:pt x="330" y="2750"/>
                      <a:pt x="440" y="3630"/>
                      <a:pt x="440" y="4510"/>
                    </a:cubicBezTo>
                    <a:cubicBezTo>
                      <a:pt x="440" y="4693"/>
                      <a:pt x="477" y="4840"/>
                      <a:pt x="477" y="4986"/>
                    </a:cubicBezTo>
                    <a:cubicBezTo>
                      <a:pt x="477" y="5353"/>
                      <a:pt x="587" y="5463"/>
                      <a:pt x="953" y="5536"/>
                    </a:cubicBezTo>
                    <a:cubicBezTo>
                      <a:pt x="1063" y="5573"/>
                      <a:pt x="1210" y="5573"/>
                      <a:pt x="1356" y="5573"/>
                    </a:cubicBezTo>
                    <a:lnTo>
                      <a:pt x="1906" y="5646"/>
                    </a:lnTo>
                    <a:lnTo>
                      <a:pt x="2200" y="5646"/>
                    </a:lnTo>
                    <a:cubicBezTo>
                      <a:pt x="2310" y="5646"/>
                      <a:pt x="2383" y="5610"/>
                      <a:pt x="2493" y="5610"/>
                    </a:cubicBezTo>
                    <a:cubicBezTo>
                      <a:pt x="2731" y="5591"/>
                      <a:pt x="2960" y="5591"/>
                      <a:pt x="3189" y="5591"/>
                    </a:cubicBezTo>
                    <a:cubicBezTo>
                      <a:pt x="3419" y="5591"/>
                      <a:pt x="3648" y="5591"/>
                      <a:pt x="3886" y="5573"/>
                    </a:cubicBezTo>
                    <a:cubicBezTo>
                      <a:pt x="4143" y="5573"/>
                      <a:pt x="4399" y="5500"/>
                      <a:pt x="4656" y="5463"/>
                    </a:cubicBezTo>
                    <a:cubicBezTo>
                      <a:pt x="4912" y="5390"/>
                      <a:pt x="5096" y="5170"/>
                      <a:pt x="5096" y="4913"/>
                    </a:cubicBezTo>
                    <a:lnTo>
                      <a:pt x="5096" y="4400"/>
                    </a:lnTo>
                    <a:cubicBezTo>
                      <a:pt x="5022" y="3153"/>
                      <a:pt x="4839" y="1870"/>
                      <a:pt x="4619" y="624"/>
                    </a:cubicBezTo>
                    <a:cubicBezTo>
                      <a:pt x="4546" y="184"/>
                      <a:pt x="4363" y="1"/>
                      <a:pt x="3886" y="1"/>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1"/>
              <p:cNvSpPr/>
              <p:nvPr/>
            </p:nvSpPr>
            <p:spPr>
              <a:xfrm>
                <a:off x="6065091" y="2856828"/>
                <a:ext cx="149415" cy="127876"/>
              </a:xfrm>
              <a:custGeom>
                <a:avLst/>
                <a:gdLst/>
                <a:ahLst/>
                <a:cxnLst/>
                <a:rect l="l" t="t" r="r" b="b"/>
                <a:pathLst>
                  <a:path w="5096" h="5647" extrusionOk="0">
                    <a:moveTo>
                      <a:pt x="3519" y="404"/>
                    </a:moveTo>
                    <a:cubicBezTo>
                      <a:pt x="3959" y="1210"/>
                      <a:pt x="4326" y="4546"/>
                      <a:pt x="4069" y="5170"/>
                    </a:cubicBezTo>
                    <a:cubicBezTo>
                      <a:pt x="3153" y="5243"/>
                      <a:pt x="2200" y="5243"/>
                      <a:pt x="1283" y="5243"/>
                    </a:cubicBezTo>
                    <a:cubicBezTo>
                      <a:pt x="1100" y="3776"/>
                      <a:pt x="990" y="2310"/>
                      <a:pt x="1027" y="844"/>
                    </a:cubicBezTo>
                    <a:cubicBezTo>
                      <a:pt x="1833" y="624"/>
                      <a:pt x="2713" y="660"/>
                      <a:pt x="3519" y="404"/>
                    </a:cubicBezTo>
                    <a:close/>
                    <a:moveTo>
                      <a:pt x="3886" y="0"/>
                    </a:moveTo>
                    <a:cubicBezTo>
                      <a:pt x="3519" y="0"/>
                      <a:pt x="3153" y="37"/>
                      <a:pt x="2786" y="110"/>
                    </a:cubicBezTo>
                    <a:cubicBezTo>
                      <a:pt x="2346" y="147"/>
                      <a:pt x="1870" y="220"/>
                      <a:pt x="1503" y="294"/>
                    </a:cubicBezTo>
                    <a:cubicBezTo>
                      <a:pt x="1100" y="367"/>
                      <a:pt x="733" y="477"/>
                      <a:pt x="403" y="587"/>
                    </a:cubicBezTo>
                    <a:cubicBezTo>
                      <a:pt x="147" y="660"/>
                      <a:pt x="0" y="880"/>
                      <a:pt x="37" y="1137"/>
                    </a:cubicBezTo>
                    <a:cubicBezTo>
                      <a:pt x="37" y="1394"/>
                      <a:pt x="73" y="1650"/>
                      <a:pt x="110" y="1907"/>
                    </a:cubicBezTo>
                    <a:cubicBezTo>
                      <a:pt x="330" y="2750"/>
                      <a:pt x="440" y="3666"/>
                      <a:pt x="440" y="4546"/>
                    </a:cubicBezTo>
                    <a:cubicBezTo>
                      <a:pt x="440" y="4693"/>
                      <a:pt x="477" y="4840"/>
                      <a:pt x="477" y="4986"/>
                    </a:cubicBezTo>
                    <a:cubicBezTo>
                      <a:pt x="477" y="5353"/>
                      <a:pt x="587" y="5463"/>
                      <a:pt x="953" y="5573"/>
                    </a:cubicBezTo>
                    <a:cubicBezTo>
                      <a:pt x="1063" y="5573"/>
                      <a:pt x="1210" y="5609"/>
                      <a:pt x="1356" y="5609"/>
                    </a:cubicBezTo>
                    <a:lnTo>
                      <a:pt x="1906" y="5646"/>
                    </a:lnTo>
                    <a:lnTo>
                      <a:pt x="2200" y="5646"/>
                    </a:lnTo>
                    <a:cubicBezTo>
                      <a:pt x="2310" y="5646"/>
                      <a:pt x="2420" y="5609"/>
                      <a:pt x="2493" y="5609"/>
                    </a:cubicBezTo>
                    <a:lnTo>
                      <a:pt x="3886" y="5609"/>
                    </a:lnTo>
                    <a:cubicBezTo>
                      <a:pt x="4143" y="5573"/>
                      <a:pt x="4399" y="5536"/>
                      <a:pt x="4656" y="5463"/>
                    </a:cubicBezTo>
                    <a:cubicBezTo>
                      <a:pt x="4912" y="5426"/>
                      <a:pt x="5096" y="5170"/>
                      <a:pt x="5096" y="4913"/>
                    </a:cubicBezTo>
                    <a:lnTo>
                      <a:pt x="5096" y="4436"/>
                    </a:lnTo>
                    <a:cubicBezTo>
                      <a:pt x="5022" y="3153"/>
                      <a:pt x="4839" y="1907"/>
                      <a:pt x="4619" y="660"/>
                    </a:cubicBezTo>
                    <a:cubicBezTo>
                      <a:pt x="4546" y="220"/>
                      <a:pt x="4363" y="0"/>
                      <a:pt x="3886"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1"/>
              <p:cNvSpPr/>
              <p:nvPr/>
            </p:nvSpPr>
            <p:spPr>
              <a:xfrm>
                <a:off x="6065091" y="3270585"/>
                <a:ext cx="149415" cy="127876"/>
              </a:xfrm>
              <a:custGeom>
                <a:avLst/>
                <a:gdLst/>
                <a:ahLst/>
                <a:cxnLst/>
                <a:rect l="l" t="t" r="r" b="b"/>
                <a:pathLst>
                  <a:path w="5096" h="5647" extrusionOk="0">
                    <a:moveTo>
                      <a:pt x="3519" y="404"/>
                    </a:moveTo>
                    <a:cubicBezTo>
                      <a:pt x="3959" y="1210"/>
                      <a:pt x="4326" y="4547"/>
                      <a:pt x="4069" y="5133"/>
                    </a:cubicBezTo>
                    <a:cubicBezTo>
                      <a:pt x="3153" y="5206"/>
                      <a:pt x="2200" y="5243"/>
                      <a:pt x="1283" y="5243"/>
                    </a:cubicBezTo>
                    <a:cubicBezTo>
                      <a:pt x="1100" y="3777"/>
                      <a:pt x="990" y="2310"/>
                      <a:pt x="1027" y="844"/>
                    </a:cubicBezTo>
                    <a:cubicBezTo>
                      <a:pt x="1833" y="624"/>
                      <a:pt x="2713" y="661"/>
                      <a:pt x="3519" y="404"/>
                    </a:cubicBezTo>
                    <a:close/>
                    <a:moveTo>
                      <a:pt x="3886" y="1"/>
                    </a:moveTo>
                    <a:cubicBezTo>
                      <a:pt x="3519" y="1"/>
                      <a:pt x="3153" y="37"/>
                      <a:pt x="2786" y="74"/>
                    </a:cubicBezTo>
                    <a:cubicBezTo>
                      <a:pt x="2346" y="147"/>
                      <a:pt x="1870" y="221"/>
                      <a:pt x="1503" y="294"/>
                    </a:cubicBezTo>
                    <a:cubicBezTo>
                      <a:pt x="1100" y="367"/>
                      <a:pt x="733" y="477"/>
                      <a:pt x="403" y="551"/>
                    </a:cubicBezTo>
                    <a:cubicBezTo>
                      <a:pt x="147" y="624"/>
                      <a:pt x="0" y="844"/>
                      <a:pt x="37" y="1100"/>
                    </a:cubicBezTo>
                    <a:cubicBezTo>
                      <a:pt x="37" y="1357"/>
                      <a:pt x="73" y="1614"/>
                      <a:pt x="110" y="1870"/>
                    </a:cubicBezTo>
                    <a:cubicBezTo>
                      <a:pt x="330" y="2750"/>
                      <a:pt x="440" y="3630"/>
                      <a:pt x="440" y="4510"/>
                    </a:cubicBezTo>
                    <a:cubicBezTo>
                      <a:pt x="440" y="4693"/>
                      <a:pt x="477" y="4840"/>
                      <a:pt x="477" y="4986"/>
                    </a:cubicBezTo>
                    <a:cubicBezTo>
                      <a:pt x="477" y="5353"/>
                      <a:pt x="587" y="5463"/>
                      <a:pt x="953" y="5536"/>
                    </a:cubicBezTo>
                    <a:cubicBezTo>
                      <a:pt x="1063" y="5573"/>
                      <a:pt x="1210" y="5573"/>
                      <a:pt x="1356" y="5573"/>
                    </a:cubicBezTo>
                    <a:lnTo>
                      <a:pt x="1906" y="5646"/>
                    </a:lnTo>
                    <a:lnTo>
                      <a:pt x="2200" y="5646"/>
                    </a:lnTo>
                    <a:cubicBezTo>
                      <a:pt x="2310" y="5646"/>
                      <a:pt x="2383" y="5610"/>
                      <a:pt x="2493" y="5610"/>
                    </a:cubicBezTo>
                    <a:cubicBezTo>
                      <a:pt x="2731" y="5591"/>
                      <a:pt x="2960" y="5591"/>
                      <a:pt x="3189" y="5591"/>
                    </a:cubicBezTo>
                    <a:cubicBezTo>
                      <a:pt x="3419" y="5591"/>
                      <a:pt x="3648" y="5591"/>
                      <a:pt x="3886" y="5573"/>
                    </a:cubicBezTo>
                    <a:cubicBezTo>
                      <a:pt x="4143" y="5573"/>
                      <a:pt x="4399" y="5500"/>
                      <a:pt x="4656" y="5463"/>
                    </a:cubicBezTo>
                    <a:cubicBezTo>
                      <a:pt x="4912" y="5390"/>
                      <a:pt x="5096" y="5170"/>
                      <a:pt x="5096" y="4913"/>
                    </a:cubicBezTo>
                    <a:lnTo>
                      <a:pt x="5096" y="4400"/>
                    </a:lnTo>
                    <a:cubicBezTo>
                      <a:pt x="5022" y="3153"/>
                      <a:pt x="4839" y="1870"/>
                      <a:pt x="4619" y="624"/>
                    </a:cubicBezTo>
                    <a:cubicBezTo>
                      <a:pt x="4546" y="184"/>
                      <a:pt x="4363" y="1"/>
                      <a:pt x="3886" y="1"/>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1"/>
              <p:cNvSpPr/>
              <p:nvPr/>
            </p:nvSpPr>
            <p:spPr>
              <a:xfrm>
                <a:off x="6065091" y="4098101"/>
                <a:ext cx="149415" cy="127854"/>
              </a:xfrm>
              <a:custGeom>
                <a:avLst/>
                <a:gdLst/>
                <a:ahLst/>
                <a:cxnLst/>
                <a:rect l="l" t="t" r="r" b="b"/>
                <a:pathLst>
                  <a:path w="5096" h="5646" extrusionOk="0">
                    <a:moveTo>
                      <a:pt x="3519" y="403"/>
                    </a:moveTo>
                    <a:cubicBezTo>
                      <a:pt x="3959" y="1247"/>
                      <a:pt x="4326" y="4546"/>
                      <a:pt x="4069" y="5169"/>
                    </a:cubicBezTo>
                    <a:cubicBezTo>
                      <a:pt x="3153" y="5243"/>
                      <a:pt x="2200" y="5243"/>
                      <a:pt x="1283" y="5243"/>
                    </a:cubicBezTo>
                    <a:cubicBezTo>
                      <a:pt x="1100" y="3776"/>
                      <a:pt x="990" y="2346"/>
                      <a:pt x="1027" y="880"/>
                    </a:cubicBezTo>
                    <a:cubicBezTo>
                      <a:pt x="1833" y="623"/>
                      <a:pt x="2713" y="660"/>
                      <a:pt x="3519" y="403"/>
                    </a:cubicBezTo>
                    <a:close/>
                    <a:moveTo>
                      <a:pt x="3886" y="0"/>
                    </a:moveTo>
                    <a:cubicBezTo>
                      <a:pt x="3519" y="0"/>
                      <a:pt x="3153" y="37"/>
                      <a:pt x="2786" y="110"/>
                    </a:cubicBezTo>
                    <a:cubicBezTo>
                      <a:pt x="2346" y="147"/>
                      <a:pt x="1906" y="220"/>
                      <a:pt x="1503" y="294"/>
                    </a:cubicBezTo>
                    <a:cubicBezTo>
                      <a:pt x="1100" y="367"/>
                      <a:pt x="733" y="477"/>
                      <a:pt x="403" y="587"/>
                    </a:cubicBezTo>
                    <a:cubicBezTo>
                      <a:pt x="147" y="660"/>
                      <a:pt x="0" y="880"/>
                      <a:pt x="37" y="1100"/>
                    </a:cubicBezTo>
                    <a:cubicBezTo>
                      <a:pt x="37" y="1393"/>
                      <a:pt x="73" y="1650"/>
                      <a:pt x="110" y="1907"/>
                    </a:cubicBezTo>
                    <a:cubicBezTo>
                      <a:pt x="330" y="2750"/>
                      <a:pt x="440" y="3630"/>
                      <a:pt x="440" y="4546"/>
                    </a:cubicBezTo>
                    <a:cubicBezTo>
                      <a:pt x="440" y="4693"/>
                      <a:pt x="477" y="4839"/>
                      <a:pt x="477" y="4986"/>
                    </a:cubicBezTo>
                    <a:cubicBezTo>
                      <a:pt x="477" y="5353"/>
                      <a:pt x="587" y="5463"/>
                      <a:pt x="953" y="5536"/>
                    </a:cubicBezTo>
                    <a:cubicBezTo>
                      <a:pt x="1063" y="5573"/>
                      <a:pt x="1210" y="5609"/>
                      <a:pt x="1356" y="5609"/>
                    </a:cubicBezTo>
                    <a:lnTo>
                      <a:pt x="1906" y="5646"/>
                    </a:lnTo>
                    <a:lnTo>
                      <a:pt x="2200" y="5646"/>
                    </a:lnTo>
                    <a:cubicBezTo>
                      <a:pt x="2310" y="5609"/>
                      <a:pt x="2420" y="5609"/>
                      <a:pt x="2493" y="5609"/>
                    </a:cubicBezTo>
                    <a:lnTo>
                      <a:pt x="3886" y="5609"/>
                    </a:lnTo>
                    <a:cubicBezTo>
                      <a:pt x="4143" y="5573"/>
                      <a:pt x="4399" y="5536"/>
                      <a:pt x="4656" y="5463"/>
                    </a:cubicBezTo>
                    <a:cubicBezTo>
                      <a:pt x="4912" y="5426"/>
                      <a:pt x="5096" y="5169"/>
                      <a:pt x="5096" y="4913"/>
                    </a:cubicBezTo>
                    <a:lnTo>
                      <a:pt x="5096" y="4436"/>
                    </a:lnTo>
                    <a:cubicBezTo>
                      <a:pt x="5022" y="3153"/>
                      <a:pt x="4839" y="1907"/>
                      <a:pt x="4619" y="660"/>
                    </a:cubicBezTo>
                    <a:cubicBezTo>
                      <a:pt x="4546" y="184"/>
                      <a:pt x="4363" y="0"/>
                      <a:pt x="3886"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1"/>
              <p:cNvSpPr/>
              <p:nvPr/>
            </p:nvSpPr>
            <p:spPr>
              <a:xfrm>
                <a:off x="6408460" y="3012142"/>
                <a:ext cx="809" cy="22"/>
              </a:xfrm>
              <a:custGeom>
                <a:avLst/>
                <a:gdLst/>
                <a:ahLst/>
                <a:cxnLst/>
                <a:rect l="l" t="t" r="r" b="b"/>
                <a:pathLst>
                  <a:path w="37" h="1" extrusionOk="0">
                    <a:moveTo>
                      <a:pt x="37" y="1"/>
                    </a:moveTo>
                    <a:lnTo>
                      <a:pt x="0" y="1"/>
                    </a:lnTo>
                    <a:lnTo>
                      <a:pt x="0" y="1"/>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1"/>
              <p:cNvSpPr/>
              <p:nvPr/>
            </p:nvSpPr>
            <p:spPr>
              <a:xfrm>
                <a:off x="6406843" y="3020949"/>
                <a:ext cx="830" cy="22"/>
              </a:xfrm>
              <a:custGeom>
                <a:avLst/>
                <a:gdLst/>
                <a:ahLst/>
                <a:cxnLst/>
                <a:rect l="l" t="t" r="r" b="b"/>
                <a:pathLst>
                  <a:path w="38" h="1" extrusionOk="0">
                    <a:moveTo>
                      <a:pt x="1" y="1"/>
                    </a:moveTo>
                    <a:lnTo>
                      <a:pt x="38" y="1"/>
                    </a:lnTo>
                    <a:lnTo>
                      <a:pt x="1" y="1"/>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1"/>
              <p:cNvSpPr/>
              <p:nvPr/>
            </p:nvSpPr>
            <p:spPr>
              <a:xfrm>
                <a:off x="6368402" y="2976082"/>
                <a:ext cx="22" cy="22"/>
              </a:xfrm>
              <a:custGeom>
                <a:avLst/>
                <a:gdLst/>
                <a:ahLst/>
                <a:cxnLst/>
                <a:rect l="l" t="t" r="r" b="b"/>
                <a:pathLst>
                  <a:path w="1" h="1" extrusionOk="0">
                    <a:moveTo>
                      <a:pt x="0"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1"/>
              <p:cNvSpPr/>
              <p:nvPr/>
            </p:nvSpPr>
            <p:spPr>
              <a:xfrm>
                <a:off x="6321131" y="2949661"/>
                <a:ext cx="22" cy="22"/>
              </a:xfrm>
              <a:custGeom>
                <a:avLst/>
                <a:gdLst/>
                <a:ahLst/>
                <a:cxnLst/>
                <a:rect l="l" t="t" r="r" b="b"/>
                <a:pathLst>
                  <a:path w="1" h="1" extrusionOk="0">
                    <a:moveTo>
                      <a:pt x="0" y="0"/>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1"/>
              <p:cNvSpPr/>
              <p:nvPr/>
            </p:nvSpPr>
            <p:spPr>
              <a:xfrm>
                <a:off x="6372401" y="3335016"/>
                <a:ext cx="22" cy="22"/>
              </a:xfrm>
              <a:custGeom>
                <a:avLst/>
                <a:gdLst/>
                <a:ahLst/>
                <a:cxnLst/>
                <a:rect l="l" t="t" r="r" b="b"/>
                <a:pathLst>
                  <a:path w="1" h="1" extrusionOk="0">
                    <a:moveTo>
                      <a:pt x="1"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1"/>
              <p:cNvSpPr/>
              <p:nvPr/>
            </p:nvSpPr>
            <p:spPr>
              <a:xfrm>
                <a:off x="6369188" y="3335016"/>
                <a:ext cx="3235" cy="22"/>
              </a:xfrm>
              <a:custGeom>
                <a:avLst/>
                <a:gdLst/>
                <a:ahLst/>
                <a:cxnLst/>
                <a:rect l="l" t="t" r="r" b="b"/>
                <a:pathLst>
                  <a:path w="148" h="1" extrusionOk="0">
                    <a:moveTo>
                      <a:pt x="1" y="1"/>
                    </a:moveTo>
                    <a:lnTo>
                      <a:pt x="148" y="1"/>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1"/>
              <p:cNvSpPr/>
              <p:nvPr/>
            </p:nvSpPr>
            <p:spPr>
              <a:xfrm>
                <a:off x="6370806" y="3331016"/>
                <a:ext cx="1617" cy="22"/>
              </a:xfrm>
              <a:custGeom>
                <a:avLst/>
                <a:gdLst/>
                <a:ahLst/>
                <a:cxnLst/>
                <a:rect l="l" t="t" r="r" b="b"/>
                <a:pathLst>
                  <a:path w="74" h="1" extrusionOk="0">
                    <a:moveTo>
                      <a:pt x="0" y="0"/>
                    </a:moveTo>
                    <a:lnTo>
                      <a:pt x="74" y="0"/>
                    </a:lnTo>
                    <a:lnTo>
                      <a:pt x="74"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1"/>
              <p:cNvSpPr/>
              <p:nvPr/>
            </p:nvSpPr>
            <p:spPr>
              <a:xfrm>
                <a:off x="6361998" y="3314189"/>
                <a:ext cx="809" cy="22"/>
              </a:xfrm>
              <a:custGeom>
                <a:avLst/>
                <a:gdLst/>
                <a:ahLst/>
                <a:cxnLst/>
                <a:rect l="l" t="t" r="r" b="b"/>
                <a:pathLst>
                  <a:path w="37" h="1" extrusionOk="0">
                    <a:moveTo>
                      <a:pt x="0" y="1"/>
                    </a:moveTo>
                    <a:lnTo>
                      <a:pt x="37" y="1"/>
                    </a:lnTo>
                    <a:lnTo>
                      <a:pt x="37" y="1"/>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1"/>
              <p:cNvSpPr/>
              <p:nvPr/>
            </p:nvSpPr>
            <p:spPr>
              <a:xfrm>
                <a:off x="6376400" y="3328612"/>
                <a:ext cx="830" cy="830"/>
              </a:xfrm>
              <a:custGeom>
                <a:avLst/>
                <a:gdLst/>
                <a:ahLst/>
                <a:cxnLst/>
                <a:rect l="l" t="t" r="r" b="b"/>
                <a:pathLst>
                  <a:path w="38" h="38" extrusionOk="0">
                    <a:moveTo>
                      <a:pt x="38" y="0"/>
                    </a:moveTo>
                    <a:lnTo>
                      <a:pt x="1" y="37"/>
                    </a:lnTo>
                    <a:lnTo>
                      <a:pt x="38" y="37"/>
                    </a:lnTo>
                    <a:lnTo>
                      <a:pt x="38"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1"/>
              <p:cNvSpPr/>
              <p:nvPr/>
            </p:nvSpPr>
            <p:spPr>
              <a:xfrm>
                <a:off x="6358786" y="3317401"/>
                <a:ext cx="830" cy="22"/>
              </a:xfrm>
              <a:custGeom>
                <a:avLst/>
                <a:gdLst/>
                <a:ahLst/>
                <a:cxnLst/>
                <a:rect l="l" t="t" r="r" b="b"/>
                <a:pathLst>
                  <a:path w="38" h="1" extrusionOk="0">
                    <a:moveTo>
                      <a:pt x="0" y="0"/>
                    </a:moveTo>
                    <a:lnTo>
                      <a:pt x="37" y="0"/>
                    </a:lnTo>
                    <a:lnTo>
                      <a:pt x="37"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1"/>
              <p:cNvSpPr/>
              <p:nvPr/>
            </p:nvSpPr>
            <p:spPr>
              <a:xfrm>
                <a:off x="6372401" y="3317401"/>
                <a:ext cx="22" cy="22"/>
              </a:xfrm>
              <a:custGeom>
                <a:avLst/>
                <a:gdLst/>
                <a:ahLst/>
                <a:cxnLst/>
                <a:rect l="l" t="t" r="r" b="b"/>
                <a:pathLst>
                  <a:path w="1" h="1" extrusionOk="0">
                    <a:moveTo>
                      <a:pt x="1" y="0"/>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1"/>
              <p:cNvSpPr/>
              <p:nvPr/>
            </p:nvSpPr>
            <p:spPr>
              <a:xfrm>
                <a:off x="6321131" y="3370267"/>
                <a:ext cx="22" cy="22"/>
              </a:xfrm>
              <a:custGeom>
                <a:avLst/>
                <a:gdLst/>
                <a:ahLst/>
                <a:cxnLst/>
                <a:rect l="l" t="t" r="r" b="b"/>
                <a:pathLst>
                  <a:path w="1" h="1" extrusionOk="0">
                    <a:moveTo>
                      <a:pt x="0"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1"/>
              <p:cNvSpPr/>
              <p:nvPr/>
            </p:nvSpPr>
            <p:spPr>
              <a:xfrm>
                <a:off x="6321131" y="3370267"/>
                <a:ext cx="22" cy="22"/>
              </a:xfrm>
              <a:custGeom>
                <a:avLst/>
                <a:gdLst/>
                <a:ahLst/>
                <a:cxnLst/>
                <a:rect l="l" t="t" r="r" b="b"/>
                <a:pathLst>
                  <a:path w="1" h="1" extrusionOk="0">
                    <a:moveTo>
                      <a:pt x="0"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1"/>
              <p:cNvSpPr/>
              <p:nvPr/>
            </p:nvSpPr>
            <p:spPr>
              <a:xfrm>
                <a:off x="6360381" y="3271726"/>
                <a:ext cx="22" cy="22"/>
              </a:xfrm>
              <a:custGeom>
                <a:avLst/>
                <a:gdLst/>
                <a:ahLst/>
                <a:cxnLst/>
                <a:rect l="l" t="t" r="r" b="b"/>
                <a:pathLst>
                  <a:path w="1" h="1" extrusionOk="0">
                    <a:moveTo>
                      <a:pt x="1"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1"/>
              <p:cNvSpPr/>
              <p:nvPr/>
            </p:nvSpPr>
            <p:spPr>
              <a:xfrm>
                <a:off x="6369188" y="3331825"/>
                <a:ext cx="22" cy="22"/>
              </a:xfrm>
              <a:custGeom>
                <a:avLst/>
                <a:gdLst/>
                <a:ahLst/>
                <a:cxnLst/>
                <a:rect l="l" t="t" r="r" b="b"/>
                <a:pathLst>
                  <a:path w="1" h="1" extrusionOk="0">
                    <a:moveTo>
                      <a:pt x="1" y="0"/>
                    </a:moveTo>
                    <a:lnTo>
                      <a:pt x="1" y="0"/>
                    </a:lnTo>
                    <a:lnTo>
                      <a:pt x="1" y="0"/>
                    </a:lnTo>
                    <a:lnTo>
                      <a:pt x="1"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1"/>
              <p:cNvSpPr/>
              <p:nvPr/>
            </p:nvSpPr>
            <p:spPr>
              <a:xfrm>
                <a:off x="6408460" y="3432770"/>
                <a:ext cx="809" cy="22"/>
              </a:xfrm>
              <a:custGeom>
                <a:avLst/>
                <a:gdLst/>
                <a:ahLst/>
                <a:cxnLst/>
                <a:rect l="l" t="t" r="r" b="b"/>
                <a:pathLst>
                  <a:path w="37" h="1" extrusionOk="0">
                    <a:moveTo>
                      <a:pt x="37" y="0"/>
                    </a:moveTo>
                    <a:lnTo>
                      <a:pt x="0" y="0"/>
                    </a:lnTo>
                    <a:lnTo>
                      <a:pt x="0"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1"/>
              <p:cNvSpPr/>
              <p:nvPr/>
            </p:nvSpPr>
            <p:spPr>
              <a:xfrm>
                <a:off x="6406843" y="3441577"/>
                <a:ext cx="830" cy="22"/>
              </a:xfrm>
              <a:custGeom>
                <a:avLst/>
                <a:gdLst/>
                <a:ahLst/>
                <a:cxnLst/>
                <a:rect l="l" t="t" r="r" b="b"/>
                <a:pathLst>
                  <a:path w="38" h="1" extrusionOk="0">
                    <a:moveTo>
                      <a:pt x="1" y="1"/>
                    </a:moveTo>
                    <a:lnTo>
                      <a:pt x="38" y="1"/>
                    </a:lnTo>
                    <a:lnTo>
                      <a:pt x="1" y="1"/>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1"/>
              <p:cNvSpPr/>
              <p:nvPr/>
            </p:nvSpPr>
            <p:spPr>
              <a:xfrm>
                <a:off x="6368402" y="3397519"/>
                <a:ext cx="22" cy="22"/>
              </a:xfrm>
              <a:custGeom>
                <a:avLst/>
                <a:gdLst/>
                <a:ahLst/>
                <a:cxnLst/>
                <a:rect l="l" t="t" r="r" b="b"/>
                <a:pathLst>
                  <a:path w="1" h="1" extrusionOk="0">
                    <a:moveTo>
                      <a:pt x="0" y="0"/>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1"/>
              <p:cNvSpPr/>
              <p:nvPr/>
            </p:nvSpPr>
            <p:spPr>
              <a:xfrm>
                <a:off x="6408460" y="3853375"/>
                <a:ext cx="809" cy="22"/>
              </a:xfrm>
              <a:custGeom>
                <a:avLst/>
                <a:gdLst/>
                <a:ahLst/>
                <a:cxnLst/>
                <a:rect l="l" t="t" r="r" b="b"/>
                <a:pathLst>
                  <a:path w="37" h="1" extrusionOk="0">
                    <a:moveTo>
                      <a:pt x="37" y="1"/>
                    </a:moveTo>
                    <a:lnTo>
                      <a:pt x="0" y="1"/>
                    </a:lnTo>
                    <a:lnTo>
                      <a:pt x="0" y="1"/>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1"/>
              <p:cNvSpPr/>
              <p:nvPr/>
            </p:nvSpPr>
            <p:spPr>
              <a:xfrm>
                <a:off x="6406843" y="3862205"/>
                <a:ext cx="830" cy="22"/>
              </a:xfrm>
              <a:custGeom>
                <a:avLst/>
                <a:gdLst/>
                <a:ahLst/>
                <a:cxnLst/>
                <a:rect l="l" t="t" r="r" b="b"/>
                <a:pathLst>
                  <a:path w="38" h="1" extrusionOk="0">
                    <a:moveTo>
                      <a:pt x="1" y="0"/>
                    </a:moveTo>
                    <a:lnTo>
                      <a:pt x="38" y="0"/>
                    </a:lnTo>
                    <a:lnTo>
                      <a:pt x="1"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1"/>
              <p:cNvSpPr/>
              <p:nvPr/>
            </p:nvSpPr>
            <p:spPr>
              <a:xfrm>
                <a:off x="6368402" y="3818125"/>
                <a:ext cx="22" cy="22"/>
              </a:xfrm>
              <a:custGeom>
                <a:avLst/>
                <a:gdLst/>
                <a:ahLst/>
                <a:cxnLst/>
                <a:rect l="l" t="t" r="r" b="b"/>
                <a:pathLst>
                  <a:path w="1" h="1" extrusionOk="0">
                    <a:moveTo>
                      <a:pt x="0"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1"/>
              <p:cNvSpPr/>
              <p:nvPr/>
            </p:nvSpPr>
            <p:spPr>
              <a:xfrm>
                <a:off x="6372401" y="3756452"/>
                <a:ext cx="22" cy="0"/>
              </a:xfrm>
              <a:custGeom>
                <a:avLst/>
                <a:gdLst/>
                <a:ahLst/>
                <a:cxnLst/>
                <a:rect l="l" t="t" r="r" b="b"/>
                <a:pathLst>
                  <a:path w="1" extrusionOk="0">
                    <a:moveTo>
                      <a:pt x="1" y="0"/>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1"/>
              <p:cNvSpPr/>
              <p:nvPr/>
            </p:nvSpPr>
            <p:spPr>
              <a:xfrm>
                <a:off x="6369188" y="3756452"/>
                <a:ext cx="3235" cy="0"/>
              </a:xfrm>
              <a:custGeom>
                <a:avLst/>
                <a:gdLst/>
                <a:ahLst/>
                <a:cxnLst/>
                <a:rect l="l" t="t" r="r" b="b"/>
                <a:pathLst>
                  <a:path w="148" extrusionOk="0">
                    <a:moveTo>
                      <a:pt x="1" y="0"/>
                    </a:moveTo>
                    <a:lnTo>
                      <a:pt x="148"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1"/>
              <p:cNvSpPr/>
              <p:nvPr/>
            </p:nvSpPr>
            <p:spPr>
              <a:xfrm>
                <a:off x="6370806" y="3751644"/>
                <a:ext cx="1617" cy="22"/>
              </a:xfrm>
              <a:custGeom>
                <a:avLst/>
                <a:gdLst/>
                <a:ahLst/>
                <a:cxnLst/>
                <a:rect l="l" t="t" r="r" b="b"/>
                <a:pathLst>
                  <a:path w="74" h="1" extrusionOk="0">
                    <a:moveTo>
                      <a:pt x="0" y="0"/>
                    </a:moveTo>
                    <a:lnTo>
                      <a:pt x="74" y="0"/>
                    </a:lnTo>
                    <a:lnTo>
                      <a:pt x="74"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1"/>
              <p:cNvSpPr/>
              <p:nvPr/>
            </p:nvSpPr>
            <p:spPr>
              <a:xfrm>
                <a:off x="6361998" y="3734816"/>
                <a:ext cx="22" cy="22"/>
              </a:xfrm>
              <a:custGeom>
                <a:avLst/>
                <a:gdLst/>
                <a:ahLst/>
                <a:cxnLst/>
                <a:rect l="l" t="t" r="r" b="b"/>
                <a:pathLst>
                  <a:path w="1" h="1" extrusionOk="0">
                    <a:moveTo>
                      <a:pt x="0" y="0"/>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1"/>
              <p:cNvSpPr/>
              <p:nvPr/>
            </p:nvSpPr>
            <p:spPr>
              <a:xfrm>
                <a:off x="6376400" y="3749240"/>
                <a:ext cx="830" cy="809"/>
              </a:xfrm>
              <a:custGeom>
                <a:avLst/>
                <a:gdLst/>
                <a:ahLst/>
                <a:cxnLst/>
                <a:rect l="l" t="t" r="r" b="b"/>
                <a:pathLst>
                  <a:path w="38" h="37" extrusionOk="0">
                    <a:moveTo>
                      <a:pt x="38" y="0"/>
                    </a:moveTo>
                    <a:lnTo>
                      <a:pt x="1" y="37"/>
                    </a:lnTo>
                    <a:lnTo>
                      <a:pt x="38" y="37"/>
                    </a:lnTo>
                    <a:lnTo>
                      <a:pt x="38"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1"/>
              <p:cNvSpPr/>
              <p:nvPr/>
            </p:nvSpPr>
            <p:spPr>
              <a:xfrm>
                <a:off x="6358786" y="3738816"/>
                <a:ext cx="830" cy="22"/>
              </a:xfrm>
              <a:custGeom>
                <a:avLst/>
                <a:gdLst/>
                <a:ahLst/>
                <a:cxnLst/>
                <a:rect l="l" t="t" r="r" b="b"/>
                <a:pathLst>
                  <a:path w="38" h="1" extrusionOk="0">
                    <a:moveTo>
                      <a:pt x="0" y="0"/>
                    </a:moveTo>
                    <a:lnTo>
                      <a:pt x="37" y="0"/>
                    </a:lnTo>
                    <a:lnTo>
                      <a:pt x="37"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1"/>
              <p:cNvSpPr/>
              <p:nvPr/>
            </p:nvSpPr>
            <p:spPr>
              <a:xfrm>
                <a:off x="6372401" y="3738007"/>
                <a:ext cx="22" cy="22"/>
              </a:xfrm>
              <a:custGeom>
                <a:avLst/>
                <a:gdLst/>
                <a:ahLst/>
                <a:cxnLst/>
                <a:rect l="l" t="t" r="r" b="b"/>
                <a:pathLst>
                  <a:path w="1" h="1" extrusionOk="0">
                    <a:moveTo>
                      <a:pt x="1"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1"/>
              <p:cNvSpPr/>
              <p:nvPr/>
            </p:nvSpPr>
            <p:spPr>
              <a:xfrm>
                <a:off x="6321131" y="3791703"/>
                <a:ext cx="22" cy="22"/>
              </a:xfrm>
              <a:custGeom>
                <a:avLst/>
                <a:gdLst/>
                <a:ahLst/>
                <a:cxnLst/>
                <a:rect l="l" t="t" r="r" b="b"/>
                <a:pathLst>
                  <a:path w="1" h="1" extrusionOk="0">
                    <a:moveTo>
                      <a:pt x="0" y="0"/>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1"/>
              <p:cNvSpPr/>
              <p:nvPr/>
            </p:nvSpPr>
            <p:spPr>
              <a:xfrm>
                <a:off x="6360381" y="3693140"/>
                <a:ext cx="22" cy="22"/>
              </a:xfrm>
              <a:custGeom>
                <a:avLst/>
                <a:gdLst/>
                <a:ahLst/>
                <a:cxnLst/>
                <a:rect l="l" t="t" r="r" b="b"/>
                <a:pathLst>
                  <a:path w="1" h="1" extrusionOk="0">
                    <a:moveTo>
                      <a:pt x="1"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1"/>
              <p:cNvSpPr/>
              <p:nvPr/>
            </p:nvSpPr>
            <p:spPr>
              <a:xfrm>
                <a:off x="6369188" y="3752431"/>
                <a:ext cx="22" cy="22"/>
              </a:xfrm>
              <a:custGeom>
                <a:avLst/>
                <a:gdLst/>
                <a:ahLst/>
                <a:cxnLst/>
                <a:rect l="l" t="t" r="r" b="b"/>
                <a:pathLst>
                  <a:path w="1" h="1" extrusionOk="0">
                    <a:moveTo>
                      <a:pt x="1" y="1"/>
                    </a:moveTo>
                    <a:lnTo>
                      <a:pt x="1" y="1"/>
                    </a:lnTo>
                    <a:lnTo>
                      <a:pt x="1" y="1"/>
                    </a:lnTo>
                    <a:lnTo>
                      <a:pt x="1" y="1"/>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1"/>
              <p:cNvSpPr/>
              <p:nvPr/>
            </p:nvSpPr>
            <p:spPr>
              <a:xfrm>
                <a:off x="6372401" y="4177058"/>
                <a:ext cx="22" cy="22"/>
              </a:xfrm>
              <a:custGeom>
                <a:avLst/>
                <a:gdLst/>
                <a:ahLst/>
                <a:cxnLst/>
                <a:rect l="l" t="t" r="r" b="b"/>
                <a:pathLst>
                  <a:path w="1" h="1" extrusionOk="0">
                    <a:moveTo>
                      <a:pt x="1"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1"/>
              <p:cNvSpPr/>
              <p:nvPr/>
            </p:nvSpPr>
            <p:spPr>
              <a:xfrm>
                <a:off x="6369188" y="4177058"/>
                <a:ext cx="22" cy="22"/>
              </a:xfrm>
              <a:custGeom>
                <a:avLst/>
                <a:gdLst/>
                <a:ahLst/>
                <a:cxnLst/>
                <a:rect l="l" t="t" r="r" b="b"/>
                <a:pathLst>
                  <a:path w="1" h="1" extrusionOk="0">
                    <a:moveTo>
                      <a:pt x="1"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1"/>
              <p:cNvSpPr/>
              <p:nvPr/>
            </p:nvSpPr>
            <p:spPr>
              <a:xfrm>
                <a:off x="6370806" y="4172250"/>
                <a:ext cx="1617" cy="22"/>
              </a:xfrm>
              <a:custGeom>
                <a:avLst/>
                <a:gdLst/>
                <a:ahLst/>
                <a:cxnLst/>
                <a:rect l="l" t="t" r="r" b="b"/>
                <a:pathLst>
                  <a:path w="74" h="1" extrusionOk="0">
                    <a:moveTo>
                      <a:pt x="0" y="1"/>
                    </a:moveTo>
                    <a:lnTo>
                      <a:pt x="74" y="1"/>
                    </a:lnTo>
                    <a:lnTo>
                      <a:pt x="74" y="1"/>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1"/>
              <p:cNvSpPr/>
              <p:nvPr/>
            </p:nvSpPr>
            <p:spPr>
              <a:xfrm>
                <a:off x="6361998" y="4156231"/>
                <a:ext cx="22" cy="22"/>
              </a:xfrm>
              <a:custGeom>
                <a:avLst/>
                <a:gdLst/>
                <a:ahLst/>
                <a:cxnLst/>
                <a:rect l="l" t="t" r="r" b="b"/>
                <a:pathLst>
                  <a:path w="1" h="1" extrusionOk="0">
                    <a:moveTo>
                      <a:pt x="0" y="0"/>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1"/>
              <p:cNvSpPr/>
              <p:nvPr/>
            </p:nvSpPr>
            <p:spPr>
              <a:xfrm>
                <a:off x="6376400" y="4169846"/>
                <a:ext cx="830" cy="1639"/>
              </a:xfrm>
              <a:custGeom>
                <a:avLst/>
                <a:gdLst/>
                <a:ahLst/>
                <a:cxnLst/>
                <a:rect l="l" t="t" r="r" b="b"/>
                <a:pathLst>
                  <a:path w="38" h="75" extrusionOk="0">
                    <a:moveTo>
                      <a:pt x="38" y="1"/>
                    </a:moveTo>
                    <a:lnTo>
                      <a:pt x="1" y="74"/>
                    </a:lnTo>
                    <a:lnTo>
                      <a:pt x="38" y="74"/>
                    </a:lnTo>
                    <a:lnTo>
                      <a:pt x="38" y="1"/>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1"/>
              <p:cNvSpPr/>
              <p:nvPr/>
            </p:nvSpPr>
            <p:spPr>
              <a:xfrm>
                <a:off x="6358786" y="4159444"/>
                <a:ext cx="830" cy="22"/>
              </a:xfrm>
              <a:custGeom>
                <a:avLst/>
                <a:gdLst/>
                <a:ahLst/>
                <a:cxnLst/>
                <a:rect l="l" t="t" r="r" b="b"/>
                <a:pathLst>
                  <a:path w="38" h="1" extrusionOk="0">
                    <a:moveTo>
                      <a:pt x="0" y="0"/>
                    </a:moveTo>
                    <a:lnTo>
                      <a:pt x="37" y="0"/>
                    </a:lnTo>
                    <a:lnTo>
                      <a:pt x="37"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1"/>
              <p:cNvSpPr/>
              <p:nvPr/>
            </p:nvSpPr>
            <p:spPr>
              <a:xfrm>
                <a:off x="6372401" y="4159444"/>
                <a:ext cx="22" cy="22"/>
              </a:xfrm>
              <a:custGeom>
                <a:avLst/>
                <a:gdLst/>
                <a:ahLst/>
                <a:cxnLst/>
                <a:rect l="l" t="t" r="r" b="b"/>
                <a:pathLst>
                  <a:path w="1" h="1" extrusionOk="0">
                    <a:moveTo>
                      <a:pt x="1" y="0"/>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1"/>
              <p:cNvSpPr/>
              <p:nvPr/>
            </p:nvSpPr>
            <p:spPr>
              <a:xfrm>
                <a:off x="6321131" y="4212309"/>
                <a:ext cx="22" cy="22"/>
              </a:xfrm>
              <a:custGeom>
                <a:avLst/>
                <a:gdLst/>
                <a:ahLst/>
                <a:cxnLst/>
                <a:rect l="l" t="t" r="r" b="b"/>
                <a:pathLst>
                  <a:path w="1" h="1" extrusionOk="0">
                    <a:moveTo>
                      <a:pt x="0"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1"/>
              <p:cNvSpPr/>
              <p:nvPr/>
            </p:nvSpPr>
            <p:spPr>
              <a:xfrm>
                <a:off x="6321131" y="4212309"/>
                <a:ext cx="22" cy="22"/>
              </a:xfrm>
              <a:custGeom>
                <a:avLst/>
                <a:gdLst/>
                <a:ahLst/>
                <a:cxnLst/>
                <a:rect l="l" t="t" r="r" b="b"/>
                <a:pathLst>
                  <a:path w="1" h="1" extrusionOk="0">
                    <a:moveTo>
                      <a:pt x="0" y="1"/>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1"/>
              <p:cNvSpPr/>
              <p:nvPr/>
            </p:nvSpPr>
            <p:spPr>
              <a:xfrm>
                <a:off x="6360381" y="4113768"/>
                <a:ext cx="22" cy="22"/>
              </a:xfrm>
              <a:custGeom>
                <a:avLst/>
                <a:gdLst/>
                <a:ahLst/>
                <a:cxnLst/>
                <a:rect l="l" t="t" r="r" b="b"/>
                <a:pathLst>
                  <a:path w="1" h="1" extrusionOk="0">
                    <a:moveTo>
                      <a:pt x="1" y="0"/>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1"/>
              <p:cNvSpPr/>
              <p:nvPr/>
            </p:nvSpPr>
            <p:spPr>
              <a:xfrm>
                <a:off x="6369188" y="4173845"/>
                <a:ext cx="22" cy="22"/>
              </a:xfrm>
              <a:custGeom>
                <a:avLst/>
                <a:gdLst/>
                <a:ahLst/>
                <a:cxnLst/>
                <a:rect l="l" t="t" r="r" b="b"/>
                <a:pathLst>
                  <a:path w="1" h="1" extrusionOk="0">
                    <a:moveTo>
                      <a:pt x="1" y="1"/>
                    </a:moveTo>
                    <a:lnTo>
                      <a:pt x="1" y="1"/>
                    </a:lnTo>
                    <a:lnTo>
                      <a:pt x="1" y="1"/>
                    </a:lnTo>
                    <a:lnTo>
                      <a:pt x="1" y="1"/>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1"/>
              <p:cNvSpPr/>
              <p:nvPr/>
            </p:nvSpPr>
            <p:spPr>
              <a:xfrm>
                <a:off x="6408460" y="4274812"/>
                <a:ext cx="809" cy="22"/>
              </a:xfrm>
              <a:custGeom>
                <a:avLst/>
                <a:gdLst/>
                <a:ahLst/>
                <a:cxnLst/>
                <a:rect l="l" t="t" r="r" b="b"/>
                <a:pathLst>
                  <a:path w="37" h="1" extrusionOk="0">
                    <a:moveTo>
                      <a:pt x="37" y="0"/>
                    </a:moveTo>
                    <a:lnTo>
                      <a:pt x="0" y="0"/>
                    </a:lnTo>
                    <a:lnTo>
                      <a:pt x="0"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1"/>
              <p:cNvSpPr/>
              <p:nvPr/>
            </p:nvSpPr>
            <p:spPr>
              <a:xfrm>
                <a:off x="6406843" y="4283619"/>
                <a:ext cx="830" cy="22"/>
              </a:xfrm>
              <a:custGeom>
                <a:avLst/>
                <a:gdLst/>
                <a:ahLst/>
                <a:cxnLst/>
                <a:rect l="l" t="t" r="r" b="b"/>
                <a:pathLst>
                  <a:path w="38" h="1" extrusionOk="0">
                    <a:moveTo>
                      <a:pt x="1" y="0"/>
                    </a:moveTo>
                    <a:lnTo>
                      <a:pt x="38" y="0"/>
                    </a:lnTo>
                    <a:lnTo>
                      <a:pt x="1" y="0"/>
                    </a:ln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1"/>
              <p:cNvSpPr/>
              <p:nvPr/>
            </p:nvSpPr>
            <p:spPr>
              <a:xfrm>
                <a:off x="6368402" y="4239561"/>
                <a:ext cx="22" cy="22"/>
              </a:xfrm>
              <a:custGeom>
                <a:avLst/>
                <a:gdLst/>
                <a:ahLst/>
                <a:cxnLst/>
                <a:rect l="l" t="t" r="r" b="b"/>
                <a:pathLst>
                  <a:path w="1" h="1" extrusionOk="0">
                    <a:moveTo>
                      <a:pt x="0" y="0"/>
                    </a:moveTo>
                    <a:close/>
                  </a:path>
                </a:pathLst>
              </a:custGeom>
              <a:solidFill>
                <a:srgbClr val="EBEB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6" name="Google Shape;3186;p51"/>
            <p:cNvGrpSpPr/>
            <p:nvPr/>
          </p:nvGrpSpPr>
          <p:grpSpPr>
            <a:xfrm>
              <a:off x="6306154" y="2763302"/>
              <a:ext cx="1225464" cy="1609942"/>
              <a:chOff x="6306154" y="2763302"/>
              <a:chExt cx="1225464" cy="1609942"/>
            </a:xfrm>
          </p:grpSpPr>
          <p:sp>
            <p:nvSpPr>
              <p:cNvPr id="3187" name="Google Shape;3187;p51"/>
              <p:cNvSpPr/>
              <p:nvPr/>
            </p:nvSpPr>
            <p:spPr>
              <a:xfrm>
                <a:off x="6306154" y="3635056"/>
                <a:ext cx="1225464" cy="302310"/>
              </a:xfrm>
              <a:custGeom>
                <a:avLst/>
                <a:gdLst/>
                <a:ahLst/>
                <a:cxnLst/>
                <a:rect l="l" t="t" r="r" b="b"/>
                <a:pathLst>
                  <a:path w="75390" h="18598" extrusionOk="0">
                    <a:moveTo>
                      <a:pt x="75063" y="2357"/>
                    </a:moveTo>
                    <a:cubicBezTo>
                      <a:pt x="75289" y="3209"/>
                      <a:pt x="75389" y="4086"/>
                      <a:pt x="75364" y="4963"/>
                    </a:cubicBezTo>
                    <a:cubicBezTo>
                      <a:pt x="75314" y="7018"/>
                      <a:pt x="75264" y="9074"/>
                      <a:pt x="75239" y="11129"/>
                    </a:cubicBezTo>
                    <a:cubicBezTo>
                      <a:pt x="75189" y="12632"/>
                      <a:pt x="75063" y="14111"/>
                      <a:pt x="74838" y="15615"/>
                    </a:cubicBezTo>
                    <a:cubicBezTo>
                      <a:pt x="74788" y="16116"/>
                      <a:pt x="74713" y="16617"/>
                      <a:pt x="74637" y="17144"/>
                    </a:cubicBezTo>
                    <a:cubicBezTo>
                      <a:pt x="74562" y="17194"/>
                      <a:pt x="74487" y="17269"/>
                      <a:pt x="74437" y="17319"/>
                    </a:cubicBezTo>
                    <a:cubicBezTo>
                      <a:pt x="73810" y="18021"/>
                      <a:pt x="73008" y="18021"/>
                      <a:pt x="72181" y="18021"/>
                    </a:cubicBezTo>
                    <a:cubicBezTo>
                      <a:pt x="71154" y="17996"/>
                      <a:pt x="70126" y="17971"/>
                      <a:pt x="69099" y="17896"/>
                    </a:cubicBezTo>
                    <a:cubicBezTo>
                      <a:pt x="68221" y="17846"/>
                      <a:pt x="67319" y="17921"/>
                      <a:pt x="66467" y="18096"/>
                    </a:cubicBezTo>
                    <a:cubicBezTo>
                      <a:pt x="64988" y="18347"/>
                      <a:pt x="63484" y="18497"/>
                      <a:pt x="61981" y="18547"/>
                    </a:cubicBezTo>
                    <a:cubicBezTo>
                      <a:pt x="60176" y="18597"/>
                      <a:pt x="58372" y="18447"/>
                      <a:pt x="56567" y="18397"/>
                    </a:cubicBezTo>
                    <a:cubicBezTo>
                      <a:pt x="55464" y="18347"/>
                      <a:pt x="54387" y="18447"/>
                      <a:pt x="53309" y="18522"/>
                    </a:cubicBezTo>
                    <a:cubicBezTo>
                      <a:pt x="52858" y="18547"/>
                      <a:pt x="52432" y="18597"/>
                      <a:pt x="51981" y="18572"/>
                    </a:cubicBezTo>
                    <a:cubicBezTo>
                      <a:pt x="47795" y="18422"/>
                      <a:pt x="43635" y="18272"/>
                      <a:pt x="39474" y="18096"/>
                    </a:cubicBezTo>
                    <a:cubicBezTo>
                      <a:pt x="38898" y="18071"/>
                      <a:pt x="38322" y="17996"/>
                      <a:pt x="37745" y="17921"/>
                    </a:cubicBezTo>
                    <a:cubicBezTo>
                      <a:pt x="37093" y="17846"/>
                      <a:pt x="36467" y="17745"/>
                      <a:pt x="35815" y="17720"/>
                    </a:cubicBezTo>
                    <a:cubicBezTo>
                      <a:pt x="34036" y="17620"/>
                      <a:pt x="32256" y="17520"/>
                      <a:pt x="30477" y="17495"/>
                    </a:cubicBezTo>
                    <a:cubicBezTo>
                      <a:pt x="27795" y="17470"/>
                      <a:pt x="25088" y="17319"/>
                      <a:pt x="22407" y="17244"/>
                    </a:cubicBezTo>
                    <a:cubicBezTo>
                      <a:pt x="21956" y="17244"/>
                      <a:pt x="21504" y="17294"/>
                      <a:pt x="21078" y="17319"/>
                    </a:cubicBezTo>
                    <a:cubicBezTo>
                      <a:pt x="20803" y="17319"/>
                      <a:pt x="20527" y="17344"/>
                      <a:pt x="20251" y="17319"/>
                    </a:cubicBezTo>
                    <a:cubicBezTo>
                      <a:pt x="17971" y="17244"/>
                      <a:pt x="15690" y="17144"/>
                      <a:pt x="13384" y="17069"/>
                    </a:cubicBezTo>
                    <a:cubicBezTo>
                      <a:pt x="12883" y="17069"/>
                      <a:pt x="12382" y="17119"/>
                      <a:pt x="11855" y="17144"/>
                    </a:cubicBezTo>
                    <a:cubicBezTo>
                      <a:pt x="11580" y="17169"/>
                      <a:pt x="11304" y="17194"/>
                      <a:pt x="11053" y="17194"/>
                    </a:cubicBezTo>
                    <a:cubicBezTo>
                      <a:pt x="9976" y="17144"/>
                      <a:pt x="8923" y="17219"/>
                      <a:pt x="7895" y="17445"/>
                    </a:cubicBezTo>
                    <a:cubicBezTo>
                      <a:pt x="7494" y="17545"/>
                      <a:pt x="7068" y="17595"/>
                      <a:pt x="6667" y="17570"/>
                    </a:cubicBezTo>
                    <a:cubicBezTo>
                      <a:pt x="5665" y="17495"/>
                      <a:pt x="4687" y="17695"/>
                      <a:pt x="3710" y="17795"/>
                    </a:cubicBezTo>
                    <a:cubicBezTo>
                      <a:pt x="3409" y="17820"/>
                      <a:pt x="3108" y="17820"/>
                      <a:pt x="2808" y="17795"/>
                    </a:cubicBezTo>
                    <a:cubicBezTo>
                      <a:pt x="2056" y="17795"/>
                      <a:pt x="1555" y="17294"/>
                      <a:pt x="1003" y="16968"/>
                    </a:cubicBezTo>
                    <a:cubicBezTo>
                      <a:pt x="702" y="16768"/>
                      <a:pt x="552" y="16442"/>
                      <a:pt x="577" y="16091"/>
                    </a:cubicBezTo>
                    <a:cubicBezTo>
                      <a:pt x="577" y="15815"/>
                      <a:pt x="577" y="15540"/>
                      <a:pt x="627" y="15264"/>
                    </a:cubicBezTo>
                    <a:cubicBezTo>
                      <a:pt x="652" y="15114"/>
                      <a:pt x="727" y="14913"/>
                      <a:pt x="677" y="14763"/>
                    </a:cubicBezTo>
                    <a:cubicBezTo>
                      <a:pt x="427" y="13936"/>
                      <a:pt x="602" y="13059"/>
                      <a:pt x="602" y="12231"/>
                    </a:cubicBezTo>
                    <a:cubicBezTo>
                      <a:pt x="627" y="11530"/>
                      <a:pt x="602" y="10853"/>
                      <a:pt x="527" y="10176"/>
                    </a:cubicBezTo>
                    <a:cubicBezTo>
                      <a:pt x="477" y="9775"/>
                      <a:pt x="452" y="9374"/>
                      <a:pt x="477" y="8948"/>
                    </a:cubicBezTo>
                    <a:cubicBezTo>
                      <a:pt x="502" y="7921"/>
                      <a:pt x="602" y="6893"/>
                      <a:pt x="377" y="5891"/>
                    </a:cubicBezTo>
                    <a:cubicBezTo>
                      <a:pt x="352" y="5715"/>
                      <a:pt x="352" y="5540"/>
                      <a:pt x="377" y="5389"/>
                    </a:cubicBezTo>
                    <a:cubicBezTo>
                      <a:pt x="452" y="4738"/>
                      <a:pt x="377" y="4086"/>
                      <a:pt x="176" y="3459"/>
                    </a:cubicBezTo>
                    <a:cubicBezTo>
                      <a:pt x="1" y="2983"/>
                      <a:pt x="51" y="2457"/>
                      <a:pt x="301" y="2031"/>
                    </a:cubicBezTo>
                    <a:cubicBezTo>
                      <a:pt x="1103" y="2006"/>
                      <a:pt x="1880" y="1830"/>
                      <a:pt x="2707" y="1855"/>
                    </a:cubicBezTo>
                    <a:cubicBezTo>
                      <a:pt x="3359" y="1830"/>
                      <a:pt x="4011" y="1755"/>
                      <a:pt x="4637" y="1630"/>
                    </a:cubicBezTo>
                    <a:cubicBezTo>
                      <a:pt x="5013" y="1580"/>
                      <a:pt x="5389" y="1555"/>
                      <a:pt x="5765" y="1530"/>
                    </a:cubicBezTo>
                    <a:cubicBezTo>
                      <a:pt x="6542" y="1580"/>
                      <a:pt x="7319" y="1530"/>
                      <a:pt x="8096" y="1429"/>
                    </a:cubicBezTo>
                    <a:cubicBezTo>
                      <a:pt x="8748" y="1329"/>
                      <a:pt x="9449" y="1454"/>
                      <a:pt x="10151" y="1480"/>
                    </a:cubicBezTo>
                    <a:cubicBezTo>
                      <a:pt x="10627" y="1505"/>
                      <a:pt x="11103" y="1480"/>
                      <a:pt x="11555" y="1379"/>
                    </a:cubicBezTo>
                    <a:cubicBezTo>
                      <a:pt x="11930" y="1304"/>
                      <a:pt x="12306" y="1304"/>
                      <a:pt x="12682" y="1329"/>
                    </a:cubicBezTo>
                    <a:cubicBezTo>
                      <a:pt x="13259" y="1379"/>
                      <a:pt x="13835" y="1304"/>
                      <a:pt x="14387" y="1104"/>
                    </a:cubicBezTo>
                    <a:cubicBezTo>
                      <a:pt x="14612" y="1028"/>
                      <a:pt x="14863" y="978"/>
                      <a:pt x="15088" y="978"/>
                    </a:cubicBezTo>
                    <a:cubicBezTo>
                      <a:pt x="16392" y="903"/>
                      <a:pt x="17695" y="853"/>
                      <a:pt x="18973" y="803"/>
                    </a:cubicBezTo>
                    <a:lnTo>
                      <a:pt x="19600" y="803"/>
                    </a:lnTo>
                    <a:cubicBezTo>
                      <a:pt x="22983" y="477"/>
                      <a:pt x="26367" y="427"/>
                      <a:pt x="29725" y="251"/>
                    </a:cubicBezTo>
                    <a:cubicBezTo>
                      <a:pt x="34512" y="1"/>
                      <a:pt x="39299" y="76"/>
                      <a:pt x="44086" y="277"/>
                    </a:cubicBezTo>
                    <a:cubicBezTo>
                      <a:pt x="47745" y="427"/>
                      <a:pt x="51404" y="552"/>
                      <a:pt x="55063" y="753"/>
                    </a:cubicBezTo>
                    <a:cubicBezTo>
                      <a:pt x="57469" y="878"/>
                      <a:pt x="59900" y="1129"/>
                      <a:pt x="62307" y="1329"/>
                    </a:cubicBezTo>
                    <a:cubicBezTo>
                      <a:pt x="64387" y="1480"/>
                      <a:pt x="66467" y="1680"/>
                      <a:pt x="68547" y="1755"/>
                    </a:cubicBezTo>
                    <a:cubicBezTo>
                      <a:pt x="70627" y="1830"/>
                      <a:pt x="72708" y="2106"/>
                      <a:pt x="74788" y="2231"/>
                    </a:cubicBezTo>
                    <a:cubicBezTo>
                      <a:pt x="74888" y="2256"/>
                      <a:pt x="74988" y="2307"/>
                      <a:pt x="75063" y="23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dk1"/>
                    </a:solidFill>
                    <a:latin typeface="Muli"/>
                    <a:ea typeface="Muli"/>
                    <a:cs typeface="Muli"/>
                    <a:sym typeface="Muli"/>
                  </a:rPr>
                  <a:t>Poop</a:t>
                </a:r>
                <a:endParaRPr sz="1000">
                  <a:solidFill>
                    <a:schemeClr val="dk1"/>
                  </a:solidFill>
                  <a:latin typeface="Muli"/>
                  <a:ea typeface="Muli"/>
                  <a:cs typeface="Muli"/>
                  <a:sym typeface="Muli"/>
                </a:endParaRPr>
              </a:p>
            </p:txBody>
          </p:sp>
          <p:sp>
            <p:nvSpPr>
              <p:cNvPr id="3188" name="Google Shape;3188;p51"/>
              <p:cNvSpPr/>
              <p:nvPr/>
            </p:nvSpPr>
            <p:spPr>
              <a:xfrm>
                <a:off x="6306154" y="4070933"/>
                <a:ext cx="1225464" cy="302310"/>
              </a:xfrm>
              <a:custGeom>
                <a:avLst/>
                <a:gdLst/>
                <a:ahLst/>
                <a:cxnLst/>
                <a:rect l="l" t="t" r="r" b="b"/>
                <a:pathLst>
                  <a:path w="75390" h="18598" extrusionOk="0">
                    <a:moveTo>
                      <a:pt x="75063" y="2357"/>
                    </a:moveTo>
                    <a:cubicBezTo>
                      <a:pt x="75289" y="3209"/>
                      <a:pt x="75389" y="4086"/>
                      <a:pt x="75364" y="4963"/>
                    </a:cubicBezTo>
                    <a:cubicBezTo>
                      <a:pt x="75314" y="7018"/>
                      <a:pt x="75264" y="9074"/>
                      <a:pt x="75239" y="11129"/>
                    </a:cubicBezTo>
                    <a:cubicBezTo>
                      <a:pt x="75189" y="12632"/>
                      <a:pt x="75063" y="14111"/>
                      <a:pt x="74838" y="15615"/>
                    </a:cubicBezTo>
                    <a:cubicBezTo>
                      <a:pt x="74788" y="16116"/>
                      <a:pt x="74713" y="16617"/>
                      <a:pt x="74637" y="17144"/>
                    </a:cubicBezTo>
                    <a:cubicBezTo>
                      <a:pt x="74562" y="17194"/>
                      <a:pt x="74487" y="17269"/>
                      <a:pt x="74437" y="17319"/>
                    </a:cubicBezTo>
                    <a:cubicBezTo>
                      <a:pt x="73810" y="18021"/>
                      <a:pt x="73008" y="18021"/>
                      <a:pt x="72181" y="18021"/>
                    </a:cubicBezTo>
                    <a:cubicBezTo>
                      <a:pt x="71154" y="17996"/>
                      <a:pt x="70126" y="17971"/>
                      <a:pt x="69099" y="17896"/>
                    </a:cubicBezTo>
                    <a:cubicBezTo>
                      <a:pt x="68221" y="17846"/>
                      <a:pt x="67319" y="17921"/>
                      <a:pt x="66467" y="18096"/>
                    </a:cubicBezTo>
                    <a:cubicBezTo>
                      <a:pt x="64988" y="18347"/>
                      <a:pt x="63484" y="18497"/>
                      <a:pt x="61981" y="18547"/>
                    </a:cubicBezTo>
                    <a:cubicBezTo>
                      <a:pt x="60176" y="18597"/>
                      <a:pt x="58372" y="18447"/>
                      <a:pt x="56567" y="18397"/>
                    </a:cubicBezTo>
                    <a:cubicBezTo>
                      <a:pt x="55464" y="18347"/>
                      <a:pt x="54387" y="18447"/>
                      <a:pt x="53309" y="18522"/>
                    </a:cubicBezTo>
                    <a:cubicBezTo>
                      <a:pt x="52858" y="18547"/>
                      <a:pt x="52432" y="18597"/>
                      <a:pt x="51981" y="18572"/>
                    </a:cubicBezTo>
                    <a:cubicBezTo>
                      <a:pt x="47795" y="18422"/>
                      <a:pt x="43635" y="18272"/>
                      <a:pt x="39474" y="18096"/>
                    </a:cubicBezTo>
                    <a:cubicBezTo>
                      <a:pt x="38898" y="18071"/>
                      <a:pt x="38322" y="17996"/>
                      <a:pt x="37745" y="17921"/>
                    </a:cubicBezTo>
                    <a:cubicBezTo>
                      <a:pt x="37093" y="17846"/>
                      <a:pt x="36467" y="17745"/>
                      <a:pt x="35815" y="17720"/>
                    </a:cubicBezTo>
                    <a:cubicBezTo>
                      <a:pt x="34036" y="17620"/>
                      <a:pt x="32256" y="17520"/>
                      <a:pt x="30477" y="17495"/>
                    </a:cubicBezTo>
                    <a:cubicBezTo>
                      <a:pt x="27795" y="17470"/>
                      <a:pt x="25088" y="17319"/>
                      <a:pt x="22407" y="17244"/>
                    </a:cubicBezTo>
                    <a:cubicBezTo>
                      <a:pt x="21956" y="17244"/>
                      <a:pt x="21504" y="17294"/>
                      <a:pt x="21078" y="17319"/>
                    </a:cubicBezTo>
                    <a:cubicBezTo>
                      <a:pt x="20803" y="17319"/>
                      <a:pt x="20527" y="17344"/>
                      <a:pt x="20251" y="17319"/>
                    </a:cubicBezTo>
                    <a:cubicBezTo>
                      <a:pt x="17971" y="17244"/>
                      <a:pt x="15690" y="17144"/>
                      <a:pt x="13384" y="17069"/>
                    </a:cubicBezTo>
                    <a:cubicBezTo>
                      <a:pt x="12883" y="17069"/>
                      <a:pt x="12382" y="17119"/>
                      <a:pt x="11855" y="17144"/>
                    </a:cubicBezTo>
                    <a:cubicBezTo>
                      <a:pt x="11580" y="17169"/>
                      <a:pt x="11304" y="17194"/>
                      <a:pt x="11053" y="17194"/>
                    </a:cubicBezTo>
                    <a:cubicBezTo>
                      <a:pt x="9976" y="17144"/>
                      <a:pt x="8923" y="17219"/>
                      <a:pt x="7895" y="17445"/>
                    </a:cubicBezTo>
                    <a:cubicBezTo>
                      <a:pt x="7494" y="17545"/>
                      <a:pt x="7068" y="17595"/>
                      <a:pt x="6667" y="17570"/>
                    </a:cubicBezTo>
                    <a:cubicBezTo>
                      <a:pt x="5665" y="17495"/>
                      <a:pt x="4687" y="17695"/>
                      <a:pt x="3710" y="17795"/>
                    </a:cubicBezTo>
                    <a:cubicBezTo>
                      <a:pt x="3409" y="17820"/>
                      <a:pt x="3108" y="17820"/>
                      <a:pt x="2808" y="17795"/>
                    </a:cubicBezTo>
                    <a:cubicBezTo>
                      <a:pt x="2056" y="17795"/>
                      <a:pt x="1555" y="17294"/>
                      <a:pt x="1003" y="16968"/>
                    </a:cubicBezTo>
                    <a:cubicBezTo>
                      <a:pt x="702" y="16768"/>
                      <a:pt x="552" y="16442"/>
                      <a:pt x="577" y="16091"/>
                    </a:cubicBezTo>
                    <a:cubicBezTo>
                      <a:pt x="577" y="15815"/>
                      <a:pt x="577" y="15540"/>
                      <a:pt x="627" y="15264"/>
                    </a:cubicBezTo>
                    <a:cubicBezTo>
                      <a:pt x="652" y="15114"/>
                      <a:pt x="727" y="14913"/>
                      <a:pt x="677" y="14763"/>
                    </a:cubicBezTo>
                    <a:cubicBezTo>
                      <a:pt x="427" y="13936"/>
                      <a:pt x="602" y="13059"/>
                      <a:pt x="602" y="12231"/>
                    </a:cubicBezTo>
                    <a:cubicBezTo>
                      <a:pt x="627" y="11530"/>
                      <a:pt x="602" y="10853"/>
                      <a:pt x="527" y="10176"/>
                    </a:cubicBezTo>
                    <a:cubicBezTo>
                      <a:pt x="477" y="9775"/>
                      <a:pt x="452" y="9374"/>
                      <a:pt x="477" y="8948"/>
                    </a:cubicBezTo>
                    <a:cubicBezTo>
                      <a:pt x="502" y="7921"/>
                      <a:pt x="602" y="6893"/>
                      <a:pt x="377" y="5891"/>
                    </a:cubicBezTo>
                    <a:cubicBezTo>
                      <a:pt x="352" y="5715"/>
                      <a:pt x="352" y="5540"/>
                      <a:pt x="377" y="5389"/>
                    </a:cubicBezTo>
                    <a:cubicBezTo>
                      <a:pt x="452" y="4738"/>
                      <a:pt x="377" y="4086"/>
                      <a:pt x="176" y="3459"/>
                    </a:cubicBezTo>
                    <a:cubicBezTo>
                      <a:pt x="1" y="2983"/>
                      <a:pt x="51" y="2457"/>
                      <a:pt x="301" y="2031"/>
                    </a:cubicBezTo>
                    <a:cubicBezTo>
                      <a:pt x="1103" y="2006"/>
                      <a:pt x="1880" y="1830"/>
                      <a:pt x="2707" y="1855"/>
                    </a:cubicBezTo>
                    <a:cubicBezTo>
                      <a:pt x="3359" y="1830"/>
                      <a:pt x="4011" y="1755"/>
                      <a:pt x="4637" y="1630"/>
                    </a:cubicBezTo>
                    <a:cubicBezTo>
                      <a:pt x="5013" y="1580"/>
                      <a:pt x="5389" y="1555"/>
                      <a:pt x="5765" y="1530"/>
                    </a:cubicBezTo>
                    <a:cubicBezTo>
                      <a:pt x="6542" y="1580"/>
                      <a:pt x="7319" y="1530"/>
                      <a:pt x="8096" y="1429"/>
                    </a:cubicBezTo>
                    <a:cubicBezTo>
                      <a:pt x="8748" y="1329"/>
                      <a:pt x="9449" y="1454"/>
                      <a:pt x="10151" y="1480"/>
                    </a:cubicBezTo>
                    <a:cubicBezTo>
                      <a:pt x="10627" y="1505"/>
                      <a:pt x="11103" y="1480"/>
                      <a:pt x="11555" y="1379"/>
                    </a:cubicBezTo>
                    <a:cubicBezTo>
                      <a:pt x="11930" y="1304"/>
                      <a:pt x="12306" y="1304"/>
                      <a:pt x="12682" y="1329"/>
                    </a:cubicBezTo>
                    <a:cubicBezTo>
                      <a:pt x="13259" y="1379"/>
                      <a:pt x="13835" y="1304"/>
                      <a:pt x="14387" y="1104"/>
                    </a:cubicBezTo>
                    <a:cubicBezTo>
                      <a:pt x="14612" y="1028"/>
                      <a:pt x="14863" y="978"/>
                      <a:pt x="15088" y="978"/>
                    </a:cubicBezTo>
                    <a:cubicBezTo>
                      <a:pt x="16392" y="903"/>
                      <a:pt x="17695" y="853"/>
                      <a:pt x="18973" y="803"/>
                    </a:cubicBezTo>
                    <a:lnTo>
                      <a:pt x="19600" y="803"/>
                    </a:lnTo>
                    <a:cubicBezTo>
                      <a:pt x="22983" y="477"/>
                      <a:pt x="26367" y="427"/>
                      <a:pt x="29725" y="251"/>
                    </a:cubicBezTo>
                    <a:cubicBezTo>
                      <a:pt x="34512" y="1"/>
                      <a:pt x="39299" y="76"/>
                      <a:pt x="44086" y="277"/>
                    </a:cubicBezTo>
                    <a:cubicBezTo>
                      <a:pt x="47745" y="427"/>
                      <a:pt x="51404" y="552"/>
                      <a:pt x="55063" y="753"/>
                    </a:cubicBezTo>
                    <a:cubicBezTo>
                      <a:pt x="57469" y="878"/>
                      <a:pt x="59900" y="1129"/>
                      <a:pt x="62307" y="1329"/>
                    </a:cubicBezTo>
                    <a:cubicBezTo>
                      <a:pt x="64387" y="1480"/>
                      <a:pt x="66467" y="1680"/>
                      <a:pt x="68547" y="1755"/>
                    </a:cubicBezTo>
                    <a:cubicBezTo>
                      <a:pt x="70627" y="1830"/>
                      <a:pt x="72708" y="2106"/>
                      <a:pt x="74788" y="2231"/>
                    </a:cubicBezTo>
                    <a:cubicBezTo>
                      <a:pt x="74888" y="2256"/>
                      <a:pt x="74988" y="2307"/>
                      <a:pt x="75063" y="23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dk1"/>
                    </a:solidFill>
                    <a:latin typeface="Muli"/>
                    <a:ea typeface="Muli"/>
                    <a:cs typeface="Muli"/>
                    <a:sym typeface="Muli"/>
                  </a:rPr>
                  <a:t>Run</a:t>
                </a:r>
                <a:endParaRPr sz="1000">
                  <a:solidFill>
                    <a:schemeClr val="dk1"/>
                  </a:solidFill>
                  <a:latin typeface="Muli"/>
                  <a:ea typeface="Muli"/>
                  <a:cs typeface="Muli"/>
                  <a:sym typeface="Muli"/>
                </a:endParaRPr>
              </a:p>
            </p:txBody>
          </p:sp>
          <p:sp>
            <p:nvSpPr>
              <p:cNvPr id="3189" name="Google Shape;3189;p51"/>
              <p:cNvSpPr/>
              <p:nvPr/>
            </p:nvSpPr>
            <p:spPr>
              <a:xfrm>
                <a:off x="6306154" y="3199179"/>
                <a:ext cx="1225464" cy="302310"/>
              </a:xfrm>
              <a:custGeom>
                <a:avLst/>
                <a:gdLst/>
                <a:ahLst/>
                <a:cxnLst/>
                <a:rect l="l" t="t" r="r" b="b"/>
                <a:pathLst>
                  <a:path w="75390" h="18598" extrusionOk="0">
                    <a:moveTo>
                      <a:pt x="75063" y="2357"/>
                    </a:moveTo>
                    <a:cubicBezTo>
                      <a:pt x="75289" y="3209"/>
                      <a:pt x="75389" y="4086"/>
                      <a:pt x="75364" y="4963"/>
                    </a:cubicBezTo>
                    <a:cubicBezTo>
                      <a:pt x="75314" y="7018"/>
                      <a:pt x="75264" y="9074"/>
                      <a:pt x="75239" y="11129"/>
                    </a:cubicBezTo>
                    <a:cubicBezTo>
                      <a:pt x="75189" y="12632"/>
                      <a:pt x="75063" y="14111"/>
                      <a:pt x="74838" y="15615"/>
                    </a:cubicBezTo>
                    <a:cubicBezTo>
                      <a:pt x="74788" y="16116"/>
                      <a:pt x="74713" y="16617"/>
                      <a:pt x="74637" y="17144"/>
                    </a:cubicBezTo>
                    <a:cubicBezTo>
                      <a:pt x="74562" y="17194"/>
                      <a:pt x="74487" y="17269"/>
                      <a:pt x="74437" y="17319"/>
                    </a:cubicBezTo>
                    <a:cubicBezTo>
                      <a:pt x="73810" y="18021"/>
                      <a:pt x="73008" y="18021"/>
                      <a:pt x="72181" y="18021"/>
                    </a:cubicBezTo>
                    <a:cubicBezTo>
                      <a:pt x="71154" y="17996"/>
                      <a:pt x="70126" y="17971"/>
                      <a:pt x="69099" y="17896"/>
                    </a:cubicBezTo>
                    <a:cubicBezTo>
                      <a:pt x="68221" y="17846"/>
                      <a:pt x="67319" y="17921"/>
                      <a:pt x="66467" y="18096"/>
                    </a:cubicBezTo>
                    <a:cubicBezTo>
                      <a:pt x="64988" y="18347"/>
                      <a:pt x="63484" y="18497"/>
                      <a:pt x="61981" y="18547"/>
                    </a:cubicBezTo>
                    <a:cubicBezTo>
                      <a:pt x="60176" y="18597"/>
                      <a:pt x="58372" y="18447"/>
                      <a:pt x="56567" y="18397"/>
                    </a:cubicBezTo>
                    <a:cubicBezTo>
                      <a:pt x="55464" y="18347"/>
                      <a:pt x="54387" y="18447"/>
                      <a:pt x="53309" y="18522"/>
                    </a:cubicBezTo>
                    <a:cubicBezTo>
                      <a:pt x="52858" y="18547"/>
                      <a:pt x="52432" y="18597"/>
                      <a:pt x="51981" y="18572"/>
                    </a:cubicBezTo>
                    <a:cubicBezTo>
                      <a:pt x="47795" y="18422"/>
                      <a:pt x="43635" y="18272"/>
                      <a:pt x="39474" y="18096"/>
                    </a:cubicBezTo>
                    <a:cubicBezTo>
                      <a:pt x="38898" y="18071"/>
                      <a:pt x="38322" y="17996"/>
                      <a:pt x="37745" y="17921"/>
                    </a:cubicBezTo>
                    <a:cubicBezTo>
                      <a:pt x="37093" y="17846"/>
                      <a:pt x="36467" y="17745"/>
                      <a:pt x="35815" y="17720"/>
                    </a:cubicBezTo>
                    <a:cubicBezTo>
                      <a:pt x="34036" y="17620"/>
                      <a:pt x="32256" y="17520"/>
                      <a:pt x="30477" y="17495"/>
                    </a:cubicBezTo>
                    <a:cubicBezTo>
                      <a:pt x="27795" y="17470"/>
                      <a:pt x="25088" y="17319"/>
                      <a:pt x="22407" y="17244"/>
                    </a:cubicBezTo>
                    <a:cubicBezTo>
                      <a:pt x="21956" y="17244"/>
                      <a:pt x="21504" y="17294"/>
                      <a:pt x="21078" y="17319"/>
                    </a:cubicBezTo>
                    <a:cubicBezTo>
                      <a:pt x="20803" y="17319"/>
                      <a:pt x="20527" y="17344"/>
                      <a:pt x="20251" y="17319"/>
                    </a:cubicBezTo>
                    <a:cubicBezTo>
                      <a:pt x="17971" y="17244"/>
                      <a:pt x="15690" y="17144"/>
                      <a:pt x="13384" y="17069"/>
                    </a:cubicBezTo>
                    <a:cubicBezTo>
                      <a:pt x="12883" y="17069"/>
                      <a:pt x="12382" y="17119"/>
                      <a:pt x="11855" y="17144"/>
                    </a:cubicBezTo>
                    <a:cubicBezTo>
                      <a:pt x="11580" y="17169"/>
                      <a:pt x="11304" y="17194"/>
                      <a:pt x="11053" y="17194"/>
                    </a:cubicBezTo>
                    <a:cubicBezTo>
                      <a:pt x="9976" y="17144"/>
                      <a:pt x="8923" y="17219"/>
                      <a:pt x="7895" y="17445"/>
                    </a:cubicBezTo>
                    <a:cubicBezTo>
                      <a:pt x="7494" y="17545"/>
                      <a:pt x="7068" y="17595"/>
                      <a:pt x="6667" y="17570"/>
                    </a:cubicBezTo>
                    <a:cubicBezTo>
                      <a:pt x="5665" y="17495"/>
                      <a:pt x="4687" y="17695"/>
                      <a:pt x="3710" y="17795"/>
                    </a:cubicBezTo>
                    <a:cubicBezTo>
                      <a:pt x="3409" y="17820"/>
                      <a:pt x="3108" y="17820"/>
                      <a:pt x="2808" y="17795"/>
                    </a:cubicBezTo>
                    <a:cubicBezTo>
                      <a:pt x="2056" y="17795"/>
                      <a:pt x="1555" y="17294"/>
                      <a:pt x="1003" y="16968"/>
                    </a:cubicBezTo>
                    <a:cubicBezTo>
                      <a:pt x="702" y="16768"/>
                      <a:pt x="552" y="16442"/>
                      <a:pt x="577" y="16091"/>
                    </a:cubicBezTo>
                    <a:cubicBezTo>
                      <a:pt x="577" y="15815"/>
                      <a:pt x="577" y="15540"/>
                      <a:pt x="627" y="15264"/>
                    </a:cubicBezTo>
                    <a:cubicBezTo>
                      <a:pt x="652" y="15114"/>
                      <a:pt x="727" y="14913"/>
                      <a:pt x="677" y="14763"/>
                    </a:cubicBezTo>
                    <a:cubicBezTo>
                      <a:pt x="427" y="13936"/>
                      <a:pt x="602" y="13059"/>
                      <a:pt x="602" y="12231"/>
                    </a:cubicBezTo>
                    <a:cubicBezTo>
                      <a:pt x="627" y="11530"/>
                      <a:pt x="602" y="10853"/>
                      <a:pt x="527" y="10176"/>
                    </a:cubicBezTo>
                    <a:cubicBezTo>
                      <a:pt x="477" y="9775"/>
                      <a:pt x="452" y="9374"/>
                      <a:pt x="477" y="8948"/>
                    </a:cubicBezTo>
                    <a:cubicBezTo>
                      <a:pt x="502" y="7921"/>
                      <a:pt x="602" y="6893"/>
                      <a:pt x="377" y="5891"/>
                    </a:cubicBezTo>
                    <a:cubicBezTo>
                      <a:pt x="352" y="5715"/>
                      <a:pt x="352" y="5540"/>
                      <a:pt x="377" y="5389"/>
                    </a:cubicBezTo>
                    <a:cubicBezTo>
                      <a:pt x="452" y="4738"/>
                      <a:pt x="377" y="4086"/>
                      <a:pt x="176" y="3459"/>
                    </a:cubicBezTo>
                    <a:cubicBezTo>
                      <a:pt x="1" y="2983"/>
                      <a:pt x="51" y="2457"/>
                      <a:pt x="301" y="2031"/>
                    </a:cubicBezTo>
                    <a:cubicBezTo>
                      <a:pt x="1103" y="2006"/>
                      <a:pt x="1880" y="1830"/>
                      <a:pt x="2707" y="1855"/>
                    </a:cubicBezTo>
                    <a:cubicBezTo>
                      <a:pt x="3359" y="1830"/>
                      <a:pt x="4011" y="1755"/>
                      <a:pt x="4637" y="1630"/>
                    </a:cubicBezTo>
                    <a:cubicBezTo>
                      <a:pt x="5013" y="1580"/>
                      <a:pt x="5389" y="1555"/>
                      <a:pt x="5765" y="1530"/>
                    </a:cubicBezTo>
                    <a:cubicBezTo>
                      <a:pt x="6542" y="1580"/>
                      <a:pt x="7319" y="1530"/>
                      <a:pt x="8096" y="1429"/>
                    </a:cubicBezTo>
                    <a:cubicBezTo>
                      <a:pt x="8748" y="1329"/>
                      <a:pt x="9449" y="1454"/>
                      <a:pt x="10151" y="1480"/>
                    </a:cubicBezTo>
                    <a:cubicBezTo>
                      <a:pt x="10627" y="1505"/>
                      <a:pt x="11103" y="1480"/>
                      <a:pt x="11555" y="1379"/>
                    </a:cubicBezTo>
                    <a:cubicBezTo>
                      <a:pt x="11930" y="1304"/>
                      <a:pt x="12306" y="1304"/>
                      <a:pt x="12682" y="1329"/>
                    </a:cubicBezTo>
                    <a:cubicBezTo>
                      <a:pt x="13259" y="1379"/>
                      <a:pt x="13835" y="1304"/>
                      <a:pt x="14387" y="1104"/>
                    </a:cubicBezTo>
                    <a:cubicBezTo>
                      <a:pt x="14612" y="1028"/>
                      <a:pt x="14863" y="978"/>
                      <a:pt x="15088" y="978"/>
                    </a:cubicBezTo>
                    <a:cubicBezTo>
                      <a:pt x="16392" y="903"/>
                      <a:pt x="17695" y="853"/>
                      <a:pt x="18973" y="803"/>
                    </a:cubicBezTo>
                    <a:lnTo>
                      <a:pt x="19600" y="803"/>
                    </a:lnTo>
                    <a:cubicBezTo>
                      <a:pt x="22983" y="477"/>
                      <a:pt x="26367" y="427"/>
                      <a:pt x="29725" y="251"/>
                    </a:cubicBezTo>
                    <a:cubicBezTo>
                      <a:pt x="34512" y="1"/>
                      <a:pt x="39299" y="76"/>
                      <a:pt x="44086" y="277"/>
                    </a:cubicBezTo>
                    <a:cubicBezTo>
                      <a:pt x="47745" y="427"/>
                      <a:pt x="51404" y="552"/>
                      <a:pt x="55063" y="753"/>
                    </a:cubicBezTo>
                    <a:cubicBezTo>
                      <a:pt x="57469" y="878"/>
                      <a:pt x="59900" y="1129"/>
                      <a:pt x="62307" y="1329"/>
                    </a:cubicBezTo>
                    <a:cubicBezTo>
                      <a:pt x="64387" y="1480"/>
                      <a:pt x="66467" y="1680"/>
                      <a:pt x="68547" y="1755"/>
                    </a:cubicBezTo>
                    <a:cubicBezTo>
                      <a:pt x="70627" y="1830"/>
                      <a:pt x="72708" y="2106"/>
                      <a:pt x="74788" y="2231"/>
                    </a:cubicBezTo>
                    <a:cubicBezTo>
                      <a:pt x="74888" y="2256"/>
                      <a:pt x="74988" y="2307"/>
                      <a:pt x="75063" y="23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dk1"/>
                    </a:solidFill>
                    <a:latin typeface="Muli"/>
                    <a:ea typeface="Muli"/>
                    <a:cs typeface="Muli"/>
                    <a:sym typeface="Muli"/>
                  </a:rPr>
                  <a:t>Sit</a:t>
                </a:r>
                <a:endParaRPr sz="1000">
                  <a:solidFill>
                    <a:schemeClr val="dk1"/>
                  </a:solidFill>
                  <a:latin typeface="Muli"/>
                  <a:ea typeface="Muli"/>
                  <a:cs typeface="Muli"/>
                  <a:sym typeface="Muli"/>
                </a:endParaRPr>
              </a:p>
            </p:txBody>
          </p:sp>
          <p:sp>
            <p:nvSpPr>
              <p:cNvPr id="3190" name="Google Shape;3190;p51"/>
              <p:cNvSpPr/>
              <p:nvPr/>
            </p:nvSpPr>
            <p:spPr>
              <a:xfrm>
                <a:off x="6306154" y="2763302"/>
                <a:ext cx="1225464" cy="302310"/>
              </a:xfrm>
              <a:custGeom>
                <a:avLst/>
                <a:gdLst/>
                <a:ahLst/>
                <a:cxnLst/>
                <a:rect l="l" t="t" r="r" b="b"/>
                <a:pathLst>
                  <a:path w="75390" h="18598" extrusionOk="0">
                    <a:moveTo>
                      <a:pt x="75063" y="2357"/>
                    </a:moveTo>
                    <a:cubicBezTo>
                      <a:pt x="75289" y="3209"/>
                      <a:pt x="75389" y="4086"/>
                      <a:pt x="75364" y="4963"/>
                    </a:cubicBezTo>
                    <a:cubicBezTo>
                      <a:pt x="75314" y="7018"/>
                      <a:pt x="75264" y="9074"/>
                      <a:pt x="75239" y="11129"/>
                    </a:cubicBezTo>
                    <a:cubicBezTo>
                      <a:pt x="75189" y="12632"/>
                      <a:pt x="75063" y="14111"/>
                      <a:pt x="74838" y="15615"/>
                    </a:cubicBezTo>
                    <a:cubicBezTo>
                      <a:pt x="74788" y="16116"/>
                      <a:pt x="74713" y="16617"/>
                      <a:pt x="74637" y="17144"/>
                    </a:cubicBezTo>
                    <a:cubicBezTo>
                      <a:pt x="74562" y="17194"/>
                      <a:pt x="74487" y="17269"/>
                      <a:pt x="74437" y="17319"/>
                    </a:cubicBezTo>
                    <a:cubicBezTo>
                      <a:pt x="73810" y="18021"/>
                      <a:pt x="73008" y="18021"/>
                      <a:pt x="72181" y="18021"/>
                    </a:cubicBezTo>
                    <a:cubicBezTo>
                      <a:pt x="71154" y="17996"/>
                      <a:pt x="70126" y="17971"/>
                      <a:pt x="69099" y="17896"/>
                    </a:cubicBezTo>
                    <a:cubicBezTo>
                      <a:pt x="68221" y="17846"/>
                      <a:pt x="67319" y="17921"/>
                      <a:pt x="66467" y="18096"/>
                    </a:cubicBezTo>
                    <a:cubicBezTo>
                      <a:pt x="64988" y="18347"/>
                      <a:pt x="63484" y="18497"/>
                      <a:pt x="61981" y="18547"/>
                    </a:cubicBezTo>
                    <a:cubicBezTo>
                      <a:pt x="60176" y="18597"/>
                      <a:pt x="58372" y="18447"/>
                      <a:pt x="56567" y="18397"/>
                    </a:cubicBezTo>
                    <a:cubicBezTo>
                      <a:pt x="55464" y="18347"/>
                      <a:pt x="54387" y="18447"/>
                      <a:pt x="53309" y="18522"/>
                    </a:cubicBezTo>
                    <a:cubicBezTo>
                      <a:pt x="52858" y="18547"/>
                      <a:pt x="52432" y="18597"/>
                      <a:pt x="51981" y="18572"/>
                    </a:cubicBezTo>
                    <a:cubicBezTo>
                      <a:pt x="47795" y="18422"/>
                      <a:pt x="43635" y="18272"/>
                      <a:pt x="39474" y="18096"/>
                    </a:cubicBezTo>
                    <a:cubicBezTo>
                      <a:pt x="38898" y="18071"/>
                      <a:pt x="38322" y="17996"/>
                      <a:pt x="37745" y="17921"/>
                    </a:cubicBezTo>
                    <a:cubicBezTo>
                      <a:pt x="37093" y="17846"/>
                      <a:pt x="36467" y="17745"/>
                      <a:pt x="35815" y="17720"/>
                    </a:cubicBezTo>
                    <a:cubicBezTo>
                      <a:pt x="34036" y="17620"/>
                      <a:pt x="32256" y="17520"/>
                      <a:pt x="30477" y="17495"/>
                    </a:cubicBezTo>
                    <a:cubicBezTo>
                      <a:pt x="27795" y="17470"/>
                      <a:pt x="25088" y="17319"/>
                      <a:pt x="22407" y="17244"/>
                    </a:cubicBezTo>
                    <a:cubicBezTo>
                      <a:pt x="21956" y="17244"/>
                      <a:pt x="21504" y="17294"/>
                      <a:pt x="21078" y="17319"/>
                    </a:cubicBezTo>
                    <a:cubicBezTo>
                      <a:pt x="20803" y="17319"/>
                      <a:pt x="20527" y="17344"/>
                      <a:pt x="20251" y="17319"/>
                    </a:cubicBezTo>
                    <a:cubicBezTo>
                      <a:pt x="17971" y="17244"/>
                      <a:pt x="15690" y="17144"/>
                      <a:pt x="13384" y="17069"/>
                    </a:cubicBezTo>
                    <a:cubicBezTo>
                      <a:pt x="12883" y="17069"/>
                      <a:pt x="12382" y="17119"/>
                      <a:pt x="11855" y="17144"/>
                    </a:cubicBezTo>
                    <a:cubicBezTo>
                      <a:pt x="11580" y="17169"/>
                      <a:pt x="11304" y="17194"/>
                      <a:pt x="11053" y="17194"/>
                    </a:cubicBezTo>
                    <a:cubicBezTo>
                      <a:pt x="9976" y="17144"/>
                      <a:pt x="8923" y="17219"/>
                      <a:pt x="7895" y="17445"/>
                    </a:cubicBezTo>
                    <a:cubicBezTo>
                      <a:pt x="7494" y="17545"/>
                      <a:pt x="7068" y="17595"/>
                      <a:pt x="6667" y="17570"/>
                    </a:cubicBezTo>
                    <a:cubicBezTo>
                      <a:pt x="5665" y="17495"/>
                      <a:pt x="4687" y="17695"/>
                      <a:pt x="3710" y="17795"/>
                    </a:cubicBezTo>
                    <a:cubicBezTo>
                      <a:pt x="3409" y="17820"/>
                      <a:pt x="3108" y="17820"/>
                      <a:pt x="2808" y="17795"/>
                    </a:cubicBezTo>
                    <a:cubicBezTo>
                      <a:pt x="2056" y="17795"/>
                      <a:pt x="1555" y="17294"/>
                      <a:pt x="1003" y="16968"/>
                    </a:cubicBezTo>
                    <a:cubicBezTo>
                      <a:pt x="702" y="16768"/>
                      <a:pt x="552" y="16442"/>
                      <a:pt x="577" y="16091"/>
                    </a:cubicBezTo>
                    <a:cubicBezTo>
                      <a:pt x="577" y="15815"/>
                      <a:pt x="577" y="15540"/>
                      <a:pt x="627" y="15264"/>
                    </a:cubicBezTo>
                    <a:cubicBezTo>
                      <a:pt x="652" y="15114"/>
                      <a:pt x="727" y="14913"/>
                      <a:pt x="677" y="14763"/>
                    </a:cubicBezTo>
                    <a:cubicBezTo>
                      <a:pt x="427" y="13936"/>
                      <a:pt x="602" y="13059"/>
                      <a:pt x="602" y="12231"/>
                    </a:cubicBezTo>
                    <a:cubicBezTo>
                      <a:pt x="627" y="11530"/>
                      <a:pt x="602" y="10853"/>
                      <a:pt x="527" y="10176"/>
                    </a:cubicBezTo>
                    <a:cubicBezTo>
                      <a:pt x="477" y="9775"/>
                      <a:pt x="452" y="9374"/>
                      <a:pt x="477" y="8948"/>
                    </a:cubicBezTo>
                    <a:cubicBezTo>
                      <a:pt x="502" y="7921"/>
                      <a:pt x="602" y="6893"/>
                      <a:pt x="377" y="5891"/>
                    </a:cubicBezTo>
                    <a:cubicBezTo>
                      <a:pt x="352" y="5715"/>
                      <a:pt x="352" y="5540"/>
                      <a:pt x="377" y="5389"/>
                    </a:cubicBezTo>
                    <a:cubicBezTo>
                      <a:pt x="452" y="4738"/>
                      <a:pt x="377" y="4086"/>
                      <a:pt x="176" y="3459"/>
                    </a:cubicBezTo>
                    <a:cubicBezTo>
                      <a:pt x="1" y="2983"/>
                      <a:pt x="51" y="2457"/>
                      <a:pt x="301" y="2031"/>
                    </a:cubicBezTo>
                    <a:cubicBezTo>
                      <a:pt x="1103" y="2006"/>
                      <a:pt x="1880" y="1830"/>
                      <a:pt x="2707" y="1855"/>
                    </a:cubicBezTo>
                    <a:cubicBezTo>
                      <a:pt x="3359" y="1830"/>
                      <a:pt x="4011" y="1755"/>
                      <a:pt x="4637" y="1630"/>
                    </a:cubicBezTo>
                    <a:cubicBezTo>
                      <a:pt x="5013" y="1580"/>
                      <a:pt x="5389" y="1555"/>
                      <a:pt x="5765" y="1530"/>
                    </a:cubicBezTo>
                    <a:cubicBezTo>
                      <a:pt x="6542" y="1580"/>
                      <a:pt x="7319" y="1530"/>
                      <a:pt x="8096" y="1429"/>
                    </a:cubicBezTo>
                    <a:cubicBezTo>
                      <a:pt x="8748" y="1329"/>
                      <a:pt x="9449" y="1454"/>
                      <a:pt x="10151" y="1480"/>
                    </a:cubicBezTo>
                    <a:cubicBezTo>
                      <a:pt x="10627" y="1505"/>
                      <a:pt x="11103" y="1480"/>
                      <a:pt x="11555" y="1379"/>
                    </a:cubicBezTo>
                    <a:cubicBezTo>
                      <a:pt x="11930" y="1304"/>
                      <a:pt x="12306" y="1304"/>
                      <a:pt x="12682" y="1329"/>
                    </a:cubicBezTo>
                    <a:cubicBezTo>
                      <a:pt x="13259" y="1379"/>
                      <a:pt x="13835" y="1304"/>
                      <a:pt x="14387" y="1104"/>
                    </a:cubicBezTo>
                    <a:cubicBezTo>
                      <a:pt x="14612" y="1028"/>
                      <a:pt x="14863" y="978"/>
                      <a:pt x="15088" y="978"/>
                    </a:cubicBezTo>
                    <a:cubicBezTo>
                      <a:pt x="16392" y="903"/>
                      <a:pt x="17695" y="853"/>
                      <a:pt x="18973" y="803"/>
                    </a:cubicBezTo>
                    <a:lnTo>
                      <a:pt x="19600" y="803"/>
                    </a:lnTo>
                    <a:cubicBezTo>
                      <a:pt x="22983" y="477"/>
                      <a:pt x="26367" y="427"/>
                      <a:pt x="29725" y="251"/>
                    </a:cubicBezTo>
                    <a:cubicBezTo>
                      <a:pt x="34512" y="1"/>
                      <a:pt x="39299" y="76"/>
                      <a:pt x="44086" y="277"/>
                    </a:cubicBezTo>
                    <a:cubicBezTo>
                      <a:pt x="47745" y="427"/>
                      <a:pt x="51404" y="552"/>
                      <a:pt x="55063" y="753"/>
                    </a:cubicBezTo>
                    <a:cubicBezTo>
                      <a:pt x="57469" y="878"/>
                      <a:pt x="59900" y="1129"/>
                      <a:pt x="62307" y="1329"/>
                    </a:cubicBezTo>
                    <a:cubicBezTo>
                      <a:pt x="64387" y="1480"/>
                      <a:pt x="66467" y="1680"/>
                      <a:pt x="68547" y="1755"/>
                    </a:cubicBezTo>
                    <a:cubicBezTo>
                      <a:pt x="70627" y="1830"/>
                      <a:pt x="72708" y="2106"/>
                      <a:pt x="74788" y="2231"/>
                    </a:cubicBezTo>
                    <a:cubicBezTo>
                      <a:pt x="74888" y="2256"/>
                      <a:pt x="74988" y="2307"/>
                      <a:pt x="75063" y="23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dk1"/>
                    </a:solidFill>
                    <a:latin typeface="Muli"/>
                    <a:ea typeface="Muli"/>
                    <a:cs typeface="Muli"/>
                    <a:sym typeface="Muli"/>
                  </a:rPr>
                  <a:t>Track</a:t>
                </a:r>
                <a:endParaRPr sz="1000">
                  <a:solidFill>
                    <a:schemeClr val="dk1"/>
                  </a:solidFill>
                  <a:latin typeface="Muli"/>
                  <a:ea typeface="Muli"/>
                  <a:cs typeface="Muli"/>
                  <a:sym typeface="Muli"/>
                </a:endParaRPr>
              </a:p>
            </p:txBody>
          </p:sp>
        </p:grpSp>
      </p:grpSp>
      <p:sp>
        <p:nvSpPr>
          <p:cNvPr id="3191" name="Google Shape;3191;p51"/>
          <p:cNvSpPr txBox="1">
            <a:spLocks noGrp="1"/>
          </p:cNvSpPr>
          <p:nvPr>
            <p:ph type="title"/>
          </p:nvPr>
        </p:nvSpPr>
        <p:spPr>
          <a:xfrm>
            <a:off x="713100" y="543000"/>
            <a:ext cx="7710000" cy="5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EXERCISE</a:t>
            </a:r>
            <a:endParaRPr/>
          </a:p>
        </p:txBody>
      </p:sp>
      <p:sp>
        <p:nvSpPr>
          <p:cNvPr id="3192" name="Google Shape;3192;p51"/>
          <p:cNvSpPr txBox="1">
            <a:spLocks noGrp="1"/>
          </p:cNvSpPr>
          <p:nvPr>
            <p:ph type="subTitle" idx="1"/>
          </p:nvPr>
        </p:nvSpPr>
        <p:spPr>
          <a:xfrm>
            <a:off x="2044458" y="1077600"/>
            <a:ext cx="5064900" cy="79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the ringed planet. It’s a gas giant, composed mostly of hydrogen and helium</a:t>
            </a:r>
            <a:endParaRPr/>
          </a:p>
        </p:txBody>
      </p:sp>
      <p:sp>
        <p:nvSpPr>
          <p:cNvPr id="3193" name="Google Shape;3193;p51"/>
          <p:cNvSpPr/>
          <p:nvPr/>
        </p:nvSpPr>
        <p:spPr>
          <a:xfrm>
            <a:off x="4696399" y="2995184"/>
            <a:ext cx="350069" cy="641080"/>
          </a:xfrm>
          <a:custGeom>
            <a:avLst/>
            <a:gdLst/>
            <a:ahLst/>
            <a:cxnLst/>
            <a:rect l="l" t="t" r="r" b="b"/>
            <a:pathLst>
              <a:path w="24718" h="45266" extrusionOk="0">
                <a:moveTo>
                  <a:pt x="4511" y="0"/>
                </a:moveTo>
                <a:cubicBezTo>
                  <a:pt x="2997" y="0"/>
                  <a:pt x="1482" y="90"/>
                  <a:pt x="0" y="238"/>
                </a:cubicBezTo>
                <a:cubicBezTo>
                  <a:pt x="8092" y="1760"/>
                  <a:pt x="14742" y="9011"/>
                  <a:pt x="15584" y="17184"/>
                </a:cubicBezTo>
                <a:cubicBezTo>
                  <a:pt x="15664" y="18145"/>
                  <a:pt x="15664" y="19147"/>
                  <a:pt x="15624" y="20148"/>
                </a:cubicBezTo>
                <a:cubicBezTo>
                  <a:pt x="15143" y="27119"/>
                  <a:pt x="10656" y="33769"/>
                  <a:pt x="4287" y="36653"/>
                </a:cubicBezTo>
                <a:cubicBezTo>
                  <a:pt x="5568" y="39657"/>
                  <a:pt x="7612" y="42502"/>
                  <a:pt x="9534" y="44905"/>
                </a:cubicBezTo>
                <a:lnTo>
                  <a:pt x="9855" y="45266"/>
                </a:lnTo>
                <a:cubicBezTo>
                  <a:pt x="12779" y="43543"/>
                  <a:pt x="15383" y="41300"/>
                  <a:pt x="17587" y="38696"/>
                </a:cubicBezTo>
                <a:cubicBezTo>
                  <a:pt x="22234" y="33048"/>
                  <a:pt x="24717" y="25877"/>
                  <a:pt x="24517" y="18506"/>
                </a:cubicBezTo>
                <a:cubicBezTo>
                  <a:pt x="24397" y="13498"/>
                  <a:pt x="22794" y="8250"/>
                  <a:pt x="19149" y="4765"/>
                </a:cubicBezTo>
                <a:cubicBezTo>
                  <a:pt x="18027" y="3723"/>
                  <a:pt x="16745" y="2842"/>
                  <a:pt x="15383" y="2201"/>
                </a:cubicBezTo>
                <a:cubicBezTo>
                  <a:pt x="12116" y="568"/>
                  <a:pt x="8316" y="0"/>
                  <a:pt x="4511"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1"/>
          <p:cNvSpPr/>
          <p:nvPr/>
        </p:nvSpPr>
        <p:spPr>
          <a:xfrm>
            <a:off x="4724200" y="3632794"/>
            <a:ext cx="207084" cy="356937"/>
          </a:xfrm>
          <a:custGeom>
            <a:avLst/>
            <a:gdLst/>
            <a:ahLst/>
            <a:cxnLst/>
            <a:rect l="l" t="t" r="r" b="b"/>
            <a:pathLst>
              <a:path w="14622" h="25203" extrusionOk="0">
                <a:moveTo>
                  <a:pt x="7890" y="1"/>
                </a:moveTo>
                <a:cubicBezTo>
                  <a:pt x="5951" y="1"/>
                  <a:pt x="3982" y="1109"/>
                  <a:pt x="3285" y="2929"/>
                </a:cubicBezTo>
                <a:cubicBezTo>
                  <a:pt x="2404" y="5373"/>
                  <a:pt x="3926" y="8137"/>
                  <a:pt x="3365" y="10661"/>
                </a:cubicBezTo>
                <a:cubicBezTo>
                  <a:pt x="3005" y="12383"/>
                  <a:pt x="1723" y="13705"/>
                  <a:pt x="1042" y="15308"/>
                </a:cubicBezTo>
                <a:cubicBezTo>
                  <a:pt x="0" y="17711"/>
                  <a:pt x="240" y="20475"/>
                  <a:pt x="1723" y="22639"/>
                </a:cubicBezTo>
                <a:cubicBezTo>
                  <a:pt x="2524" y="23720"/>
                  <a:pt x="3605" y="24642"/>
                  <a:pt x="4847" y="25202"/>
                </a:cubicBezTo>
                <a:cubicBezTo>
                  <a:pt x="5408" y="23880"/>
                  <a:pt x="6089" y="22598"/>
                  <a:pt x="6930" y="21437"/>
                </a:cubicBezTo>
                <a:cubicBezTo>
                  <a:pt x="8693" y="18993"/>
                  <a:pt x="10776" y="16790"/>
                  <a:pt x="12258" y="14186"/>
                </a:cubicBezTo>
                <a:cubicBezTo>
                  <a:pt x="13861" y="11221"/>
                  <a:pt x="14622" y="7896"/>
                  <a:pt x="14422" y="4531"/>
                </a:cubicBezTo>
                <a:cubicBezTo>
                  <a:pt x="14101" y="3890"/>
                  <a:pt x="13701" y="3289"/>
                  <a:pt x="13220" y="2729"/>
                </a:cubicBezTo>
                <a:cubicBezTo>
                  <a:pt x="11978" y="1166"/>
                  <a:pt x="10095" y="165"/>
                  <a:pt x="8092" y="5"/>
                </a:cubicBezTo>
                <a:cubicBezTo>
                  <a:pt x="8025" y="2"/>
                  <a:pt x="7958" y="1"/>
                  <a:pt x="78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1"/>
          <p:cNvSpPr/>
          <p:nvPr/>
        </p:nvSpPr>
        <p:spPr>
          <a:xfrm>
            <a:off x="4696399" y="2995283"/>
            <a:ext cx="267799" cy="285261"/>
          </a:xfrm>
          <a:custGeom>
            <a:avLst/>
            <a:gdLst/>
            <a:ahLst/>
            <a:cxnLst/>
            <a:rect l="l" t="t" r="r" b="b"/>
            <a:pathLst>
              <a:path w="18909" h="20142" extrusionOk="0">
                <a:moveTo>
                  <a:pt x="4417" y="0"/>
                </a:moveTo>
                <a:cubicBezTo>
                  <a:pt x="2934" y="0"/>
                  <a:pt x="1452" y="86"/>
                  <a:pt x="0" y="231"/>
                </a:cubicBezTo>
                <a:cubicBezTo>
                  <a:pt x="8092" y="1753"/>
                  <a:pt x="14742" y="9004"/>
                  <a:pt x="15584" y="17177"/>
                </a:cubicBezTo>
                <a:cubicBezTo>
                  <a:pt x="15664" y="18178"/>
                  <a:pt x="15664" y="19140"/>
                  <a:pt x="15624" y="20141"/>
                </a:cubicBezTo>
                <a:cubicBezTo>
                  <a:pt x="17306" y="20021"/>
                  <a:pt x="18628" y="18258"/>
                  <a:pt x="18748" y="16536"/>
                </a:cubicBezTo>
                <a:cubicBezTo>
                  <a:pt x="18909" y="14693"/>
                  <a:pt x="17987" y="12930"/>
                  <a:pt x="17106" y="11288"/>
                </a:cubicBezTo>
                <a:cubicBezTo>
                  <a:pt x="16265" y="9645"/>
                  <a:pt x="15263" y="8003"/>
                  <a:pt x="15103" y="6120"/>
                </a:cubicBezTo>
                <a:cubicBezTo>
                  <a:pt x="15023" y="4838"/>
                  <a:pt x="15343" y="3516"/>
                  <a:pt x="15383" y="2194"/>
                </a:cubicBezTo>
                <a:cubicBezTo>
                  <a:pt x="12089" y="576"/>
                  <a:pt x="8253" y="0"/>
                  <a:pt x="4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1"/>
          <p:cNvSpPr/>
          <p:nvPr/>
        </p:nvSpPr>
        <p:spPr>
          <a:xfrm>
            <a:off x="4796244" y="3491013"/>
            <a:ext cx="87383" cy="85683"/>
          </a:xfrm>
          <a:custGeom>
            <a:avLst/>
            <a:gdLst/>
            <a:ahLst/>
            <a:cxnLst/>
            <a:rect l="l" t="t" r="r" b="b"/>
            <a:pathLst>
              <a:path w="6170" h="6050" extrusionOk="0">
                <a:moveTo>
                  <a:pt x="1" y="0"/>
                </a:moveTo>
                <a:cubicBezTo>
                  <a:pt x="1042" y="962"/>
                  <a:pt x="2124" y="1923"/>
                  <a:pt x="3246" y="2885"/>
                </a:cubicBezTo>
                <a:cubicBezTo>
                  <a:pt x="3726" y="3406"/>
                  <a:pt x="4247" y="3886"/>
                  <a:pt x="4728" y="4407"/>
                </a:cubicBezTo>
                <a:cubicBezTo>
                  <a:pt x="5208" y="4928"/>
                  <a:pt x="5689" y="5449"/>
                  <a:pt x="6170" y="6050"/>
                </a:cubicBezTo>
                <a:cubicBezTo>
                  <a:pt x="5890" y="5369"/>
                  <a:pt x="5489" y="4728"/>
                  <a:pt x="5048" y="4127"/>
                </a:cubicBezTo>
                <a:cubicBezTo>
                  <a:pt x="4608" y="3526"/>
                  <a:pt x="4087" y="3005"/>
                  <a:pt x="3566" y="2484"/>
                </a:cubicBezTo>
                <a:cubicBezTo>
                  <a:pt x="2484" y="1483"/>
                  <a:pt x="1283" y="641"/>
                  <a:pt x="1" y="0"/>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1"/>
          <p:cNvSpPr/>
          <p:nvPr/>
        </p:nvSpPr>
        <p:spPr>
          <a:xfrm>
            <a:off x="4505191" y="3610643"/>
            <a:ext cx="167953" cy="389865"/>
          </a:xfrm>
          <a:custGeom>
            <a:avLst/>
            <a:gdLst/>
            <a:ahLst/>
            <a:cxnLst/>
            <a:rect l="l" t="t" r="r" b="b"/>
            <a:pathLst>
              <a:path w="11859" h="27528" extrusionOk="0">
                <a:moveTo>
                  <a:pt x="10893" y="1"/>
                </a:moveTo>
                <a:cubicBezTo>
                  <a:pt x="10517" y="1"/>
                  <a:pt x="10140" y="40"/>
                  <a:pt x="9775" y="126"/>
                </a:cubicBezTo>
                <a:cubicBezTo>
                  <a:pt x="9054" y="247"/>
                  <a:pt x="8413" y="447"/>
                  <a:pt x="7772" y="767"/>
                </a:cubicBezTo>
                <a:cubicBezTo>
                  <a:pt x="6490" y="1408"/>
                  <a:pt x="5329" y="2290"/>
                  <a:pt x="4447" y="3371"/>
                </a:cubicBezTo>
                <a:cubicBezTo>
                  <a:pt x="3526" y="4453"/>
                  <a:pt x="2765" y="5695"/>
                  <a:pt x="2204" y="6977"/>
                </a:cubicBezTo>
                <a:cubicBezTo>
                  <a:pt x="1603" y="8259"/>
                  <a:pt x="1122" y="9621"/>
                  <a:pt x="802" y="10983"/>
                </a:cubicBezTo>
                <a:cubicBezTo>
                  <a:pt x="161" y="13747"/>
                  <a:pt x="1" y="16591"/>
                  <a:pt x="321" y="19395"/>
                </a:cubicBezTo>
                <a:cubicBezTo>
                  <a:pt x="602" y="22200"/>
                  <a:pt x="1363" y="24964"/>
                  <a:pt x="2484" y="27528"/>
                </a:cubicBezTo>
                <a:cubicBezTo>
                  <a:pt x="2004" y="26206"/>
                  <a:pt x="1603" y="24884"/>
                  <a:pt x="1323" y="23522"/>
                </a:cubicBezTo>
                <a:cubicBezTo>
                  <a:pt x="1042" y="22159"/>
                  <a:pt x="842" y="20757"/>
                  <a:pt x="722" y="19395"/>
                </a:cubicBezTo>
                <a:cubicBezTo>
                  <a:pt x="481" y="16591"/>
                  <a:pt x="682" y="13827"/>
                  <a:pt x="1323" y="11143"/>
                </a:cubicBezTo>
                <a:cubicBezTo>
                  <a:pt x="1884" y="8419"/>
                  <a:pt x="3045" y="5855"/>
                  <a:pt x="4728" y="3652"/>
                </a:cubicBezTo>
                <a:cubicBezTo>
                  <a:pt x="5569" y="2570"/>
                  <a:pt x="6651" y="1649"/>
                  <a:pt x="7853" y="1008"/>
                </a:cubicBezTo>
                <a:cubicBezTo>
                  <a:pt x="8970" y="395"/>
                  <a:pt x="10184" y="74"/>
                  <a:pt x="11437" y="74"/>
                </a:cubicBezTo>
                <a:cubicBezTo>
                  <a:pt x="11577" y="74"/>
                  <a:pt x="11718" y="78"/>
                  <a:pt x="11859" y="86"/>
                </a:cubicBezTo>
                <a:cubicBezTo>
                  <a:pt x="11543" y="31"/>
                  <a:pt x="11218" y="1"/>
                  <a:pt x="10893" y="1"/>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8" name="Google Shape;3198;p51"/>
          <p:cNvGrpSpPr/>
          <p:nvPr/>
        </p:nvGrpSpPr>
        <p:grpSpPr>
          <a:xfrm>
            <a:off x="1135677" y="1875242"/>
            <a:ext cx="4031058" cy="2733476"/>
            <a:chOff x="1135677" y="1875242"/>
            <a:chExt cx="4031058" cy="2733476"/>
          </a:xfrm>
        </p:grpSpPr>
        <p:sp>
          <p:nvSpPr>
            <p:cNvPr id="3199" name="Google Shape;3199;p51"/>
            <p:cNvSpPr/>
            <p:nvPr/>
          </p:nvSpPr>
          <p:spPr>
            <a:xfrm>
              <a:off x="1157232" y="4111699"/>
              <a:ext cx="4009503" cy="497019"/>
            </a:xfrm>
            <a:custGeom>
              <a:avLst/>
              <a:gdLst/>
              <a:ahLst/>
              <a:cxnLst/>
              <a:rect l="l" t="t" r="r" b="b"/>
              <a:pathLst>
                <a:path w="283107" h="35094" extrusionOk="0">
                  <a:moveTo>
                    <a:pt x="141574" y="0"/>
                  </a:moveTo>
                  <a:cubicBezTo>
                    <a:pt x="63376" y="0"/>
                    <a:pt x="1" y="7852"/>
                    <a:pt x="1" y="17547"/>
                  </a:cubicBezTo>
                  <a:cubicBezTo>
                    <a:pt x="1" y="27201"/>
                    <a:pt x="63376" y="35093"/>
                    <a:pt x="141574" y="35093"/>
                  </a:cubicBezTo>
                  <a:cubicBezTo>
                    <a:pt x="219732" y="35093"/>
                    <a:pt x="283107" y="27201"/>
                    <a:pt x="283107" y="17547"/>
                  </a:cubicBezTo>
                  <a:cubicBezTo>
                    <a:pt x="283107" y="7852"/>
                    <a:pt x="219732" y="0"/>
                    <a:pt x="1415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1"/>
            <p:cNvSpPr/>
            <p:nvPr/>
          </p:nvSpPr>
          <p:spPr>
            <a:xfrm>
              <a:off x="1725163" y="4170700"/>
              <a:ext cx="2873656" cy="329080"/>
            </a:xfrm>
            <a:custGeom>
              <a:avLst/>
              <a:gdLst/>
              <a:ahLst/>
              <a:cxnLst/>
              <a:rect l="l" t="t" r="r" b="b"/>
              <a:pathLst>
                <a:path w="202906" h="23236" extrusionOk="0">
                  <a:moveTo>
                    <a:pt x="101473" y="1"/>
                  </a:moveTo>
                  <a:cubicBezTo>
                    <a:pt x="45429" y="1"/>
                    <a:pt x="0" y="5208"/>
                    <a:pt x="0" y="11618"/>
                  </a:cubicBezTo>
                  <a:cubicBezTo>
                    <a:pt x="0" y="18028"/>
                    <a:pt x="45429" y="23236"/>
                    <a:pt x="101473" y="23236"/>
                  </a:cubicBezTo>
                  <a:cubicBezTo>
                    <a:pt x="157477" y="23236"/>
                    <a:pt x="202906" y="18028"/>
                    <a:pt x="202906" y="11618"/>
                  </a:cubicBezTo>
                  <a:cubicBezTo>
                    <a:pt x="202906" y="5208"/>
                    <a:pt x="157477" y="1"/>
                    <a:pt x="10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1"/>
            <p:cNvSpPr/>
            <p:nvPr/>
          </p:nvSpPr>
          <p:spPr>
            <a:xfrm>
              <a:off x="2321447" y="4239912"/>
              <a:ext cx="1681089" cy="179878"/>
            </a:xfrm>
            <a:custGeom>
              <a:avLst/>
              <a:gdLst/>
              <a:ahLst/>
              <a:cxnLst/>
              <a:rect l="l" t="t" r="r" b="b"/>
              <a:pathLst>
                <a:path w="118700" h="12701" extrusionOk="0">
                  <a:moveTo>
                    <a:pt x="59370" y="1"/>
                  </a:moveTo>
                  <a:cubicBezTo>
                    <a:pt x="26561" y="1"/>
                    <a:pt x="1" y="2845"/>
                    <a:pt x="1" y="6371"/>
                  </a:cubicBezTo>
                  <a:cubicBezTo>
                    <a:pt x="1" y="9856"/>
                    <a:pt x="26561" y="12700"/>
                    <a:pt x="59370" y="12700"/>
                  </a:cubicBezTo>
                  <a:cubicBezTo>
                    <a:pt x="92139" y="12700"/>
                    <a:pt x="118699" y="9856"/>
                    <a:pt x="118699" y="6371"/>
                  </a:cubicBezTo>
                  <a:cubicBezTo>
                    <a:pt x="118699" y="2845"/>
                    <a:pt x="92139" y="1"/>
                    <a:pt x="59370" y="1"/>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1"/>
            <p:cNvSpPr/>
            <p:nvPr/>
          </p:nvSpPr>
          <p:spPr>
            <a:xfrm>
              <a:off x="1880044" y="3976673"/>
              <a:ext cx="1000269" cy="391636"/>
            </a:xfrm>
            <a:custGeom>
              <a:avLst/>
              <a:gdLst/>
              <a:ahLst/>
              <a:cxnLst/>
              <a:rect l="l" t="t" r="r" b="b"/>
              <a:pathLst>
                <a:path w="70628" h="27653" extrusionOk="0">
                  <a:moveTo>
                    <a:pt x="1" y="0"/>
                  </a:moveTo>
                  <a:lnTo>
                    <a:pt x="1" y="0"/>
                  </a:lnTo>
                  <a:cubicBezTo>
                    <a:pt x="401" y="321"/>
                    <a:pt x="802" y="601"/>
                    <a:pt x="1243" y="921"/>
                  </a:cubicBezTo>
                  <a:lnTo>
                    <a:pt x="882" y="761"/>
                  </a:lnTo>
                  <a:lnTo>
                    <a:pt x="882" y="761"/>
                  </a:lnTo>
                  <a:cubicBezTo>
                    <a:pt x="1082" y="881"/>
                    <a:pt x="1323" y="1002"/>
                    <a:pt x="1523" y="1122"/>
                  </a:cubicBezTo>
                  <a:cubicBezTo>
                    <a:pt x="3005" y="1883"/>
                    <a:pt x="4488" y="2684"/>
                    <a:pt x="6010" y="3445"/>
                  </a:cubicBezTo>
                  <a:cubicBezTo>
                    <a:pt x="6651" y="3766"/>
                    <a:pt x="7332" y="4086"/>
                    <a:pt x="8013" y="4447"/>
                  </a:cubicBezTo>
                  <a:cubicBezTo>
                    <a:pt x="12740" y="6730"/>
                    <a:pt x="17587" y="8853"/>
                    <a:pt x="22475" y="10736"/>
                  </a:cubicBezTo>
                  <a:cubicBezTo>
                    <a:pt x="27482" y="12699"/>
                    <a:pt x="32490" y="14422"/>
                    <a:pt x="37577" y="15904"/>
                  </a:cubicBezTo>
                  <a:cubicBezTo>
                    <a:pt x="42665" y="17426"/>
                    <a:pt x="47793" y="18708"/>
                    <a:pt x="53001" y="19790"/>
                  </a:cubicBezTo>
                  <a:cubicBezTo>
                    <a:pt x="54202" y="20070"/>
                    <a:pt x="55404" y="20311"/>
                    <a:pt x="56606" y="20511"/>
                  </a:cubicBezTo>
                  <a:cubicBezTo>
                    <a:pt x="56886" y="20992"/>
                    <a:pt x="57167" y="21392"/>
                    <a:pt x="57527" y="21913"/>
                  </a:cubicBezTo>
                  <a:cubicBezTo>
                    <a:pt x="57888" y="22394"/>
                    <a:pt x="58248" y="22955"/>
                    <a:pt x="58649" y="23395"/>
                  </a:cubicBezTo>
                  <a:cubicBezTo>
                    <a:pt x="58661" y="23420"/>
                    <a:pt x="58678" y="23429"/>
                    <a:pt x="58694" y="23429"/>
                  </a:cubicBezTo>
                  <a:cubicBezTo>
                    <a:pt x="58731" y="23429"/>
                    <a:pt x="58769" y="23383"/>
                    <a:pt x="58769" y="23355"/>
                  </a:cubicBezTo>
                  <a:cubicBezTo>
                    <a:pt x="58409" y="22794"/>
                    <a:pt x="58048" y="22274"/>
                    <a:pt x="57648" y="21753"/>
                  </a:cubicBezTo>
                  <a:cubicBezTo>
                    <a:pt x="57367" y="21352"/>
                    <a:pt x="57047" y="20952"/>
                    <a:pt x="56686" y="20551"/>
                  </a:cubicBezTo>
                  <a:lnTo>
                    <a:pt x="56686" y="20551"/>
                  </a:lnTo>
                  <a:cubicBezTo>
                    <a:pt x="57607" y="20711"/>
                    <a:pt x="58489" y="20911"/>
                    <a:pt x="59410" y="21072"/>
                  </a:cubicBezTo>
                  <a:cubicBezTo>
                    <a:pt x="59370" y="21072"/>
                    <a:pt x="59330" y="21152"/>
                    <a:pt x="59370" y="21192"/>
                  </a:cubicBezTo>
                  <a:cubicBezTo>
                    <a:pt x="60772" y="22434"/>
                    <a:pt x="62214" y="23595"/>
                    <a:pt x="63777" y="24637"/>
                  </a:cubicBezTo>
                  <a:cubicBezTo>
                    <a:pt x="65339" y="25759"/>
                    <a:pt x="66942" y="26760"/>
                    <a:pt x="68624" y="27642"/>
                  </a:cubicBezTo>
                  <a:cubicBezTo>
                    <a:pt x="68632" y="27649"/>
                    <a:pt x="68639" y="27652"/>
                    <a:pt x="68646" y="27652"/>
                  </a:cubicBezTo>
                  <a:cubicBezTo>
                    <a:pt x="68676" y="27652"/>
                    <a:pt x="68697" y="27594"/>
                    <a:pt x="68664" y="27561"/>
                  </a:cubicBezTo>
                  <a:cubicBezTo>
                    <a:pt x="67102" y="26520"/>
                    <a:pt x="65499" y="25518"/>
                    <a:pt x="63977" y="24437"/>
                  </a:cubicBezTo>
                  <a:cubicBezTo>
                    <a:pt x="62415" y="23355"/>
                    <a:pt x="61013" y="22153"/>
                    <a:pt x="59490" y="21072"/>
                  </a:cubicBezTo>
                  <a:lnTo>
                    <a:pt x="59490" y="21072"/>
                  </a:lnTo>
                  <a:cubicBezTo>
                    <a:pt x="62495" y="21592"/>
                    <a:pt x="65539" y="21993"/>
                    <a:pt x="68584" y="22314"/>
                  </a:cubicBezTo>
                  <a:cubicBezTo>
                    <a:pt x="69265" y="22434"/>
                    <a:pt x="69906" y="22474"/>
                    <a:pt x="70547" y="22474"/>
                  </a:cubicBezTo>
                  <a:cubicBezTo>
                    <a:pt x="70627" y="22474"/>
                    <a:pt x="70627" y="22354"/>
                    <a:pt x="70547" y="22314"/>
                  </a:cubicBezTo>
                  <a:cubicBezTo>
                    <a:pt x="65339" y="21552"/>
                    <a:pt x="60131" y="20751"/>
                    <a:pt x="54964" y="19750"/>
                  </a:cubicBezTo>
                  <a:cubicBezTo>
                    <a:pt x="49756" y="18748"/>
                    <a:pt x="44628" y="17506"/>
                    <a:pt x="39580" y="16064"/>
                  </a:cubicBezTo>
                  <a:cubicBezTo>
                    <a:pt x="34533" y="14622"/>
                    <a:pt x="29525" y="12980"/>
                    <a:pt x="24558" y="11137"/>
                  </a:cubicBezTo>
                  <a:cubicBezTo>
                    <a:pt x="19550" y="9254"/>
                    <a:pt x="14663" y="7211"/>
                    <a:pt x="9856" y="4967"/>
                  </a:cubicBezTo>
                  <a:cubicBezTo>
                    <a:pt x="6531" y="3405"/>
                    <a:pt x="3246" y="176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1"/>
            <p:cNvSpPr/>
            <p:nvPr/>
          </p:nvSpPr>
          <p:spPr>
            <a:xfrm>
              <a:off x="1750117" y="4127008"/>
              <a:ext cx="83417" cy="23850"/>
            </a:xfrm>
            <a:custGeom>
              <a:avLst/>
              <a:gdLst/>
              <a:ahLst/>
              <a:cxnLst/>
              <a:rect l="l" t="t" r="r" b="b"/>
              <a:pathLst>
                <a:path w="5890" h="1684" extrusionOk="0">
                  <a:moveTo>
                    <a:pt x="1" y="1"/>
                  </a:moveTo>
                  <a:lnTo>
                    <a:pt x="1" y="281"/>
                  </a:lnTo>
                  <a:cubicBezTo>
                    <a:pt x="1884" y="882"/>
                    <a:pt x="3807" y="1363"/>
                    <a:pt x="5770" y="1684"/>
                  </a:cubicBezTo>
                  <a:cubicBezTo>
                    <a:pt x="5890" y="1684"/>
                    <a:pt x="5890" y="1563"/>
                    <a:pt x="5810" y="1563"/>
                  </a:cubicBezTo>
                  <a:cubicBezTo>
                    <a:pt x="3847" y="1083"/>
                    <a:pt x="1924" y="562"/>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1"/>
            <p:cNvSpPr/>
            <p:nvPr/>
          </p:nvSpPr>
          <p:spPr>
            <a:xfrm>
              <a:off x="3502854" y="2553909"/>
              <a:ext cx="139416" cy="130337"/>
            </a:xfrm>
            <a:custGeom>
              <a:avLst/>
              <a:gdLst/>
              <a:ahLst/>
              <a:cxnLst/>
              <a:rect l="l" t="t" r="r" b="b"/>
              <a:pathLst>
                <a:path w="9844" h="9203" extrusionOk="0">
                  <a:moveTo>
                    <a:pt x="1853" y="0"/>
                  </a:moveTo>
                  <a:cubicBezTo>
                    <a:pt x="961" y="0"/>
                    <a:pt x="1" y="543"/>
                    <a:pt x="28" y="2072"/>
                  </a:cubicBezTo>
                  <a:cubicBezTo>
                    <a:pt x="101" y="4148"/>
                    <a:pt x="7059" y="9203"/>
                    <a:pt x="8806" y="9203"/>
                  </a:cubicBezTo>
                  <a:cubicBezTo>
                    <a:pt x="8981" y="9203"/>
                    <a:pt x="9104" y="9152"/>
                    <a:pt x="9162" y="9043"/>
                  </a:cubicBezTo>
                  <a:cubicBezTo>
                    <a:pt x="9843" y="7841"/>
                    <a:pt x="3153" y="430"/>
                    <a:pt x="2953" y="309"/>
                  </a:cubicBezTo>
                  <a:cubicBezTo>
                    <a:pt x="2672" y="118"/>
                    <a:pt x="2270" y="0"/>
                    <a:pt x="1853"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1"/>
            <p:cNvSpPr/>
            <p:nvPr/>
          </p:nvSpPr>
          <p:spPr>
            <a:xfrm>
              <a:off x="3446516" y="2555452"/>
              <a:ext cx="158875" cy="291776"/>
            </a:xfrm>
            <a:custGeom>
              <a:avLst/>
              <a:gdLst/>
              <a:ahLst/>
              <a:cxnLst/>
              <a:rect l="l" t="t" r="r" b="b"/>
              <a:pathLst>
                <a:path w="11218" h="20602" extrusionOk="0">
                  <a:moveTo>
                    <a:pt x="5128" y="0"/>
                  </a:moveTo>
                  <a:cubicBezTo>
                    <a:pt x="2965" y="3646"/>
                    <a:pt x="1402" y="7572"/>
                    <a:pt x="441" y="11658"/>
                  </a:cubicBezTo>
                  <a:cubicBezTo>
                    <a:pt x="120" y="12739"/>
                    <a:pt x="0" y="13901"/>
                    <a:pt x="80" y="15023"/>
                  </a:cubicBezTo>
                  <a:cubicBezTo>
                    <a:pt x="160" y="16024"/>
                    <a:pt x="882" y="16906"/>
                    <a:pt x="922" y="17867"/>
                  </a:cubicBezTo>
                  <a:cubicBezTo>
                    <a:pt x="962" y="18708"/>
                    <a:pt x="160" y="19750"/>
                    <a:pt x="1162" y="20431"/>
                  </a:cubicBezTo>
                  <a:cubicBezTo>
                    <a:pt x="1352" y="20553"/>
                    <a:pt x="1565" y="20602"/>
                    <a:pt x="1788" y="20602"/>
                  </a:cubicBezTo>
                  <a:cubicBezTo>
                    <a:pt x="2224" y="20602"/>
                    <a:pt x="2701" y="20416"/>
                    <a:pt x="3125" y="20231"/>
                  </a:cubicBezTo>
                  <a:lnTo>
                    <a:pt x="5208" y="19309"/>
                  </a:lnTo>
                  <a:lnTo>
                    <a:pt x="5288" y="19269"/>
                  </a:lnTo>
                  <a:cubicBezTo>
                    <a:pt x="7331" y="16625"/>
                    <a:pt x="9895" y="14702"/>
                    <a:pt x="10897" y="13380"/>
                  </a:cubicBezTo>
                  <a:cubicBezTo>
                    <a:pt x="11217" y="12940"/>
                    <a:pt x="11097" y="12299"/>
                    <a:pt x="10897" y="11578"/>
                  </a:cubicBezTo>
                  <a:lnTo>
                    <a:pt x="10897" y="11537"/>
                  </a:lnTo>
                  <a:cubicBezTo>
                    <a:pt x="10656" y="10977"/>
                    <a:pt x="10416" y="10456"/>
                    <a:pt x="10135" y="9935"/>
                  </a:cubicBezTo>
                  <a:cubicBezTo>
                    <a:pt x="8493" y="6650"/>
                    <a:pt x="6810" y="3325"/>
                    <a:pt x="5128" y="0"/>
                  </a:cubicBezTo>
                  <a:close/>
                </a:path>
              </a:pathLst>
            </a:custGeom>
            <a:solidFill>
              <a:srgbClr val="D3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1"/>
            <p:cNvSpPr/>
            <p:nvPr/>
          </p:nvSpPr>
          <p:spPr>
            <a:xfrm>
              <a:off x="3416449" y="2617626"/>
              <a:ext cx="148650" cy="225481"/>
            </a:xfrm>
            <a:custGeom>
              <a:avLst/>
              <a:gdLst/>
              <a:ahLst/>
              <a:cxnLst/>
              <a:rect l="l" t="t" r="r" b="b"/>
              <a:pathLst>
                <a:path w="10496" h="15921" extrusionOk="0">
                  <a:moveTo>
                    <a:pt x="9344" y="1"/>
                  </a:moveTo>
                  <a:cubicBezTo>
                    <a:pt x="8312" y="1"/>
                    <a:pt x="6087" y="3605"/>
                    <a:pt x="4607" y="4944"/>
                  </a:cubicBezTo>
                  <a:cubicBezTo>
                    <a:pt x="2965" y="6466"/>
                    <a:pt x="0" y="7708"/>
                    <a:pt x="0" y="7708"/>
                  </a:cubicBezTo>
                  <a:lnTo>
                    <a:pt x="401" y="15921"/>
                  </a:lnTo>
                  <a:cubicBezTo>
                    <a:pt x="3485" y="15240"/>
                    <a:pt x="4567" y="12876"/>
                    <a:pt x="6650" y="8950"/>
                  </a:cubicBezTo>
                  <a:cubicBezTo>
                    <a:pt x="8773" y="5064"/>
                    <a:pt x="10496" y="1499"/>
                    <a:pt x="9695" y="217"/>
                  </a:cubicBezTo>
                  <a:cubicBezTo>
                    <a:pt x="9603" y="68"/>
                    <a:pt x="9485" y="1"/>
                    <a:pt x="9344"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1"/>
            <p:cNvSpPr/>
            <p:nvPr/>
          </p:nvSpPr>
          <p:spPr>
            <a:xfrm>
              <a:off x="3730757" y="3940927"/>
              <a:ext cx="197454" cy="253622"/>
            </a:xfrm>
            <a:custGeom>
              <a:avLst/>
              <a:gdLst/>
              <a:ahLst/>
              <a:cxnLst/>
              <a:rect l="l" t="t" r="r" b="b"/>
              <a:pathLst>
                <a:path w="13942" h="17908" extrusionOk="0">
                  <a:moveTo>
                    <a:pt x="8133" y="0"/>
                  </a:moveTo>
                  <a:cubicBezTo>
                    <a:pt x="6250" y="2284"/>
                    <a:pt x="4167" y="4407"/>
                    <a:pt x="1923" y="6370"/>
                  </a:cubicBezTo>
                  <a:lnTo>
                    <a:pt x="1923" y="6530"/>
                  </a:lnTo>
                  <a:cubicBezTo>
                    <a:pt x="1843" y="8453"/>
                    <a:pt x="1683" y="10336"/>
                    <a:pt x="1403" y="12219"/>
                  </a:cubicBezTo>
                  <a:cubicBezTo>
                    <a:pt x="1122" y="14141"/>
                    <a:pt x="641" y="16064"/>
                    <a:pt x="0" y="17907"/>
                  </a:cubicBezTo>
                  <a:cubicBezTo>
                    <a:pt x="5769" y="14943"/>
                    <a:pt x="10777" y="11097"/>
                    <a:pt x="13941" y="6290"/>
                  </a:cubicBezTo>
                  <a:lnTo>
                    <a:pt x="8133" y="0"/>
                  </a:lnTo>
                  <a:close/>
                </a:path>
              </a:pathLst>
            </a:custGeom>
            <a:solidFill>
              <a:srgbClr val="F5E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1"/>
            <p:cNvSpPr/>
            <p:nvPr/>
          </p:nvSpPr>
          <p:spPr>
            <a:xfrm>
              <a:off x="3814160" y="4196844"/>
              <a:ext cx="257021" cy="190032"/>
            </a:xfrm>
            <a:custGeom>
              <a:avLst/>
              <a:gdLst/>
              <a:ahLst/>
              <a:cxnLst/>
              <a:rect l="l" t="t" r="r" b="b"/>
              <a:pathLst>
                <a:path w="18148" h="13418" extrusionOk="0">
                  <a:moveTo>
                    <a:pt x="15464" y="0"/>
                  </a:moveTo>
                  <a:cubicBezTo>
                    <a:pt x="14349" y="0"/>
                    <a:pt x="13376" y="864"/>
                    <a:pt x="12659" y="1760"/>
                  </a:cubicBezTo>
                  <a:cubicBezTo>
                    <a:pt x="11858" y="2762"/>
                    <a:pt x="11177" y="3963"/>
                    <a:pt x="10015" y="4444"/>
                  </a:cubicBezTo>
                  <a:cubicBezTo>
                    <a:pt x="8693" y="5005"/>
                    <a:pt x="7211" y="4604"/>
                    <a:pt x="5809" y="4965"/>
                  </a:cubicBezTo>
                  <a:cubicBezTo>
                    <a:pt x="4006" y="5406"/>
                    <a:pt x="2764" y="7088"/>
                    <a:pt x="2003" y="8771"/>
                  </a:cubicBezTo>
                  <a:cubicBezTo>
                    <a:pt x="1322" y="10293"/>
                    <a:pt x="842" y="11975"/>
                    <a:pt x="0" y="13418"/>
                  </a:cubicBezTo>
                  <a:cubicBezTo>
                    <a:pt x="6130" y="11735"/>
                    <a:pt x="12579" y="8931"/>
                    <a:pt x="18148" y="3963"/>
                  </a:cubicBezTo>
                  <a:lnTo>
                    <a:pt x="18108" y="3723"/>
                  </a:lnTo>
                  <a:cubicBezTo>
                    <a:pt x="18027" y="2161"/>
                    <a:pt x="17346" y="358"/>
                    <a:pt x="15864" y="37"/>
                  </a:cubicBezTo>
                  <a:cubicBezTo>
                    <a:pt x="15729" y="12"/>
                    <a:pt x="15596" y="0"/>
                    <a:pt x="154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1"/>
            <p:cNvSpPr/>
            <p:nvPr/>
          </p:nvSpPr>
          <p:spPr>
            <a:xfrm>
              <a:off x="4041227" y="3911427"/>
              <a:ext cx="120169" cy="114929"/>
            </a:xfrm>
            <a:custGeom>
              <a:avLst/>
              <a:gdLst/>
              <a:ahLst/>
              <a:cxnLst/>
              <a:rect l="l" t="t" r="r" b="b"/>
              <a:pathLst>
                <a:path w="8485" h="8115" extrusionOk="0">
                  <a:moveTo>
                    <a:pt x="8364" y="0"/>
                  </a:moveTo>
                  <a:cubicBezTo>
                    <a:pt x="8044" y="240"/>
                    <a:pt x="7723" y="481"/>
                    <a:pt x="7403" y="761"/>
                  </a:cubicBezTo>
                  <a:lnTo>
                    <a:pt x="6521" y="1522"/>
                  </a:lnTo>
                  <a:cubicBezTo>
                    <a:pt x="5840" y="2083"/>
                    <a:pt x="5119" y="2604"/>
                    <a:pt x="4398" y="3085"/>
                  </a:cubicBezTo>
                  <a:cubicBezTo>
                    <a:pt x="3036" y="4006"/>
                    <a:pt x="1594" y="4847"/>
                    <a:pt x="72" y="5649"/>
                  </a:cubicBezTo>
                  <a:cubicBezTo>
                    <a:pt x="0" y="5684"/>
                    <a:pt x="56" y="5815"/>
                    <a:pt x="126" y="5815"/>
                  </a:cubicBezTo>
                  <a:cubicBezTo>
                    <a:pt x="134" y="5815"/>
                    <a:pt x="143" y="5813"/>
                    <a:pt x="152" y="5809"/>
                  </a:cubicBezTo>
                  <a:cubicBezTo>
                    <a:pt x="1754" y="5208"/>
                    <a:pt x="3276" y="4447"/>
                    <a:pt x="4678" y="3445"/>
                  </a:cubicBezTo>
                  <a:cubicBezTo>
                    <a:pt x="5400" y="2965"/>
                    <a:pt x="6041" y="2444"/>
                    <a:pt x="6681" y="1883"/>
                  </a:cubicBezTo>
                  <a:cubicBezTo>
                    <a:pt x="7002" y="1643"/>
                    <a:pt x="7322" y="1362"/>
                    <a:pt x="7603" y="1042"/>
                  </a:cubicBezTo>
                  <a:cubicBezTo>
                    <a:pt x="7763" y="921"/>
                    <a:pt x="7923" y="761"/>
                    <a:pt x="8044" y="601"/>
                  </a:cubicBezTo>
                  <a:lnTo>
                    <a:pt x="8044" y="601"/>
                  </a:lnTo>
                  <a:cubicBezTo>
                    <a:pt x="7082" y="3485"/>
                    <a:pt x="5279" y="6049"/>
                    <a:pt x="2876" y="7932"/>
                  </a:cubicBezTo>
                  <a:cubicBezTo>
                    <a:pt x="2779" y="7997"/>
                    <a:pt x="2839" y="8114"/>
                    <a:pt x="2929" y="8114"/>
                  </a:cubicBezTo>
                  <a:cubicBezTo>
                    <a:pt x="2950" y="8114"/>
                    <a:pt x="2973" y="8108"/>
                    <a:pt x="2996" y="8092"/>
                  </a:cubicBezTo>
                  <a:cubicBezTo>
                    <a:pt x="4398" y="7251"/>
                    <a:pt x="5600" y="6089"/>
                    <a:pt x="6521" y="4727"/>
                  </a:cubicBezTo>
                  <a:cubicBezTo>
                    <a:pt x="7483" y="3365"/>
                    <a:pt x="8124" y="1803"/>
                    <a:pt x="8444" y="160"/>
                  </a:cubicBezTo>
                  <a:cubicBezTo>
                    <a:pt x="8444" y="160"/>
                    <a:pt x="8444" y="120"/>
                    <a:pt x="8444" y="120"/>
                  </a:cubicBezTo>
                  <a:cubicBezTo>
                    <a:pt x="8484" y="80"/>
                    <a:pt x="8444" y="0"/>
                    <a:pt x="8364" y="0"/>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1"/>
            <p:cNvSpPr/>
            <p:nvPr/>
          </p:nvSpPr>
          <p:spPr>
            <a:xfrm>
              <a:off x="1363750" y="2305569"/>
              <a:ext cx="316036" cy="1241626"/>
            </a:xfrm>
            <a:custGeom>
              <a:avLst/>
              <a:gdLst/>
              <a:ahLst/>
              <a:cxnLst/>
              <a:rect l="l" t="t" r="r" b="b"/>
              <a:pathLst>
                <a:path w="22315" h="87670" extrusionOk="0">
                  <a:moveTo>
                    <a:pt x="9369" y="0"/>
                  </a:moveTo>
                  <a:cubicBezTo>
                    <a:pt x="7971" y="0"/>
                    <a:pt x="6581" y="191"/>
                    <a:pt x="5249" y="498"/>
                  </a:cubicBezTo>
                  <a:lnTo>
                    <a:pt x="5008" y="578"/>
                  </a:lnTo>
                  <a:cubicBezTo>
                    <a:pt x="3246" y="1059"/>
                    <a:pt x="1804" y="2301"/>
                    <a:pt x="1002" y="3984"/>
                  </a:cubicBezTo>
                  <a:cubicBezTo>
                    <a:pt x="81" y="5907"/>
                    <a:pt x="41" y="8390"/>
                    <a:pt x="41" y="10754"/>
                  </a:cubicBezTo>
                  <a:cubicBezTo>
                    <a:pt x="1" y="17925"/>
                    <a:pt x="121" y="25135"/>
                    <a:pt x="321" y="32306"/>
                  </a:cubicBezTo>
                  <a:cubicBezTo>
                    <a:pt x="562" y="41720"/>
                    <a:pt x="1002" y="51135"/>
                    <a:pt x="1643" y="60549"/>
                  </a:cubicBezTo>
                  <a:cubicBezTo>
                    <a:pt x="1884" y="63834"/>
                    <a:pt x="2124" y="67078"/>
                    <a:pt x="2405" y="70363"/>
                  </a:cubicBezTo>
                  <a:cubicBezTo>
                    <a:pt x="2405" y="70524"/>
                    <a:pt x="2445" y="70644"/>
                    <a:pt x="2445" y="70804"/>
                  </a:cubicBezTo>
                  <a:cubicBezTo>
                    <a:pt x="2685" y="73849"/>
                    <a:pt x="2925" y="76893"/>
                    <a:pt x="3246" y="79938"/>
                  </a:cubicBezTo>
                  <a:cubicBezTo>
                    <a:pt x="3246" y="80058"/>
                    <a:pt x="3246" y="80178"/>
                    <a:pt x="3246" y="80298"/>
                  </a:cubicBezTo>
                  <a:cubicBezTo>
                    <a:pt x="3406" y="82221"/>
                    <a:pt x="3406" y="84625"/>
                    <a:pt x="4728" y="85947"/>
                  </a:cubicBezTo>
                  <a:cubicBezTo>
                    <a:pt x="5089" y="86307"/>
                    <a:pt x="5529" y="86588"/>
                    <a:pt x="5970" y="86788"/>
                  </a:cubicBezTo>
                  <a:cubicBezTo>
                    <a:pt x="6090" y="86828"/>
                    <a:pt x="6210" y="86868"/>
                    <a:pt x="6330" y="86948"/>
                  </a:cubicBezTo>
                  <a:cubicBezTo>
                    <a:pt x="7572" y="87389"/>
                    <a:pt x="8934" y="87629"/>
                    <a:pt x="10256" y="87669"/>
                  </a:cubicBezTo>
                  <a:lnTo>
                    <a:pt x="10497" y="87669"/>
                  </a:lnTo>
                  <a:cubicBezTo>
                    <a:pt x="12340" y="87669"/>
                    <a:pt x="14062" y="87349"/>
                    <a:pt x="14943" y="86748"/>
                  </a:cubicBezTo>
                  <a:cubicBezTo>
                    <a:pt x="15184" y="86588"/>
                    <a:pt x="15384" y="86428"/>
                    <a:pt x="15584" y="86267"/>
                  </a:cubicBezTo>
                  <a:cubicBezTo>
                    <a:pt x="15705" y="86147"/>
                    <a:pt x="15825" y="86027"/>
                    <a:pt x="15905" y="85867"/>
                  </a:cubicBezTo>
                  <a:cubicBezTo>
                    <a:pt x="17107" y="84545"/>
                    <a:pt x="17708" y="82462"/>
                    <a:pt x="18028" y="80298"/>
                  </a:cubicBezTo>
                  <a:cubicBezTo>
                    <a:pt x="18228" y="79177"/>
                    <a:pt x="18308" y="78055"/>
                    <a:pt x="18389" y="77013"/>
                  </a:cubicBezTo>
                  <a:cubicBezTo>
                    <a:pt x="19430" y="64114"/>
                    <a:pt x="20311" y="51215"/>
                    <a:pt x="21033" y="38275"/>
                  </a:cubicBezTo>
                  <a:cubicBezTo>
                    <a:pt x="21193" y="35551"/>
                    <a:pt x="21313" y="32827"/>
                    <a:pt x="21433" y="30143"/>
                  </a:cubicBezTo>
                  <a:cubicBezTo>
                    <a:pt x="21714" y="24775"/>
                    <a:pt x="21954" y="19407"/>
                    <a:pt x="22154" y="14079"/>
                  </a:cubicBezTo>
                  <a:cubicBezTo>
                    <a:pt x="22274" y="10954"/>
                    <a:pt x="22315" y="7589"/>
                    <a:pt x="20912" y="4905"/>
                  </a:cubicBezTo>
                  <a:cubicBezTo>
                    <a:pt x="20231" y="3543"/>
                    <a:pt x="19150" y="2381"/>
                    <a:pt x="17868" y="1580"/>
                  </a:cubicBezTo>
                  <a:lnTo>
                    <a:pt x="17708" y="1460"/>
                  </a:lnTo>
                  <a:cubicBezTo>
                    <a:pt x="17147" y="1139"/>
                    <a:pt x="16586" y="859"/>
                    <a:pt x="15985" y="659"/>
                  </a:cubicBezTo>
                  <a:cubicBezTo>
                    <a:pt x="14515" y="218"/>
                    <a:pt x="13045" y="13"/>
                    <a:pt x="11545" y="13"/>
                  </a:cubicBezTo>
                  <a:cubicBezTo>
                    <a:pt x="11409" y="13"/>
                    <a:pt x="11274" y="14"/>
                    <a:pt x="11138" y="18"/>
                  </a:cubicBezTo>
                  <a:lnTo>
                    <a:pt x="10096" y="18"/>
                  </a:lnTo>
                  <a:cubicBezTo>
                    <a:pt x="9854" y="6"/>
                    <a:pt x="9612" y="0"/>
                    <a:pt x="93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1"/>
            <p:cNvSpPr/>
            <p:nvPr/>
          </p:nvSpPr>
          <p:spPr>
            <a:xfrm>
              <a:off x="1503321" y="2305243"/>
              <a:ext cx="18170" cy="1241386"/>
            </a:xfrm>
            <a:custGeom>
              <a:avLst/>
              <a:gdLst/>
              <a:ahLst/>
              <a:cxnLst/>
              <a:rect l="l" t="t" r="r" b="b"/>
              <a:pathLst>
                <a:path w="1283" h="87653" extrusionOk="0">
                  <a:moveTo>
                    <a:pt x="1163" y="1"/>
                  </a:moveTo>
                  <a:cubicBezTo>
                    <a:pt x="281" y="1202"/>
                    <a:pt x="41" y="3005"/>
                    <a:pt x="41" y="4527"/>
                  </a:cubicBezTo>
                  <a:cubicBezTo>
                    <a:pt x="1" y="7812"/>
                    <a:pt x="41" y="11097"/>
                    <a:pt x="41" y="14382"/>
                  </a:cubicBezTo>
                  <a:cubicBezTo>
                    <a:pt x="81" y="20992"/>
                    <a:pt x="81" y="27602"/>
                    <a:pt x="81" y="34172"/>
                  </a:cubicBezTo>
                  <a:cubicBezTo>
                    <a:pt x="81" y="40822"/>
                    <a:pt x="121" y="47432"/>
                    <a:pt x="161" y="54082"/>
                  </a:cubicBezTo>
                  <a:cubicBezTo>
                    <a:pt x="161" y="60692"/>
                    <a:pt x="201" y="67342"/>
                    <a:pt x="281" y="73952"/>
                  </a:cubicBezTo>
                  <a:lnTo>
                    <a:pt x="321" y="80321"/>
                  </a:lnTo>
                  <a:cubicBezTo>
                    <a:pt x="361" y="82765"/>
                    <a:pt x="361" y="85209"/>
                    <a:pt x="401" y="87652"/>
                  </a:cubicBezTo>
                  <a:lnTo>
                    <a:pt x="642" y="87652"/>
                  </a:lnTo>
                  <a:lnTo>
                    <a:pt x="642" y="86531"/>
                  </a:lnTo>
                  <a:lnTo>
                    <a:pt x="602" y="80281"/>
                  </a:lnTo>
                  <a:lnTo>
                    <a:pt x="562" y="76796"/>
                  </a:lnTo>
                  <a:cubicBezTo>
                    <a:pt x="522" y="70266"/>
                    <a:pt x="481" y="63776"/>
                    <a:pt x="441" y="57287"/>
                  </a:cubicBezTo>
                  <a:cubicBezTo>
                    <a:pt x="361" y="49755"/>
                    <a:pt x="321" y="42184"/>
                    <a:pt x="281" y="34653"/>
                  </a:cubicBezTo>
                  <a:lnTo>
                    <a:pt x="281" y="33251"/>
                  </a:lnTo>
                  <a:cubicBezTo>
                    <a:pt x="241" y="28243"/>
                    <a:pt x="201" y="23276"/>
                    <a:pt x="201" y="18308"/>
                  </a:cubicBezTo>
                  <a:cubicBezTo>
                    <a:pt x="161" y="14663"/>
                    <a:pt x="161" y="11017"/>
                    <a:pt x="161" y="7412"/>
                  </a:cubicBezTo>
                  <a:cubicBezTo>
                    <a:pt x="161" y="5649"/>
                    <a:pt x="1" y="3806"/>
                    <a:pt x="361" y="2084"/>
                  </a:cubicBezTo>
                  <a:cubicBezTo>
                    <a:pt x="522" y="1323"/>
                    <a:pt x="842" y="642"/>
                    <a:pt x="1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1"/>
            <p:cNvSpPr/>
            <p:nvPr/>
          </p:nvSpPr>
          <p:spPr>
            <a:xfrm>
              <a:off x="1583892" y="2325666"/>
              <a:ext cx="55616" cy="1201674"/>
            </a:xfrm>
            <a:custGeom>
              <a:avLst/>
              <a:gdLst/>
              <a:ahLst/>
              <a:cxnLst/>
              <a:rect l="l" t="t" r="r" b="b"/>
              <a:pathLst>
                <a:path w="3927" h="84849" extrusionOk="0">
                  <a:moveTo>
                    <a:pt x="2164" y="1"/>
                  </a:moveTo>
                  <a:lnTo>
                    <a:pt x="2164" y="1"/>
                  </a:lnTo>
                  <a:cubicBezTo>
                    <a:pt x="2444" y="722"/>
                    <a:pt x="2684" y="1443"/>
                    <a:pt x="2805" y="2204"/>
                  </a:cubicBezTo>
                  <a:cubicBezTo>
                    <a:pt x="3085" y="3766"/>
                    <a:pt x="3205" y="5329"/>
                    <a:pt x="3285" y="6891"/>
                  </a:cubicBezTo>
                  <a:cubicBezTo>
                    <a:pt x="3405" y="8574"/>
                    <a:pt x="3486" y="10296"/>
                    <a:pt x="3526" y="11979"/>
                  </a:cubicBezTo>
                  <a:cubicBezTo>
                    <a:pt x="3686" y="17828"/>
                    <a:pt x="3486" y="23676"/>
                    <a:pt x="3205" y="29485"/>
                  </a:cubicBezTo>
                  <a:cubicBezTo>
                    <a:pt x="3165" y="30406"/>
                    <a:pt x="3085" y="31328"/>
                    <a:pt x="3045" y="32249"/>
                  </a:cubicBezTo>
                  <a:cubicBezTo>
                    <a:pt x="2965" y="33772"/>
                    <a:pt x="2885" y="35254"/>
                    <a:pt x="2805" y="36776"/>
                  </a:cubicBezTo>
                  <a:cubicBezTo>
                    <a:pt x="2484" y="42064"/>
                    <a:pt x="2164" y="47392"/>
                    <a:pt x="1843" y="52680"/>
                  </a:cubicBezTo>
                  <a:cubicBezTo>
                    <a:pt x="1442" y="59490"/>
                    <a:pt x="1042" y="66260"/>
                    <a:pt x="681" y="73071"/>
                  </a:cubicBezTo>
                  <a:lnTo>
                    <a:pt x="321" y="78879"/>
                  </a:lnTo>
                  <a:cubicBezTo>
                    <a:pt x="201" y="80842"/>
                    <a:pt x="121" y="82845"/>
                    <a:pt x="0" y="84848"/>
                  </a:cubicBezTo>
                  <a:cubicBezTo>
                    <a:pt x="121" y="84728"/>
                    <a:pt x="241" y="84608"/>
                    <a:pt x="361" y="84448"/>
                  </a:cubicBezTo>
                  <a:cubicBezTo>
                    <a:pt x="481" y="82605"/>
                    <a:pt x="561" y="80722"/>
                    <a:pt x="681" y="78879"/>
                  </a:cubicBezTo>
                  <a:lnTo>
                    <a:pt x="922" y="75034"/>
                  </a:lnTo>
                  <a:cubicBezTo>
                    <a:pt x="1322" y="68063"/>
                    <a:pt x="1723" y="61133"/>
                    <a:pt x="2124" y="54162"/>
                  </a:cubicBezTo>
                  <a:cubicBezTo>
                    <a:pt x="2444" y="48394"/>
                    <a:pt x="2805" y="42585"/>
                    <a:pt x="3125" y="36776"/>
                  </a:cubicBezTo>
                  <a:cubicBezTo>
                    <a:pt x="3165" y="35614"/>
                    <a:pt x="3245" y="34412"/>
                    <a:pt x="3325" y="33211"/>
                  </a:cubicBezTo>
                  <a:cubicBezTo>
                    <a:pt x="3365" y="31969"/>
                    <a:pt x="3446" y="30727"/>
                    <a:pt x="3486" y="29485"/>
                  </a:cubicBezTo>
                  <a:cubicBezTo>
                    <a:pt x="3766" y="23756"/>
                    <a:pt x="3926" y="18068"/>
                    <a:pt x="3726" y="12379"/>
                  </a:cubicBezTo>
                  <a:cubicBezTo>
                    <a:pt x="3686" y="10657"/>
                    <a:pt x="3606" y="8894"/>
                    <a:pt x="3486" y="7172"/>
                  </a:cubicBezTo>
                  <a:cubicBezTo>
                    <a:pt x="3365" y="5649"/>
                    <a:pt x="3285" y="4087"/>
                    <a:pt x="3045" y="2565"/>
                  </a:cubicBezTo>
                  <a:cubicBezTo>
                    <a:pt x="2885" y="1723"/>
                    <a:pt x="2644" y="882"/>
                    <a:pt x="2324" y="121"/>
                  </a:cubicBezTo>
                  <a:lnTo>
                    <a:pt x="21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1"/>
            <p:cNvSpPr/>
            <p:nvPr/>
          </p:nvSpPr>
          <p:spPr>
            <a:xfrm>
              <a:off x="1397797" y="2312622"/>
              <a:ext cx="55616" cy="1223796"/>
            </a:xfrm>
            <a:custGeom>
              <a:avLst/>
              <a:gdLst/>
              <a:ahLst/>
              <a:cxnLst/>
              <a:rect l="l" t="t" r="r" b="b"/>
              <a:pathLst>
                <a:path w="3927" h="86411" extrusionOk="0">
                  <a:moveTo>
                    <a:pt x="2885" y="0"/>
                  </a:moveTo>
                  <a:lnTo>
                    <a:pt x="2645" y="80"/>
                  </a:lnTo>
                  <a:cubicBezTo>
                    <a:pt x="1723" y="1242"/>
                    <a:pt x="1122" y="2644"/>
                    <a:pt x="922" y="4167"/>
                  </a:cubicBezTo>
                  <a:cubicBezTo>
                    <a:pt x="642" y="5689"/>
                    <a:pt x="561" y="7251"/>
                    <a:pt x="481" y="8774"/>
                  </a:cubicBezTo>
                  <a:cubicBezTo>
                    <a:pt x="361" y="10496"/>
                    <a:pt x="281" y="12219"/>
                    <a:pt x="241" y="13941"/>
                  </a:cubicBezTo>
                  <a:cubicBezTo>
                    <a:pt x="1" y="20912"/>
                    <a:pt x="281" y="27842"/>
                    <a:pt x="642" y="34813"/>
                  </a:cubicBezTo>
                  <a:cubicBezTo>
                    <a:pt x="1002" y="41783"/>
                    <a:pt x="1403" y="48794"/>
                    <a:pt x="1843" y="55764"/>
                  </a:cubicBezTo>
                  <a:lnTo>
                    <a:pt x="2124" y="61092"/>
                  </a:lnTo>
                  <a:cubicBezTo>
                    <a:pt x="2284" y="64097"/>
                    <a:pt x="2444" y="67101"/>
                    <a:pt x="2645" y="70106"/>
                  </a:cubicBezTo>
                  <a:cubicBezTo>
                    <a:pt x="2765" y="72269"/>
                    <a:pt x="2885" y="74432"/>
                    <a:pt x="3005" y="76636"/>
                  </a:cubicBezTo>
                  <a:cubicBezTo>
                    <a:pt x="3085" y="77677"/>
                    <a:pt x="3125" y="78719"/>
                    <a:pt x="3205" y="79800"/>
                  </a:cubicBezTo>
                  <a:cubicBezTo>
                    <a:pt x="3326" y="81924"/>
                    <a:pt x="3446" y="84087"/>
                    <a:pt x="3566" y="86250"/>
                  </a:cubicBezTo>
                  <a:cubicBezTo>
                    <a:pt x="3686" y="86330"/>
                    <a:pt x="3806" y="86370"/>
                    <a:pt x="3926" y="86410"/>
                  </a:cubicBezTo>
                  <a:cubicBezTo>
                    <a:pt x="3806" y="84207"/>
                    <a:pt x="3686" y="82004"/>
                    <a:pt x="3566" y="79800"/>
                  </a:cubicBezTo>
                  <a:cubicBezTo>
                    <a:pt x="3486" y="78078"/>
                    <a:pt x="3366" y="76355"/>
                    <a:pt x="3285" y="74633"/>
                  </a:cubicBezTo>
                  <a:cubicBezTo>
                    <a:pt x="3205" y="73110"/>
                    <a:pt x="3085" y="71548"/>
                    <a:pt x="3005" y="70026"/>
                  </a:cubicBezTo>
                  <a:cubicBezTo>
                    <a:pt x="2845" y="67141"/>
                    <a:pt x="2685" y="64257"/>
                    <a:pt x="2524" y="61373"/>
                  </a:cubicBezTo>
                  <a:cubicBezTo>
                    <a:pt x="2364" y="59009"/>
                    <a:pt x="2244" y="56646"/>
                    <a:pt x="2084" y="54282"/>
                  </a:cubicBezTo>
                  <a:cubicBezTo>
                    <a:pt x="1683" y="47472"/>
                    <a:pt x="1282" y="40581"/>
                    <a:pt x="882" y="33811"/>
                  </a:cubicBezTo>
                  <a:cubicBezTo>
                    <a:pt x="521" y="27081"/>
                    <a:pt x="241" y="20311"/>
                    <a:pt x="441" y="13541"/>
                  </a:cubicBezTo>
                  <a:cubicBezTo>
                    <a:pt x="481" y="11858"/>
                    <a:pt x="561" y="10176"/>
                    <a:pt x="642" y="8493"/>
                  </a:cubicBezTo>
                  <a:cubicBezTo>
                    <a:pt x="722" y="6891"/>
                    <a:pt x="882" y="5328"/>
                    <a:pt x="1122" y="3806"/>
                  </a:cubicBezTo>
                  <a:cubicBezTo>
                    <a:pt x="1323" y="2364"/>
                    <a:pt x="1923" y="1042"/>
                    <a:pt x="28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1"/>
            <p:cNvSpPr/>
            <p:nvPr/>
          </p:nvSpPr>
          <p:spPr>
            <a:xfrm>
              <a:off x="1135677" y="2846888"/>
              <a:ext cx="347803" cy="461372"/>
            </a:xfrm>
            <a:custGeom>
              <a:avLst/>
              <a:gdLst/>
              <a:ahLst/>
              <a:cxnLst/>
              <a:rect l="l" t="t" r="r" b="b"/>
              <a:pathLst>
                <a:path w="24558" h="32577" extrusionOk="0">
                  <a:moveTo>
                    <a:pt x="6331" y="1"/>
                  </a:moveTo>
                  <a:cubicBezTo>
                    <a:pt x="5688" y="1"/>
                    <a:pt x="5051" y="106"/>
                    <a:pt x="4447" y="334"/>
                  </a:cubicBezTo>
                  <a:cubicBezTo>
                    <a:pt x="2284" y="1135"/>
                    <a:pt x="922" y="3178"/>
                    <a:pt x="481" y="5301"/>
                  </a:cubicBezTo>
                  <a:cubicBezTo>
                    <a:pt x="1" y="7464"/>
                    <a:pt x="241" y="9668"/>
                    <a:pt x="521" y="11831"/>
                  </a:cubicBezTo>
                  <a:cubicBezTo>
                    <a:pt x="1243" y="17680"/>
                    <a:pt x="2244" y="24089"/>
                    <a:pt x="6891" y="28055"/>
                  </a:cubicBezTo>
                  <a:cubicBezTo>
                    <a:pt x="9490" y="30329"/>
                    <a:pt x="14854" y="32577"/>
                    <a:pt x="19140" y="32577"/>
                  </a:cubicBezTo>
                  <a:cubicBezTo>
                    <a:pt x="20139" y="32577"/>
                    <a:pt x="21080" y="32454"/>
                    <a:pt x="21914" y="32181"/>
                  </a:cubicBezTo>
                  <a:cubicBezTo>
                    <a:pt x="22515" y="31981"/>
                    <a:pt x="23075" y="31661"/>
                    <a:pt x="23516" y="31260"/>
                  </a:cubicBezTo>
                  <a:lnTo>
                    <a:pt x="23636" y="31140"/>
                  </a:lnTo>
                  <a:cubicBezTo>
                    <a:pt x="24357" y="30259"/>
                    <a:pt x="24558" y="29057"/>
                    <a:pt x="24157" y="28015"/>
                  </a:cubicBezTo>
                  <a:cubicBezTo>
                    <a:pt x="24157" y="27975"/>
                    <a:pt x="24157" y="27935"/>
                    <a:pt x="24117" y="27895"/>
                  </a:cubicBezTo>
                  <a:cubicBezTo>
                    <a:pt x="23476" y="25772"/>
                    <a:pt x="21433" y="23528"/>
                    <a:pt x="19590" y="22807"/>
                  </a:cubicBezTo>
                  <a:cubicBezTo>
                    <a:pt x="17467" y="22006"/>
                    <a:pt x="14823" y="22006"/>
                    <a:pt x="13341" y="20324"/>
                  </a:cubicBezTo>
                  <a:cubicBezTo>
                    <a:pt x="11738" y="18441"/>
                    <a:pt x="12580" y="15757"/>
                    <a:pt x="13181" y="13433"/>
                  </a:cubicBezTo>
                  <a:cubicBezTo>
                    <a:pt x="14022" y="10349"/>
                    <a:pt x="14342" y="6944"/>
                    <a:pt x="12820" y="4059"/>
                  </a:cubicBezTo>
                  <a:cubicBezTo>
                    <a:pt x="12419" y="3218"/>
                    <a:pt x="11818" y="2497"/>
                    <a:pt x="11097" y="1896"/>
                  </a:cubicBezTo>
                  <a:lnTo>
                    <a:pt x="10897" y="1696"/>
                  </a:lnTo>
                  <a:cubicBezTo>
                    <a:pt x="9607" y="664"/>
                    <a:pt x="7948" y="1"/>
                    <a:pt x="6331" y="1"/>
                  </a:cubicBezTo>
                  <a:close/>
                </a:path>
              </a:pathLst>
            </a:custGeom>
            <a:solidFill>
              <a:srgbClr val="84B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1"/>
            <p:cNvSpPr/>
            <p:nvPr/>
          </p:nvSpPr>
          <p:spPr>
            <a:xfrm>
              <a:off x="1191846" y="2848913"/>
              <a:ext cx="278591" cy="440709"/>
            </a:xfrm>
            <a:custGeom>
              <a:avLst/>
              <a:gdLst/>
              <a:ahLst/>
              <a:cxnLst/>
              <a:rect l="l" t="t" r="r" b="b"/>
              <a:pathLst>
                <a:path w="19671" h="31118" extrusionOk="0">
                  <a:moveTo>
                    <a:pt x="2339" y="0"/>
                  </a:moveTo>
                  <a:cubicBezTo>
                    <a:pt x="2314" y="0"/>
                    <a:pt x="2284" y="10"/>
                    <a:pt x="2284" y="30"/>
                  </a:cubicBezTo>
                  <a:cubicBezTo>
                    <a:pt x="1082" y="3315"/>
                    <a:pt x="401" y="6760"/>
                    <a:pt x="201" y="10206"/>
                  </a:cubicBezTo>
                  <a:cubicBezTo>
                    <a:pt x="1" y="13330"/>
                    <a:pt x="401" y="16455"/>
                    <a:pt x="1363" y="19420"/>
                  </a:cubicBezTo>
                  <a:cubicBezTo>
                    <a:pt x="2244" y="22063"/>
                    <a:pt x="3766" y="24467"/>
                    <a:pt x="5809" y="26430"/>
                  </a:cubicBezTo>
                  <a:cubicBezTo>
                    <a:pt x="7973" y="28353"/>
                    <a:pt x="10577" y="29715"/>
                    <a:pt x="13421" y="30316"/>
                  </a:cubicBezTo>
                  <a:cubicBezTo>
                    <a:pt x="15424" y="30797"/>
                    <a:pt x="17467" y="31037"/>
                    <a:pt x="19550" y="31117"/>
                  </a:cubicBezTo>
                  <a:lnTo>
                    <a:pt x="19670" y="30997"/>
                  </a:lnTo>
                  <a:cubicBezTo>
                    <a:pt x="15023" y="30757"/>
                    <a:pt x="10336" y="29875"/>
                    <a:pt x="6691" y="26911"/>
                  </a:cubicBezTo>
                  <a:cubicBezTo>
                    <a:pt x="2164" y="23145"/>
                    <a:pt x="321" y="17096"/>
                    <a:pt x="401" y="11367"/>
                  </a:cubicBezTo>
                  <a:cubicBezTo>
                    <a:pt x="481" y="9445"/>
                    <a:pt x="682" y="7522"/>
                    <a:pt x="1042" y="5639"/>
                  </a:cubicBezTo>
                  <a:cubicBezTo>
                    <a:pt x="1403" y="3756"/>
                    <a:pt x="1924" y="1913"/>
                    <a:pt x="2364" y="30"/>
                  </a:cubicBezTo>
                  <a:cubicBezTo>
                    <a:pt x="2384" y="10"/>
                    <a:pt x="2364" y="0"/>
                    <a:pt x="23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1"/>
            <p:cNvSpPr/>
            <p:nvPr/>
          </p:nvSpPr>
          <p:spPr>
            <a:xfrm>
              <a:off x="1272416" y="2871460"/>
              <a:ext cx="205399" cy="372205"/>
            </a:xfrm>
            <a:custGeom>
              <a:avLst/>
              <a:gdLst/>
              <a:ahLst/>
              <a:cxnLst/>
              <a:rect l="l" t="t" r="r" b="b"/>
              <a:pathLst>
                <a:path w="14503" h="26281" extrusionOk="0">
                  <a:moveTo>
                    <a:pt x="1242" y="1"/>
                  </a:moveTo>
                  <a:cubicBezTo>
                    <a:pt x="1242" y="642"/>
                    <a:pt x="1202" y="1243"/>
                    <a:pt x="1162" y="1884"/>
                  </a:cubicBezTo>
                  <a:cubicBezTo>
                    <a:pt x="1082" y="3366"/>
                    <a:pt x="882" y="4808"/>
                    <a:pt x="681" y="6250"/>
                  </a:cubicBezTo>
                  <a:cubicBezTo>
                    <a:pt x="281" y="8974"/>
                    <a:pt x="0" y="11778"/>
                    <a:pt x="481" y="14503"/>
                  </a:cubicBezTo>
                  <a:cubicBezTo>
                    <a:pt x="1763" y="21273"/>
                    <a:pt x="7612" y="26200"/>
                    <a:pt x="14502" y="26280"/>
                  </a:cubicBezTo>
                  <a:cubicBezTo>
                    <a:pt x="14502" y="26240"/>
                    <a:pt x="14462" y="26200"/>
                    <a:pt x="14462" y="26160"/>
                  </a:cubicBezTo>
                  <a:cubicBezTo>
                    <a:pt x="7852" y="26000"/>
                    <a:pt x="2204" y="21393"/>
                    <a:pt x="761" y="14943"/>
                  </a:cubicBezTo>
                  <a:cubicBezTo>
                    <a:pt x="120" y="12219"/>
                    <a:pt x="441" y="9415"/>
                    <a:pt x="801" y="6691"/>
                  </a:cubicBezTo>
                  <a:cubicBezTo>
                    <a:pt x="1002" y="5168"/>
                    <a:pt x="1242" y="3646"/>
                    <a:pt x="1362" y="2124"/>
                  </a:cubicBezTo>
                  <a:cubicBezTo>
                    <a:pt x="1402" y="1483"/>
                    <a:pt x="1442" y="842"/>
                    <a:pt x="1442" y="201"/>
                  </a:cubicBezTo>
                  <a:lnTo>
                    <a:pt x="12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1"/>
            <p:cNvSpPr/>
            <p:nvPr/>
          </p:nvSpPr>
          <p:spPr>
            <a:xfrm>
              <a:off x="1536802" y="2485659"/>
              <a:ext cx="340991" cy="368197"/>
            </a:xfrm>
            <a:custGeom>
              <a:avLst/>
              <a:gdLst/>
              <a:ahLst/>
              <a:cxnLst/>
              <a:rect l="l" t="t" r="r" b="b"/>
              <a:pathLst>
                <a:path w="24077" h="25998" extrusionOk="0">
                  <a:moveTo>
                    <a:pt x="18468" y="1"/>
                  </a:moveTo>
                  <a:cubicBezTo>
                    <a:pt x="18268" y="1"/>
                    <a:pt x="18068" y="41"/>
                    <a:pt x="17867" y="81"/>
                  </a:cubicBezTo>
                  <a:cubicBezTo>
                    <a:pt x="15624" y="682"/>
                    <a:pt x="14422" y="3486"/>
                    <a:pt x="14142" y="6050"/>
                  </a:cubicBezTo>
                  <a:cubicBezTo>
                    <a:pt x="13821" y="8614"/>
                    <a:pt x="14061" y="11298"/>
                    <a:pt x="13220" y="13701"/>
                  </a:cubicBezTo>
                  <a:cubicBezTo>
                    <a:pt x="12459" y="16025"/>
                    <a:pt x="10576" y="17828"/>
                    <a:pt x="8213" y="18509"/>
                  </a:cubicBezTo>
                  <a:cubicBezTo>
                    <a:pt x="7505" y="18696"/>
                    <a:pt x="6775" y="18727"/>
                    <a:pt x="6041" y="18727"/>
                  </a:cubicBezTo>
                  <a:cubicBezTo>
                    <a:pt x="5673" y="18727"/>
                    <a:pt x="5305" y="18719"/>
                    <a:pt x="4938" y="18719"/>
                  </a:cubicBezTo>
                  <a:cubicBezTo>
                    <a:pt x="3836" y="18719"/>
                    <a:pt x="2744" y="18789"/>
                    <a:pt x="1723" y="19350"/>
                  </a:cubicBezTo>
                  <a:cubicBezTo>
                    <a:pt x="1523" y="19470"/>
                    <a:pt x="1322" y="19590"/>
                    <a:pt x="1122" y="19710"/>
                  </a:cubicBezTo>
                  <a:lnTo>
                    <a:pt x="1002" y="19871"/>
                  </a:lnTo>
                  <a:cubicBezTo>
                    <a:pt x="281" y="20472"/>
                    <a:pt x="0" y="21433"/>
                    <a:pt x="321" y="22314"/>
                  </a:cubicBezTo>
                  <a:cubicBezTo>
                    <a:pt x="321" y="22394"/>
                    <a:pt x="361" y="22434"/>
                    <a:pt x="361" y="22475"/>
                  </a:cubicBezTo>
                  <a:cubicBezTo>
                    <a:pt x="561" y="22995"/>
                    <a:pt x="802" y="23436"/>
                    <a:pt x="1162" y="23837"/>
                  </a:cubicBezTo>
                  <a:cubicBezTo>
                    <a:pt x="2885" y="25759"/>
                    <a:pt x="5689" y="25880"/>
                    <a:pt x="7972" y="25960"/>
                  </a:cubicBezTo>
                  <a:cubicBezTo>
                    <a:pt x="8645" y="25980"/>
                    <a:pt x="9328" y="25997"/>
                    <a:pt x="10015" y="25997"/>
                  </a:cubicBezTo>
                  <a:cubicBezTo>
                    <a:pt x="13380" y="25997"/>
                    <a:pt x="16814" y="25591"/>
                    <a:pt x="19309" y="23196"/>
                  </a:cubicBezTo>
                  <a:cubicBezTo>
                    <a:pt x="20631" y="21794"/>
                    <a:pt x="21593" y="20111"/>
                    <a:pt x="22114" y="18308"/>
                  </a:cubicBezTo>
                  <a:lnTo>
                    <a:pt x="22234" y="17787"/>
                  </a:lnTo>
                  <a:cubicBezTo>
                    <a:pt x="22755" y="15865"/>
                    <a:pt x="23155" y="13942"/>
                    <a:pt x="23355" y="11979"/>
                  </a:cubicBezTo>
                  <a:cubicBezTo>
                    <a:pt x="23756" y="9375"/>
                    <a:pt x="24077" y="6611"/>
                    <a:pt x="23275" y="4127"/>
                  </a:cubicBezTo>
                  <a:cubicBezTo>
                    <a:pt x="22594" y="1924"/>
                    <a:pt x="20711" y="1"/>
                    <a:pt x="18708" y="1"/>
                  </a:cubicBezTo>
                  <a:close/>
                </a:path>
              </a:pathLst>
            </a:custGeom>
            <a:solidFill>
              <a:srgbClr val="84B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1"/>
            <p:cNvSpPr/>
            <p:nvPr/>
          </p:nvSpPr>
          <p:spPr>
            <a:xfrm>
              <a:off x="1550978" y="2485659"/>
              <a:ext cx="261001" cy="291294"/>
            </a:xfrm>
            <a:custGeom>
              <a:avLst/>
              <a:gdLst/>
              <a:ahLst/>
              <a:cxnLst/>
              <a:rect l="l" t="t" r="r" b="b"/>
              <a:pathLst>
                <a:path w="18429" h="20568" extrusionOk="0">
                  <a:moveTo>
                    <a:pt x="17467" y="1"/>
                  </a:moveTo>
                  <a:cubicBezTo>
                    <a:pt x="17788" y="1483"/>
                    <a:pt x="17988" y="2965"/>
                    <a:pt x="18068" y="4487"/>
                  </a:cubicBezTo>
                  <a:cubicBezTo>
                    <a:pt x="18228" y="7172"/>
                    <a:pt x="17908" y="9896"/>
                    <a:pt x="17107" y="12500"/>
                  </a:cubicBezTo>
                  <a:cubicBezTo>
                    <a:pt x="16385" y="14943"/>
                    <a:pt x="14823" y="17066"/>
                    <a:pt x="12660" y="18509"/>
                  </a:cubicBezTo>
                  <a:cubicBezTo>
                    <a:pt x="10521" y="19753"/>
                    <a:pt x="8081" y="20393"/>
                    <a:pt x="5595" y="20393"/>
                  </a:cubicBezTo>
                  <a:cubicBezTo>
                    <a:pt x="5520" y="20393"/>
                    <a:pt x="5444" y="20393"/>
                    <a:pt x="5369" y="20391"/>
                  </a:cubicBezTo>
                  <a:cubicBezTo>
                    <a:pt x="3606" y="20351"/>
                    <a:pt x="1844" y="20111"/>
                    <a:pt x="121" y="19710"/>
                  </a:cubicBezTo>
                  <a:lnTo>
                    <a:pt x="1" y="19871"/>
                  </a:lnTo>
                  <a:cubicBezTo>
                    <a:pt x="1858" y="20279"/>
                    <a:pt x="3757" y="20567"/>
                    <a:pt x="5640" y="20567"/>
                  </a:cubicBezTo>
                  <a:cubicBezTo>
                    <a:pt x="7820" y="20567"/>
                    <a:pt x="9977" y="20181"/>
                    <a:pt x="12019" y="19150"/>
                  </a:cubicBezTo>
                  <a:cubicBezTo>
                    <a:pt x="14262" y="17948"/>
                    <a:pt x="15985" y="15985"/>
                    <a:pt x="16946" y="13621"/>
                  </a:cubicBezTo>
                  <a:cubicBezTo>
                    <a:pt x="17948" y="11057"/>
                    <a:pt x="18429" y="8333"/>
                    <a:pt x="18348" y="5609"/>
                  </a:cubicBezTo>
                  <a:cubicBezTo>
                    <a:pt x="18348" y="3726"/>
                    <a:pt x="18108" y="1844"/>
                    <a:pt x="17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1"/>
            <p:cNvSpPr/>
            <p:nvPr/>
          </p:nvSpPr>
          <p:spPr>
            <a:xfrm>
              <a:off x="1541334" y="2737568"/>
              <a:ext cx="310357" cy="85938"/>
            </a:xfrm>
            <a:custGeom>
              <a:avLst/>
              <a:gdLst/>
              <a:ahLst/>
              <a:cxnLst/>
              <a:rect l="l" t="t" r="r" b="b"/>
              <a:pathLst>
                <a:path w="21914" h="6068" extrusionOk="0">
                  <a:moveTo>
                    <a:pt x="21914" y="0"/>
                  </a:moveTo>
                  <a:cubicBezTo>
                    <a:pt x="18394" y="3801"/>
                    <a:pt x="13453" y="5933"/>
                    <a:pt x="8338" y="5933"/>
                  </a:cubicBezTo>
                  <a:cubicBezTo>
                    <a:pt x="7631" y="5933"/>
                    <a:pt x="6921" y="5892"/>
                    <a:pt x="6210" y="5809"/>
                  </a:cubicBezTo>
                  <a:cubicBezTo>
                    <a:pt x="4087" y="5569"/>
                    <a:pt x="2004" y="5128"/>
                    <a:pt x="1" y="4527"/>
                  </a:cubicBezTo>
                  <a:lnTo>
                    <a:pt x="1" y="4527"/>
                  </a:lnTo>
                  <a:cubicBezTo>
                    <a:pt x="1" y="4607"/>
                    <a:pt x="41" y="4647"/>
                    <a:pt x="41" y="4688"/>
                  </a:cubicBezTo>
                  <a:cubicBezTo>
                    <a:pt x="2842" y="5488"/>
                    <a:pt x="5713" y="6067"/>
                    <a:pt x="8580" y="6067"/>
                  </a:cubicBezTo>
                  <a:cubicBezTo>
                    <a:pt x="10591" y="6067"/>
                    <a:pt x="12601" y="5782"/>
                    <a:pt x="14583" y="5088"/>
                  </a:cubicBezTo>
                  <a:cubicBezTo>
                    <a:pt x="17307" y="4127"/>
                    <a:pt x="19751" y="2564"/>
                    <a:pt x="21794" y="521"/>
                  </a:cubicBezTo>
                  <a:lnTo>
                    <a:pt x="219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1"/>
            <p:cNvSpPr/>
            <p:nvPr/>
          </p:nvSpPr>
          <p:spPr>
            <a:xfrm>
              <a:off x="1231557" y="3581228"/>
              <a:ext cx="521987" cy="503250"/>
            </a:xfrm>
            <a:custGeom>
              <a:avLst/>
              <a:gdLst/>
              <a:ahLst/>
              <a:cxnLst/>
              <a:rect l="l" t="t" r="r" b="b"/>
              <a:pathLst>
                <a:path w="36857" h="35534" extrusionOk="0">
                  <a:moveTo>
                    <a:pt x="1" y="0"/>
                  </a:moveTo>
                  <a:lnTo>
                    <a:pt x="2565" y="35533"/>
                  </a:lnTo>
                  <a:lnTo>
                    <a:pt x="34292" y="35533"/>
                  </a:lnTo>
                  <a:lnTo>
                    <a:pt x="368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1"/>
            <p:cNvSpPr/>
            <p:nvPr/>
          </p:nvSpPr>
          <p:spPr>
            <a:xfrm>
              <a:off x="1163478" y="3442790"/>
              <a:ext cx="658146" cy="153762"/>
            </a:xfrm>
            <a:custGeom>
              <a:avLst/>
              <a:gdLst/>
              <a:ahLst/>
              <a:cxnLst/>
              <a:rect l="l" t="t" r="r" b="b"/>
              <a:pathLst>
                <a:path w="46471" h="10857" extrusionOk="0">
                  <a:moveTo>
                    <a:pt x="1" y="0"/>
                  </a:moveTo>
                  <a:lnTo>
                    <a:pt x="1082" y="10857"/>
                  </a:lnTo>
                  <a:lnTo>
                    <a:pt x="45389" y="10857"/>
                  </a:lnTo>
                  <a:lnTo>
                    <a:pt x="464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1"/>
            <p:cNvSpPr/>
            <p:nvPr/>
          </p:nvSpPr>
          <p:spPr>
            <a:xfrm>
              <a:off x="3405090" y="4041906"/>
              <a:ext cx="773315" cy="395743"/>
            </a:xfrm>
            <a:custGeom>
              <a:avLst/>
              <a:gdLst/>
              <a:ahLst/>
              <a:cxnLst/>
              <a:rect l="l" t="t" r="r" b="b"/>
              <a:pathLst>
                <a:path w="54603" h="27943" extrusionOk="0">
                  <a:moveTo>
                    <a:pt x="43186" y="1"/>
                  </a:moveTo>
                  <a:cubicBezTo>
                    <a:pt x="31007" y="15504"/>
                    <a:pt x="21433" y="17427"/>
                    <a:pt x="4648" y="21513"/>
                  </a:cubicBezTo>
                  <a:cubicBezTo>
                    <a:pt x="2204" y="22234"/>
                    <a:pt x="1" y="23036"/>
                    <a:pt x="321" y="23717"/>
                  </a:cubicBezTo>
                  <a:cubicBezTo>
                    <a:pt x="485" y="24077"/>
                    <a:pt x="889" y="24169"/>
                    <a:pt x="1381" y="24169"/>
                  </a:cubicBezTo>
                  <a:cubicBezTo>
                    <a:pt x="1492" y="24169"/>
                    <a:pt x="1606" y="24165"/>
                    <a:pt x="1723" y="24157"/>
                  </a:cubicBezTo>
                  <a:lnTo>
                    <a:pt x="1723" y="24157"/>
                  </a:lnTo>
                  <a:cubicBezTo>
                    <a:pt x="1563" y="24197"/>
                    <a:pt x="1403" y="24277"/>
                    <a:pt x="1283" y="24318"/>
                  </a:cubicBezTo>
                  <a:cubicBezTo>
                    <a:pt x="722" y="24638"/>
                    <a:pt x="321" y="25199"/>
                    <a:pt x="562" y="25639"/>
                  </a:cubicBezTo>
                  <a:cubicBezTo>
                    <a:pt x="795" y="26140"/>
                    <a:pt x="1558" y="26252"/>
                    <a:pt x="2362" y="26252"/>
                  </a:cubicBezTo>
                  <a:cubicBezTo>
                    <a:pt x="2522" y="26252"/>
                    <a:pt x="2685" y="26247"/>
                    <a:pt x="2845" y="26240"/>
                  </a:cubicBezTo>
                  <a:cubicBezTo>
                    <a:pt x="3767" y="26200"/>
                    <a:pt x="4327" y="26000"/>
                    <a:pt x="5449" y="25880"/>
                  </a:cubicBezTo>
                  <a:lnTo>
                    <a:pt x="5449" y="25880"/>
                  </a:lnTo>
                  <a:cubicBezTo>
                    <a:pt x="4127" y="26361"/>
                    <a:pt x="2204" y="26761"/>
                    <a:pt x="2445" y="27402"/>
                  </a:cubicBezTo>
                  <a:cubicBezTo>
                    <a:pt x="2593" y="27797"/>
                    <a:pt x="3533" y="27942"/>
                    <a:pt x="4801" y="27942"/>
                  </a:cubicBezTo>
                  <a:cubicBezTo>
                    <a:pt x="6617" y="27942"/>
                    <a:pt x="9104" y="27645"/>
                    <a:pt x="10897" y="27362"/>
                  </a:cubicBezTo>
                  <a:cubicBezTo>
                    <a:pt x="14863" y="26761"/>
                    <a:pt x="21593" y="26361"/>
                    <a:pt x="28884" y="24358"/>
                  </a:cubicBezTo>
                  <a:cubicBezTo>
                    <a:pt x="35014" y="22675"/>
                    <a:pt x="41463" y="19871"/>
                    <a:pt x="47032" y="14903"/>
                  </a:cubicBezTo>
                  <a:cubicBezTo>
                    <a:pt x="50036" y="12219"/>
                    <a:pt x="52600" y="9015"/>
                    <a:pt x="54603" y="5529"/>
                  </a:cubicBezTo>
                  <a:lnTo>
                    <a:pt x="43186" y="1"/>
                  </a:ln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1"/>
            <p:cNvSpPr/>
            <p:nvPr/>
          </p:nvSpPr>
          <p:spPr>
            <a:xfrm>
              <a:off x="3364246" y="3940927"/>
              <a:ext cx="563965" cy="348256"/>
            </a:xfrm>
            <a:custGeom>
              <a:avLst/>
              <a:gdLst/>
              <a:ahLst/>
              <a:cxnLst/>
              <a:rect l="l" t="t" r="r" b="b"/>
              <a:pathLst>
                <a:path w="39821" h="24590" extrusionOk="0">
                  <a:moveTo>
                    <a:pt x="34012" y="0"/>
                  </a:moveTo>
                  <a:cubicBezTo>
                    <a:pt x="26560" y="9094"/>
                    <a:pt x="15664" y="15864"/>
                    <a:pt x="3366" y="18989"/>
                  </a:cubicBezTo>
                  <a:cubicBezTo>
                    <a:pt x="1603" y="19470"/>
                    <a:pt x="0" y="20151"/>
                    <a:pt x="241" y="20791"/>
                  </a:cubicBezTo>
                  <a:cubicBezTo>
                    <a:pt x="381" y="21092"/>
                    <a:pt x="742" y="21192"/>
                    <a:pt x="1157" y="21192"/>
                  </a:cubicBezTo>
                  <a:cubicBezTo>
                    <a:pt x="1229" y="21192"/>
                    <a:pt x="1302" y="21189"/>
                    <a:pt x="1376" y="21184"/>
                  </a:cubicBezTo>
                  <a:lnTo>
                    <a:pt x="1376" y="21184"/>
                  </a:lnTo>
                  <a:cubicBezTo>
                    <a:pt x="1234" y="21234"/>
                    <a:pt x="1096" y="21291"/>
                    <a:pt x="962" y="21352"/>
                  </a:cubicBezTo>
                  <a:cubicBezTo>
                    <a:pt x="521" y="21553"/>
                    <a:pt x="321" y="22073"/>
                    <a:pt x="481" y="22514"/>
                  </a:cubicBezTo>
                  <a:cubicBezTo>
                    <a:pt x="722" y="23075"/>
                    <a:pt x="1523" y="23115"/>
                    <a:pt x="2164" y="23115"/>
                  </a:cubicBezTo>
                  <a:cubicBezTo>
                    <a:pt x="2845" y="23115"/>
                    <a:pt x="3285" y="22955"/>
                    <a:pt x="4087" y="22875"/>
                  </a:cubicBezTo>
                  <a:lnTo>
                    <a:pt x="4087" y="22875"/>
                  </a:lnTo>
                  <a:cubicBezTo>
                    <a:pt x="3125" y="23275"/>
                    <a:pt x="1723" y="23596"/>
                    <a:pt x="1923" y="24157"/>
                  </a:cubicBezTo>
                  <a:cubicBezTo>
                    <a:pt x="2028" y="24471"/>
                    <a:pt x="2643" y="24590"/>
                    <a:pt x="3486" y="24590"/>
                  </a:cubicBezTo>
                  <a:cubicBezTo>
                    <a:pt x="4899" y="24590"/>
                    <a:pt x="6954" y="24257"/>
                    <a:pt x="8333" y="23956"/>
                  </a:cubicBezTo>
                  <a:cubicBezTo>
                    <a:pt x="20391" y="21473"/>
                    <a:pt x="33531" y="15664"/>
                    <a:pt x="39820" y="6290"/>
                  </a:cubicBezTo>
                  <a:lnTo>
                    <a:pt x="34012" y="0"/>
                  </a:ln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1"/>
            <p:cNvSpPr/>
            <p:nvPr/>
          </p:nvSpPr>
          <p:spPr>
            <a:xfrm>
              <a:off x="3707488" y="3458467"/>
              <a:ext cx="1224376" cy="948264"/>
            </a:xfrm>
            <a:custGeom>
              <a:avLst/>
              <a:gdLst/>
              <a:ahLst/>
              <a:cxnLst/>
              <a:rect l="l" t="t" r="r" b="b"/>
              <a:pathLst>
                <a:path w="86452" h="66956" extrusionOk="0">
                  <a:moveTo>
                    <a:pt x="67204" y="0"/>
                  </a:moveTo>
                  <a:cubicBezTo>
                    <a:pt x="62676" y="0"/>
                    <a:pt x="58076" y="1254"/>
                    <a:pt x="53642" y="2859"/>
                  </a:cubicBezTo>
                  <a:cubicBezTo>
                    <a:pt x="52240" y="3380"/>
                    <a:pt x="50878" y="3941"/>
                    <a:pt x="49515" y="4502"/>
                  </a:cubicBezTo>
                  <a:cubicBezTo>
                    <a:pt x="41183" y="7947"/>
                    <a:pt x="33091" y="11793"/>
                    <a:pt x="25159" y="16039"/>
                  </a:cubicBezTo>
                  <a:cubicBezTo>
                    <a:pt x="20552" y="18523"/>
                    <a:pt x="15985" y="21127"/>
                    <a:pt x="11538" y="23891"/>
                  </a:cubicBezTo>
                  <a:cubicBezTo>
                    <a:pt x="7693" y="26214"/>
                    <a:pt x="4368" y="28738"/>
                    <a:pt x="1804" y="31903"/>
                  </a:cubicBezTo>
                  <a:cubicBezTo>
                    <a:pt x="1" y="34106"/>
                    <a:pt x="4207" y="43641"/>
                    <a:pt x="5850" y="45844"/>
                  </a:cubicBezTo>
                  <a:cubicBezTo>
                    <a:pt x="8614" y="49489"/>
                    <a:pt x="11458" y="53095"/>
                    <a:pt x="15584" y="55378"/>
                  </a:cubicBezTo>
                  <a:cubicBezTo>
                    <a:pt x="18349" y="56820"/>
                    <a:pt x="21393" y="57702"/>
                    <a:pt x="24518" y="57942"/>
                  </a:cubicBezTo>
                  <a:cubicBezTo>
                    <a:pt x="25442" y="58030"/>
                    <a:pt x="26356" y="58073"/>
                    <a:pt x="27258" y="58073"/>
                  </a:cubicBezTo>
                  <a:cubicBezTo>
                    <a:pt x="35782" y="58073"/>
                    <a:pt x="43309" y="54232"/>
                    <a:pt x="49395" y="48328"/>
                  </a:cubicBezTo>
                  <a:lnTo>
                    <a:pt x="49475" y="48248"/>
                  </a:lnTo>
                  <a:cubicBezTo>
                    <a:pt x="52159" y="45644"/>
                    <a:pt x="54803" y="43040"/>
                    <a:pt x="57247" y="40195"/>
                  </a:cubicBezTo>
                  <a:cubicBezTo>
                    <a:pt x="57768" y="39595"/>
                    <a:pt x="58289" y="38954"/>
                    <a:pt x="58769" y="38313"/>
                  </a:cubicBezTo>
                  <a:cubicBezTo>
                    <a:pt x="59811" y="40516"/>
                    <a:pt x="61614" y="42319"/>
                    <a:pt x="63817" y="43320"/>
                  </a:cubicBezTo>
                  <a:cubicBezTo>
                    <a:pt x="64819" y="43761"/>
                    <a:pt x="65860" y="44001"/>
                    <a:pt x="66822" y="44482"/>
                  </a:cubicBezTo>
                  <a:cubicBezTo>
                    <a:pt x="70427" y="46325"/>
                    <a:pt x="71669" y="50932"/>
                    <a:pt x="70747" y="54777"/>
                  </a:cubicBezTo>
                  <a:cubicBezTo>
                    <a:pt x="70387" y="56139"/>
                    <a:pt x="69866" y="57461"/>
                    <a:pt x="69185" y="58663"/>
                  </a:cubicBezTo>
                  <a:cubicBezTo>
                    <a:pt x="68144" y="59705"/>
                    <a:pt x="66902" y="60546"/>
                    <a:pt x="65580" y="61187"/>
                  </a:cubicBezTo>
                  <a:cubicBezTo>
                    <a:pt x="64378" y="61708"/>
                    <a:pt x="63056" y="62148"/>
                    <a:pt x="62335" y="63190"/>
                  </a:cubicBezTo>
                  <a:cubicBezTo>
                    <a:pt x="62094" y="63510"/>
                    <a:pt x="62014" y="63871"/>
                    <a:pt x="62094" y="64232"/>
                  </a:cubicBezTo>
                  <a:cubicBezTo>
                    <a:pt x="62200" y="64477"/>
                    <a:pt x="62427" y="64600"/>
                    <a:pt x="62671" y="64600"/>
                  </a:cubicBezTo>
                  <a:cubicBezTo>
                    <a:pt x="62705" y="64600"/>
                    <a:pt x="62740" y="64597"/>
                    <a:pt x="62775" y="64592"/>
                  </a:cubicBezTo>
                  <a:lnTo>
                    <a:pt x="62775" y="64592"/>
                  </a:lnTo>
                  <a:cubicBezTo>
                    <a:pt x="62455" y="64832"/>
                    <a:pt x="62295" y="65273"/>
                    <a:pt x="62415" y="65674"/>
                  </a:cubicBezTo>
                  <a:cubicBezTo>
                    <a:pt x="62601" y="66083"/>
                    <a:pt x="63028" y="66319"/>
                    <a:pt x="63473" y="66319"/>
                  </a:cubicBezTo>
                  <a:cubicBezTo>
                    <a:pt x="63507" y="66319"/>
                    <a:pt x="63542" y="66318"/>
                    <a:pt x="63577" y="66315"/>
                  </a:cubicBezTo>
                  <a:cubicBezTo>
                    <a:pt x="63977" y="66235"/>
                    <a:pt x="64378" y="66114"/>
                    <a:pt x="64738" y="65874"/>
                  </a:cubicBezTo>
                  <a:lnTo>
                    <a:pt x="64738" y="65874"/>
                  </a:lnTo>
                  <a:cubicBezTo>
                    <a:pt x="64538" y="66034"/>
                    <a:pt x="64498" y="66315"/>
                    <a:pt x="64578" y="66515"/>
                  </a:cubicBezTo>
                  <a:cubicBezTo>
                    <a:pt x="64738" y="66795"/>
                    <a:pt x="65019" y="66956"/>
                    <a:pt x="65339" y="66956"/>
                  </a:cubicBezTo>
                  <a:cubicBezTo>
                    <a:pt x="65620" y="66956"/>
                    <a:pt x="65940" y="66916"/>
                    <a:pt x="66221" y="66795"/>
                  </a:cubicBezTo>
                  <a:cubicBezTo>
                    <a:pt x="68624" y="66034"/>
                    <a:pt x="70787" y="64632"/>
                    <a:pt x="72550" y="62789"/>
                  </a:cubicBezTo>
                  <a:cubicBezTo>
                    <a:pt x="73271" y="61988"/>
                    <a:pt x="73872" y="61107"/>
                    <a:pt x="74273" y="60105"/>
                  </a:cubicBezTo>
                  <a:cubicBezTo>
                    <a:pt x="74593" y="59785"/>
                    <a:pt x="74874" y="59424"/>
                    <a:pt x="75114" y="59064"/>
                  </a:cubicBezTo>
                  <a:cubicBezTo>
                    <a:pt x="77558" y="55779"/>
                    <a:pt x="78359" y="51573"/>
                    <a:pt x="77397" y="47607"/>
                  </a:cubicBezTo>
                  <a:cubicBezTo>
                    <a:pt x="76957" y="45724"/>
                    <a:pt x="76075" y="43961"/>
                    <a:pt x="75915" y="42038"/>
                  </a:cubicBezTo>
                  <a:cubicBezTo>
                    <a:pt x="75795" y="40476"/>
                    <a:pt x="76035" y="38954"/>
                    <a:pt x="76636" y="37511"/>
                  </a:cubicBezTo>
                  <a:cubicBezTo>
                    <a:pt x="77197" y="36189"/>
                    <a:pt x="77878" y="34907"/>
                    <a:pt x="78719" y="33746"/>
                  </a:cubicBezTo>
                  <a:cubicBezTo>
                    <a:pt x="80482" y="31302"/>
                    <a:pt x="82565" y="29099"/>
                    <a:pt x="84047" y="26495"/>
                  </a:cubicBezTo>
                  <a:cubicBezTo>
                    <a:pt x="85690" y="23530"/>
                    <a:pt x="86451" y="20205"/>
                    <a:pt x="86251" y="16840"/>
                  </a:cubicBezTo>
                  <a:cubicBezTo>
                    <a:pt x="86171" y="14958"/>
                    <a:pt x="85730" y="13075"/>
                    <a:pt x="85009" y="11312"/>
                  </a:cubicBezTo>
                  <a:cubicBezTo>
                    <a:pt x="82886" y="6345"/>
                    <a:pt x="78679" y="2579"/>
                    <a:pt x="73552" y="936"/>
                  </a:cubicBezTo>
                  <a:cubicBezTo>
                    <a:pt x="71469" y="281"/>
                    <a:pt x="69344" y="0"/>
                    <a:pt x="67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1"/>
            <p:cNvSpPr/>
            <p:nvPr/>
          </p:nvSpPr>
          <p:spPr>
            <a:xfrm>
              <a:off x="4045065" y="3498392"/>
              <a:ext cx="481128" cy="484018"/>
            </a:xfrm>
            <a:custGeom>
              <a:avLst/>
              <a:gdLst/>
              <a:ahLst/>
              <a:cxnLst/>
              <a:rect l="l" t="t" r="r" b="b"/>
              <a:pathLst>
                <a:path w="33972" h="34176" extrusionOk="0">
                  <a:moveTo>
                    <a:pt x="29846" y="0"/>
                  </a:moveTo>
                  <a:cubicBezTo>
                    <a:pt x="28444" y="481"/>
                    <a:pt x="27082" y="1042"/>
                    <a:pt x="25720" y="1603"/>
                  </a:cubicBezTo>
                  <a:cubicBezTo>
                    <a:pt x="17427" y="5048"/>
                    <a:pt x="9295" y="8934"/>
                    <a:pt x="1363" y="13180"/>
                  </a:cubicBezTo>
                  <a:cubicBezTo>
                    <a:pt x="442" y="15584"/>
                    <a:pt x="1" y="18107"/>
                    <a:pt x="41" y="20671"/>
                  </a:cubicBezTo>
                  <a:cubicBezTo>
                    <a:pt x="81" y="20711"/>
                    <a:pt x="81" y="20792"/>
                    <a:pt x="121" y="20832"/>
                  </a:cubicBezTo>
                  <a:cubicBezTo>
                    <a:pt x="922" y="22113"/>
                    <a:pt x="2645" y="22634"/>
                    <a:pt x="3847" y="23516"/>
                  </a:cubicBezTo>
                  <a:cubicBezTo>
                    <a:pt x="5369" y="24677"/>
                    <a:pt x="6651" y="26160"/>
                    <a:pt x="7492" y="27882"/>
                  </a:cubicBezTo>
                  <a:cubicBezTo>
                    <a:pt x="8253" y="29565"/>
                    <a:pt x="8173" y="32890"/>
                    <a:pt x="10056" y="33851"/>
                  </a:cubicBezTo>
                  <a:cubicBezTo>
                    <a:pt x="10376" y="33971"/>
                    <a:pt x="10697" y="34092"/>
                    <a:pt x="11057" y="34092"/>
                  </a:cubicBezTo>
                  <a:cubicBezTo>
                    <a:pt x="11528" y="34148"/>
                    <a:pt x="12000" y="34175"/>
                    <a:pt x="12470" y="34175"/>
                  </a:cubicBezTo>
                  <a:cubicBezTo>
                    <a:pt x="17674" y="34175"/>
                    <a:pt x="22664" y="30793"/>
                    <a:pt x="24317" y="25759"/>
                  </a:cubicBezTo>
                  <a:cubicBezTo>
                    <a:pt x="25279" y="22754"/>
                    <a:pt x="25079" y="19389"/>
                    <a:pt x="26601" y="16665"/>
                  </a:cubicBezTo>
                  <a:cubicBezTo>
                    <a:pt x="28323" y="13541"/>
                    <a:pt x="31929" y="11658"/>
                    <a:pt x="33011" y="8293"/>
                  </a:cubicBezTo>
                  <a:cubicBezTo>
                    <a:pt x="33972" y="5368"/>
                    <a:pt x="32530" y="2003"/>
                    <a:pt x="30086" y="160"/>
                  </a:cubicBezTo>
                  <a:lnTo>
                    <a:pt x="298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1"/>
            <p:cNvSpPr/>
            <p:nvPr/>
          </p:nvSpPr>
          <p:spPr>
            <a:xfrm>
              <a:off x="3397145" y="3557435"/>
              <a:ext cx="998003" cy="529876"/>
            </a:xfrm>
            <a:custGeom>
              <a:avLst/>
              <a:gdLst/>
              <a:ahLst/>
              <a:cxnLst/>
              <a:rect l="l" t="t" r="r" b="b"/>
              <a:pathLst>
                <a:path w="70468" h="37414" extrusionOk="0">
                  <a:moveTo>
                    <a:pt x="10172" y="1"/>
                  </a:moveTo>
                  <a:cubicBezTo>
                    <a:pt x="6357" y="1"/>
                    <a:pt x="3846" y="1051"/>
                    <a:pt x="2525" y="5205"/>
                  </a:cubicBezTo>
                  <a:cubicBezTo>
                    <a:pt x="1" y="13057"/>
                    <a:pt x="2525" y="15260"/>
                    <a:pt x="10697" y="21229"/>
                  </a:cubicBezTo>
                  <a:cubicBezTo>
                    <a:pt x="18869" y="27238"/>
                    <a:pt x="27883" y="37414"/>
                    <a:pt x="27883" y="37414"/>
                  </a:cubicBezTo>
                  <a:lnTo>
                    <a:pt x="48073" y="29201"/>
                  </a:lnTo>
                  <a:cubicBezTo>
                    <a:pt x="50237" y="28240"/>
                    <a:pt x="52240" y="26798"/>
                    <a:pt x="53842" y="24995"/>
                  </a:cubicBezTo>
                  <a:cubicBezTo>
                    <a:pt x="61373" y="22832"/>
                    <a:pt x="70467" y="18425"/>
                    <a:pt x="70267" y="16062"/>
                  </a:cubicBezTo>
                  <a:cubicBezTo>
                    <a:pt x="70106" y="13738"/>
                    <a:pt x="54243" y="12576"/>
                    <a:pt x="54243" y="12576"/>
                  </a:cubicBezTo>
                  <a:lnTo>
                    <a:pt x="52240" y="9572"/>
                  </a:lnTo>
                  <a:cubicBezTo>
                    <a:pt x="52240" y="9572"/>
                    <a:pt x="59931" y="5726"/>
                    <a:pt x="59090" y="3563"/>
                  </a:cubicBezTo>
                  <a:cubicBezTo>
                    <a:pt x="58876" y="3012"/>
                    <a:pt x="57882" y="2807"/>
                    <a:pt x="56519" y="2807"/>
                  </a:cubicBezTo>
                  <a:cubicBezTo>
                    <a:pt x="52532" y="2807"/>
                    <a:pt x="45389" y="4564"/>
                    <a:pt x="45389" y="4564"/>
                  </a:cubicBezTo>
                  <a:cubicBezTo>
                    <a:pt x="43066" y="3723"/>
                    <a:pt x="35054" y="1560"/>
                    <a:pt x="23356" y="1039"/>
                  </a:cubicBezTo>
                  <a:cubicBezTo>
                    <a:pt x="17899" y="814"/>
                    <a:pt x="13530" y="1"/>
                    <a:pt x="10172"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1"/>
            <p:cNvSpPr/>
            <p:nvPr/>
          </p:nvSpPr>
          <p:spPr>
            <a:xfrm>
              <a:off x="3787492" y="3632751"/>
              <a:ext cx="317169" cy="219264"/>
            </a:xfrm>
            <a:custGeom>
              <a:avLst/>
              <a:gdLst/>
              <a:ahLst/>
              <a:cxnLst/>
              <a:rect l="l" t="t" r="r" b="b"/>
              <a:pathLst>
                <a:path w="22395" h="15482" extrusionOk="0">
                  <a:moveTo>
                    <a:pt x="8605" y="1"/>
                  </a:moveTo>
                  <a:cubicBezTo>
                    <a:pt x="6530" y="1"/>
                    <a:pt x="4509" y="638"/>
                    <a:pt x="2845" y="1810"/>
                  </a:cubicBezTo>
                  <a:cubicBezTo>
                    <a:pt x="1002" y="3092"/>
                    <a:pt x="0" y="5175"/>
                    <a:pt x="81" y="7419"/>
                  </a:cubicBezTo>
                  <a:cubicBezTo>
                    <a:pt x="241" y="9502"/>
                    <a:pt x="1643" y="11345"/>
                    <a:pt x="3366" y="12546"/>
                  </a:cubicBezTo>
                  <a:cubicBezTo>
                    <a:pt x="5617" y="14138"/>
                    <a:pt x="8589" y="15481"/>
                    <a:pt x="11404" y="15481"/>
                  </a:cubicBezTo>
                  <a:cubicBezTo>
                    <a:pt x="12345" y="15481"/>
                    <a:pt x="13269" y="15331"/>
                    <a:pt x="14142" y="14990"/>
                  </a:cubicBezTo>
                  <a:lnTo>
                    <a:pt x="19510" y="12827"/>
                  </a:lnTo>
                  <a:cubicBezTo>
                    <a:pt x="20231" y="12626"/>
                    <a:pt x="20872" y="12226"/>
                    <a:pt x="21393" y="11705"/>
                  </a:cubicBezTo>
                  <a:cubicBezTo>
                    <a:pt x="22394" y="10503"/>
                    <a:pt x="21913" y="8701"/>
                    <a:pt x="21192" y="7339"/>
                  </a:cubicBezTo>
                  <a:cubicBezTo>
                    <a:pt x="18709" y="2892"/>
                    <a:pt x="14062" y="128"/>
                    <a:pt x="8974" y="8"/>
                  </a:cubicBezTo>
                  <a:cubicBezTo>
                    <a:pt x="8851" y="3"/>
                    <a:pt x="8728" y="1"/>
                    <a:pt x="86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1"/>
            <p:cNvSpPr/>
            <p:nvPr/>
          </p:nvSpPr>
          <p:spPr>
            <a:xfrm>
              <a:off x="3556572" y="3748586"/>
              <a:ext cx="188942" cy="276098"/>
            </a:xfrm>
            <a:custGeom>
              <a:avLst/>
              <a:gdLst/>
              <a:ahLst/>
              <a:cxnLst/>
              <a:rect l="l" t="t" r="r" b="b"/>
              <a:pathLst>
                <a:path w="13341" h="19495" extrusionOk="0">
                  <a:moveTo>
                    <a:pt x="8213" y="1"/>
                  </a:moveTo>
                  <a:cubicBezTo>
                    <a:pt x="7212" y="401"/>
                    <a:pt x="6170" y="602"/>
                    <a:pt x="5089" y="642"/>
                  </a:cubicBezTo>
                  <a:cubicBezTo>
                    <a:pt x="4340" y="697"/>
                    <a:pt x="3508" y="785"/>
                    <a:pt x="2692" y="785"/>
                  </a:cubicBezTo>
                  <a:cubicBezTo>
                    <a:pt x="1717" y="785"/>
                    <a:pt x="764" y="659"/>
                    <a:pt x="1" y="201"/>
                  </a:cubicBezTo>
                  <a:lnTo>
                    <a:pt x="1" y="201"/>
                  </a:lnTo>
                  <a:cubicBezTo>
                    <a:pt x="1363" y="4287"/>
                    <a:pt x="2124" y="8574"/>
                    <a:pt x="2204" y="12860"/>
                  </a:cubicBezTo>
                  <a:cubicBezTo>
                    <a:pt x="2204" y="14022"/>
                    <a:pt x="2284" y="15144"/>
                    <a:pt x="2485" y="16265"/>
                  </a:cubicBezTo>
                  <a:cubicBezTo>
                    <a:pt x="2761" y="18197"/>
                    <a:pt x="4421" y="19495"/>
                    <a:pt x="6209" y="19495"/>
                  </a:cubicBezTo>
                  <a:cubicBezTo>
                    <a:pt x="6757" y="19495"/>
                    <a:pt x="7317" y="19373"/>
                    <a:pt x="7853" y="19110"/>
                  </a:cubicBezTo>
                  <a:cubicBezTo>
                    <a:pt x="10336" y="18188"/>
                    <a:pt x="12179" y="15785"/>
                    <a:pt x="12780" y="13141"/>
                  </a:cubicBezTo>
                  <a:cubicBezTo>
                    <a:pt x="13341" y="10537"/>
                    <a:pt x="12820" y="7772"/>
                    <a:pt x="11699" y="5329"/>
                  </a:cubicBezTo>
                  <a:cubicBezTo>
                    <a:pt x="10777" y="3406"/>
                    <a:pt x="9575" y="1603"/>
                    <a:pt x="8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1"/>
            <p:cNvSpPr/>
            <p:nvPr/>
          </p:nvSpPr>
          <p:spPr>
            <a:xfrm>
              <a:off x="3840828" y="3683949"/>
              <a:ext cx="64114" cy="32843"/>
            </a:xfrm>
            <a:custGeom>
              <a:avLst/>
              <a:gdLst/>
              <a:ahLst/>
              <a:cxnLst/>
              <a:rect l="l" t="t" r="r" b="b"/>
              <a:pathLst>
                <a:path w="4527" h="2319" extrusionOk="0">
                  <a:moveTo>
                    <a:pt x="2956" y="1"/>
                  </a:moveTo>
                  <a:cubicBezTo>
                    <a:pt x="2658" y="1"/>
                    <a:pt x="2334" y="38"/>
                    <a:pt x="2003" y="118"/>
                  </a:cubicBezTo>
                  <a:cubicBezTo>
                    <a:pt x="841" y="399"/>
                    <a:pt x="0" y="1080"/>
                    <a:pt x="120" y="1680"/>
                  </a:cubicBezTo>
                  <a:cubicBezTo>
                    <a:pt x="235" y="2082"/>
                    <a:pt x="800" y="2319"/>
                    <a:pt x="1553" y="2319"/>
                  </a:cubicBezTo>
                  <a:cubicBezTo>
                    <a:pt x="1852" y="2319"/>
                    <a:pt x="2182" y="2281"/>
                    <a:pt x="2524" y="2201"/>
                  </a:cubicBezTo>
                  <a:cubicBezTo>
                    <a:pt x="3686" y="1921"/>
                    <a:pt x="4527" y="1200"/>
                    <a:pt x="4367" y="639"/>
                  </a:cubicBezTo>
                  <a:cubicBezTo>
                    <a:pt x="4281" y="238"/>
                    <a:pt x="3703" y="1"/>
                    <a:pt x="29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1"/>
            <p:cNvSpPr/>
            <p:nvPr/>
          </p:nvSpPr>
          <p:spPr>
            <a:xfrm>
              <a:off x="3414735" y="3579231"/>
              <a:ext cx="325412" cy="293560"/>
            </a:xfrm>
            <a:custGeom>
              <a:avLst/>
              <a:gdLst/>
              <a:ahLst/>
              <a:cxnLst/>
              <a:rect l="l" t="t" r="r" b="b"/>
              <a:pathLst>
                <a:path w="22977" h="20728" extrusionOk="0">
                  <a:moveTo>
                    <a:pt x="5008" y="1"/>
                  </a:moveTo>
                  <a:cubicBezTo>
                    <a:pt x="4648" y="1"/>
                    <a:pt x="4287" y="61"/>
                    <a:pt x="3927" y="181"/>
                  </a:cubicBezTo>
                  <a:cubicBezTo>
                    <a:pt x="3526" y="301"/>
                    <a:pt x="3206" y="622"/>
                    <a:pt x="3086" y="1022"/>
                  </a:cubicBezTo>
                  <a:cubicBezTo>
                    <a:pt x="3045" y="1223"/>
                    <a:pt x="3045" y="1463"/>
                    <a:pt x="3086" y="1663"/>
                  </a:cubicBezTo>
                  <a:cubicBezTo>
                    <a:pt x="3126" y="1703"/>
                    <a:pt x="3126" y="1784"/>
                    <a:pt x="3166" y="1824"/>
                  </a:cubicBezTo>
                  <a:cubicBezTo>
                    <a:pt x="3206" y="2064"/>
                    <a:pt x="3326" y="2304"/>
                    <a:pt x="3486" y="2465"/>
                  </a:cubicBezTo>
                  <a:cubicBezTo>
                    <a:pt x="3646" y="2625"/>
                    <a:pt x="3807" y="2785"/>
                    <a:pt x="3967" y="2905"/>
                  </a:cubicBezTo>
                  <a:lnTo>
                    <a:pt x="4127" y="3065"/>
                  </a:lnTo>
                  <a:cubicBezTo>
                    <a:pt x="4087" y="3065"/>
                    <a:pt x="4087" y="3106"/>
                    <a:pt x="4087" y="3106"/>
                  </a:cubicBezTo>
                  <a:cubicBezTo>
                    <a:pt x="3646" y="3947"/>
                    <a:pt x="3486" y="4828"/>
                    <a:pt x="3486" y="5749"/>
                  </a:cubicBezTo>
                  <a:cubicBezTo>
                    <a:pt x="3246" y="6190"/>
                    <a:pt x="2925" y="6631"/>
                    <a:pt x="2485" y="6991"/>
                  </a:cubicBezTo>
                  <a:cubicBezTo>
                    <a:pt x="2244" y="7232"/>
                    <a:pt x="1924" y="7392"/>
                    <a:pt x="1603" y="7472"/>
                  </a:cubicBezTo>
                  <a:cubicBezTo>
                    <a:pt x="1363" y="7472"/>
                    <a:pt x="1283" y="7312"/>
                    <a:pt x="1243" y="7071"/>
                  </a:cubicBezTo>
                  <a:cubicBezTo>
                    <a:pt x="1082" y="6310"/>
                    <a:pt x="1123" y="5549"/>
                    <a:pt x="1283" y="4828"/>
                  </a:cubicBezTo>
                  <a:cubicBezTo>
                    <a:pt x="1443" y="3947"/>
                    <a:pt x="1764" y="3065"/>
                    <a:pt x="2204" y="2304"/>
                  </a:cubicBezTo>
                  <a:cubicBezTo>
                    <a:pt x="2261" y="2219"/>
                    <a:pt x="2177" y="2134"/>
                    <a:pt x="2095" y="2134"/>
                  </a:cubicBezTo>
                  <a:cubicBezTo>
                    <a:pt x="2061" y="2134"/>
                    <a:pt x="2027" y="2149"/>
                    <a:pt x="2004" y="2184"/>
                  </a:cubicBezTo>
                  <a:cubicBezTo>
                    <a:pt x="1523" y="2865"/>
                    <a:pt x="1123" y="3626"/>
                    <a:pt x="802" y="4387"/>
                  </a:cubicBezTo>
                  <a:cubicBezTo>
                    <a:pt x="482" y="5109"/>
                    <a:pt x="241" y="5910"/>
                    <a:pt x="121" y="6711"/>
                  </a:cubicBezTo>
                  <a:cubicBezTo>
                    <a:pt x="1" y="7512"/>
                    <a:pt x="401" y="8273"/>
                    <a:pt x="1123" y="8554"/>
                  </a:cubicBezTo>
                  <a:cubicBezTo>
                    <a:pt x="1259" y="8593"/>
                    <a:pt x="1395" y="8611"/>
                    <a:pt x="1528" y="8611"/>
                  </a:cubicBezTo>
                  <a:cubicBezTo>
                    <a:pt x="2216" y="8611"/>
                    <a:pt x="2843" y="8136"/>
                    <a:pt x="3246" y="7632"/>
                  </a:cubicBezTo>
                  <a:cubicBezTo>
                    <a:pt x="3406" y="7432"/>
                    <a:pt x="3526" y="7272"/>
                    <a:pt x="3646" y="7031"/>
                  </a:cubicBezTo>
                  <a:cubicBezTo>
                    <a:pt x="4207" y="8954"/>
                    <a:pt x="5449" y="10557"/>
                    <a:pt x="7172" y="11558"/>
                  </a:cubicBezTo>
                  <a:cubicBezTo>
                    <a:pt x="9048" y="12621"/>
                    <a:pt x="11192" y="13172"/>
                    <a:pt x="13358" y="13172"/>
                  </a:cubicBezTo>
                  <a:cubicBezTo>
                    <a:pt x="13966" y="13172"/>
                    <a:pt x="14577" y="13128"/>
                    <a:pt x="15184" y="13040"/>
                  </a:cubicBezTo>
                  <a:cubicBezTo>
                    <a:pt x="15184" y="13081"/>
                    <a:pt x="15224" y="13121"/>
                    <a:pt x="15224" y="13161"/>
                  </a:cubicBezTo>
                  <a:cubicBezTo>
                    <a:pt x="15424" y="13481"/>
                    <a:pt x="15584" y="13762"/>
                    <a:pt x="15785" y="14082"/>
                  </a:cubicBezTo>
                  <a:cubicBezTo>
                    <a:pt x="16145" y="14763"/>
                    <a:pt x="16426" y="15444"/>
                    <a:pt x="16666" y="16165"/>
                  </a:cubicBezTo>
                  <a:cubicBezTo>
                    <a:pt x="17107" y="17607"/>
                    <a:pt x="17347" y="19049"/>
                    <a:pt x="17427" y="20532"/>
                  </a:cubicBezTo>
                  <a:cubicBezTo>
                    <a:pt x="17427" y="20651"/>
                    <a:pt x="17555" y="20728"/>
                    <a:pt x="17667" y="20728"/>
                  </a:cubicBezTo>
                  <a:cubicBezTo>
                    <a:pt x="17743" y="20728"/>
                    <a:pt x="17812" y="20693"/>
                    <a:pt x="17828" y="20612"/>
                  </a:cubicBezTo>
                  <a:cubicBezTo>
                    <a:pt x="17988" y="19049"/>
                    <a:pt x="17828" y="17487"/>
                    <a:pt x="17307" y="16005"/>
                  </a:cubicBezTo>
                  <a:cubicBezTo>
                    <a:pt x="17067" y="15284"/>
                    <a:pt x="16746" y="14563"/>
                    <a:pt x="16345" y="13882"/>
                  </a:cubicBezTo>
                  <a:cubicBezTo>
                    <a:pt x="16185" y="13561"/>
                    <a:pt x="15985" y="13281"/>
                    <a:pt x="15745" y="12960"/>
                  </a:cubicBezTo>
                  <a:cubicBezTo>
                    <a:pt x="16386" y="12880"/>
                    <a:pt x="17026" y="12720"/>
                    <a:pt x="17667" y="12560"/>
                  </a:cubicBezTo>
                  <a:cubicBezTo>
                    <a:pt x="19630" y="12039"/>
                    <a:pt x="21433" y="10997"/>
                    <a:pt x="22875" y="9555"/>
                  </a:cubicBezTo>
                  <a:cubicBezTo>
                    <a:pt x="22976" y="9454"/>
                    <a:pt x="22879" y="9296"/>
                    <a:pt x="22774" y="9296"/>
                  </a:cubicBezTo>
                  <a:cubicBezTo>
                    <a:pt x="22754" y="9296"/>
                    <a:pt x="22734" y="9302"/>
                    <a:pt x="22715" y="9315"/>
                  </a:cubicBezTo>
                  <a:cubicBezTo>
                    <a:pt x="19982" y="11023"/>
                    <a:pt x="16887" y="12129"/>
                    <a:pt x="13711" y="12129"/>
                  </a:cubicBezTo>
                  <a:cubicBezTo>
                    <a:pt x="12791" y="12129"/>
                    <a:pt x="11864" y="12037"/>
                    <a:pt x="10937" y="11839"/>
                  </a:cubicBezTo>
                  <a:cubicBezTo>
                    <a:pt x="8934" y="11478"/>
                    <a:pt x="7092" y="10517"/>
                    <a:pt x="5649" y="9074"/>
                  </a:cubicBezTo>
                  <a:cubicBezTo>
                    <a:pt x="4848" y="8153"/>
                    <a:pt x="4287" y="7031"/>
                    <a:pt x="4127" y="5830"/>
                  </a:cubicBezTo>
                  <a:cubicBezTo>
                    <a:pt x="4167" y="5629"/>
                    <a:pt x="4167" y="5429"/>
                    <a:pt x="4127" y="5229"/>
                  </a:cubicBezTo>
                  <a:cubicBezTo>
                    <a:pt x="4127" y="5189"/>
                    <a:pt x="4087" y="5149"/>
                    <a:pt x="4087" y="5109"/>
                  </a:cubicBezTo>
                  <a:cubicBezTo>
                    <a:pt x="4047" y="4468"/>
                    <a:pt x="4167" y="3867"/>
                    <a:pt x="4367" y="3306"/>
                  </a:cubicBezTo>
                  <a:cubicBezTo>
                    <a:pt x="4688" y="3506"/>
                    <a:pt x="5008" y="3706"/>
                    <a:pt x="5369" y="3867"/>
                  </a:cubicBezTo>
                  <a:cubicBezTo>
                    <a:pt x="5770" y="4067"/>
                    <a:pt x="6210" y="4147"/>
                    <a:pt x="6651" y="4147"/>
                  </a:cubicBezTo>
                  <a:cubicBezTo>
                    <a:pt x="7212" y="4107"/>
                    <a:pt x="7773" y="3787"/>
                    <a:pt x="8093" y="3266"/>
                  </a:cubicBezTo>
                  <a:cubicBezTo>
                    <a:pt x="8454" y="2665"/>
                    <a:pt x="8373" y="1904"/>
                    <a:pt x="7893" y="1343"/>
                  </a:cubicBezTo>
                  <a:cubicBezTo>
                    <a:pt x="7853" y="1303"/>
                    <a:pt x="7813" y="1303"/>
                    <a:pt x="7773" y="1263"/>
                  </a:cubicBezTo>
                  <a:cubicBezTo>
                    <a:pt x="7612" y="942"/>
                    <a:pt x="7332" y="702"/>
                    <a:pt x="7051" y="542"/>
                  </a:cubicBezTo>
                  <a:cubicBezTo>
                    <a:pt x="6851" y="462"/>
                    <a:pt x="6611" y="381"/>
                    <a:pt x="6411" y="341"/>
                  </a:cubicBezTo>
                  <a:cubicBezTo>
                    <a:pt x="6290" y="261"/>
                    <a:pt x="6210" y="221"/>
                    <a:pt x="6090" y="181"/>
                  </a:cubicBezTo>
                  <a:cubicBezTo>
                    <a:pt x="5729" y="61"/>
                    <a:pt x="5369" y="1"/>
                    <a:pt x="5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1"/>
            <p:cNvSpPr/>
            <p:nvPr/>
          </p:nvSpPr>
          <p:spPr>
            <a:xfrm>
              <a:off x="4176692" y="3777407"/>
              <a:ext cx="172499" cy="24529"/>
            </a:xfrm>
            <a:custGeom>
              <a:avLst/>
              <a:gdLst/>
              <a:ahLst/>
              <a:cxnLst/>
              <a:rect l="l" t="t" r="r" b="b"/>
              <a:pathLst>
                <a:path w="12180" h="1732" extrusionOk="0">
                  <a:moveTo>
                    <a:pt x="8182" y="0"/>
                  </a:moveTo>
                  <a:cubicBezTo>
                    <a:pt x="7428" y="0"/>
                    <a:pt x="6680" y="45"/>
                    <a:pt x="5970" y="89"/>
                  </a:cubicBezTo>
                  <a:cubicBezTo>
                    <a:pt x="4047" y="209"/>
                    <a:pt x="1964" y="490"/>
                    <a:pt x="241" y="1331"/>
                  </a:cubicBezTo>
                  <a:cubicBezTo>
                    <a:pt x="1" y="1451"/>
                    <a:pt x="161" y="1731"/>
                    <a:pt x="401" y="1731"/>
                  </a:cubicBezTo>
                  <a:cubicBezTo>
                    <a:pt x="1403" y="1571"/>
                    <a:pt x="2324" y="1331"/>
                    <a:pt x="3326" y="1171"/>
                  </a:cubicBezTo>
                  <a:cubicBezTo>
                    <a:pt x="4247" y="1010"/>
                    <a:pt x="5209" y="890"/>
                    <a:pt x="6170" y="810"/>
                  </a:cubicBezTo>
                  <a:cubicBezTo>
                    <a:pt x="6631" y="790"/>
                    <a:pt x="7091" y="780"/>
                    <a:pt x="7552" y="780"/>
                  </a:cubicBezTo>
                  <a:cubicBezTo>
                    <a:pt x="8013" y="780"/>
                    <a:pt x="8474" y="790"/>
                    <a:pt x="8934" y="810"/>
                  </a:cubicBezTo>
                  <a:cubicBezTo>
                    <a:pt x="9799" y="879"/>
                    <a:pt x="10634" y="978"/>
                    <a:pt x="11490" y="978"/>
                  </a:cubicBezTo>
                  <a:cubicBezTo>
                    <a:pt x="11626" y="978"/>
                    <a:pt x="11762" y="976"/>
                    <a:pt x="11899" y="970"/>
                  </a:cubicBezTo>
                  <a:cubicBezTo>
                    <a:pt x="12099" y="970"/>
                    <a:pt x="12179" y="650"/>
                    <a:pt x="11939" y="610"/>
                  </a:cubicBezTo>
                  <a:cubicBezTo>
                    <a:pt x="10777" y="130"/>
                    <a:pt x="9471" y="0"/>
                    <a:pt x="8182" y="0"/>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1"/>
            <p:cNvSpPr/>
            <p:nvPr/>
          </p:nvSpPr>
          <p:spPr>
            <a:xfrm>
              <a:off x="4178405" y="3809867"/>
              <a:ext cx="21003" cy="5113"/>
            </a:xfrm>
            <a:custGeom>
              <a:avLst/>
              <a:gdLst/>
              <a:ahLst/>
              <a:cxnLst/>
              <a:rect l="l" t="t" r="r" b="b"/>
              <a:pathLst>
                <a:path w="1483" h="361" extrusionOk="0">
                  <a:moveTo>
                    <a:pt x="120" y="0"/>
                  </a:moveTo>
                  <a:cubicBezTo>
                    <a:pt x="8" y="0"/>
                    <a:pt x="1" y="245"/>
                    <a:pt x="98" y="245"/>
                  </a:cubicBezTo>
                  <a:cubicBezTo>
                    <a:pt x="105" y="245"/>
                    <a:pt x="112" y="243"/>
                    <a:pt x="120" y="241"/>
                  </a:cubicBezTo>
                  <a:lnTo>
                    <a:pt x="761" y="321"/>
                  </a:lnTo>
                  <a:lnTo>
                    <a:pt x="1082" y="361"/>
                  </a:lnTo>
                  <a:lnTo>
                    <a:pt x="1242" y="361"/>
                  </a:lnTo>
                  <a:cubicBezTo>
                    <a:pt x="1282" y="361"/>
                    <a:pt x="1362" y="321"/>
                    <a:pt x="1402" y="281"/>
                  </a:cubicBezTo>
                  <a:cubicBezTo>
                    <a:pt x="1482" y="241"/>
                    <a:pt x="1482" y="120"/>
                    <a:pt x="1402" y="80"/>
                  </a:cubicBezTo>
                  <a:cubicBezTo>
                    <a:pt x="1362" y="40"/>
                    <a:pt x="1282" y="40"/>
                    <a:pt x="1242" y="0"/>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1"/>
            <p:cNvSpPr/>
            <p:nvPr/>
          </p:nvSpPr>
          <p:spPr>
            <a:xfrm>
              <a:off x="4176692" y="3822911"/>
              <a:ext cx="22150" cy="7393"/>
            </a:xfrm>
            <a:custGeom>
              <a:avLst/>
              <a:gdLst/>
              <a:ahLst/>
              <a:cxnLst/>
              <a:rect l="l" t="t" r="r" b="b"/>
              <a:pathLst>
                <a:path w="1564" h="522" extrusionOk="0">
                  <a:moveTo>
                    <a:pt x="201" y="1"/>
                  </a:moveTo>
                  <a:cubicBezTo>
                    <a:pt x="1" y="1"/>
                    <a:pt x="1" y="281"/>
                    <a:pt x="201" y="281"/>
                  </a:cubicBezTo>
                  <a:cubicBezTo>
                    <a:pt x="401" y="281"/>
                    <a:pt x="602" y="281"/>
                    <a:pt x="842" y="361"/>
                  </a:cubicBezTo>
                  <a:cubicBezTo>
                    <a:pt x="922" y="361"/>
                    <a:pt x="1042" y="401"/>
                    <a:pt x="1163" y="441"/>
                  </a:cubicBezTo>
                  <a:lnTo>
                    <a:pt x="1283" y="521"/>
                  </a:lnTo>
                  <a:lnTo>
                    <a:pt x="1483" y="521"/>
                  </a:lnTo>
                  <a:cubicBezTo>
                    <a:pt x="1523" y="481"/>
                    <a:pt x="1563" y="441"/>
                    <a:pt x="1523" y="361"/>
                  </a:cubicBezTo>
                  <a:cubicBezTo>
                    <a:pt x="1483" y="321"/>
                    <a:pt x="1443" y="281"/>
                    <a:pt x="1403" y="241"/>
                  </a:cubicBezTo>
                  <a:cubicBezTo>
                    <a:pt x="1323" y="241"/>
                    <a:pt x="1283" y="201"/>
                    <a:pt x="1243" y="201"/>
                  </a:cubicBezTo>
                  <a:cubicBezTo>
                    <a:pt x="1123" y="121"/>
                    <a:pt x="1002" y="121"/>
                    <a:pt x="882" y="81"/>
                  </a:cubicBezTo>
                  <a:cubicBezTo>
                    <a:pt x="642" y="41"/>
                    <a:pt x="401" y="1"/>
                    <a:pt x="201" y="1"/>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1"/>
            <p:cNvSpPr/>
            <p:nvPr/>
          </p:nvSpPr>
          <p:spPr>
            <a:xfrm>
              <a:off x="4059823" y="3605049"/>
              <a:ext cx="141285" cy="21938"/>
            </a:xfrm>
            <a:custGeom>
              <a:avLst/>
              <a:gdLst/>
              <a:ahLst/>
              <a:cxnLst/>
              <a:rect l="l" t="t" r="r" b="b"/>
              <a:pathLst>
                <a:path w="9976" h="1549" extrusionOk="0">
                  <a:moveTo>
                    <a:pt x="9775" y="1"/>
                  </a:moveTo>
                  <a:cubicBezTo>
                    <a:pt x="8173" y="321"/>
                    <a:pt x="6610" y="802"/>
                    <a:pt x="4968" y="1002"/>
                  </a:cubicBezTo>
                  <a:cubicBezTo>
                    <a:pt x="3900" y="1109"/>
                    <a:pt x="2831" y="1162"/>
                    <a:pt x="1763" y="1162"/>
                  </a:cubicBezTo>
                  <a:cubicBezTo>
                    <a:pt x="1229" y="1162"/>
                    <a:pt x="695" y="1149"/>
                    <a:pt x="161" y="1122"/>
                  </a:cubicBezTo>
                  <a:cubicBezTo>
                    <a:pt x="40" y="1122"/>
                    <a:pt x="0" y="1363"/>
                    <a:pt x="161" y="1363"/>
                  </a:cubicBezTo>
                  <a:cubicBezTo>
                    <a:pt x="1019" y="1488"/>
                    <a:pt x="1878" y="1548"/>
                    <a:pt x="2742" y="1548"/>
                  </a:cubicBezTo>
                  <a:cubicBezTo>
                    <a:pt x="3531" y="1548"/>
                    <a:pt x="4325" y="1498"/>
                    <a:pt x="5128" y="1403"/>
                  </a:cubicBezTo>
                  <a:cubicBezTo>
                    <a:pt x="6731" y="1283"/>
                    <a:pt x="8333" y="882"/>
                    <a:pt x="9855" y="201"/>
                  </a:cubicBezTo>
                  <a:cubicBezTo>
                    <a:pt x="9975" y="161"/>
                    <a:pt x="9895" y="1"/>
                    <a:pt x="9775" y="1"/>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1"/>
            <p:cNvSpPr/>
            <p:nvPr/>
          </p:nvSpPr>
          <p:spPr>
            <a:xfrm>
              <a:off x="1598069" y="3982494"/>
              <a:ext cx="303559" cy="350423"/>
            </a:xfrm>
            <a:custGeom>
              <a:avLst/>
              <a:gdLst/>
              <a:ahLst/>
              <a:cxnLst/>
              <a:rect l="l" t="t" r="r" b="b"/>
              <a:pathLst>
                <a:path w="21434" h="24743" extrusionOk="0">
                  <a:moveTo>
                    <a:pt x="5790" y="1"/>
                  </a:moveTo>
                  <a:cubicBezTo>
                    <a:pt x="5070" y="1"/>
                    <a:pt x="4526" y="69"/>
                    <a:pt x="4247" y="230"/>
                  </a:cubicBezTo>
                  <a:cubicBezTo>
                    <a:pt x="2445" y="1231"/>
                    <a:pt x="1" y="18698"/>
                    <a:pt x="1844" y="20100"/>
                  </a:cubicBezTo>
                  <a:cubicBezTo>
                    <a:pt x="3401" y="21345"/>
                    <a:pt x="7975" y="24742"/>
                    <a:pt x="11413" y="24742"/>
                  </a:cubicBezTo>
                  <a:cubicBezTo>
                    <a:pt x="11956" y="24742"/>
                    <a:pt x="12471" y="24658"/>
                    <a:pt x="12940" y="24466"/>
                  </a:cubicBezTo>
                  <a:cubicBezTo>
                    <a:pt x="16385" y="23024"/>
                    <a:pt x="11538" y="19499"/>
                    <a:pt x="11618" y="17696"/>
                  </a:cubicBezTo>
                  <a:cubicBezTo>
                    <a:pt x="11670" y="16924"/>
                    <a:pt x="12788" y="16703"/>
                    <a:pt x="14050" y="16703"/>
                  </a:cubicBezTo>
                  <a:cubicBezTo>
                    <a:pt x="15731" y="16703"/>
                    <a:pt x="17667" y="17095"/>
                    <a:pt x="17667" y="17095"/>
                  </a:cubicBezTo>
                  <a:cubicBezTo>
                    <a:pt x="17667" y="17095"/>
                    <a:pt x="21433" y="2553"/>
                    <a:pt x="18909" y="2033"/>
                  </a:cubicBezTo>
                  <a:cubicBezTo>
                    <a:pt x="18909" y="2033"/>
                    <a:pt x="9722" y="1"/>
                    <a:pt x="5790"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1"/>
            <p:cNvSpPr/>
            <p:nvPr/>
          </p:nvSpPr>
          <p:spPr>
            <a:xfrm>
              <a:off x="2969593" y="2830318"/>
              <a:ext cx="472957" cy="603266"/>
            </a:xfrm>
            <a:custGeom>
              <a:avLst/>
              <a:gdLst/>
              <a:ahLst/>
              <a:cxnLst/>
              <a:rect l="l" t="t" r="r" b="b"/>
              <a:pathLst>
                <a:path w="33395" h="42596" extrusionOk="0">
                  <a:moveTo>
                    <a:pt x="27158" y="1"/>
                  </a:moveTo>
                  <a:cubicBezTo>
                    <a:pt x="26907" y="1"/>
                    <a:pt x="26698" y="69"/>
                    <a:pt x="26545" y="222"/>
                  </a:cubicBezTo>
                  <a:cubicBezTo>
                    <a:pt x="25263" y="1504"/>
                    <a:pt x="16129" y="26581"/>
                    <a:pt x="15288" y="26742"/>
                  </a:cubicBezTo>
                  <a:cubicBezTo>
                    <a:pt x="15260" y="26747"/>
                    <a:pt x="15230" y="26750"/>
                    <a:pt x="15197" y="26750"/>
                  </a:cubicBezTo>
                  <a:cubicBezTo>
                    <a:pt x="14272" y="26750"/>
                    <a:pt x="11302" y="24652"/>
                    <a:pt x="10761" y="24458"/>
                  </a:cubicBezTo>
                  <a:cubicBezTo>
                    <a:pt x="10511" y="24387"/>
                    <a:pt x="10248" y="24353"/>
                    <a:pt x="9976" y="24353"/>
                  </a:cubicBezTo>
                  <a:cubicBezTo>
                    <a:pt x="5981" y="24353"/>
                    <a:pt x="0" y="31668"/>
                    <a:pt x="2588" y="34593"/>
                  </a:cubicBezTo>
                  <a:cubicBezTo>
                    <a:pt x="5236" y="37547"/>
                    <a:pt x="16406" y="42596"/>
                    <a:pt x="20655" y="42596"/>
                  </a:cubicBezTo>
                  <a:cubicBezTo>
                    <a:pt x="20843" y="42596"/>
                    <a:pt x="21017" y="42586"/>
                    <a:pt x="21176" y="42565"/>
                  </a:cubicBezTo>
                  <a:cubicBezTo>
                    <a:pt x="24942" y="42085"/>
                    <a:pt x="33395" y="3947"/>
                    <a:pt x="33395" y="3947"/>
                  </a:cubicBezTo>
                  <a:cubicBezTo>
                    <a:pt x="33395" y="3947"/>
                    <a:pt x="29073" y="1"/>
                    <a:pt x="27158"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1"/>
            <p:cNvSpPr/>
            <p:nvPr/>
          </p:nvSpPr>
          <p:spPr>
            <a:xfrm>
              <a:off x="2969593" y="3175203"/>
              <a:ext cx="168859" cy="212565"/>
            </a:xfrm>
            <a:custGeom>
              <a:avLst/>
              <a:gdLst/>
              <a:ahLst/>
              <a:cxnLst/>
              <a:rect l="l" t="t" r="r" b="b"/>
              <a:pathLst>
                <a:path w="11923" h="15009" extrusionOk="0">
                  <a:moveTo>
                    <a:pt x="9976" y="1"/>
                  </a:moveTo>
                  <a:cubicBezTo>
                    <a:pt x="5981" y="1"/>
                    <a:pt x="0" y="7316"/>
                    <a:pt x="2588" y="10241"/>
                  </a:cubicBezTo>
                  <a:cubicBezTo>
                    <a:pt x="3830" y="11603"/>
                    <a:pt x="6915" y="13446"/>
                    <a:pt x="10240" y="15009"/>
                  </a:cubicBezTo>
                  <a:cubicBezTo>
                    <a:pt x="10280" y="14768"/>
                    <a:pt x="10280" y="14528"/>
                    <a:pt x="10280" y="14287"/>
                  </a:cubicBezTo>
                  <a:cubicBezTo>
                    <a:pt x="10480" y="11083"/>
                    <a:pt x="10921" y="7918"/>
                    <a:pt x="11241" y="4753"/>
                  </a:cubicBezTo>
                  <a:cubicBezTo>
                    <a:pt x="11362" y="3431"/>
                    <a:pt x="11562" y="2069"/>
                    <a:pt x="11923" y="747"/>
                  </a:cubicBezTo>
                  <a:cubicBezTo>
                    <a:pt x="11522" y="507"/>
                    <a:pt x="11161" y="306"/>
                    <a:pt x="10761" y="106"/>
                  </a:cubicBezTo>
                  <a:cubicBezTo>
                    <a:pt x="10511" y="35"/>
                    <a:pt x="10248" y="1"/>
                    <a:pt x="9976" y="1"/>
                  </a:cubicBezTo>
                  <a:close/>
                </a:path>
              </a:pathLst>
            </a:custGeom>
            <a:solidFill>
              <a:srgbClr val="E08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1"/>
            <p:cNvSpPr/>
            <p:nvPr/>
          </p:nvSpPr>
          <p:spPr>
            <a:xfrm>
              <a:off x="2436616" y="2782392"/>
              <a:ext cx="738149" cy="745528"/>
            </a:xfrm>
            <a:custGeom>
              <a:avLst/>
              <a:gdLst/>
              <a:ahLst/>
              <a:cxnLst/>
              <a:rect l="l" t="t" r="r" b="b"/>
              <a:pathLst>
                <a:path w="52120" h="52641" extrusionOk="0">
                  <a:moveTo>
                    <a:pt x="13021" y="0"/>
                  </a:moveTo>
                  <a:cubicBezTo>
                    <a:pt x="8454" y="0"/>
                    <a:pt x="1" y="17266"/>
                    <a:pt x="15785" y="34692"/>
                  </a:cubicBezTo>
                  <a:cubicBezTo>
                    <a:pt x="15785" y="34692"/>
                    <a:pt x="33375" y="52640"/>
                    <a:pt x="34835" y="52640"/>
                  </a:cubicBezTo>
                  <a:cubicBezTo>
                    <a:pt x="34841" y="52640"/>
                    <a:pt x="34848" y="52640"/>
                    <a:pt x="34853" y="52639"/>
                  </a:cubicBezTo>
                  <a:cubicBezTo>
                    <a:pt x="36135" y="52479"/>
                    <a:pt x="52119" y="26720"/>
                    <a:pt x="51639" y="25398"/>
                  </a:cubicBezTo>
                  <a:cubicBezTo>
                    <a:pt x="51118" y="24117"/>
                    <a:pt x="17587" y="0"/>
                    <a:pt x="130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1"/>
            <p:cNvSpPr/>
            <p:nvPr/>
          </p:nvSpPr>
          <p:spPr>
            <a:xfrm>
              <a:off x="2011670" y="3240563"/>
              <a:ext cx="1215851" cy="998116"/>
            </a:xfrm>
            <a:custGeom>
              <a:avLst/>
              <a:gdLst/>
              <a:ahLst/>
              <a:cxnLst/>
              <a:rect l="l" t="t" r="r" b="b"/>
              <a:pathLst>
                <a:path w="85850" h="70476" extrusionOk="0">
                  <a:moveTo>
                    <a:pt x="19957" y="0"/>
                  </a:moveTo>
                  <a:cubicBezTo>
                    <a:pt x="13573" y="0"/>
                    <a:pt x="3741" y="20970"/>
                    <a:pt x="1924" y="33388"/>
                  </a:cubicBezTo>
                  <a:cubicBezTo>
                    <a:pt x="1" y="46261"/>
                    <a:pt x="70821" y="70475"/>
                    <a:pt x="76074" y="70475"/>
                  </a:cubicBezTo>
                  <a:cubicBezTo>
                    <a:pt x="76184" y="70475"/>
                    <a:pt x="76264" y="70465"/>
                    <a:pt x="76316" y="70444"/>
                  </a:cubicBezTo>
                  <a:cubicBezTo>
                    <a:pt x="78879" y="69402"/>
                    <a:pt x="85850" y="59067"/>
                    <a:pt x="81964" y="53258"/>
                  </a:cubicBezTo>
                  <a:cubicBezTo>
                    <a:pt x="78078" y="47409"/>
                    <a:pt x="36255" y="24695"/>
                    <a:pt x="36255" y="24695"/>
                  </a:cubicBezTo>
                  <a:cubicBezTo>
                    <a:pt x="36255" y="24695"/>
                    <a:pt x="37898" y="22612"/>
                    <a:pt x="37738" y="22171"/>
                  </a:cubicBezTo>
                  <a:cubicBezTo>
                    <a:pt x="37617" y="21731"/>
                    <a:pt x="35174" y="20969"/>
                    <a:pt x="34453" y="20689"/>
                  </a:cubicBezTo>
                  <a:cubicBezTo>
                    <a:pt x="33732" y="20369"/>
                    <a:pt x="38979" y="10954"/>
                    <a:pt x="38979" y="10954"/>
                  </a:cubicBezTo>
                  <a:cubicBezTo>
                    <a:pt x="40742" y="7349"/>
                    <a:pt x="27322" y="2902"/>
                    <a:pt x="21032" y="218"/>
                  </a:cubicBezTo>
                  <a:cubicBezTo>
                    <a:pt x="20687" y="71"/>
                    <a:pt x="20328" y="0"/>
                    <a:pt x="19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1"/>
            <p:cNvSpPr/>
            <p:nvPr/>
          </p:nvSpPr>
          <p:spPr>
            <a:xfrm>
              <a:off x="2135351" y="2741548"/>
              <a:ext cx="679715" cy="695280"/>
            </a:xfrm>
            <a:custGeom>
              <a:avLst/>
              <a:gdLst/>
              <a:ahLst/>
              <a:cxnLst/>
              <a:rect l="l" t="t" r="r" b="b"/>
              <a:pathLst>
                <a:path w="47994" h="49093" extrusionOk="0">
                  <a:moveTo>
                    <a:pt x="27434" y="0"/>
                  </a:moveTo>
                  <a:cubicBezTo>
                    <a:pt x="26283" y="0"/>
                    <a:pt x="25061" y="146"/>
                    <a:pt x="23757" y="481"/>
                  </a:cubicBezTo>
                  <a:cubicBezTo>
                    <a:pt x="20271" y="1402"/>
                    <a:pt x="16225" y="3645"/>
                    <a:pt x="11378" y="8132"/>
                  </a:cubicBezTo>
                  <a:cubicBezTo>
                    <a:pt x="1" y="18588"/>
                    <a:pt x="10617" y="41903"/>
                    <a:pt x="10617" y="41903"/>
                  </a:cubicBezTo>
                  <a:cubicBezTo>
                    <a:pt x="10617" y="41903"/>
                    <a:pt x="33358" y="49092"/>
                    <a:pt x="35703" y="49092"/>
                  </a:cubicBezTo>
                  <a:cubicBezTo>
                    <a:pt x="35771" y="49092"/>
                    <a:pt x="35822" y="49086"/>
                    <a:pt x="35855" y="49074"/>
                  </a:cubicBezTo>
                  <a:cubicBezTo>
                    <a:pt x="37057" y="48633"/>
                    <a:pt x="38699" y="45188"/>
                    <a:pt x="39901" y="44266"/>
                  </a:cubicBezTo>
                  <a:cubicBezTo>
                    <a:pt x="41103" y="43385"/>
                    <a:pt x="47993" y="41903"/>
                    <a:pt x="45309" y="29324"/>
                  </a:cubicBezTo>
                  <a:cubicBezTo>
                    <a:pt x="42585" y="16785"/>
                    <a:pt x="40502" y="4967"/>
                    <a:pt x="35134" y="2123"/>
                  </a:cubicBezTo>
                  <a:cubicBezTo>
                    <a:pt x="34933" y="2043"/>
                    <a:pt x="34733" y="1923"/>
                    <a:pt x="34533" y="1843"/>
                  </a:cubicBezTo>
                  <a:cubicBezTo>
                    <a:pt x="32454" y="803"/>
                    <a:pt x="30138" y="0"/>
                    <a:pt x="27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1"/>
            <p:cNvSpPr/>
            <p:nvPr/>
          </p:nvSpPr>
          <p:spPr>
            <a:xfrm>
              <a:off x="2470663" y="2731889"/>
              <a:ext cx="209931" cy="216176"/>
            </a:xfrm>
            <a:custGeom>
              <a:avLst/>
              <a:gdLst/>
              <a:ahLst/>
              <a:cxnLst/>
              <a:rect l="l" t="t" r="r" b="b"/>
              <a:pathLst>
                <a:path w="14823" h="15264" fill="none" extrusionOk="0">
                  <a:moveTo>
                    <a:pt x="10937" y="14783"/>
                  </a:moveTo>
                  <a:cubicBezTo>
                    <a:pt x="7091" y="15264"/>
                    <a:pt x="121" y="7973"/>
                    <a:pt x="1" y="2244"/>
                  </a:cubicBezTo>
                  <a:cubicBezTo>
                    <a:pt x="1" y="1884"/>
                    <a:pt x="1" y="1523"/>
                    <a:pt x="81" y="1163"/>
                  </a:cubicBezTo>
                  <a:cubicBezTo>
                    <a:pt x="4447" y="1"/>
                    <a:pt x="7892" y="1042"/>
                    <a:pt x="10857" y="2485"/>
                  </a:cubicBezTo>
                  <a:cubicBezTo>
                    <a:pt x="11898" y="3486"/>
                    <a:pt x="12740" y="4688"/>
                    <a:pt x="13261" y="6050"/>
                  </a:cubicBezTo>
                  <a:cubicBezTo>
                    <a:pt x="14823" y="11098"/>
                    <a:pt x="14022" y="14342"/>
                    <a:pt x="10937" y="14783"/>
                  </a:cubicBezTo>
                  <a:close/>
                </a:path>
              </a:pathLst>
            </a:custGeom>
            <a:noFill/>
            <a:ln w="13025" cap="flat" cmpd="sng">
              <a:solidFill>
                <a:srgbClr val="6F3B2E"/>
              </a:solidFill>
              <a:prstDash val="solid"/>
              <a:miter lim="400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1"/>
            <p:cNvSpPr/>
            <p:nvPr/>
          </p:nvSpPr>
          <p:spPr>
            <a:xfrm>
              <a:off x="2722005" y="2922530"/>
              <a:ext cx="66960" cy="426093"/>
            </a:xfrm>
            <a:custGeom>
              <a:avLst/>
              <a:gdLst/>
              <a:ahLst/>
              <a:cxnLst/>
              <a:rect l="l" t="t" r="r" b="b"/>
              <a:pathLst>
                <a:path w="4728" h="30086" extrusionOk="0">
                  <a:moveTo>
                    <a:pt x="0" y="0"/>
                  </a:moveTo>
                  <a:lnTo>
                    <a:pt x="0" y="0"/>
                  </a:lnTo>
                  <a:cubicBezTo>
                    <a:pt x="321" y="1282"/>
                    <a:pt x="641" y="2564"/>
                    <a:pt x="922" y="3846"/>
                  </a:cubicBezTo>
                  <a:cubicBezTo>
                    <a:pt x="1202" y="5128"/>
                    <a:pt x="1482" y="6410"/>
                    <a:pt x="1763" y="7732"/>
                  </a:cubicBezTo>
                  <a:lnTo>
                    <a:pt x="3365" y="15503"/>
                  </a:lnTo>
                  <a:cubicBezTo>
                    <a:pt x="3646" y="16785"/>
                    <a:pt x="3926" y="18067"/>
                    <a:pt x="4086" y="19349"/>
                  </a:cubicBezTo>
                  <a:cubicBezTo>
                    <a:pt x="4247" y="20671"/>
                    <a:pt x="4287" y="21953"/>
                    <a:pt x="4207" y="23275"/>
                  </a:cubicBezTo>
                  <a:cubicBezTo>
                    <a:pt x="4126" y="24557"/>
                    <a:pt x="3846" y="25839"/>
                    <a:pt x="3285" y="27041"/>
                  </a:cubicBezTo>
                  <a:cubicBezTo>
                    <a:pt x="2764" y="28243"/>
                    <a:pt x="1923" y="29284"/>
                    <a:pt x="882" y="30085"/>
                  </a:cubicBezTo>
                  <a:cubicBezTo>
                    <a:pt x="1442" y="29725"/>
                    <a:pt x="1963" y="29284"/>
                    <a:pt x="2404" y="28803"/>
                  </a:cubicBezTo>
                  <a:cubicBezTo>
                    <a:pt x="2604" y="28523"/>
                    <a:pt x="2845" y="28283"/>
                    <a:pt x="3005" y="28002"/>
                  </a:cubicBezTo>
                  <a:cubicBezTo>
                    <a:pt x="3205" y="27722"/>
                    <a:pt x="3365" y="27441"/>
                    <a:pt x="3526" y="27161"/>
                  </a:cubicBezTo>
                  <a:cubicBezTo>
                    <a:pt x="4126" y="25919"/>
                    <a:pt x="4487" y="24637"/>
                    <a:pt x="4607" y="23315"/>
                  </a:cubicBezTo>
                  <a:cubicBezTo>
                    <a:pt x="4727" y="21953"/>
                    <a:pt x="4687" y="20631"/>
                    <a:pt x="4567" y="19309"/>
                  </a:cubicBezTo>
                  <a:cubicBezTo>
                    <a:pt x="4407" y="17987"/>
                    <a:pt x="4126" y="16665"/>
                    <a:pt x="3886" y="15383"/>
                  </a:cubicBezTo>
                  <a:cubicBezTo>
                    <a:pt x="3285" y="12779"/>
                    <a:pt x="2804" y="10215"/>
                    <a:pt x="2164" y="7612"/>
                  </a:cubicBezTo>
                  <a:cubicBezTo>
                    <a:pt x="1523" y="5048"/>
                    <a:pt x="842" y="24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1"/>
            <p:cNvSpPr/>
            <p:nvPr/>
          </p:nvSpPr>
          <p:spPr>
            <a:xfrm>
              <a:off x="2478041" y="2512894"/>
              <a:ext cx="331912" cy="399878"/>
            </a:xfrm>
            <a:custGeom>
              <a:avLst/>
              <a:gdLst/>
              <a:ahLst/>
              <a:cxnLst/>
              <a:rect l="l" t="t" r="r" b="b"/>
              <a:pathLst>
                <a:path w="23436" h="28235" extrusionOk="0">
                  <a:moveTo>
                    <a:pt x="11337" y="1"/>
                  </a:moveTo>
                  <a:cubicBezTo>
                    <a:pt x="11337" y="1"/>
                    <a:pt x="2925" y="13661"/>
                    <a:pt x="1483" y="16505"/>
                  </a:cubicBezTo>
                  <a:cubicBezTo>
                    <a:pt x="0" y="19350"/>
                    <a:pt x="6650" y="27722"/>
                    <a:pt x="9575" y="28203"/>
                  </a:cubicBezTo>
                  <a:cubicBezTo>
                    <a:pt x="9706" y="28225"/>
                    <a:pt x="9831" y="28235"/>
                    <a:pt x="9949" y="28235"/>
                  </a:cubicBezTo>
                  <a:cubicBezTo>
                    <a:pt x="12473" y="28235"/>
                    <a:pt x="12229" y="23548"/>
                    <a:pt x="13300" y="22514"/>
                  </a:cubicBezTo>
                  <a:cubicBezTo>
                    <a:pt x="14462" y="21473"/>
                    <a:pt x="19950" y="14342"/>
                    <a:pt x="19950" y="14342"/>
                  </a:cubicBezTo>
                  <a:cubicBezTo>
                    <a:pt x="23436" y="2444"/>
                    <a:pt x="11337" y="1"/>
                    <a:pt x="11337"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1"/>
            <p:cNvSpPr/>
            <p:nvPr/>
          </p:nvSpPr>
          <p:spPr>
            <a:xfrm>
              <a:off x="2615333" y="2513460"/>
              <a:ext cx="194621" cy="291068"/>
            </a:xfrm>
            <a:custGeom>
              <a:avLst/>
              <a:gdLst/>
              <a:ahLst/>
              <a:cxnLst/>
              <a:rect l="l" t="t" r="r" b="b"/>
              <a:pathLst>
                <a:path w="13742" h="20552" extrusionOk="0">
                  <a:moveTo>
                    <a:pt x="1683" y="1"/>
                  </a:moveTo>
                  <a:lnTo>
                    <a:pt x="1323" y="481"/>
                  </a:lnTo>
                  <a:cubicBezTo>
                    <a:pt x="1243" y="922"/>
                    <a:pt x="1163" y="1363"/>
                    <a:pt x="1042" y="1803"/>
                  </a:cubicBezTo>
                  <a:cubicBezTo>
                    <a:pt x="722" y="3206"/>
                    <a:pt x="482" y="4608"/>
                    <a:pt x="402" y="6050"/>
                  </a:cubicBezTo>
                  <a:cubicBezTo>
                    <a:pt x="161" y="8413"/>
                    <a:pt x="1" y="10977"/>
                    <a:pt x="562" y="13221"/>
                  </a:cubicBezTo>
                  <a:cubicBezTo>
                    <a:pt x="1002" y="15103"/>
                    <a:pt x="1884" y="16826"/>
                    <a:pt x="3086" y="18348"/>
                  </a:cubicBezTo>
                  <a:cubicBezTo>
                    <a:pt x="3727" y="19149"/>
                    <a:pt x="4488" y="19911"/>
                    <a:pt x="5329" y="20552"/>
                  </a:cubicBezTo>
                  <a:cubicBezTo>
                    <a:pt x="7332" y="18108"/>
                    <a:pt x="10296" y="14302"/>
                    <a:pt x="10296" y="14302"/>
                  </a:cubicBezTo>
                  <a:cubicBezTo>
                    <a:pt x="13742" y="2404"/>
                    <a:pt x="1683" y="1"/>
                    <a:pt x="1683" y="1"/>
                  </a:cubicBezTo>
                  <a:close/>
                </a:path>
              </a:pathLst>
            </a:custGeom>
            <a:solidFill>
              <a:srgbClr val="E08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1"/>
            <p:cNvSpPr/>
            <p:nvPr/>
          </p:nvSpPr>
          <p:spPr>
            <a:xfrm>
              <a:off x="2272657" y="1875242"/>
              <a:ext cx="561699" cy="478197"/>
            </a:xfrm>
            <a:custGeom>
              <a:avLst/>
              <a:gdLst/>
              <a:ahLst/>
              <a:cxnLst/>
              <a:rect l="l" t="t" r="r" b="b"/>
              <a:pathLst>
                <a:path w="39661" h="33765" extrusionOk="0">
                  <a:moveTo>
                    <a:pt x="18945" y="0"/>
                  </a:moveTo>
                  <a:cubicBezTo>
                    <a:pt x="17727" y="0"/>
                    <a:pt x="16506" y="277"/>
                    <a:pt x="15384" y="838"/>
                  </a:cubicBezTo>
                  <a:cubicBezTo>
                    <a:pt x="12900" y="2200"/>
                    <a:pt x="11017" y="4484"/>
                    <a:pt x="10296" y="7248"/>
                  </a:cubicBezTo>
                  <a:cubicBezTo>
                    <a:pt x="10276" y="7300"/>
                    <a:pt x="10257" y="7352"/>
                    <a:pt x="10239" y="7404"/>
                  </a:cubicBezTo>
                  <a:lnTo>
                    <a:pt x="10239" y="7404"/>
                  </a:lnTo>
                  <a:cubicBezTo>
                    <a:pt x="10089" y="7396"/>
                    <a:pt x="9939" y="7391"/>
                    <a:pt x="9790" y="7391"/>
                  </a:cubicBezTo>
                  <a:cubicBezTo>
                    <a:pt x="6368" y="7391"/>
                    <a:pt x="3130" y="9682"/>
                    <a:pt x="1603" y="12736"/>
                  </a:cubicBezTo>
                  <a:cubicBezTo>
                    <a:pt x="1" y="15941"/>
                    <a:pt x="81" y="19867"/>
                    <a:pt x="1363" y="23272"/>
                  </a:cubicBezTo>
                  <a:cubicBezTo>
                    <a:pt x="3832" y="29618"/>
                    <a:pt x="9942" y="33765"/>
                    <a:pt x="16684" y="33765"/>
                  </a:cubicBezTo>
                  <a:cubicBezTo>
                    <a:pt x="17050" y="33765"/>
                    <a:pt x="17418" y="33752"/>
                    <a:pt x="17787" y="33728"/>
                  </a:cubicBezTo>
                  <a:cubicBezTo>
                    <a:pt x="20471" y="33447"/>
                    <a:pt x="22955" y="32205"/>
                    <a:pt x="24758" y="30202"/>
                  </a:cubicBezTo>
                  <a:cubicBezTo>
                    <a:pt x="25319" y="29601"/>
                    <a:pt x="26360" y="28199"/>
                    <a:pt x="27121" y="27999"/>
                  </a:cubicBezTo>
                  <a:cubicBezTo>
                    <a:pt x="30366" y="27278"/>
                    <a:pt x="33371" y="25716"/>
                    <a:pt x="35774" y="23432"/>
                  </a:cubicBezTo>
                  <a:cubicBezTo>
                    <a:pt x="38138" y="21149"/>
                    <a:pt x="39660" y="17904"/>
                    <a:pt x="39500" y="14579"/>
                  </a:cubicBezTo>
                  <a:cubicBezTo>
                    <a:pt x="39274" y="8768"/>
                    <a:pt x="34461" y="4884"/>
                    <a:pt x="29367" y="4884"/>
                  </a:cubicBezTo>
                  <a:cubicBezTo>
                    <a:pt x="28238" y="4884"/>
                    <a:pt x="27096" y="5075"/>
                    <a:pt x="25986" y="5478"/>
                  </a:cubicBezTo>
                  <a:lnTo>
                    <a:pt x="25986" y="5478"/>
                  </a:lnTo>
                  <a:cubicBezTo>
                    <a:pt x="25675" y="3859"/>
                    <a:pt x="24745" y="2329"/>
                    <a:pt x="23396" y="1359"/>
                  </a:cubicBezTo>
                  <a:cubicBezTo>
                    <a:pt x="22066" y="458"/>
                    <a:pt x="20509" y="0"/>
                    <a:pt x="189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1"/>
            <p:cNvSpPr/>
            <p:nvPr/>
          </p:nvSpPr>
          <p:spPr>
            <a:xfrm>
              <a:off x="2403660" y="2093712"/>
              <a:ext cx="575932" cy="579997"/>
            </a:xfrm>
            <a:custGeom>
              <a:avLst/>
              <a:gdLst/>
              <a:ahLst/>
              <a:cxnLst/>
              <a:rect l="l" t="t" r="r" b="b"/>
              <a:pathLst>
                <a:path w="40666" h="40953" extrusionOk="0">
                  <a:moveTo>
                    <a:pt x="24298" y="1"/>
                  </a:moveTo>
                  <a:cubicBezTo>
                    <a:pt x="22000" y="1"/>
                    <a:pt x="19695" y="224"/>
                    <a:pt x="17471" y="715"/>
                  </a:cubicBezTo>
                  <a:cubicBezTo>
                    <a:pt x="15428" y="1156"/>
                    <a:pt x="13505" y="1837"/>
                    <a:pt x="11662" y="2838"/>
                  </a:cubicBezTo>
                  <a:cubicBezTo>
                    <a:pt x="11542" y="2878"/>
                    <a:pt x="11422" y="2959"/>
                    <a:pt x="11301" y="2999"/>
                  </a:cubicBezTo>
                  <a:cubicBezTo>
                    <a:pt x="7095" y="5402"/>
                    <a:pt x="4131" y="9649"/>
                    <a:pt x="4531" y="13975"/>
                  </a:cubicBezTo>
                  <a:cubicBezTo>
                    <a:pt x="4651" y="14897"/>
                    <a:pt x="4772" y="15778"/>
                    <a:pt x="4772" y="16699"/>
                  </a:cubicBezTo>
                  <a:cubicBezTo>
                    <a:pt x="4691" y="17781"/>
                    <a:pt x="4251" y="18822"/>
                    <a:pt x="3930" y="19904"/>
                  </a:cubicBezTo>
                  <a:cubicBezTo>
                    <a:pt x="3129" y="23109"/>
                    <a:pt x="3890" y="26514"/>
                    <a:pt x="6013" y="29078"/>
                  </a:cubicBezTo>
                  <a:cubicBezTo>
                    <a:pt x="7015" y="30280"/>
                    <a:pt x="8257" y="31281"/>
                    <a:pt x="9659" y="32082"/>
                  </a:cubicBezTo>
                  <a:cubicBezTo>
                    <a:pt x="9359" y="32042"/>
                    <a:pt x="9048" y="32022"/>
                    <a:pt x="8738" y="32022"/>
                  </a:cubicBezTo>
                  <a:cubicBezTo>
                    <a:pt x="8427" y="32022"/>
                    <a:pt x="8117" y="32042"/>
                    <a:pt x="7816" y="32082"/>
                  </a:cubicBezTo>
                  <a:cubicBezTo>
                    <a:pt x="4972" y="32283"/>
                    <a:pt x="2288" y="33484"/>
                    <a:pt x="245" y="35447"/>
                  </a:cubicBezTo>
                  <a:cubicBezTo>
                    <a:pt x="0" y="35692"/>
                    <a:pt x="269" y="35983"/>
                    <a:pt x="570" y="35983"/>
                  </a:cubicBezTo>
                  <a:cubicBezTo>
                    <a:pt x="663" y="35983"/>
                    <a:pt x="760" y="35955"/>
                    <a:pt x="846" y="35888"/>
                  </a:cubicBezTo>
                  <a:cubicBezTo>
                    <a:pt x="2889" y="34286"/>
                    <a:pt x="5413" y="33364"/>
                    <a:pt x="8057" y="33244"/>
                  </a:cubicBezTo>
                  <a:cubicBezTo>
                    <a:pt x="8200" y="33239"/>
                    <a:pt x="8343" y="33237"/>
                    <a:pt x="8487" y="33237"/>
                  </a:cubicBezTo>
                  <a:cubicBezTo>
                    <a:pt x="9513" y="33237"/>
                    <a:pt x="10558" y="33364"/>
                    <a:pt x="11542" y="33645"/>
                  </a:cubicBezTo>
                  <a:cubicBezTo>
                    <a:pt x="10540" y="33845"/>
                    <a:pt x="9579" y="34206"/>
                    <a:pt x="8657" y="34726"/>
                  </a:cubicBezTo>
                  <a:cubicBezTo>
                    <a:pt x="6374" y="36008"/>
                    <a:pt x="4812" y="38212"/>
                    <a:pt x="4732" y="40615"/>
                  </a:cubicBezTo>
                  <a:cubicBezTo>
                    <a:pt x="4710" y="40830"/>
                    <a:pt x="4953" y="40952"/>
                    <a:pt x="5189" y="40952"/>
                  </a:cubicBezTo>
                  <a:cubicBezTo>
                    <a:pt x="5394" y="40952"/>
                    <a:pt x="5594" y="40860"/>
                    <a:pt x="5613" y="40655"/>
                  </a:cubicBezTo>
                  <a:cubicBezTo>
                    <a:pt x="5813" y="38492"/>
                    <a:pt x="7335" y="36689"/>
                    <a:pt x="9459" y="35608"/>
                  </a:cubicBezTo>
                  <a:cubicBezTo>
                    <a:pt x="10660" y="34927"/>
                    <a:pt x="11942" y="34566"/>
                    <a:pt x="13304" y="34526"/>
                  </a:cubicBezTo>
                  <a:cubicBezTo>
                    <a:pt x="13382" y="34527"/>
                    <a:pt x="13459" y="34528"/>
                    <a:pt x="13536" y="34528"/>
                  </a:cubicBezTo>
                  <a:cubicBezTo>
                    <a:pt x="19369" y="34528"/>
                    <a:pt x="24494" y="31556"/>
                    <a:pt x="28447" y="28116"/>
                  </a:cubicBezTo>
                  <a:cubicBezTo>
                    <a:pt x="31131" y="25793"/>
                    <a:pt x="33295" y="22989"/>
                    <a:pt x="34857" y="19824"/>
                  </a:cubicBezTo>
                  <a:lnTo>
                    <a:pt x="34897" y="19704"/>
                  </a:lnTo>
                  <a:cubicBezTo>
                    <a:pt x="35418" y="18542"/>
                    <a:pt x="36179" y="17300"/>
                    <a:pt x="36940" y="16018"/>
                  </a:cubicBezTo>
                  <a:cubicBezTo>
                    <a:pt x="37621" y="14816"/>
                    <a:pt x="38342" y="13575"/>
                    <a:pt x="38943" y="12333"/>
                  </a:cubicBezTo>
                  <a:cubicBezTo>
                    <a:pt x="39464" y="11291"/>
                    <a:pt x="39864" y="10209"/>
                    <a:pt x="40185" y="9048"/>
                  </a:cubicBezTo>
                  <a:cubicBezTo>
                    <a:pt x="40666" y="7005"/>
                    <a:pt x="40425" y="5162"/>
                    <a:pt x="38623" y="3800"/>
                  </a:cubicBezTo>
                  <a:cubicBezTo>
                    <a:pt x="38302" y="3559"/>
                    <a:pt x="37982" y="3359"/>
                    <a:pt x="37661" y="3159"/>
                  </a:cubicBezTo>
                  <a:cubicBezTo>
                    <a:pt x="34416" y="1196"/>
                    <a:pt x="29208" y="154"/>
                    <a:pt x="25843" y="34"/>
                  </a:cubicBezTo>
                  <a:cubicBezTo>
                    <a:pt x="25329" y="12"/>
                    <a:pt x="24814" y="1"/>
                    <a:pt x="24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1"/>
            <p:cNvSpPr/>
            <p:nvPr/>
          </p:nvSpPr>
          <p:spPr>
            <a:xfrm>
              <a:off x="2570522" y="2166210"/>
              <a:ext cx="499285" cy="605135"/>
            </a:xfrm>
            <a:custGeom>
              <a:avLst/>
              <a:gdLst/>
              <a:ahLst/>
              <a:cxnLst/>
              <a:rect l="l" t="t" r="r" b="b"/>
              <a:pathLst>
                <a:path w="35254" h="42728" extrusionOk="0">
                  <a:moveTo>
                    <a:pt x="17325" y="1"/>
                  </a:moveTo>
                  <a:cubicBezTo>
                    <a:pt x="8901" y="1"/>
                    <a:pt x="3472" y="6615"/>
                    <a:pt x="1883" y="16147"/>
                  </a:cubicBezTo>
                  <a:cubicBezTo>
                    <a:pt x="0" y="27244"/>
                    <a:pt x="2123" y="36297"/>
                    <a:pt x="10376" y="40864"/>
                  </a:cubicBezTo>
                  <a:cubicBezTo>
                    <a:pt x="12691" y="42154"/>
                    <a:pt x="14953" y="42727"/>
                    <a:pt x="17102" y="42727"/>
                  </a:cubicBezTo>
                  <a:cubicBezTo>
                    <a:pt x="25364" y="42727"/>
                    <a:pt x="31948" y="34256"/>
                    <a:pt x="33410" y="25481"/>
                  </a:cubicBezTo>
                  <a:cubicBezTo>
                    <a:pt x="35253" y="14425"/>
                    <a:pt x="32489" y="3087"/>
                    <a:pt x="21593" y="524"/>
                  </a:cubicBezTo>
                  <a:cubicBezTo>
                    <a:pt x="20096" y="170"/>
                    <a:pt x="18672" y="1"/>
                    <a:pt x="17325"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1"/>
            <p:cNvSpPr/>
            <p:nvPr/>
          </p:nvSpPr>
          <p:spPr>
            <a:xfrm>
              <a:off x="2572222" y="2116075"/>
              <a:ext cx="563398" cy="409891"/>
            </a:xfrm>
            <a:custGeom>
              <a:avLst/>
              <a:gdLst/>
              <a:ahLst/>
              <a:cxnLst/>
              <a:rect l="l" t="t" r="r" b="b"/>
              <a:pathLst>
                <a:path w="39781" h="28942" extrusionOk="0">
                  <a:moveTo>
                    <a:pt x="18310" y="0"/>
                  </a:moveTo>
                  <a:cubicBezTo>
                    <a:pt x="18121" y="0"/>
                    <a:pt x="17933" y="6"/>
                    <a:pt x="17747" y="18"/>
                  </a:cubicBezTo>
                  <a:cubicBezTo>
                    <a:pt x="16986" y="58"/>
                    <a:pt x="16185" y="138"/>
                    <a:pt x="15464" y="338"/>
                  </a:cubicBezTo>
                  <a:cubicBezTo>
                    <a:pt x="13901" y="659"/>
                    <a:pt x="12379" y="1219"/>
                    <a:pt x="11017" y="2021"/>
                  </a:cubicBezTo>
                  <a:cubicBezTo>
                    <a:pt x="10576" y="2261"/>
                    <a:pt x="10176" y="2501"/>
                    <a:pt x="9775" y="2782"/>
                  </a:cubicBezTo>
                  <a:cubicBezTo>
                    <a:pt x="7411" y="4464"/>
                    <a:pt x="5328" y="6507"/>
                    <a:pt x="3606" y="8871"/>
                  </a:cubicBezTo>
                  <a:cubicBezTo>
                    <a:pt x="3005" y="9672"/>
                    <a:pt x="2404" y="10473"/>
                    <a:pt x="1883" y="11315"/>
                  </a:cubicBezTo>
                  <a:cubicBezTo>
                    <a:pt x="802" y="12997"/>
                    <a:pt x="0" y="14840"/>
                    <a:pt x="0" y="16843"/>
                  </a:cubicBezTo>
                  <a:cubicBezTo>
                    <a:pt x="0" y="19527"/>
                    <a:pt x="1963" y="21450"/>
                    <a:pt x="3205" y="23653"/>
                  </a:cubicBezTo>
                  <a:cubicBezTo>
                    <a:pt x="3365" y="24094"/>
                    <a:pt x="3526" y="24574"/>
                    <a:pt x="3726" y="25015"/>
                  </a:cubicBezTo>
                  <a:cubicBezTo>
                    <a:pt x="3806" y="25296"/>
                    <a:pt x="3966" y="25576"/>
                    <a:pt x="4127" y="25856"/>
                  </a:cubicBezTo>
                  <a:cubicBezTo>
                    <a:pt x="4327" y="26097"/>
                    <a:pt x="4607" y="26337"/>
                    <a:pt x="4928" y="26457"/>
                  </a:cubicBezTo>
                  <a:cubicBezTo>
                    <a:pt x="5002" y="26474"/>
                    <a:pt x="5076" y="26483"/>
                    <a:pt x="5148" y="26483"/>
                  </a:cubicBezTo>
                  <a:cubicBezTo>
                    <a:pt x="5588" y="26483"/>
                    <a:pt x="5986" y="26183"/>
                    <a:pt x="6090" y="25736"/>
                  </a:cubicBezTo>
                  <a:cubicBezTo>
                    <a:pt x="6450" y="24815"/>
                    <a:pt x="6410" y="23453"/>
                    <a:pt x="6370" y="22291"/>
                  </a:cubicBezTo>
                  <a:lnTo>
                    <a:pt x="6370" y="22291"/>
                  </a:lnTo>
                  <a:cubicBezTo>
                    <a:pt x="7296" y="23217"/>
                    <a:pt x="8552" y="23710"/>
                    <a:pt x="9856" y="23710"/>
                  </a:cubicBezTo>
                  <a:cubicBezTo>
                    <a:pt x="10188" y="23710"/>
                    <a:pt x="10523" y="23678"/>
                    <a:pt x="10857" y="23613"/>
                  </a:cubicBezTo>
                  <a:cubicBezTo>
                    <a:pt x="13421" y="22972"/>
                    <a:pt x="14622" y="20448"/>
                    <a:pt x="15383" y="17764"/>
                  </a:cubicBezTo>
                  <a:cubicBezTo>
                    <a:pt x="15504" y="17163"/>
                    <a:pt x="15704" y="16602"/>
                    <a:pt x="15864" y="16042"/>
                  </a:cubicBezTo>
                  <a:cubicBezTo>
                    <a:pt x="16225" y="15040"/>
                    <a:pt x="16545" y="14039"/>
                    <a:pt x="16786" y="13037"/>
                  </a:cubicBezTo>
                  <a:cubicBezTo>
                    <a:pt x="16946" y="12396"/>
                    <a:pt x="17106" y="11755"/>
                    <a:pt x="17226" y="11114"/>
                  </a:cubicBezTo>
                  <a:lnTo>
                    <a:pt x="18108" y="12116"/>
                  </a:lnTo>
                  <a:cubicBezTo>
                    <a:pt x="19149" y="13277"/>
                    <a:pt x="20111" y="14519"/>
                    <a:pt x="21112" y="15721"/>
                  </a:cubicBezTo>
                  <a:cubicBezTo>
                    <a:pt x="21753" y="16522"/>
                    <a:pt x="22394" y="17324"/>
                    <a:pt x="22995" y="18125"/>
                  </a:cubicBezTo>
                  <a:cubicBezTo>
                    <a:pt x="23275" y="18525"/>
                    <a:pt x="23596" y="18926"/>
                    <a:pt x="23876" y="19327"/>
                  </a:cubicBezTo>
                  <a:cubicBezTo>
                    <a:pt x="24317" y="19968"/>
                    <a:pt x="24798" y="20608"/>
                    <a:pt x="25318" y="21249"/>
                  </a:cubicBezTo>
                  <a:cubicBezTo>
                    <a:pt x="25519" y="21530"/>
                    <a:pt x="25719" y="21770"/>
                    <a:pt x="25959" y="22051"/>
                  </a:cubicBezTo>
                  <a:cubicBezTo>
                    <a:pt x="27161" y="23653"/>
                    <a:pt x="28523" y="25175"/>
                    <a:pt x="30046" y="26537"/>
                  </a:cubicBezTo>
                  <a:cubicBezTo>
                    <a:pt x="31386" y="27720"/>
                    <a:pt x="33154" y="28942"/>
                    <a:pt x="35042" y="28942"/>
                  </a:cubicBezTo>
                  <a:cubicBezTo>
                    <a:pt x="35073" y="28942"/>
                    <a:pt x="35103" y="28942"/>
                    <a:pt x="35133" y="28941"/>
                  </a:cubicBezTo>
                  <a:cubicBezTo>
                    <a:pt x="37537" y="28901"/>
                    <a:pt x="38298" y="26217"/>
                    <a:pt x="38699" y="24294"/>
                  </a:cubicBezTo>
                  <a:cubicBezTo>
                    <a:pt x="39780" y="19166"/>
                    <a:pt x="38859" y="13798"/>
                    <a:pt x="36095" y="9352"/>
                  </a:cubicBezTo>
                  <a:cubicBezTo>
                    <a:pt x="35454" y="8310"/>
                    <a:pt x="34733" y="7349"/>
                    <a:pt x="33851" y="6507"/>
                  </a:cubicBezTo>
                  <a:cubicBezTo>
                    <a:pt x="32249" y="4905"/>
                    <a:pt x="30406" y="3583"/>
                    <a:pt x="28363" y="2621"/>
                  </a:cubicBezTo>
                  <a:cubicBezTo>
                    <a:pt x="27522" y="2221"/>
                    <a:pt x="26680" y="1860"/>
                    <a:pt x="25799" y="1580"/>
                  </a:cubicBezTo>
                  <a:cubicBezTo>
                    <a:pt x="25479" y="1460"/>
                    <a:pt x="25198" y="1340"/>
                    <a:pt x="24878" y="1259"/>
                  </a:cubicBezTo>
                  <a:cubicBezTo>
                    <a:pt x="24437" y="1099"/>
                    <a:pt x="23956" y="979"/>
                    <a:pt x="23516" y="899"/>
                  </a:cubicBezTo>
                  <a:cubicBezTo>
                    <a:pt x="21855" y="466"/>
                    <a:pt x="20032" y="0"/>
                    <a:pt x="18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1"/>
            <p:cNvSpPr/>
            <p:nvPr/>
          </p:nvSpPr>
          <p:spPr>
            <a:xfrm>
              <a:off x="2970500" y="2534945"/>
              <a:ext cx="23850" cy="59681"/>
            </a:xfrm>
            <a:custGeom>
              <a:avLst/>
              <a:gdLst/>
              <a:ahLst/>
              <a:cxnLst/>
              <a:rect l="l" t="t" r="r" b="b"/>
              <a:pathLst>
                <a:path w="1684" h="4214" extrusionOk="0">
                  <a:moveTo>
                    <a:pt x="1366" y="1"/>
                  </a:moveTo>
                  <a:cubicBezTo>
                    <a:pt x="1082" y="1"/>
                    <a:pt x="628" y="856"/>
                    <a:pt x="321" y="1969"/>
                  </a:cubicBezTo>
                  <a:cubicBezTo>
                    <a:pt x="41" y="3131"/>
                    <a:pt x="1" y="4172"/>
                    <a:pt x="281" y="4212"/>
                  </a:cubicBezTo>
                  <a:cubicBezTo>
                    <a:pt x="287" y="4213"/>
                    <a:pt x="293" y="4214"/>
                    <a:pt x="300" y="4214"/>
                  </a:cubicBezTo>
                  <a:cubicBezTo>
                    <a:pt x="583" y="4214"/>
                    <a:pt x="1049" y="3346"/>
                    <a:pt x="1363" y="2249"/>
                  </a:cubicBezTo>
                  <a:cubicBezTo>
                    <a:pt x="1643" y="1088"/>
                    <a:pt x="1683" y="86"/>
                    <a:pt x="1403" y="6"/>
                  </a:cubicBezTo>
                  <a:cubicBezTo>
                    <a:pt x="1391" y="3"/>
                    <a:pt x="1379" y="1"/>
                    <a:pt x="1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1"/>
            <p:cNvSpPr/>
            <p:nvPr/>
          </p:nvSpPr>
          <p:spPr>
            <a:xfrm>
              <a:off x="2843986" y="2506011"/>
              <a:ext cx="23269" cy="59737"/>
            </a:xfrm>
            <a:custGeom>
              <a:avLst/>
              <a:gdLst/>
              <a:ahLst/>
              <a:cxnLst/>
              <a:rect l="l" t="t" r="r" b="b"/>
              <a:pathLst>
                <a:path w="1643" h="4218" extrusionOk="0">
                  <a:moveTo>
                    <a:pt x="1326" y="1"/>
                  </a:moveTo>
                  <a:cubicBezTo>
                    <a:pt x="1045" y="1"/>
                    <a:pt x="628" y="856"/>
                    <a:pt x="321" y="1969"/>
                  </a:cubicBezTo>
                  <a:cubicBezTo>
                    <a:pt x="0" y="3171"/>
                    <a:pt x="0" y="4172"/>
                    <a:pt x="281" y="4212"/>
                  </a:cubicBezTo>
                  <a:cubicBezTo>
                    <a:pt x="292" y="4216"/>
                    <a:pt x="305" y="4217"/>
                    <a:pt x="317" y="4217"/>
                  </a:cubicBezTo>
                  <a:cubicBezTo>
                    <a:pt x="601" y="4217"/>
                    <a:pt x="1054" y="3362"/>
                    <a:pt x="1322" y="2249"/>
                  </a:cubicBezTo>
                  <a:cubicBezTo>
                    <a:pt x="1643" y="1088"/>
                    <a:pt x="1643" y="86"/>
                    <a:pt x="1362" y="6"/>
                  </a:cubicBezTo>
                  <a:cubicBezTo>
                    <a:pt x="1350" y="3"/>
                    <a:pt x="1338" y="1"/>
                    <a:pt x="1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1"/>
            <p:cNvSpPr/>
            <p:nvPr/>
          </p:nvSpPr>
          <p:spPr>
            <a:xfrm>
              <a:off x="2816992" y="2633643"/>
              <a:ext cx="80896" cy="41284"/>
            </a:xfrm>
            <a:custGeom>
              <a:avLst/>
              <a:gdLst/>
              <a:ahLst/>
              <a:cxnLst/>
              <a:rect l="l" t="t" r="r" b="b"/>
              <a:pathLst>
                <a:path w="5712" h="2915" extrusionOk="0">
                  <a:moveTo>
                    <a:pt x="1613" y="1"/>
                  </a:moveTo>
                  <a:cubicBezTo>
                    <a:pt x="801" y="1"/>
                    <a:pt x="0" y="1486"/>
                    <a:pt x="1506" y="2451"/>
                  </a:cubicBezTo>
                  <a:cubicBezTo>
                    <a:pt x="2050" y="2791"/>
                    <a:pt x="2705" y="2914"/>
                    <a:pt x="3332" y="2914"/>
                  </a:cubicBezTo>
                  <a:cubicBezTo>
                    <a:pt x="4554" y="2914"/>
                    <a:pt x="5672" y="2449"/>
                    <a:pt x="5672" y="2211"/>
                  </a:cubicBezTo>
                  <a:cubicBezTo>
                    <a:pt x="5712" y="1850"/>
                    <a:pt x="4630" y="1850"/>
                    <a:pt x="3669" y="1329"/>
                  </a:cubicBezTo>
                  <a:cubicBezTo>
                    <a:pt x="2347" y="528"/>
                    <a:pt x="2387" y="88"/>
                    <a:pt x="1706" y="7"/>
                  </a:cubicBezTo>
                  <a:cubicBezTo>
                    <a:pt x="1675" y="3"/>
                    <a:pt x="1644" y="1"/>
                    <a:pt x="16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1"/>
            <p:cNvSpPr/>
            <p:nvPr/>
          </p:nvSpPr>
          <p:spPr>
            <a:xfrm>
              <a:off x="2817318" y="2433074"/>
              <a:ext cx="79437" cy="34273"/>
            </a:xfrm>
            <a:custGeom>
              <a:avLst/>
              <a:gdLst/>
              <a:ahLst/>
              <a:cxnLst/>
              <a:rect l="l" t="t" r="r" b="b"/>
              <a:pathLst>
                <a:path w="5609" h="2420" extrusionOk="0">
                  <a:moveTo>
                    <a:pt x="3200" y="1"/>
                  </a:moveTo>
                  <a:cubicBezTo>
                    <a:pt x="2975" y="1"/>
                    <a:pt x="2750" y="23"/>
                    <a:pt x="2524" y="68"/>
                  </a:cubicBezTo>
                  <a:cubicBezTo>
                    <a:pt x="1883" y="148"/>
                    <a:pt x="1322" y="429"/>
                    <a:pt x="842" y="829"/>
                  </a:cubicBezTo>
                  <a:cubicBezTo>
                    <a:pt x="401" y="1190"/>
                    <a:pt x="0" y="1711"/>
                    <a:pt x="81" y="2232"/>
                  </a:cubicBezTo>
                  <a:cubicBezTo>
                    <a:pt x="106" y="2357"/>
                    <a:pt x="224" y="2419"/>
                    <a:pt x="359" y="2419"/>
                  </a:cubicBezTo>
                  <a:cubicBezTo>
                    <a:pt x="440" y="2419"/>
                    <a:pt x="526" y="2397"/>
                    <a:pt x="601" y="2352"/>
                  </a:cubicBezTo>
                  <a:cubicBezTo>
                    <a:pt x="922" y="2071"/>
                    <a:pt x="1162" y="1751"/>
                    <a:pt x="1523" y="1510"/>
                  </a:cubicBezTo>
                  <a:cubicBezTo>
                    <a:pt x="1883" y="1310"/>
                    <a:pt x="2244" y="1190"/>
                    <a:pt x="2604" y="1110"/>
                  </a:cubicBezTo>
                  <a:lnTo>
                    <a:pt x="3165" y="1110"/>
                  </a:lnTo>
                  <a:cubicBezTo>
                    <a:pt x="3245" y="1110"/>
                    <a:pt x="3365" y="1150"/>
                    <a:pt x="3446" y="1190"/>
                  </a:cubicBezTo>
                  <a:lnTo>
                    <a:pt x="3606" y="1230"/>
                  </a:lnTo>
                  <a:lnTo>
                    <a:pt x="3646" y="1230"/>
                  </a:lnTo>
                  <a:lnTo>
                    <a:pt x="3926" y="1350"/>
                  </a:lnTo>
                  <a:lnTo>
                    <a:pt x="4046" y="1390"/>
                  </a:lnTo>
                  <a:lnTo>
                    <a:pt x="4127" y="1470"/>
                  </a:lnTo>
                  <a:lnTo>
                    <a:pt x="4287" y="1550"/>
                  </a:lnTo>
                  <a:lnTo>
                    <a:pt x="4367" y="1631"/>
                  </a:lnTo>
                  <a:cubicBezTo>
                    <a:pt x="4447" y="1671"/>
                    <a:pt x="4567" y="1711"/>
                    <a:pt x="4647" y="1751"/>
                  </a:cubicBezTo>
                  <a:lnTo>
                    <a:pt x="4727" y="1791"/>
                  </a:lnTo>
                  <a:cubicBezTo>
                    <a:pt x="4808" y="1831"/>
                    <a:pt x="4898" y="1851"/>
                    <a:pt x="4993" y="1851"/>
                  </a:cubicBezTo>
                  <a:cubicBezTo>
                    <a:pt x="5088" y="1851"/>
                    <a:pt x="5188" y="1831"/>
                    <a:pt x="5288" y="1791"/>
                  </a:cubicBezTo>
                  <a:cubicBezTo>
                    <a:pt x="5449" y="1711"/>
                    <a:pt x="5569" y="1550"/>
                    <a:pt x="5609" y="1390"/>
                  </a:cubicBezTo>
                  <a:cubicBezTo>
                    <a:pt x="5609" y="1070"/>
                    <a:pt x="5449" y="789"/>
                    <a:pt x="5208" y="589"/>
                  </a:cubicBezTo>
                  <a:cubicBezTo>
                    <a:pt x="4928" y="389"/>
                    <a:pt x="4647" y="269"/>
                    <a:pt x="4327" y="188"/>
                  </a:cubicBezTo>
                  <a:cubicBezTo>
                    <a:pt x="3951" y="63"/>
                    <a:pt x="3576" y="1"/>
                    <a:pt x="3200" y="1"/>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1"/>
            <p:cNvSpPr/>
            <p:nvPr/>
          </p:nvSpPr>
          <p:spPr>
            <a:xfrm>
              <a:off x="2974479" y="2469245"/>
              <a:ext cx="57882" cy="66380"/>
            </a:xfrm>
            <a:custGeom>
              <a:avLst/>
              <a:gdLst/>
              <a:ahLst/>
              <a:cxnLst/>
              <a:rect l="l" t="t" r="r" b="b"/>
              <a:pathLst>
                <a:path w="4087" h="4687" extrusionOk="0">
                  <a:moveTo>
                    <a:pt x="809" y="0"/>
                  </a:moveTo>
                  <a:cubicBezTo>
                    <a:pt x="564" y="0"/>
                    <a:pt x="338" y="56"/>
                    <a:pt x="160" y="198"/>
                  </a:cubicBezTo>
                  <a:cubicBezTo>
                    <a:pt x="0" y="318"/>
                    <a:pt x="120" y="639"/>
                    <a:pt x="321" y="719"/>
                  </a:cubicBezTo>
                  <a:cubicBezTo>
                    <a:pt x="721" y="879"/>
                    <a:pt x="1082" y="959"/>
                    <a:pt x="1482" y="1160"/>
                  </a:cubicBezTo>
                  <a:cubicBezTo>
                    <a:pt x="1803" y="1360"/>
                    <a:pt x="2123" y="1600"/>
                    <a:pt x="2364" y="1921"/>
                  </a:cubicBezTo>
                  <a:cubicBezTo>
                    <a:pt x="2364" y="1921"/>
                    <a:pt x="2404" y="2041"/>
                    <a:pt x="2404" y="2041"/>
                  </a:cubicBezTo>
                  <a:cubicBezTo>
                    <a:pt x="2444" y="2081"/>
                    <a:pt x="2484" y="2121"/>
                    <a:pt x="2484" y="2161"/>
                  </a:cubicBezTo>
                  <a:lnTo>
                    <a:pt x="2564" y="2321"/>
                  </a:lnTo>
                  <a:lnTo>
                    <a:pt x="2564" y="2362"/>
                  </a:lnTo>
                  <a:cubicBezTo>
                    <a:pt x="2604" y="2442"/>
                    <a:pt x="2644" y="2562"/>
                    <a:pt x="2684" y="2642"/>
                  </a:cubicBezTo>
                  <a:lnTo>
                    <a:pt x="2684" y="2802"/>
                  </a:lnTo>
                  <a:lnTo>
                    <a:pt x="2684" y="2882"/>
                  </a:lnTo>
                  <a:cubicBezTo>
                    <a:pt x="2724" y="2962"/>
                    <a:pt x="2724" y="3083"/>
                    <a:pt x="2684" y="3163"/>
                  </a:cubicBezTo>
                  <a:cubicBezTo>
                    <a:pt x="2684" y="3203"/>
                    <a:pt x="2684" y="3243"/>
                    <a:pt x="2684" y="3283"/>
                  </a:cubicBezTo>
                  <a:lnTo>
                    <a:pt x="2684" y="3403"/>
                  </a:lnTo>
                  <a:lnTo>
                    <a:pt x="2684" y="3603"/>
                  </a:lnTo>
                  <a:lnTo>
                    <a:pt x="2684" y="3724"/>
                  </a:lnTo>
                  <a:cubicBezTo>
                    <a:pt x="2684" y="3804"/>
                    <a:pt x="2684" y="3924"/>
                    <a:pt x="2684" y="4004"/>
                  </a:cubicBezTo>
                  <a:cubicBezTo>
                    <a:pt x="2684" y="4004"/>
                    <a:pt x="2710" y="4107"/>
                    <a:pt x="2700" y="4107"/>
                  </a:cubicBezTo>
                  <a:cubicBezTo>
                    <a:pt x="2697" y="4107"/>
                    <a:pt x="2692" y="4100"/>
                    <a:pt x="2684" y="4084"/>
                  </a:cubicBezTo>
                  <a:lnTo>
                    <a:pt x="2684" y="4084"/>
                  </a:lnTo>
                  <a:cubicBezTo>
                    <a:pt x="2724" y="4284"/>
                    <a:pt x="2804" y="4445"/>
                    <a:pt x="2965" y="4565"/>
                  </a:cubicBezTo>
                  <a:cubicBezTo>
                    <a:pt x="3068" y="4642"/>
                    <a:pt x="3171" y="4687"/>
                    <a:pt x="3286" y="4687"/>
                  </a:cubicBezTo>
                  <a:cubicBezTo>
                    <a:pt x="3348" y="4687"/>
                    <a:pt x="3414" y="4673"/>
                    <a:pt x="3485" y="4645"/>
                  </a:cubicBezTo>
                  <a:cubicBezTo>
                    <a:pt x="3766" y="4525"/>
                    <a:pt x="3966" y="4244"/>
                    <a:pt x="4046" y="3924"/>
                  </a:cubicBezTo>
                  <a:cubicBezTo>
                    <a:pt x="4086" y="3603"/>
                    <a:pt x="4046" y="3283"/>
                    <a:pt x="4006" y="2962"/>
                  </a:cubicBezTo>
                  <a:cubicBezTo>
                    <a:pt x="3886" y="2362"/>
                    <a:pt x="3606" y="1801"/>
                    <a:pt x="3245" y="1320"/>
                  </a:cubicBezTo>
                  <a:cubicBezTo>
                    <a:pt x="2844" y="839"/>
                    <a:pt x="2324" y="439"/>
                    <a:pt x="1763" y="198"/>
                  </a:cubicBezTo>
                  <a:cubicBezTo>
                    <a:pt x="1451" y="87"/>
                    <a:pt x="1115" y="0"/>
                    <a:pt x="809"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1"/>
            <p:cNvSpPr/>
            <p:nvPr/>
          </p:nvSpPr>
          <p:spPr>
            <a:xfrm>
              <a:off x="2496764" y="2384483"/>
              <a:ext cx="128794" cy="180883"/>
            </a:xfrm>
            <a:custGeom>
              <a:avLst/>
              <a:gdLst/>
              <a:ahLst/>
              <a:cxnLst/>
              <a:rect l="l" t="t" r="r" b="b"/>
              <a:pathLst>
                <a:path w="9094" h="12772" extrusionOk="0">
                  <a:moveTo>
                    <a:pt x="3823" y="0"/>
                  </a:moveTo>
                  <a:cubicBezTo>
                    <a:pt x="3412" y="0"/>
                    <a:pt x="2979" y="80"/>
                    <a:pt x="2524" y="254"/>
                  </a:cubicBezTo>
                  <a:cubicBezTo>
                    <a:pt x="1002" y="815"/>
                    <a:pt x="161" y="2418"/>
                    <a:pt x="80" y="4060"/>
                  </a:cubicBezTo>
                  <a:cubicBezTo>
                    <a:pt x="0" y="5703"/>
                    <a:pt x="561" y="7385"/>
                    <a:pt x="1242" y="8988"/>
                  </a:cubicBezTo>
                  <a:cubicBezTo>
                    <a:pt x="1843" y="10430"/>
                    <a:pt x="2684" y="11992"/>
                    <a:pt x="4167" y="12553"/>
                  </a:cubicBezTo>
                  <a:cubicBezTo>
                    <a:pt x="4552" y="12701"/>
                    <a:pt x="4950" y="12771"/>
                    <a:pt x="5343" y="12771"/>
                  </a:cubicBezTo>
                  <a:cubicBezTo>
                    <a:pt x="6543" y="12771"/>
                    <a:pt x="7699" y="12117"/>
                    <a:pt x="8333" y="11031"/>
                  </a:cubicBezTo>
                  <a:cubicBezTo>
                    <a:pt x="9094" y="9669"/>
                    <a:pt x="9054" y="7946"/>
                    <a:pt x="8814" y="6303"/>
                  </a:cubicBezTo>
                  <a:cubicBezTo>
                    <a:pt x="8498" y="3919"/>
                    <a:pt x="6709" y="0"/>
                    <a:pt x="3823"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1"/>
            <p:cNvSpPr/>
            <p:nvPr/>
          </p:nvSpPr>
          <p:spPr>
            <a:xfrm>
              <a:off x="2528531" y="2411618"/>
              <a:ext cx="54483" cy="110482"/>
            </a:xfrm>
            <a:custGeom>
              <a:avLst/>
              <a:gdLst/>
              <a:ahLst/>
              <a:cxnLst/>
              <a:rect l="l" t="t" r="r" b="b"/>
              <a:pathLst>
                <a:path w="3847" h="7801" extrusionOk="0">
                  <a:moveTo>
                    <a:pt x="514" y="0"/>
                  </a:moveTo>
                  <a:cubicBezTo>
                    <a:pt x="367" y="0"/>
                    <a:pt x="221" y="31"/>
                    <a:pt x="81" y="101"/>
                  </a:cubicBezTo>
                  <a:cubicBezTo>
                    <a:pt x="1" y="141"/>
                    <a:pt x="41" y="301"/>
                    <a:pt x="121" y="301"/>
                  </a:cubicBezTo>
                  <a:cubicBezTo>
                    <a:pt x="802" y="582"/>
                    <a:pt x="1363" y="1022"/>
                    <a:pt x="1803" y="1583"/>
                  </a:cubicBezTo>
                  <a:cubicBezTo>
                    <a:pt x="1683" y="1583"/>
                    <a:pt x="1563" y="1623"/>
                    <a:pt x="1443" y="1703"/>
                  </a:cubicBezTo>
                  <a:cubicBezTo>
                    <a:pt x="1283" y="1824"/>
                    <a:pt x="1122" y="1904"/>
                    <a:pt x="1002" y="2064"/>
                  </a:cubicBezTo>
                  <a:cubicBezTo>
                    <a:pt x="722" y="2304"/>
                    <a:pt x="521" y="2625"/>
                    <a:pt x="361" y="2985"/>
                  </a:cubicBezTo>
                  <a:cubicBezTo>
                    <a:pt x="201" y="3306"/>
                    <a:pt x="81" y="3706"/>
                    <a:pt x="41" y="4107"/>
                  </a:cubicBezTo>
                  <a:cubicBezTo>
                    <a:pt x="41" y="4468"/>
                    <a:pt x="81" y="4868"/>
                    <a:pt x="241" y="5269"/>
                  </a:cubicBezTo>
                  <a:cubicBezTo>
                    <a:pt x="261" y="5389"/>
                    <a:pt x="351" y="5449"/>
                    <a:pt x="441" y="5449"/>
                  </a:cubicBezTo>
                  <a:cubicBezTo>
                    <a:pt x="531" y="5449"/>
                    <a:pt x="622" y="5389"/>
                    <a:pt x="642" y="5269"/>
                  </a:cubicBezTo>
                  <a:cubicBezTo>
                    <a:pt x="682" y="4908"/>
                    <a:pt x="722" y="4588"/>
                    <a:pt x="842" y="4267"/>
                  </a:cubicBezTo>
                  <a:cubicBezTo>
                    <a:pt x="882" y="3947"/>
                    <a:pt x="1002" y="3666"/>
                    <a:pt x="1122" y="3346"/>
                  </a:cubicBezTo>
                  <a:cubicBezTo>
                    <a:pt x="1243" y="3065"/>
                    <a:pt x="1443" y="2745"/>
                    <a:pt x="1643" y="2505"/>
                  </a:cubicBezTo>
                  <a:cubicBezTo>
                    <a:pt x="1723" y="2384"/>
                    <a:pt x="1803" y="2264"/>
                    <a:pt x="1924" y="2144"/>
                  </a:cubicBezTo>
                  <a:cubicBezTo>
                    <a:pt x="2004" y="2104"/>
                    <a:pt x="2044" y="2024"/>
                    <a:pt x="2084" y="1944"/>
                  </a:cubicBezTo>
                  <a:cubicBezTo>
                    <a:pt x="3125" y="3666"/>
                    <a:pt x="3246" y="5750"/>
                    <a:pt x="2444" y="7552"/>
                  </a:cubicBezTo>
                  <a:cubicBezTo>
                    <a:pt x="2386" y="7697"/>
                    <a:pt x="2497" y="7800"/>
                    <a:pt x="2607" y="7800"/>
                  </a:cubicBezTo>
                  <a:cubicBezTo>
                    <a:pt x="2650" y="7800"/>
                    <a:pt x="2692" y="7786"/>
                    <a:pt x="2725" y="7753"/>
                  </a:cubicBezTo>
                  <a:cubicBezTo>
                    <a:pt x="3606" y="6390"/>
                    <a:pt x="3846" y="4748"/>
                    <a:pt x="3326" y="3226"/>
                  </a:cubicBezTo>
                  <a:cubicBezTo>
                    <a:pt x="3085" y="2425"/>
                    <a:pt x="2685" y="1663"/>
                    <a:pt x="2124" y="982"/>
                  </a:cubicBezTo>
                  <a:cubicBezTo>
                    <a:pt x="1769" y="530"/>
                    <a:pt x="1127" y="0"/>
                    <a:pt x="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1"/>
            <p:cNvSpPr/>
            <p:nvPr/>
          </p:nvSpPr>
          <p:spPr>
            <a:xfrm>
              <a:off x="1748418" y="3421206"/>
              <a:ext cx="1451883" cy="1026880"/>
            </a:xfrm>
            <a:custGeom>
              <a:avLst/>
              <a:gdLst/>
              <a:ahLst/>
              <a:cxnLst/>
              <a:rect l="l" t="t" r="r" b="b"/>
              <a:pathLst>
                <a:path w="102516" h="72507" extrusionOk="0">
                  <a:moveTo>
                    <a:pt x="23146" y="1"/>
                  </a:moveTo>
                  <a:cubicBezTo>
                    <a:pt x="22590" y="1"/>
                    <a:pt x="12989" y="12148"/>
                    <a:pt x="8213" y="19431"/>
                  </a:cubicBezTo>
                  <a:cubicBezTo>
                    <a:pt x="4407" y="25280"/>
                    <a:pt x="2084" y="33332"/>
                    <a:pt x="9295" y="39221"/>
                  </a:cubicBezTo>
                  <a:cubicBezTo>
                    <a:pt x="9695" y="39542"/>
                    <a:pt x="10096" y="39862"/>
                    <a:pt x="10537" y="40142"/>
                  </a:cubicBezTo>
                  <a:lnTo>
                    <a:pt x="10176" y="40022"/>
                  </a:lnTo>
                  <a:cubicBezTo>
                    <a:pt x="9295" y="39622"/>
                    <a:pt x="8373" y="39301"/>
                    <a:pt x="7452" y="39061"/>
                  </a:cubicBezTo>
                  <a:lnTo>
                    <a:pt x="7212" y="38981"/>
                  </a:lnTo>
                  <a:cubicBezTo>
                    <a:pt x="6280" y="38742"/>
                    <a:pt x="5391" y="38588"/>
                    <a:pt x="4630" y="38588"/>
                  </a:cubicBezTo>
                  <a:cubicBezTo>
                    <a:pt x="4115" y="38588"/>
                    <a:pt x="3658" y="38659"/>
                    <a:pt x="3286" y="38820"/>
                  </a:cubicBezTo>
                  <a:cubicBezTo>
                    <a:pt x="2925" y="39021"/>
                    <a:pt x="2645" y="39261"/>
                    <a:pt x="2444" y="39622"/>
                  </a:cubicBezTo>
                  <a:cubicBezTo>
                    <a:pt x="2404" y="39662"/>
                    <a:pt x="2364" y="39702"/>
                    <a:pt x="2324" y="39782"/>
                  </a:cubicBezTo>
                  <a:cubicBezTo>
                    <a:pt x="1563" y="41144"/>
                    <a:pt x="1042" y="42586"/>
                    <a:pt x="802" y="44108"/>
                  </a:cubicBezTo>
                  <a:lnTo>
                    <a:pt x="762" y="44349"/>
                  </a:lnTo>
                  <a:cubicBezTo>
                    <a:pt x="401" y="46151"/>
                    <a:pt x="201" y="47994"/>
                    <a:pt x="121" y="49837"/>
                  </a:cubicBezTo>
                  <a:lnTo>
                    <a:pt x="121" y="50117"/>
                  </a:lnTo>
                  <a:cubicBezTo>
                    <a:pt x="1" y="51920"/>
                    <a:pt x="81" y="53723"/>
                    <a:pt x="241" y="55526"/>
                  </a:cubicBezTo>
                  <a:lnTo>
                    <a:pt x="241" y="55646"/>
                  </a:lnTo>
                  <a:cubicBezTo>
                    <a:pt x="522" y="57689"/>
                    <a:pt x="1002" y="59171"/>
                    <a:pt x="1804" y="59451"/>
                  </a:cubicBezTo>
                  <a:cubicBezTo>
                    <a:pt x="2364" y="59652"/>
                    <a:pt x="4087" y="60213"/>
                    <a:pt x="6651" y="60934"/>
                  </a:cubicBezTo>
                  <a:lnTo>
                    <a:pt x="6971" y="61054"/>
                  </a:lnTo>
                  <a:cubicBezTo>
                    <a:pt x="18749" y="64499"/>
                    <a:pt x="46591" y="72191"/>
                    <a:pt x="55484" y="72311"/>
                  </a:cubicBezTo>
                  <a:cubicBezTo>
                    <a:pt x="59176" y="72365"/>
                    <a:pt x="64721" y="72507"/>
                    <a:pt x="70608" y="72507"/>
                  </a:cubicBezTo>
                  <a:cubicBezTo>
                    <a:pt x="82097" y="72507"/>
                    <a:pt x="94887" y="71967"/>
                    <a:pt x="97748" y="69186"/>
                  </a:cubicBezTo>
                  <a:cubicBezTo>
                    <a:pt x="102074" y="65020"/>
                    <a:pt x="102515" y="51399"/>
                    <a:pt x="99230" y="48275"/>
                  </a:cubicBezTo>
                  <a:cubicBezTo>
                    <a:pt x="95945" y="45110"/>
                    <a:pt x="56926" y="22997"/>
                    <a:pt x="41984" y="17468"/>
                  </a:cubicBezTo>
                  <a:cubicBezTo>
                    <a:pt x="41984" y="17468"/>
                    <a:pt x="41263" y="13342"/>
                    <a:pt x="37577" y="8895"/>
                  </a:cubicBezTo>
                  <a:lnTo>
                    <a:pt x="37377" y="8695"/>
                  </a:lnTo>
                  <a:cubicBezTo>
                    <a:pt x="35134" y="6091"/>
                    <a:pt x="32410" y="3968"/>
                    <a:pt x="29365" y="2406"/>
                  </a:cubicBezTo>
                  <a:lnTo>
                    <a:pt x="29125" y="2326"/>
                  </a:lnTo>
                  <a:cubicBezTo>
                    <a:pt x="27242" y="1364"/>
                    <a:pt x="25239" y="563"/>
                    <a:pt x="23156" y="2"/>
                  </a:cubicBezTo>
                  <a:cubicBezTo>
                    <a:pt x="23153" y="1"/>
                    <a:pt x="23150" y="1"/>
                    <a:pt x="23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1"/>
            <p:cNvSpPr/>
            <p:nvPr/>
          </p:nvSpPr>
          <p:spPr>
            <a:xfrm>
              <a:off x="1752397" y="3454134"/>
              <a:ext cx="1247051" cy="932176"/>
            </a:xfrm>
            <a:custGeom>
              <a:avLst/>
              <a:gdLst/>
              <a:ahLst/>
              <a:cxnLst/>
              <a:rect l="l" t="t" r="r" b="b"/>
              <a:pathLst>
                <a:path w="88053" h="65820" extrusionOk="0">
                  <a:moveTo>
                    <a:pt x="28924" y="1"/>
                  </a:moveTo>
                  <a:cubicBezTo>
                    <a:pt x="27522" y="1483"/>
                    <a:pt x="26240" y="3045"/>
                    <a:pt x="25078" y="4688"/>
                  </a:cubicBezTo>
                  <a:cubicBezTo>
                    <a:pt x="24157" y="5929"/>
                    <a:pt x="23315" y="7211"/>
                    <a:pt x="22554" y="8533"/>
                  </a:cubicBezTo>
                  <a:cubicBezTo>
                    <a:pt x="22514" y="8533"/>
                    <a:pt x="22514" y="8573"/>
                    <a:pt x="22554" y="8573"/>
                  </a:cubicBezTo>
                  <a:cubicBezTo>
                    <a:pt x="20391" y="12139"/>
                    <a:pt x="18708" y="15904"/>
                    <a:pt x="18588" y="20111"/>
                  </a:cubicBezTo>
                  <a:cubicBezTo>
                    <a:pt x="18468" y="22675"/>
                    <a:pt x="19029" y="25238"/>
                    <a:pt x="20311" y="27522"/>
                  </a:cubicBezTo>
                  <a:cubicBezTo>
                    <a:pt x="21633" y="29885"/>
                    <a:pt x="23836" y="31528"/>
                    <a:pt x="26320" y="32650"/>
                  </a:cubicBezTo>
                  <a:cubicBezTo>
                    <a:pt x="28924" y="33851"/>
                    <a:pt x="31728" y="34613"/>
                    <a:pt x="34452" y="35454"/>
                  </a:cubicBezTo>
                  <a:cubicBezTo>
                    <a:pt x="37376" y="36375"/>
                    <a:pt x="40341" y="37257"/>
                    <a:pt x="43265" y="38178"/>
                  </a:cubicBezTo>
                  <a:cubicBezTo>
                    <a:pt x="49114" y="40061"/>
                    <a:pt x="55003" y="41984"/>
                    <a:pt x="60732" y="44267"/>
                  </a:cubicBezTo>
                  <a:cubicBezTo>
                    <a:pt x="66460" y="46470"/>
                    <a:pt x="71989" y="49154"/>
                    <a:pt x="77317" y="52279"/>
                  </a:cubicBezTo>
                  <a:cubicBezTo>
                    <a:pt x="78639" y="53040"/>
                    <a:pt x="79920" y="53882"/>
                    <a:pt x="81202" y="54723"/>
                  </a:cubicBezTo>
                  <a:cubicBezTo>
                    <a:pt x="82404" y="55484"/>
                    <a:pt x="83566" y="56365"/>
                    <a:pt x="84648" y="57327"/>
                  </a:cubicBezTo>
                  <a:cubicBezTo>
                    <a:pt x="85729" y="58208"/>
                    <a:pt x="86611" y="59330"/>
                    <a:pt x="87252" y="60572"/>
                  </a:cubicBezTo>
                  <a:cubicBezTo>
                    <a:pt x="87692" y="61533"/>
                    <a:pt x="87933" y="62895"/>
                    <a:pt x="87292" y="63816"/>
                  </a:cubicBezTo>
                  <a:cubicBezTo>
                    <a:pt x="86991" y="64273"/>
                    <a:pt x="86606" y="64432"/>
                    <a:pt x="86181" y="64432"/>
                  </a:cubicBezTo>
                  <a:cubicBezTo>
                    <a:pt x="85303" y="64432"/>
                    <a:pt x="84256" y="63751"/>
                    <a:pt x="83446" y="63616"/>
                  </a:cubicBezTo>
                  <a:cubicBezTo>
                    <a:pt x="83237" y="63580"/>
                    <a:pt x="83029" y="63564"/>
                    <a:pt x="82822" y="63564"/>
                  </a:cubicBezTo>
                  <a:cubicBezTo>
                    <a:pt x="81641" y="63564"/>
                    <a:pt x="80497" y="64094"/>
                    <a:pt x="79440" y="64538"/>
                  </a:cubicBezTo>
                  <a:cubicBezTo>
                    <a:pt x="78087" y="65176"/>
                    <a:pt x="76593" y="65463"/>
                    <a:pt x="75091" y="65463"/>
                  </a:cubicBezTo>
                  <a:cubicBezTo>
                    <a:pt x="74992" y="65463"/>
                    <a:pt x="74892" y="65461"/>
                    <a:pt x="74793" y="65459"/>
                  </a:cubicBezTo>
                  <a:cubicBezTo>
                    <a:pt x="73150" y="65339"/>
                    <a:pt x="71508" y="65018"/>
                    <a:pt x="69945" y="64498"/>
                  </a:cubicBezTo>
                  <a:cubicBezTo>
                    <a:pt x="63336" y="62615"/>
                    <a:pt x="56766" y="60612"/>
                    <a:pt x="50196" y="58609"/>
                  </a:cubicBezTo>
                  <a:cubicBezTo>
                    <a:pt x="43626" y="56606"/>
                    <a:pt x="37056" y="54563"/>
                    <a:pt x="30486" y="52479"/>
                  </a:cubicBezTo>
                  <a:cubicBezTo>
                    <a:pt x="23916" y="50396"/>
                    <a:pt x="17386" y="48273"/>
                    <a:pt x="10857" y="46110"/>
                  </a:cubicBezTo>
                  <a:lnTo>
                    <a:pt x="6250" y="44548"/>
                  </a:lnTo>
                  <a:cubicBezTo>
                    <a:pt x="6290" y="43546"/>
                    <a:pt x="6370" y="42504"/>
                    <a:pt x="6490" y="41503"/>
                  </a:cubicBezTo>
                  <a:cubicBezTo>
                    <a:pt x="6610" y="40622"/>
                    <a:pt x="6730" y="39780"/>
                    <a:pt x="6851" y="38899"/>
                  </a:cubicBezTo>
                  <a:cubicBezTo>
                    <a:pt x="6891" y="38859"/>
                    <a:pt x="6891" y="38819"/>
                    <a:pt x="6851" y="38779"/>
                  </a:cubicBezTo>
                  <a:cubicBezTo>
                    <a:pt x="6851" y="38699"/>
                    <a:pt x="6891" y="38579"/>
                    <a:pt x="6891" y="38458"/>
                  </a:cubicBezTo>
                  <a:cubicBezTo>
                    <a:pt x="6971" y="37857"/>
                    <a:pt x="7091" y="37297"/>
                    <a:pt x="7171" y="36696"/>
                  </a:cubicBezTo>
                  <a:lnTo>
                    <a:pt x="6971" y="36656"/>
                  </a:lnTo>
                  <a:cubicBezTo>
                    <a:pt x="6851" y="37176"/>
                    <a:pt x="6770" y="37737"/>
                    <a:pt x="6650" y="38258"/>
                  </a:cubicBezTo>
                  <a:cubicBezTo>
                    <a:pt x="6650" y="38418"/>
                    <a:pt x="6610" y="38538"/>
                    <a:pt x="6610" y="38699"/>
                  </a:cubicBezTo>
                  <a:cubicBezTo>
                    <a:pt x="5128" y="38178"/>
                    <a:pt x="3686" y="37737"/>
                    <a:pt x="2163" y="37257"/>
                  </a:cubicBezTo>
                  <a:cubicBezTo>
                    <a:pt x="2123" y="37337"/>
                    <a:pt x="2083" y="37377"/>
                    <a:pt x="2083" y="37457"/>
                  </a:cubicBezTo>
                  <a:cubicBezTo>
                    <a:pt x="3566" y="37938"/>
                    <a:pt x="5088" y="38418"/>
                    <a:pt x="6570" y="38859"/>
                  </a:cubicBezTo>
                  <a:cubicBezTo>
                    <a:pt x="6450" y="39500"/>
                    <a:pt x="6370" y="40141"/>
                    <a:pt x="6290" y="40782"/>
                  </a:cubicBezTo>
                  <a:cubicBezTo>
                    <a:pt x="6170" y="41743"/>
                    <a:pt x="6089" y="42705"/>
                    <a:pt x="6009" y="43666"/>
                  </a:cubicBezTo>
                  <a:cubicBezTo>
                    <a:pt x="5649" y="43506"/>
                    <a:pt x="5288" y="43386"/>
                    <a:pt x="4888" y="43306"/>
                  </a:cubicBezTo>
                  <a:lnTo>
                    <a:pt x="3646" y="42865"/>
                  </a:lnTo>
                  <a:cubicBezTo>
                    <a:pt x="2804" y="42585"/>
                    <a:pt x="1923" y="42304"/>
                    <a:pt x="1082" y="41984"/>
                  </a:cubicBezTo>
                  <a:lnTo>
                    <a:pt x="561" y="41783"/>
                  </a:lnTo>
                  <a:lnTo>
                    <a:pt x="481" y="41984"/>
                  </a:lnTo>
                  <a:lnTo>
                    <a:pt x="1002" y="42184"/>
                  </a:lnTo>
                  <a:cubicBezTo>
                    <a:pt x="1843" y="42504"/>
                    <a:pt x="2684" y="42785"/>
                    <a:pt x="3566" y="43065"/>
                  </a:cubicBezTo>
                  <a:cubicBezTo>
                    <a:pt x="3966" y="43185"/>
                    <a:pt x="4407" y="43346"/>
                    <a:pt x="4807" y="43466"/>
                  </a:cubicBezTo>
                  <a:cubicBezTo>
                    <a:pt x="5208" y="43586"/>
                    <a:pt x="5609" y="43706"/>
                    <a:pt x="6009" y="43786"/>
                  </a:cubicBezTo>
                  <a:lnTo>
                    <a:pt x="5929" y="44628"/>
                  </a:lnTo>
                  <a:cubicBezTo>
                    <a:pt x="5929" y="44668"/>
                    <a:pt x="5929" y="44708"/>
                    <a:pt x="5929" y="44748"/>
                  </a:cubicBezTo>
                  <a:cubicBezTo>
                    <a:pt x="5929" y="45188"/>
                    <a:pt x="5849" y="45669"/>
                    <a:pt x="5849" y="46150"/>
                  </a:cubicBezTo>
                  <a:cubicBezTo>
                    <a:pt x="5729" y="48914"/>
                    <a:pt x="5769" y="51678"/>
                    <a:pt x="5969" y="54442"/>
                  </a:cubicBezTo>
                  <a:cubicBezTo>
                    <a:pt x="5529" y="54322"/>
                    <a:pt x="5088" y="54282"/>
                    <a:pt x="4647" y="54162"/>
                  </a:cubicBezTo>
                  <a:lnTo>
                    <a:pt x="2885" y="53801"/>
                  </a:lnTo>
                  <a:cubicBezTo>
                    <a:pt x="1923" y="53561"/>
                    <a:pt x="1002" y="53361"/>
                    <a:pt x="0" y="53201"/>
                  </a:cubicBezTo>
                  <a:lnTo>
                    <a:pt x="0" y="53361"/>
                  </a:lnTo>
                  <a:cubicBezTo>
                    <a:pt x="962" y="53601"/>
                    <a:pt x="1923" y="53801"/>
                    <a:pt x="2885" y="54002"/>
                  </a:cubicBezTo>
                  <a:lnTo>
                    <a:pt x="4607" y="54362"/>
                  </a:lnTo>
                  <a:cubicBezTo>
                    <a:pt x="5048" y="54442"/>
                    <a:pt x="5529" y="54563"/>
                    <a:pt x="5969" y="54643"/>
                  </a:cubicBezTo>
                  <a:cubicBezTo>
                    <a:pt x="6049" y="55364"/>
                    <a:pt x="6089" y="56125"/>
                    <a:pt x="6170" y="56886"/>
                  </a:cubicBezTo>
                  <a:cubicBezTo>
                    <a:pt x="6250" y="57447"/>
                    <a:pt x="6330" y="58048"/>
                    <a:pt x="6410" y="58609"/>
                  </a:cubicBezTo>
                  <a:lnTo>
                    <a:pt x="6690" y="58689"/>
                  </a:lnTo>
                  <a:cubicBezTo>
                    <a:pt x="6650" y="58248"/>
                    <a:pt x="6570" y="57807"/>
                    <a:pt x="6530" y="57367"/>
                  </a:cubicBezTo>
                  <a:cubicBezTo>
                    <a:pt x="6450" y="56485"/>
                    <a:pt x="6330" y="55564"/>
                    <a:pt x="6290" y="54683"/>
                  </a:cubicBezTo>
                  <a:lnTo>
                    <a:pt x="6330" y="54683"/>
                  </a:lnTo>
                  <a:cubicBezTo>
                    <a:pt x="6370" y="54683"/>
                    <a:pt x="6370" y="54563"/>
                    <a:pt x="6330" y="54563"/>
                  </a:cubicBezTo>
                  <a:lnTo>
                    <a:pt x="6250" y="54563"/>
                  </a:lnTo>
                  <a:cubicBezTo>
                    <a:pt x="6210" y="53761"/>
                    <a:pt x="6129" y="52920"/>
                    <a:pt x="6089" y="52119"/>
                  </a:cubicBezTo>
                  <a:cubicBezTo>
                    <a:pt x="6009" y="49715"/>
                    <a:pt x="6049" y="47312"/>
                    <a:pt x="6210" y="44908"/>
                  </a:cubicBezTo>
                  <a:cubicBezTo>
                    <a:pt x="12699" y="47111"/>
                    <a:pt x="19229" y="49275"/>
                    <a:pt x="25799" y="51358"/>
                  </a:cubicBezTo>
                  <a:cubicBezTo>
                    <a:pt x="32409" y="53481"/>
                    <a:pt x="39019" y="55564"/>
                    <a:pt x="45629" y="57607"/>
                  </a:cubicBezTo>
                  <a:cubicBezTo>
                    <a:pt x="52239" y="59610"/>
                    <a:pt x="58849" y="61613"/>
                    <a:pt x="65459" y="63576"/>
                  </a:cubicBezTo>
                  <a:cubicBezTo>
                    <a:pt x="67101" y="64057"/>
                    <a:pt x="68744" y="64538"/>
                    <a:pt x="70426" y="64978"/>
                  </a:cubicBezTo>
                  <a:cubicBezTo>
                    <a:pt x="71948" y="65459"/>
                    <a:pt x="73551" y="65739"/>
                    <a:pt x="75153" y="65820"/>
                  </a:cubicBezTo>
                  <a:cubicBezTo>
                    <a:pt x="76676" y="65779"/>
                    <a:pt x="78158" y="65459"/>
                    <a:pt x="79560" y="64858"/>
                  </a:cubicBezTo>
                  <a:cubicBezTo>
                    <a:pt x="80612" y="64407"/>
                    <a:pt x="81731" y="63912"/>
                    <a:pt x="82867" y="63912"/>
                  </a:cubicBezTo>
                  <a:cubicBezTo>
                    <a:pt x="83246" y="63912"/>
                    <a:pt x="83626" y="63967"/>
                    <a:pt x="84007" y="64097"/>
                  </a:cubicBezTo>
                  <a:cubicBezTo>
                    <a:pt x="84684" y="64331"/>
                    <a:pt x="85464" y="64736"/>
                    <a:pt x="86201" y="64736"/>
                  </a:cubicBezTo>
                  <a:cubicBezTo>
                    <a:pt x="86598" y="64736"/>
                    <a:pt x="86982" y="64619"/>
                    <a:pt x="87332" y="64297"/>
                  </a:cubicBezTo>
                  <a:cubicBezTo>
                    <a:pt x="87973" y="63616"/>
                    <a:pt x="88053" y="62535"/>
                    <a:pt x="87973" y="61613"/>
                  </a:cubicBezTo>
                  <a:cubicBezTo>
                    <a:pt x="87652" y="60411"/>
                    <a:pt x="87051" y="59290"/>
                    <a:pt x="86210" y="58408"/>
                  </a:cubicBezTo>
                  <a:cubicBezTo>
                    <a:pt x="85329" y="57367"/>
                    <a:pt x="84287" y="56445"/>
                    <a:pt x="83165" y="55644"/>
                  </a:cubicBezTo>
                  <a:cubicBezTo>
                    <a:pt x="80722" y="53882"/>
                    <a:pt x="78158" y="52239"/>
                    <a:pt x="75474" y="50797"/>
                  </a:cubicBezTo>
                  <a:cubicBezTo>
                    <a:pt x="72830" y="49315"/>
                    <a:pt x="70066" y="47913"/>
                    <a:pt x="67261" y="46671"/>
                  </a:cubicBezTo>
                  <a:cubicBezTo>
                    <a:pt x="61653" y="44147"/>
                    <a:pt x="55884" y="41944"/>
                    <a:pt x="50036" y="40021"/>
                  </a:cubicBezTo>
                  <a:cubicBezTo>
                    <a:pt x="44147" y="38058"/>
                    <a:pt x="38218" y="36255"/>
                    <a:pt x="32249" y="34412"/>
                  </a:cubicBezTo>
                  <a:cubicBezTo>
                    <a:pt x="29525" y="33571"/>
                    <a:pt x="26680" y="32730"/>
                    <a:pt x="24237" y="31167"/>
                  </a:cubicBezTo>
                  <a:cubicBezTo>
                    <a:pt x="21913" y="29645"/>
                    <a:pt x="20151" y="27362"/>
                    <a:pt x="19389" y="24638"/>
                  </a:cubicBezTo>
                  <a:cubicBezTo>
                    <a:pt x="17707" y="18749"/>
                    <a:pt x="20110" y="12900"/>
                    <a:pt x="23155" y="7892"/>
                  </a:cubicBezTo>
                  <a:cubicBezTo>
                    <a:pt x="23516" y="7292"/>
                    <a:pt x="23916" y="6651"/>
                    <a:pt x="24357" y="6010"/>
                  </a:cubicBezTo>
                  <a:cubicBezTo>
                    <a:pt x="25799" y="3967"/>
                    <a:pt x="27401" y="1964"/>
                    <a:pt x="29124" y="121"/>
                  </a:cubicBezTo>
                  <a:lnTo>
                    <a:pt x="2892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1"/>
            <p:cNvSpPr/>
            <p:nvPr/>
          </p:nvSpPr>
          <p:spPr>
            <a:xfrm>
              <a:off x="2022448" y="3543782"/>
              <a:ext cx="258168" cy="165106"/>
            </a:xfrm>
            <a:custGeom>
              <a:avLst/>
              <a:gdLst/>
              <a:ahLst/>
              <a:cxnLst/>
              <a:rect l="l" t="t" r="r" b="b"/>
              <a:pathLst>
                <a:path w="18229" h="11658" extrusionOk="0">
                  <a:moveTo>
                    <a:pt x="18068" y="0"/>
                  </a:moveTo>
                  <a:cubicBezTo>
                    <a:pt x="15064" y="3405"/>
                    <a:pt x="11498" y="6249"/>
                    <a:pt x="7532" y="8413"/>
                  </a:cubicBezTo>
                  <a:cubicBezTo>
                    <a:pt x="6371" y="9054"/>
                    <a:pt x="5129" y="9655"/>
                    <a:pt x="3887" y="10175"/>
                  </a:cubicBezTo>
                  <a:cubicBezTo>
                    <a:pt x="2645" y="10656"/>
                    <a:pt x="1363" y="11057"/>
                    <a:pt x="81" y="11537"/>
                  </a:cubicBezTo>
                  <a:cubicBezTo>
                    <a:pt x="1" y="11537"/>
                    <a:pt x="41" y="11658"/>
                    <a:pt x="121" y="11658"/>
                  </a:cubicBezTo>
                  <a:cubicBezTo>
                    <a:pt x="1283" y="11377"/>
                    <a:pt x="2445" y="11017"/>
                    <a:pt x="3566" y="10536"/>
                  </a:cubicBezTo>
                  <a:cubicBezTo>
                    <a:pt x="4688" y="10095"/>
                    <a:pt x="5770" y="9615"/>
                    <a:pt x="6851" y="9094"/>
                  </a:cubicBezTo>
                  <a:cubicBezTo>
                    <a:pt x="8974" y="8012"/>
                    <a:pt x="11018" y="6730"/>
                    <a:pt x="12900" y="5248"/>
                  </a:cubicBezTo>
                  <a:cubicBezTo>
                    <a:pt x="14823" y="3766"/>
                    <a:pt x="16586" y="2083"/>
                    <a:pt x="18228" y="240"/>
                  </a:cubicBezTo>
                  <a:lnTo>
                    <a:pt x="180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1"/>
            <p:cNvSpPr/>
            <p:nvPr/>
          </p:nvSpPr>
          <p:spPr>
            <a:xfrm>
              <a:off x="2086562" y="3458326"/>
              <a:ext cx="835418" cy="506890"/>
            </a:xfrm>
            <a:custGeom>
              <a:avLst/>
              <a:gdLst/>
              <a:ahLst/>
              <a:cxnLst/>
              <a:rect l="l" t="t" r="r" b="b"/>
              <a:pathLst>
                <a:path w="58988" h="35791" extrusionOk="0">
                  <a:moveTo>
                    <a:pt x="3174" y="1"/>
                  </a:moveTo>
                  <a:cubicBezTo>
                    <a:pt x="2715" y="1"/>
                    <a:pt x="2389" y="33"/>
                    <a:pt x="2244" y="105"/>
                  </a:cubicBezTo>
                  <a:cubicBezTo>
                    <a:pt x="2244" y="105"/>
                    <a:pt x="1" y="8358"/>
                    <a:pt x="522" y="9599"/>
                  </a:cubicBezTo>
                  <a:cubicBezTo>
                    <a:pt x="1042" y="10801"/>
                    <a:pt x="36335" y="23180"/>
                    <a:pt x="37898" y="23861"/>
                  </a:cubicBezTo>
                  <a:cubicBezTo>
                    <a:pt x="39460" y="24582"/>
                    <a:pt x="36175" y="25784"/>
                    <a:pt x="40141" y="27146"/>
                  </a:cubicBezTo>
                  <a:cubicBezTo>
                    <a:pt x="44107" y="28548"/>
                    <a:pt x="55484" y="33515"/>
                    <a:pt x="57367" y="35438"/>
                  </a:cubicBezTo>
                  <a:cubicBezTo>
                    <a:pt x="57609" y="35680"/>
                    <a:pt x="57808" y="35791"/>
                    <a:pt x="57960" y="35791"/>
                  </a:cubicBezTo>
                  <a:cubicBezTo>
                    <a:pt x="58987" y="35791"/>
                    <a:pt x="57797" y="30675"/>
                    <a:pt x="52560" y="26625"/>
                  </a:cubicBezTo>
                  <a:cubicBezTo>
                    <a:pt x="46511" y="21978"/>
                    <a:pt x="16866" y="2509"/>
                    <a:pt x="15344" y="1828"/>
                  </a:cubicBezTo>
                  <a:cubicBezTo>
                    <a:pt x="13998" y="1241"/>
                    <a:pt x="6025" y="1"/>
                    <a:pt x="3174"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1"/>
            <p:cNvSpPr/>
            <p:nvPr/>
          </p:nvSpPr>
          <p:spPr>
            <a:xfrm>
              <a:off x="2098486" y="3458326"/>
              <a:ext cx="265533" cy="98373"/>
            </a:xfrm>
            <a:custGeom>
              <a:avLst/>
              <a:gdLst/>
              <a:ahLst/>
              <a:cxnLst/>
              <a:rect l="l" t="t" r="r" b="b"/>
              <a:pathLst>
                <a:path w="18749" h="6946" extrusionOk="0">
                  <a:moveTo>
                    <a:pt x="2332" y="1"/>
                  </a:moveTo>
                  <a:cubicBezTo>
                    <a:pt x="1873" y="1"/>
                    <a:pt x="1547" y="33"/>
                    <a:pt x="1402" y="105"/>
                  </a:cubicBezTo>
                  <a:cubicBezTo>
                    <a:pt x="1402" y="105"/>
                    <a:pt x="521" y="3310"/>
                    <a:pt x="0" y="6034"/>
                  </a:cubicBezTo>
                  <a:cubicBezTo>
                    <a:pt x="641" y="6234"/>
                    <a:pt x="1322" y="6435"/>
                    <a:pt x="1963" y="6555"/>
                  </a:cubicBezTo>
                  <a:cubicBezTo>
                    <a:pt x="3336" y="6827"/>
                    <a:pt x="4730" y="6945"/>
                    <a:pt x="6125" y="6945"/>
                  </a:cubicBezTo>
                  <a:cubicBezTo>
                    <a:pt x="8639" y="6945"/>
                    <a:pt x="11159" y="6561"/>
                    <a:pt x="13580" y="5994"/>
                  </a:cubicBezTo>
                  <a:cubicBezTo>
                    <a:pt x="15343" y="5553"/>
                    <a:pt x="17066" y="5073"/>
                    <a:pt x="18748" y="4472"/>
                  </a:cubicBezTo>
                  <a:cubicBezTo>
                    <a:pt x="16425" y="2989"/>
                    <a:pt x="14822" y="1988"/>
                    <a:pt x="14502" y="1828"/>
                  </a:cubicBezTo>
                  <a:cubicBezTo>
                    <a:pt x="13156" y="1241"/>
                    <a:pt x="5183" y="1"/>
                    <a:pt x="2332" y="1"/>
                  </a:cubicBezTo>
                  <a:close/>
                </a:path>
              </a:pathLst>
            </a:custGeom>
            <a:solidFill>
              <a:srgbClr val="E08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1"/>
            <p:cNvSpPr/>
            <p:nvPr/>
          </p:nvSpPr>
          <p:spPr>
            <a:xfrm>
              <a:off x="3330765" y="2528827"/>
              <a:ext cx="274625" cy="365208"/>
            </a:xfrm>
            <a:custGeom>
              <a:avLst/>
              <a:gdLst/>
              <a:ahLst/>
              <a:cxnLst/>
              <a:rect l="l" t="t" r="r" b="b"/>
              <a:pathLst>
                <a:path w="19391" h="25787" extrusionOk="0">
                  <a:moveTo>
                    <a:pt x="13508" y="0"/>
                  </a:moveTo>
                  <a:cubicBezTo>
                    <a:pt x="12235" y="0"/>
                    <a:pt x="10415" y="2276"/>
                    <a:pt x="7693" y="7088"/>
                  </a:cubicBezTo>
                  <a:cubicBezTo>
                    <a:pt x="4768" y="12256"/>
                    <a:pt x="1" y="24314"/>
                    <a:pt x="1" y="24314"/>
                  </a:cubicBezTo>
                  <a:cubicBezTo>
                    <a:pt x="1" y="24314"/>
                    <a:pt x="3153" y="25787"/>
                    <a:pt x="5781" y="25787"/>
                  </a:cubicBezTo>
                  <a:cubicBezTo>
                    <a:pt x="5995" y="25787"/>
                    <a:pt x="6206" y="25777"/>
                    <a:pt x="6411" y="25756"/>
                  </a:cubicBezTo>
                  <a:cubicBezTo>
                    <a:pt x="9175" y="25516"/>
                    <a:pt x="11338" y="23833"/>
                    <a:pt x="13381" y="21189"/>
                  </a:cubicBezTo>
                  <a:lnTo>
                    <a:pt x="13461" y="21149"/>
                  </a:lnTo>
                  <a:cubicBezTo>
                    <a:pt x="15504" y="18505"/>
                    <a:pt x="18068" y="16582"/>
                    <a:pt x="19070" y="15260"/>
                  </a:cubicBezTo>
                  <a:cubicBezTo>
                    <a:pt x="19390" y="14820"/>
                    <a:pt x="19270" y="14179"/>
                    <a:pt x="19030" y="13458"/>
                  </a:cubicBezTo>
                  <a:lnTo>
                    <a:pt x="19030" y="13417"/>
                  </a:lnTo>
                  <a:cubicBezTo>
                    <a:pt x="18509" y="11855"/>
                    <a:pt x="17347" y="10012"/>
                    <a:pt x="18148" y="9411"/>
                  </a:cubicBezTo>
                  <a:cubicBezTo>
                    <a:pt x="19350" y="8570"/>
                    <a:pt x="15024" y="358"/>
                    <a:pt x="13782" y="37"/>
                  </a:cubicBezTo>
                  <a:cubicBezTo>
                    <a:pt x="13693" y="13"/>
                    <a:pt x="13602" y="0"/>
                    <a:pt x="13508"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1"/>
            <p:cNvSpPr/>
            <p:nvPr/>
          </p:nvSpPr>
          <p:spPr>
            <a:xfrm>
              <a:off x="3350055" y="2470350"/>
              <a:ext cx="394893" cy="353340"/>
            </a:xfrm>
            <a:custGeom>
              <a:avLst/>
              <a:gdLst/>
              <a:ahLst/>
              <a:cxnLst/>
              <a:rect l="l" t="t" r="r" b="b"/>
              <a:pathLst>
                <a:path w="27883" h="24949" extrusionOk="0">
                  <a:moveTo>
                    <a:pt x="5770" y="0"/>
                  </a:moveTo>
                  <a:cubicBezTo>
                    <a:pt x="4448" y="120"/>
                    <a:pt x="3206" y="1322"/>
                    <a:pt x="3366" y="2644"/>
                  </a:cubicBezTo>
                  <a:cubicBezTo>
                    <a:pt x="3526" y="3285"/>
                    <a:pt x="3727" y="3926"/>
                    <a:pt x="4007" y="4527"/>
                  </a:cubicBezTo>
                  <a:cubicBezTo>
                    <a:pt x="4167" y="5128"/>
                    <a:pt x="4047" y="5969"/>
                    <a:pt x="3486" y="6250"/>
                  </a:cubicBezTo>
                  <a:cubicBezTo>
                    <a:pt x="3315" y="6329"/>
                    <a:pt x="3144" y="6357"/>
                    <a:pt x="2973" y="6357"/>
                  </a:cubicBezTo>
                  <a:cubicBezTo>
                    <a:pt x="2576" y="6357"/>
                    <a:pt x="2178" y="6206"/>
                    <a:pt x="1780" y="6206"/>
                  </a:cubicBezTo>
                  <a:cubicBezTo>
                    <a:pt x="1748" y="6206"/>
                    <a:pt x="1716" y="6207"/>
                    <a:pt x="1684" y="6209"/>
                  </a:cubicBezTo>
                  <a:cubicBezTo>
                    <a:pt x="682" y="6250"/>
                    <a:pt x="1" y="7331"/>
                    <a:pt x="121" y="8293"/>
                  </a:cubicBezTo>
                  <a:cubicBezTo>
                    <a:pt x="321" y="9254"/>
                    <a:pt x="1002" y="10055"/>
                    <a:pt x="1924" y="10416"/>
                  </a:cubicBezTo>
                  <a:cubicBezTo>
                    <a:pt x="2931" y="10762"/>
                    <a:pt x="3963" y="10935"/>
                    <a:pt x="5000" y="10935"/>
                  </a:cubicBezTo>
                  <a:cubicBezTo>
                    <a:pt x="5283" y="10935"/>
                    <a:pt x="5567" y="10922"/>
                    <a:pt x="5850" y="10897"/>
                  </a:cubicBezTo>
                  <a:cubicBezTo>
                    <a:pt x="6010" y="10897"/>
                    <a:pt x="6170" y="10856"/>
                    <a:pt x="6371" y="10816"/>
                  </a:cubicBezTo>
                  <a:lnTo>
                    <a:pt x="18148" y="19670"/>
                  </a:lnTo>
                  <a:cubicBezTo>
                    <a:pt x="18268" y="20871"/>
                    <a:pt x="18589" y="22073"/>
                    <a:pt x="19150" y="23115"/>
                  </a:cubicBezTo>
                  <a:cubicBezTo>
                    <a:pt x="19470" y="23836"/>
                    <a:pt x="20031" y="24397"/>
                    <a:pt x="20712" y="24757"/>
                  </a:cubicBezTo>
                  <a:cubicBezTo>
                    <a:pt x="20955" y="24886"/>
                    <a:pt x="21217" y="24948"/>
                    <a:pt x="21479" y="24948"/>
                  </a:cubicBezTo>
                  <a:cubicBezTo>
                    <a:pt x="21951" y="24948"/>
                    <a:pt x="22420" y="24744"/>
                    <a:pt x="22755" y="24357"/>
                  </a:cubicBezTo>
                  <a:cubicBezTo>
                    <a:pt x="23356" y="23556"/>
                    <a:pt x="22915" y="22314"/>
                    <a:pt x="23436" y="21432"/>
                  </a:cubicBezTo>
                  <a:cubicBezTo>
                    <a:pt x="24077" y="20431"/>
                    <a:pt x="25559" y="20511"/>
                    <a:pt x="26561" y="19870"/>
                  </a:cubicBezTo>
                  <a:cubicBezTo>
                    <a:pt x="27522" y="19149"/>
                    <a:pt x="27883" y="17907"/>
                    <a:pt x="27522" y="16785"/>
                  </a:cubicBezTo>
                  <a:cubicBezTo>
                    <a:pt x="27082" y="15664"/>
                    <a:pt x="26160" y="14822"/>
                    <a:pt x="24999" y="14542"/>
                  </a:cubicBezTo>
                  <a:cubicBezTo>
                    <a:pt x="24553" y="14430"/>
                    <a:pt x="24094" y="14376"/>
                    <a:pt x="23635" y="14376"/>
                  </a:cubicBezTo>
                  <a:cubicBezTo>
                    <a:pt x="22940" y="14376"/>
                    <a:pt x="22245" y="14501"/>
                    <a:pt x="21593" y="14742"/>
                  </a:cubicBezTo>
                  <a:cubicBezTo>
                    <a:pt x="21433" y="14782"/>
                    <a:pt x="21273" y="14862"/>
                    <a:pt x="21113" y="14903"/>
                  </a:cubicBezTo>
                  <a:lnTo>
                    <a:pt x="9736" y="6330"/>
                  </a:lnTo>
                  <a:cubicBezTo>
                    <a:pt x="9936" y="4807"/>
                    <a:pt x="9696" y="3285"/>
                    <a:pt x="9015" y="1923"/>
                  </a:cubicBezTo>
                  <a:cubicBezTo>
                    <a:pt x="8374" y="721"/>
                    <a:pt x="7092" y="0"/>
                    <a:pt x="5770"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1"/>
            <p:cNvSpPr/>
            <p:nvPr/>
          </p:nvSpPr>
          <p:spPr>
            <a:xfrm>
              <a:off x="1994080" y="2816977"/>
              <a:ext cx="505530" cy="706256"/>
            </a:xfrm>
            <a:custGeom>
              <a:avLst/>
              <a:gdLst/>
              <a:ahLst/>
              <a:cxnLst/>
              <a:rect l="l" t="t" r="r" b="b"/>
              <a:pathLst>
                <a:path w="35695" h="49868" extrusionOk="0">
                  <a:moveTo>
                    <a:pt x="26521" y="1"/>
                  </a:moveTo>
                  <a:cubicBezTo>
                    <a:pt x="22741" y="1"/>
                    <a:pt x="20183" y="3743"/>
                    <a:pt x="19350" y="5250"/>
                  </a:cubicBezTo>
                  <a:lnTo>
                    <a:pt x="19310" y="5290"/>
                  </a:lnTo>
                  <a:cubicBezTo>
                    <a:pt x="19310" y="5330"/>
                    <a:pt x="19270" y="5370"/>
                    <a:pt x="19270" y="5410"/>
                  </a:cubicBezTo>
                  <a:lnTo>
                    <a:pt x="19230" y="5490"/>
                  </a:lnTo>
                  <a:cubicBezTo>
                    <a:pt x="17547" y="8615"/>
                    <a:pt x="762" y="41865"/>
                    <a:pt x="321" y="43107"/>
                  </a:cubicBezTo>
                  <a:cubicBezTo>
                    <a:pt x="1" y="43948"/>
                    <a:pt x="2044" y="45751"/>
                    <a:pt x="5770" y="47233"/>
                  </a:cubicBezTo>
                  <a:lnTo>
                    <a:pt x="5930" y="47313"/>
                  </a:lnTo>
                  <a:cubicBezTo>
                    <a:pt x="8293" y="48234"/>
                    <a:pt x="10777" y="48875"/>
                    <a:pt x="13301" y="49276"/>
                  </a:cubicBezTo>
                  <a:cubicBezTo>
                    <a:pt x="15952" y="49699"/>
                    <a:pt x="18554" y="49867"/>
                    <a:pt x="20903" y="49867"/>
                  </a:cubicBezTo>
                  <a:cubicBezTo>
                    <a:pt x="25900" y="49867"/>
                    <a:pt x="29751" y="49103"/>
                    <a:pt x="30487" y="48395"/>
                  </a:cubicBezTo>
                  <a:cubicBezTo>
                    <a:pt x="31568" y="47353"/>
                    <a:pt x="35695" y="2365"/>
                    <a:pt x="28283" y="242"/>
                  </a:cubicBezTo>
                  <a:cubicBezTo>
                    <a:pt x="27883" y="122"/>
                    <a:pt x="27442" y="42"/>
                    <a:pt x="27042" y="2"/>
                  </a:cubicBezTo>
                  <a:lnTo>
                    <a:pt x="26641" y="2"/>
                  </a:lnTo>
                  <a:cubicBezTo>
                    <a:pt x="26601" y="1"/>
                    <a:pt x="26561" y="1"/>
                    <a:pt x="265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1"/>
            <p:cNvSpPr/>
            <p:nvPr/>
          </p:nvSpPr>
          <p:spPr>
            <a:xfrm>
              <a:off x="2443428" y="2979265"/>
              <a:ext cx="15904" cy="401691"/>
            </a:xfrm>
            <a:custGeom>
              <a:avLst/>
              <a:gdLst/>
              <a:ahLst/>
              <a:cxnLst/>
              <a:rect l="l" t="t" r="r" b="b"/>
              <a:pathLst>
                <a:path w="1123" h="28363" extrusionOk="0">
                  <a:moveTo>
                    <a:pt x="521" y="0"/>
                  </a:moveTo>
                  <a:lnTo>
                    <a:pt x="561" y="1763"/>
                  </a:lnTo>
                  <a:lnTo>
                    <a:pt x="602" y="3566"/>
                  </a:lnTo>
                  <a:cubicBezTo>
                    <a:pt x="642" y="4727"/>
                    <a:pt x="682" y="5889"/>
                    <a:pt x="682" y="7091"/>
                  </a:cubicBezTo>
                  <a:cubicBezTo>
                    <a:pt x="682" y="9454"/>
                    <a:pt x="602" y="11818"/>
                    <a:pt x="561" y="14181"/>
                  </a:cubicBezTo>
                  <a:cubicBezTo>
                    <a:pt x="521" y="16545"/>
                    <a:pt x="441" y="18909"/>
                    <a:pt x="321" y="21272"/>
                  </a:cubicBezTo>
                  <a:lnTo>
                    <a:pt x="1" y="28363"/>
                  </a:lnTo>
                  <a:cubicBezTo>
                    <a:pt x="321" y="26039"/>
                    <a:pt x="521" y="23676"/>
                    <a:pt x="682" y="21312"/>
                  </a:cubicBezTo>
                  <a:cubicBezTo>
                    <a:pt x="882" y="18949"/>
                    <a:pt x="1002" y="16585"/>
                    <a:pt x="1042" y="14222"/>
                  </a:cubicBezTo>
                  <a:cubicBezTo>
                    <a:pt x="1122" y="11818"/>
                    <a:pt x="1122" y="9454"/>
                    <a:pt x="1042" y="7091"/>
                  </a:cubicBezTo>
                  <a:cubicBezTo>
                    <a:pt x="962" y="4727"/>
                    <a:pt x="802" y="2364"/>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1"/>
            <p:cNvSpPr/>
            <p:nvPr/>
          </p:nvSpPr>
          <p:spPr>
            <a:xfrm>
              <a:off x="2075784" y="2773314"/>
              <a:ext cx="409650" cy="713748"/>
            </a:xfrm>
            <a:custGeom>
              <a:avLst/>
              <a:gdLst/>
              <a:ahLst/>
              <a:cxnLst/>
              <a:rect l="l" t="t" r="r" b="b"/>
              <a:pathLst>
                <a:path w="28925" h="50397" extrusionOk="0">
                  <a:moveTo>
                    <a:pt x="28804" y="0"/>
                  </a:moveTo>
                  <a:cubicBezTo>
                    <a:pt x="26881" y="241"/>
                    <a:pt x="24998" y="842"/>
                    <a:pt x="23276" y="1723"/>
                  </a:cubicBezTo>
                  <a:cubicBezTo>
                    <a:pt x="22434" y="2083"/>
                    <a:pt x="21633" y="2564"/>
                    <a:pt x="20872" y="3045"/>
                  </a:cubicBezTo>
                  <a:lnTo>
                    <a:pt x="20712" y="3165"/>
                  </a:lnTo>
                  <a:cubicBezTo>
                    <a:pt x="20311" y="3445"/>
                    <a:pt x="19911" y="3726"/>
                    <a:pt x="19550" y="4006"/>
                  </a:cubicBezTo>
                  <a:cubicBezTo>
                    <a:pt x="19350" y="4167"/>
                    <a:pt x="19149" y="4327"/>
                    <a:pt x="18949" y="4487"/>
                  </a:cubicBezTo>
                  <a:cubicBezTo>
                    <a:pt x="18749" y="4607"/>
                    <a:pt x="18549" y="4687"/>
                    <a:pt x="18348" y="4808"/>
                  </a:cubicBezTo>
                  <a:cubicBezTo>
                    <a:pt x="16906" y="5769"/>
                    <a:pt x="16065" y="7411"/>
                    <a:pt x="15344" y="8934"/>
                  </a:cubicBezTo>
                  <a:cubicBezTo>
                    <a:pt x="14422" y="10937"/>
                    <a:pt x="13581" y="12940"/>
                    <a:pt x="12700" y="14943"/>
                  </a:cubicBezTo>
                  <a:cubicBezTo>
                    <a:pt x="10937" y="19029"/>
                    <a:pt x="9255" y="23155"/>
                    <a:pt x="7692" y="27321"/>
                  </a:cubicBezTo>
                  <a:cubicBezTo>
                    <a:pt x="6090" y="31528"/>
                    <a:pt x="4608" y="35734"/>
                    <a:pt x="3205" y="39980"/>
                  </a:cubicBezTo>
                  <a:cubicBezTo>
                    <a:pt x="2084" y="43386"/>
                    <a:pt x="1002" y="46831"/>
                    <a:pt x="1" y="50316"/>
                  </a:cubicBezTo>
                  <a:lnTo>
                    <a:pt x="161" y="50396"/>
                  </a:lnTo>
                  <a:cubicBezTo>
                    <a:pt x="1002" y="47512"/>
                    <a:pt x="1883" y="44627"/>
                    <a:pt x="2805" y="41783"/>
                  </a:cubicBezTo>
                  <a:cubicBezTo>
                    <a:pt x="4167" y="37657"/>
                    <a:pt x="5609" y="33531"/>
                    <a:pt x="7171" y="29364"/>
                  </a:cubicBezTo>
                  <a:cubicBezTo>
                    <a:pt x="8694" y="25198"/>
                    <a:pt x="10336" y="21072"/>
                    <a:pt x="12099" y="16986"/>
                  </a:cubicBezTo>
                  <a:cubicBezTo>
                    <a:pt x="12940" y="14943"/>
                    <a:pt x="13821" y="12900"/>
                    <a:pt x="14743" y="10897"/>
                  </a:cubicBezTo>
                  <a:cubicBezTo>
                    <a:pt x="15504" y="9214"/>
                    <a:pt x="16185" y="7371"/>
                    <a:pt x="17427" y="5969"/>
                  </a:cubicBezTo>
                  <a:cubicBezTo>
                    <a:pt x="17707" y="5649"/>
                    <a:pt x="18028" y="5368"/>
                    <a:pt x="18388" y="5088"/>
                  </a:cubicBezTo>
                  <a:cubicBezTo>
                    <a:pt x="18549" y="4968"/>
                    <a:pt x="18749" y="4848"/>
                    <a:pt x="18949" y="4767"/>
                  </a:cubicBezTo>
                  <a:cubicBezTo>
                    <a:pt x="19109" y="4647"/>
                    <a:pt x="19270" y="4527"/>
                    <a:pt x="19430" y="4407"/>
                  </a:cubicBezTo>
                  <a:cubicBezTo>
                    <a:pt x="20031" y="3926"/>
                    <a:pt x="20632" y="3486"/>
                    <a:pt x="21273" y="3085"/>
                  </a:cubicBezTo>
                  <a:cubicBezTo>
                    <a:pt x="21513" y="2965"/>
                    <a:pt x="21713" y="2804"/>
                    <a:pt x="21954" y="2684"/>
                  </a:cubicBezTo>
                  <a:cubicBezTo>
                    <a:pt x="23636" y="1683"/>
                    <a:pt x="25479" y="962"/>
                    <a:pt x="27402" y="481"/>
                  </a:cubicBezTo>
                  <a:cubicBezTo>
                    <a:pt x="27883" y="361"/>
                    <a:pt x="28363" y="241"/>
                    <a:pt x="28844" y="161"/>
                  </a:cubicBezTo>
                  <a:cubicBezTo>
                    <a:pt x="28924" y="120"/>
                    <a:pt x="28924" y="0"/>
                    <a:pt x="28804" y="0"/>
                  </a:cubicBezTo>
                  <a:close/>
                </a:path>
              </a:pathLst>
            </a:custGeom>
            <a:solidFill>
              <a:srgbClr val="5439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1"/>
            <p:cNvSpPr/>
            <p:nvPr/>
          </p:nvSpPr>
          <p:spPr>
            <a:xfrm>
              <a:off x="2901854" y="2525371"/>
              <a:ext cx="44838" cy="120296"/>
            </a:xfrm>
            <a:custGeom>
              <a:avLst/>
              <a:gdLst/>
              <a:ahLst/>
              <a:cxnLst/>
              <a:rect l="l" t="t" r="r" b="b"/>
              <a:pathLst>
                <a:path w="3166" h="8494" extrusionOk="0">
                  <a:moveTo>
                    <a:pt x="1443" y="1"/>
                  </a:moveTo>
                  <a:cubicBezTo>
                    <a:pt x="1362" y="1"/>
                    <a:pt x="1322" y="41"/>
                    <a:pt x="1282" y="121"/>
                  </a:cubicBezTo>
                  <a:cubicBezTo>
                    <a:pt x="1162" y="722"/>
                    <a:pt x="1002" y="1323"/>
                    <a:pt x="882" y="1964"/>
                  </a:cubicBezTo>
                  <a:lnTo>
                    <a:pt x="721" y="2605"/>
                  </a:lnTo>
                  <a:cubicBezTo>
                    <a:pt x="601" y="3005"/>
                    <a:pt x="521" y="3406"/>
                    <a:pt x="441" y="3847"/>
                  </a:cubicBezTo>
                  <a:cubicBezTo>
                    <a:pt x="361" y="4047"/>
                    <a:pt x="321" y="4287"/>
                    <a:pt x="281" y="4528"/>
                  </a:cubicBezTo>
                  <a:cubicBezTo>
                    <a:pt x="281" y="4608"/>
                    <a:pt x="241" y="4728"/>
                    <a:pt x="201" y="4848"/>
                  </a:cubicBezTo>
                  <a:lnTo>
                    <a:pt x="201" y="4968"/>
                  </a:lnTo>
                  <a:cubicBezTo>
                    <a:pt x="201" y="5049"/>
                    <a:pt x="201" y="5089"/>
                    <a:pt x="161" y="5169"/>
                  </a:cubicBezTo>
                  <a:cubicBezTo>
                    <a:pt x="121" y="5329"/>
                    <a:pt x="241" y="5449"/>
                    <a:pt x="361" y="5449"/>
                  </a:cubicBezTo>
                  <a:lnTo>
                    <a:pt x="441" y="5449"/>
                  </a:lnTo>
                  <a:cubicBezTo>
                    <a:pt x="721" y="5329"/>
                    <a:pt x="1002" y="5289"/>
                    <a:pt x="1282" y="5209"/>
                  </a:cubicBezTo>
                  <a:lnTo>
                    <a:pt x="1803" y="5209"/>
                  </a:lnTo>
                  <a:cubicBezTo>
                    <a:pt x="1883" y="5249"/>
                    <a:pt x="1963" y="5249"/>
                    <a:pt x="2084" y="5289"/>
                  </a:cubicBezTo>
                  <a:cubicBezTo>
                    <a:pt x="2124" y="5329"/>
                    <a:pt x="2204" y="5369"/>
                    <a:pt x="2244" y="5409"/>
                  </a:cubicBezTo>
                  <a:cubicBezTo>
                    <a:pt x="2284" y="5449"/>
                    <a:pt x="2324" y="5489"/>
                    <a:pt x="2364" y="5529"/>
                  </a:cubicBezTo>
                  <a:cubicBezTo>
                    <a:pt x="2484" y="5649"/>
                    <a:pt x="2524" y="5770"/>
                    <a:pt x="2524" y="5930"/>
                  </a:cubicBezTo>
                  <a:cubicBezTo>
                    <a:pt x="2564" y="6050"/>
                    <a:pt x="2564" y="6170"/>
                    <a:pt x="2524" y="6290"/>
                  </a:cubicBezTo>
                  <a:cubicBezTo>
                    <a:pt x="2524" y="6411"/>
                    <a:pt x="2484" y="6571"/>
                    <a:pt x="2444" y="6691"/>
                  </a:cubicBezTo>
                  <a:cubicBezTo>
                    <a:pt x="2364" y="6851"/>
                    <a:pt x="2284" y="7012"/>
                    <a:pt x="2164" y="7132"/>
                  </a:cubicBezTo>
                  <a:cubicBezTo>
                    <a:pt x="2043" y="7252"/>
                    <a:pt x="1963" y="7372"/>
                    <a:pt x="1843" y="7492"/>
                  </a:cubicBezTo>
                  <a:cubicBezTo>
                    <a:pt x="1723" y="7572"/>
                    <a:pt x="1603" y="7652"/>
                    <a:pt x="1483" y="7693"/>
                  </a:cubicBezTo>
                  <a:cubicBezTo>
                    <a:pt x="1322" y="7733"/>
                    <a:pt x="1202" y="7773"/>
                    <a:pt x="1082" y="7813"/>
                  </a:cubicBezTo>
                  <a:lnTo>
                    <a:pt x="321" y="7813"/>
                  </a:lnTo>
                  <a:cubicBezTo>
                    <a:pt x="281" y="7813"/>
                    <a:pt x="241" y="7813"/>
                    <a:pt x="161" y="7853"/>
                  </a:cubicBezTo>
                  <a:cubicBezTo>
                    <a:pt x="121" y="7893"/>
                    <a:pt x="40" y="7973"/>
                    <a:pt x="40" y="8053"/>
                  </a:cubicBezTo>
                  <a:cubicBezTo>
                    <a:pt x="0" y="8133"/>
                    <a:pt x="40" y="8213"/>
                    <a:pt x="80" y="8293"/>
                  </a:cubicBezTo>
                  <a:cubicBezTo>
                    <a:pt x="121" y="8333"/>
                    <a:pt x="161" y="8414"/>
                    <a:pt x="241" y="8414"/>
                  </a:cubicBezTo>
                  <a:cubicBezTo>
                    <a:pt x="441" y="8454"/>
                    <a:pt x="641" y="8454"/>
                    <a:pt x="842" y="8494"/>
                  </a:cubicBezTo>
                  <a:cubicBezTo>
                    <a:pt x="1002" y="8454"/>
                    <a:pt x="1202" y="8454"/>
                    <a:pt x="1402" y="8414"/>
                  </a:cubicBezTo>
                  <a:cubicBezTo>
                    <a:pt x="1563" y="8374"/>
                    <a:pt x="1683" y="8333"/>
                    <a:pt x="1843" y="8253"/>
                  </a:cubicBezTo>
                  <a:cubicBezTo>
                    <a:pt x="2003" y="8173"/>
                    <a:pt x="2164" y="8053"/>
                    <a:pt x="2284" y="7973"/>
                  </a:cubicBezTo>
                  <a:cubicBezTo>
                    <a:pt x="2404" y="7893"/>
                    <a:pt x="2484" y="7773"/>
                    <a:pt x="2604" y="7652"/>
                  </a:cubicBezTo>
                  <a:cubicBezTo>
                    <a:pt x="2684" y="7532"/>
                    <a:pt x="2805" y="7412"/>
                    <a:pt x="2885" y="7252"/>
                  </a:cubicBezTo>
                  <a:cubicBezTo>
                    <a:pt x="2925" y="7132"/>
                    <a:pt x="3005" y="6971"/>
                    <a:pt x="3045" y="6851"/>
                  </a:cubicBezTo>
                  <a:cubicBezTo>
                    <a:pt x="3085" y="6691"/>
                    <a:pt x="3125" y="6531"/>
                    <a:pt x="3125" y="6371"/>
                  </a:cubicBezTo>
                  <a:cubicBezTo>
                    <a:pt x="3165" y="6090"/>
                    <a:pt x="3125" y="5850"/>
                    <a:pt x="3045" y="5609"/>
                  </a:cubicBezTo>
                  <a:cubicBezTo>
                    <a:pt x="3005" y="5449"/>
                    <a:pt x="2925" y="5329"/>
                    <a:pt x="2845" y="5209"/>
                  </a:cubicBezTo>
                  <a:cubicBezTo>
                    <a:pt x="2724" y="5129"/>
                    <a:pt x="2644" y="5008"/>
                    <a:pt x="2524" y="4968"/>
                  </a:cubicBezTo>
                  <a:cubicBezTo>
                    <a:pt x="2404" y="4888"/>
                    <a:pt x="2284" y="4848"/>
                    <a:pt x="2124" y="4808"/>
                  </a:cubicBezTo>
                  <a:cubicBezTo>
                    <a:pt x="2039" y="4780"/>
                    <a:pt x="1934" y="4752"/>
                    <a:pt x="1823" y="4752"/>
                  </a:cubicBezTo>
                  <a:cubicBezTo>
                    <a:pt x="1777" y="4752"/>
                    <a:pt x="1730" y="4756"/>
                    <a:pt x="1683" y="4768"/>
                  </a:cubicBezTo>
                  <a:lnTo>
                    <a:pt x="1643" y="4768"/>
                  </a:lnTo>
                  <a:cubicBezTo>
                    <a:pt x="1282" y="4768"/>
                    <a:pt x="922" y="4848"/>
                    <a:pt x="601" y="4968"/>
                  </a:cubicBezTo>
                  <a:cubicBezTo>
                    <a:pt x="762" y="3847"/>
                    <a:pt x="1042" y="2725"/>
                    <a:pt x="1242" y="1724"/>
                  </a:cubicBezTo>
                  <a:lnTo>
                    <a:pt x="1242" y="1643"/>
                  </a:lnTo>
                  <a:cubicBezTo>
                    <a:pt x="1362" y="1163"/>
                    <a:pt x="1443" y="722"/>
                    <a:pt x="1563" y="241"/>
                  </a:cubicBezTo>
                  <a:cubicBezTo>
                    <a:pt x="1563" y="161"/>
                    <a:pt x="1523" y="81"/>
                    <a:pt x="1483" y="81"/>
                  </a:cubicBezTo>
                  <a:lnTo>
                    <a:pt x="1443" y="81"/>
                  </a:lnTo>
                  <a:lnTo>
                    <a:pt x="1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1"/>
            <p:cNvSpPr/>
            <p:nvPr/>
          </p:nvSpPr>
          <p:spPr>
            <a:xfrm>
              <a:off x="2920010" y="2631703"/>
              <a:ext cx="80570" cy="84890"/>
            </a:xfrm>
            <a:custGeom>
              <a:avLst/>
              <a:gdLst/>
              <a:ahLst/>
              <a:cxnLst/>
              <a:rect l="l" t="t" r="r" b="b"/>
              <a:pathLst>
                <a:path w="5689" h="5994" extrusionOk="0">
                  <a:moveTo>
                    <a:pt x="3402" y="0"/>
                  </a:moveTo>
                  <a:cubicBezTo>
                    <a:pt x="1820" y="0"/>
                    <a:pt x="279" y="1162"/>
                    <a:pt x="120" y="2989"/>
                  </a:cubicBezTo>
                  <a:cubicBezTo>
                    <a:pt x="0" y="4191"/>
                    <a:pt x="601" y="5352"/>
                    <a:pt x="1603" y="5993"/>
                  </a:cubicBezTo>
                  <a:cubicBezTo>
                    <a:pt x="3205" y="4551"/>
                    <a:pt x="4607" y="2869"/>
                    <a:pt x="5689" y="986"/>
                  </a:cubicBezTo>
                  <a:cubicBezTo>
                    <a:pt x="5037" y="306"/>
                    <a:pt x="4214" y="0"/>
                    <a:pt x="3402" y="0"/>
                  </a:cubicBezTo>
                  <a:close/>
                </a:path>
              </a:pathLst>
            </a:custGeom>
            <a:solidFill>
              <a:srgbClr val="DD595D">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1"/>
            <p:cNvSpPr/>
            <p:nvPr/>
          </p:nvSpPr>
          <p:spPr>
            <a:xfrm>
              <a:off x="2734482" y="2555452"/>
              <a:ext cx="92495" cy="92481"/>
            </a:xfrm>
            <a:custGeom>
              <a:avLst/>
              <a:gdLst/>
              <a:ahLst/>
              <a:cxnLst/>
              <a:rect l="l" t="t" r="r" b="b"/>
              <a:pathLst>
                <a:path w="6531" h="6530" extrusionOk="0">
                  <a:moveTo>
                    <a:pt x="3245" y="0"/>
                  </a:moveTo>
                  <a:cubicBezTo>
                    <a:pt x="1443" y="0"/>
                    <a:pt x="1" y="1482"/>
                    <a:pt x="1" y="3285"/>
                  </a:cubicBezTo>
                  <a:cubicBezTo>
                    <a:pt x="1" y="5088"/>
                    <a:pt x="1443" y="6530"/>
                    <a:pt x="3245" y="6530"/>
                  </a:cubicBezTo>
                  <a:cubicBezTo>
                    <a:pt x="5048" y="6530"/>
                    <a:pt x="6530" y="5088"/>
                    <a:pt x="6530" y="3285"/>
                  </a:cubicBezTo>
                  <a:cubicBezTo>
                    <a:pt x="6530" y="1482"/>
                    <a:pt x="5048" y="0"/>
                    <a:pt x="3245" y="0"/>
                  </a:cubicBezTo>
                  <a:close/>
                </a:path>
              </a:pathLst>
            </a:custGeom>
            <a:solidFill>
              <a:srgbClr val="DD595D">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9" name="Google Shape;3269;p51"/>
          <p:cNvSpPr/>
          <p:nvPr/>
        </p:nvSpPr>
        <p:spPr>
          <a:xfrm>
            <a:off x="6016722" y="2828408"/>
            <a:ext cx="246141" cy="162821"/>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D595D"/>
              </a:solidFill>
            </a:endParaRPr>
          </a:p>
        </p:txBody>
      </p:sp>
      <p:sp>
        <p:nvSpPr>
          <p:cNvPr id="3270" name="Google Shape;3270;p51"/>
          <p:cNvSpPr/>
          <p:nvPr/>
        </p:nvSpPr>
        <p:spPr>
          <a:xfrm>
            <a:off x="6034663" y="3226362"/>
            <a:ext cx="207072" cy="216331"/>
          </a:xfrm>
          <a:custGeom>
            <a:avLst/>
            <a:gdLst/>
            <a:ahLst/>
            <a:cxnLst/>
            <a:rect l="l" t="t" r="r" b="b"/>
            <a:pathLst>
              <a:path w="16818" h="17570" extrusionOk="0">
                <a:moveTo>
                  <a:pt x="7920" y="11053"/>
                </a:moveTo>
                <a:cubicBezTo>
                  <a:pt x="6667" y="12181"/>
                  <a:pt x="5564" y="13434"/>
                  <a:pt x="4612" y="14813"/>
                </a:cubicBezTo>
                <a:cubicBezTo>
                  <a:pt x="4136" y="15464"/>
                  <a:pt x="3585" y="15840"/>
                  <a:pt x="2783" y="15840"/>
                </a:cubicBezTo>
                <a:cubicBezTo>
                  <a:pt x="2106" y="15840"/>
                  <a:pt x="1504" y="15489"/>
                  <a:pt x="1204" y="14888"/>
                </a:cubicBezTo>
                <a:cubicBezTo>
                  <a:pt x="878" y="14311"/>
                  <a:pt x="953" y="13584"/>
                  <a:pt x="1379" y="13083"/>
                </a:cubicBezTo>
                <a:cubicBezTo>
                  <a:pt x="2256" y="12005"/>
                  <a:pt x="3158" y="10978"/>
                  <a:pt x="4061" y="9925"/>
                </a:cubicBezTo>
                <a:cubicBezTo>
                  <a:pt x="4487" y="9424"/>
                  <a:pt x="4963" y="8923"/>
                  <a:pt x="5489" y="8346"/>
                </a:cubicBezTo>
                <a:cubicBezTo>
                  <a:pt x="5239" y="8046"/>
                  <a:pt x="4988" y="7770"/>
                  <a:pt x="4712" y="7519"/>
                </a:cubicBezTo>
                <a:cubicBezTo>
                  <a:pt x="3209" y="6341"/>
                  <a:pt x="1980" y="4913"/>
                  <a:pt x="702" y="3534"/>
                </a:cubicBezTo>
                <a:cubicBezTo>
                  <a:pt x="677" y="3484"/>
                  <a:pt x="652" y="3459"/>
                  <a:pt x="602" y="3434"/>
                </a:cubicBezTo>
                <a:cubicBezTo>
                  <a:pt x="101" y="2983"/>
                  <a:pt x="1" y="2231"/>
                  <a:pt x="402" y="1680"/>
                </a:cubicBezTo>
                <a:cubicBezTo>
                  <a:pt x="878" y="1078"/>
                  <a:pt x="1730" y="903"/>
                  <a:pt x="2381" y="1304"/>
                </a:cubicBezTo>
                <a:cubicBezTo>
                  <a:pt x="2883" y="1629"/>
                  <a:pt x="3359" y="2005"/>
                  <a:pt x="3785" y="2406"/>
                </a:cubicBezTo>
                <a:cubicBezTo>
                  <a:pt x="4863" y="3359"/>
                  <a:pt x="5915" y="4286"/>
                  <a:pt x="6968" y="5239"/>
                </a:cubicBezTo>
                <a:cubicBezTo>
                  <a:pt x="7143" y="5364"/>
                  <a:pt x="7319" y="5489"/>
                  <a:pt x="7494" y="5589"/>
                </a:cubicBezTo>
                <a:cubicBezTo>
                  <a:pt x="7695" y="5439"/>
                  <a:pt x="7895" y="5289"/>
                  <a:pt x="8096" y="5113"/>
                </a:cubicBezTo>
                <a:cubicBezTo>
                  <a:pt x="9399" y="3810"/>
                  <a:pt x="10702" y="2507"/>
                  <a:pt x="12006" y="1228"/>
                </a:cubicBezTo>
                <a:cubicBezTo>
                  <a:pt x="12582" y="702"/>
                  <a:pt x="13309" y="351"/>
                  <a:pt x="14086" y="201"/>
                </a:cubicBezTo>
                <a:cubicBezTo>
                  <a:pt x="14913" y="0"/>
                  <a:pt x="15564" y="251"/>
                  <a:pt x="15840" y="878"/>
                </a:cubicBezTo>
                <a:cubicBezTo>
                  <a:pt x="16141" y="1529"/>
                  <a:pt x="15915" y="2306"/>
                  <a:pt x="15289" y="2682"/>
                </a:cubicBezTo>
                <a:cubicBezTo>
                  <a:pt x="13685" y="3760"/>
                  <a:pt x="12582" y="5289"/>
                  <a:pt x="11254" y="6617"/>
                </a:cubicBezTo>
                <a:cubicBezTo>
                  <a:pt x="10803" y="7143"/>
                  <a:pt x="10351" y="7720"/>
                  <a:pt x="9950" y="8296"/>
                </a:cubicBezTo>
                <a:cubicBezTo>
                  <a:pt x="10176" y="8547"/>
                  <a:pt x="10326" y="8772"/>
                  <a:pt x="10502" y="8948"/>
                </a:cubicBezTo>
                <a:cubicBezTo>
                  <a:pt x="11254" y="9825"/>
                  <a:pt x="12056" y="10652"/>
                  <a:pt x="12783" y="11529"/>
                </a:cubicBezTo>
                <a:cubicBezTo>
                  <a:pt x="13685" y="12582"/>
                  <a:pt x="14562" y="13635"/>
                  <a:pt x="15765" y="14386"/>
                </a:cubicBezTo>
                <a:cubicBezTo>
                  <a:pt x="16742" y="14963"/>
                  <a:pt x="16818" y="16366"/>
                  <a:pt x="15915" y="17068"/>
                </a:cubicBezTo>
                <a:cubicBezTo>
                  <a:pt x="15314" y="17544"/>
                  <a:pt x="14462" y="17569"/>
                  <a:pt x="13835" y="17118"/>
                </a:cubicBezTo>
                <a:cubicBezTo>
                  <a:pt x="13008" y="16542"/>
                  <a:pt x="12156" y="16016"/>
                  <a:pt x="11529" y="15188"/>
                </a:cubicBezTo>
                <a:cubicBezTo>
                  <a:pt x="10577" y="14010"/>
                  <a:pt x="9574" y="12883"/>
                  <a:pt x="8572" y="11730"/>
                </a:cubicBezTo>
                <a:cubicBezTo>
                  <a:pt x="8371" y="11504"/>
                  <a:pt x="8146" y="11304"/>
                  <a:pt x="7920" y="110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274"/>
        <p:cNvGrpSpPr/>
        <p:nvPr/>
      </p:nvGrpSpPr>
      <p:grpSpPr>
        <a:xfrm>
          <a:off x="0" y="0"/>
          <a:ext cx="0" cy="0"/>
          <a:chOff x="0" y="0"/>
          <a:chExt cx="0" cy="0"/>
        </a:xfrm>
      </p:grpSpPr>
      <p:sp>
        <p:nvSpPr>
          <p:cNvPr id="3275" name="Google Shape;3275;p52"/>
          <p:cNvSpPr txBox="1">
            <a:spLocks noGrp="1"/>
          </p:cNvSpPr>
          <p:nvPr>
            <p:ph type="title"/>
          </p:nvPr>
        </p:nvSpPr>
        <p:spPr>
          <a:xfrm>
            <a:off x="628196" y="535775"/>
            <a:ext cx="3186300" cy="289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grpSp>
        <p:nvGrpSpPr>
          <p:cNvPr id="3276" name="Google Shape;3276;p52"/>
          <p:cNvGrpSpPr/>
          <p:nvPr/>
        </p:nvGrpSpPr>
        <p:grpSpPr>
          <a:xfrm rot="-1002078" flipH="1">
            <a:off x="3918749" y="912481"/>
            <a:ext cx="1129014" cy="975250"/>
            <a:chOff x="5149997" y="1045246"/>
            <a:chExt cx="704120" cy="608224"/>
          </a:xfrm>
        </p:grpSpPr>
        <p:sp>
          <p:nvSpPr>
            <p:cNvPr id="3277" name="Google Shape;3277;p52"/>
            <p:cNvSpPr/>
            <p:nvPr/>
          </p:nvSpPr>
          <p:spPr>
            <a:xfrm>
              <a:off x="5149997" y="1045246"/>
              <a:ext cx="704120" cy="608224"/>
            </a:xfrm>
            <a:custGeom>
              <a:avLst/>
              <a:gdLst/>
              <a:ahLst/>
              <a:cxnLst/>
              <a:rect l="l" t="t" r="r" b="b"/>
              <a:pathLst>
                <a:path w="48277" h="41702" extrusionOk="0">
                  <a:moveTo>
                    <a:pt x="23889" y="1"/>
                  </a:moveTo>
                  <a:cubicBezTo>
                    <a:pt x="18759" y="1"/>
                    <a:pt x="13579" y="1575"/>
                    <a:pt x="9646" y="4640"/>
                  </a:cubicBezTo>
                  <a:cubicBezTo>
                    <a:pt x="820" y="11536"/>
                    <a:pt x="1" y="25957"/>
                    <a:pt x="7042" y="34300"/>
                  </a:cubicBezTo>
                  <a:cubicBezTo>
                    <a:pt x="6367" y="35843"/>
                    <a:pt x="5788" y="37387"/>
                    <a:pt x="5306" y="38978"/>
                  </a:cubicBezTo>
                  <a:cubicBezTo>
                    <a:pt x="5209" y="39267"/>
                    <a:pt x="5209" y="39605"/>
                    <a:pt x="5306" y="39894"/>
                  </a:cubicBezTo>
                  <a:cubicBezTo>
                    <a:pt x="5442" y="40222"/>
                    <a:pt x="5764" y="40333"/>
                    <a:pt x="6122" y="40333"/>
                  </a:cubicBezTo>
                  <a:cubicBezTo>
                    <a:pt x="6397" y="40333"/>
                    <a:pt x="6694" y="40268"/>
                    <a:pt x="6945" y="40184"/>
                  </a:cubicBezTo>
                  <a:cubicBezTo>
                    <a:pt x="8585" y="39702"/>
                    <a:pt x="10225" y="39075"/>
                    <a:pt x="11768" y="38351"/>
                  </a:cubicBezTo>
                  <a:cubicBezTo>
                    <a:pt x="15526" y="40579"/>
                    <a:pt x="19748" y="41702"/>
                    <a:pt x="23983" y="41702"/>
                  </a:cubicBezTo>
                  <a:cubicBezTo>
                    <a:pt x="27357" y="41702"/>
                    <a:pt x="30740" y="40990"/>
                    <a:pt x="33905" y="39557"/>
                  </a:cubicBezTo>
                  <a:cubicBezTo>
                    <a:pt x="36413" y="38399"/>
                    <a:pt x="38631" y="36663"/>
                    <a:pt x="40415" y="34493"/>
                  </a:cubicBezTo>
                  <a:cubicBezTo>
                    <a:pt x="48277" y="24799"/>
                    <a:pt x="45817" y="7919"/>
                    <a:pt x="33712" y="2132"/>
                  </a:cubicBezTo>
                  <a:cubicBezTo>
                    <a:pt x="30718" y="703"/>
                    <a:pt x="27315" y="1"/>
                    <a:pt x="23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F171C"/>
                </a:solidFill>
              </a:endParaRPr>
            </a:p>
          </p:txBody>
        </p:sp>
        <p:sp>
          <p:nvSpPr>
            <p:cNvPr id="3278" name="Google Shape;3278;p52"/>
            <p:cNvSpPr/>
            <p:nvPr/>
          </p:nvSpPr>
          <p:spPr>
            <a:xfrm>
              <a:off x="5332879" y="1200036"/>
              <a:ext cx="322883" cy="307058"/>
            </a:xfrm>
            <a:custGeom>
              <a:avLst/>
              <a:gdLst/>
              <a:ahLst/>
              <a:cxnLst/>
              <a:rect l="l" t="t" r="r" b="b"/>
              <a:pathLst>
                <a:path w="22138" h="21053" extrusionOk="0">
                  <a:moveTo>
                    <a:pt x="16803" y="0"/>
                  </a:moveTo>
                  <a:cubicBezTo>
                    <a:pt x="15460" y="0"/>
                    <a:pt x="14121" y="737"/>
                    <a:pt x="13312" y="2033"/>
                  </a:cubicBezTo>
                  <a:cubicBezTo>
                    <a:pt x="12106" y="4058"/>
                    <a:pt x="11431" y="6325"/>
                    <a:pt x="11334" y="8640"/>
                  </a:cubicBezTo>
                  <a:cubicBezTo>
                    <a:pt x="9723" y="6768"/>
                    <a:pt x="6422" y="3755"/>
                    <a:pt x="3595" y="3755"/>
                  </a:cubicBezTo>
                  <a:cubicBezTo>
                    <a:pt x="3291" y="3755"/>
                    <a:pt x="2992" y="3790"/>
                    <a:pt x="2702" y="3865"/>
                  </a:cubicBezTo>
                  <a:cubicBezTo>
                    <a:pt x="1" y="4541"/>
                    <a:pt x="435" y="9026"/>
                    <a:pt x="1255" y="10955"/>
                  </a:cubicBezTo>
                  <a:cubicBezTo>
                    <a:pt x="3377" y="16115"/>
                    <a:pt x="8875" y="19057"/>
                    <a:pt x="14180" y="20890"/>
                  </a:cubicBezTo>
                  <a:cubicBezTo>
                    <a:pt x="14433" y="20998"/>
                    <a:pt x="14713" y="21053"/>
                    <a:pt x="15000" y="21053"/>
                  </a:cubicBezTo>
                  <a:cubicBezTo>
                    <a:pt x="15096" y="21053"/>
                    <a:pt x="15193" y="21047"/>
                    <a:pt x="15289" y="21034"/>
                  </a:cubicBezTo>
                  <a:cubicBezTo>
                    <a:pt x="15627" y="20938"/>
                    <a:pt x="15916" y="20697"/>
                    <a:pt x="16157" y="20456"/>
                  </a:cubicBezTo>
                  <a:cubicBezTo>
                    <a:pt x="19726" y="16549"/>
                    <a:pt x="22137" y="11292"/>
                    <a:pt x="21414" y="6036"/>
                  </a:cubicBezTo>
                  <a:cubicBezTo>
                    <a:pt x="21269" y="4396"/>
                    <a:pt x="20690" y="2804"/>
                    <a:pt x="19726" y="1454"/>
                  </a:cubicBezTo>
                  <a:cubicBezTo>
                    <a:pt x="18919" y="456"/>
                    <a:pt x="17860" y="0"/>
                    <a:pt x="168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F171C"/>
                </a:solidFill>
              </a:endParaRPr>
            </a:p>
          </p:txBody>
        </p:sp>
      </p:grpSp>
      <p:grpSp>
        <p:nvGrpSpPr>
          <p:cNvPr id="3279" name="Google Shape;3279;p52"/>
          <p:cNvGrpSpPr/>
          <p:nvPr/>
        </p:nvGrpSpPr>
        <p:grpSpPr>
          <a:xfrm>
            <a:off x="25895" y="4300"/>
            <a:ext cx="9125456" cy="5037984"/>
            <a:chOff x="20913" y="327561"/>
            <a:chExt cx="9125456" cy="5037984"/>
          </a:xfrm>
        </p:grpSpPr>
        <p:sp>
          <p:nvSpPr>
            <p:cNvPr id="3280" name="Google Shape;3280;p52"/>
            <p:cNvSpPr/>
            <p:nvPr/>
          </p:nvSpPr>
          <p:spPr>
            <a:xfrm>
              <a:off x="4460556" y="555032"/>
              <a:ext cx="152461" cy="171611"/>
            </a:xfrm>
            <a:custGeom>
              <a:avLst/>
              <a:gdLst/>
              <a:ahLst/>
              <a:cxnLst/>
              <a:rect l="l" t="t" r="r" b="b"/>
              <a:pathLst>
                <a:path w="1847" h="2079" extrusionOk="0">
                  <a:moveTo>
                    <a:pt x="919" y="1"/>
                  </a:moveTo>
                  <a:cubicBezTo>
                    <a:pt x="812" y="1"/>
                    <a:pt x="716" y="349"/>
                    <a:pt x="687" y="803"/>
                  </a:cubicBezTo>
                  <a:cubicBezTo>
                    <a:pt x="290" y="832"/>
                    <a:pt x="1" y="928"/>
                    <a:pt x="1" y="1035"/>
                  </a:cubicBezTo>
                  <a:cubicBezTo>
                    <a:pt x="1" y="1151"/>
                    <a:pt x="290" y="1247"/>
                    <a:pt x="687" y="1276"/>
                  </a:cubicBezTo>
                  <a:cubicBezTo>
                    <a:pt x="716" y="1730"/>
                    <a:pt x="812" y="2078"/>
                    <a:pt x="919" y="2078"/>
                  </a:cubicBezTo>
                  <a:cubicBezTo>
                    <a:pt x="1035" y="2078"/>
                    <a:pt x="1131" y="1730"/>
                    <a:pt x="1160" y="1276"/>
                  </a:cubicBezTo>
                  <a:cubicBezTo>
                    <a:pt x="1556" y="1247"/>
                    <a:pt x="1846" y="1151"/>
                    <a:pt x="1846" y="1035"/>
                  </a:cubicBezTo>
                  <a:cubicBezTo>
                    <a:pt x="1846" y="928"/>
                    <a:pt x="1556" y="832"/>
                    <a:pt x="1160" y="803"/>
                  </a:cubicBezTo>
                  <a:cubicBezTo>
                    <a:pt x="1131" y="349"/>
                    <a:pt x="1035" y="1"/>
                    <a:pt x="9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2"/>
            <p:cNvSpPr/>
            <p:nvPr/>
          </p:nvSpPr>
          <p:spPr>
            <a:xfrm>
              <a:off x="2026715" y="4300759"/>
              <a:ext cx="197117" cy="221798"/>
            </a:xfrm>
            <a:custGeom>
              <a:avLst/>
              <a:gdLst/>
              <a:ahLst/>
              <a:cxnLst/>
              <a:rect l="l" t="t" r="r" b="b"/>
              <a:pathLst>
                <a:path w="2388" h="2687" extrusionOk="0">
                  <a:moveTo>
                    <a:pt x="1199" y="0"/>
                  </a:moveTo>
                  <a:cubicBezTo>
                    <a:pt x="1054" y="0"/>
                    <a:pt x="928" y="445"/>
                    <a:pt x="899" y="1044"/>
                  </a:cubicBezTo>
                  <a:cubicBezTo>
                    <a:pt x="387" y="1073"/>
                    <a:pt x="0" y="1199"/>
                    <a:pt x="0" y="1344"/>
                  </a:cubicBezTo>
                  <a:cubicBezTo>
                    <a:pt x="0" y="1489"/>
                    <a:pt x="387" y="1605"/>
                    <a:pt x="899" y="1643"/>
                  </a:cubicBezTo>
                  <a:cubicBezTo>
                    <a:pt x="928" y="2242"/>
                    <a:pt x="1054" y="2687"/>
                    <a:pt x="1199" y="2687"/>
                  </a:cubicBezTo>
                  <a:cubicBezTo>
                    <a:pt x="1344" y="2687"/>
                    <a:pt x="1469" y="2242"/>
                    <a:pt x="1498" y="1643"/>
                  </a:cubicBezTo>
                  <a:cubicBezTo>
                    <a:pt x="2010" y="1605"/>
                    <a:pt x="2387" y="1489"/>
                    <a:pt x="2387" y="1344"/>
                  </a:cubicBezTo>
                  <a:cubicBezTo>
                    <a:pt x="2387" y="1199"/>
                    <a:pt x="2010" y="1073"/>
                    <a:pt x="1498" y="1044"/>
                  </a:cubicBezTo>
                  <a:cubicBezTo>
                    <a:pt x="1469" y="435"/>
                    <a:pt x="1344" y="0"/>
                    <a:pt x="1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2"/>
            <p:cNvSpPr/>
            <p:nvPr/>
          </p:nvSpPr>
          <p:spPr>
            <a:xfrm>
              <a:off x="8244585" y="379438"/>
              <a:ext cx="197117" cy="221798"/>
            </a:xfrm>
            <a:custGeom>
              <a:avLst/>
              <a:gdLst/>
              <a:ahLst/>
              <a:cxnLst/>
              <a:rect l="l" t="t" r="r" b="b"/>
              <a:pathLst>
                <a:path w="2388" h="2687" extrusionOk="0">
                  <a:moveTo>
                    <a:pt x="1199" y="0"/>
                  </a:moveTo>
                  <a:cubicBezTo>
                    <a:pt x="1044" y="0"/>
                    <a:pt x="928" y="445"/>
                    <a:pt x="899" y="1044"/>
                  </a:cubicBezTo>
                  <a:cubicBezTo>
                    <a:pt x="387" y="1073"/>
                    <a:pt x="1" y="1199"/>
                    <a:pt x="1" y="1344"/>
                  </a:cubicBezTo>
                  <a:cubicBezTo>
                    <a:pt x="1" y="1479"/>
                    <a:pt x="387" y="1605"/>
                    <a:pt x="899" y="1643"/>
                  </a:cubicBezTo>
                  <a:cubicBezTo>
                    <a:pt x="928" y="2242"/>
                    <a:pt x="1054" y="2687"/>
                    <a:pt x="1199" y="2687"/>
                  </a:cubicBezTo>
                  <a:cubicBezTo>
                    <a:pt x="1344" y="2687"/>
                    <a:pt x="1470" y="2242"/>
                    <a:pt x="1499" y="1643"/>
                  </a:cubicBezTo>
                  <a:cubicBezTo>
                    <a:pt x="2011" y="1605"/>
                    <a:pt x="2388" y="1479"/>
                    <a:pt x="2388" y="1344"/>
                  </a:cubicBezTo>
                  <a:cubicBezTo>
                    <a:pt x="2388" y="1199"/>
                    <a:pt x="2011" y="1073"/>
                    <a:pt x="1499" y="1044"/>
                  </a:cubicBezTo>
                  <a:cubicBezTo>
                    <a:pt x="1470" y="435"/>
                    <a:pt x="1344" y="0"/>
                    <a:pt x="11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2"/>
            <p:cNvSpPr/>
            <p:nvPr/>
          </p:nvSpPr>
          <p:spPr>
            <a:xfrm>
              <a:off x="3095956" y="2517446"/>
              <a:ext cx="197117" cy="221798"/>
            </a:xfrm>
            <a:custGeom>
              <a:avLst/>
              <a:gdLst/>
              <a:ahLst/>
              <a:cxnLst/>
              <a:rect l="l" t="t" r="r" b="b"/>
              <a:pathLst>
                <a:path w="2388" h="2687" extrusionOk="0">
                  <a:moveTo>
                    <a:pt x="1190" y="0"/>
                  </a:moveTo>
                  <a:cubicBezTo>
                    <a:pt x="1045" y="0"/>
                    <a:pt x="919" y="445"/>
                    <a:pt x="890" y="1044"/>
                  </a:cubicBezTo>
                  <a:cubicBezTo>
                    <a:pt x="378" y="1073"/>
                    <a:pt x="1" y="1198"/>
                    <a:pt x="1" y="1343"/>
                  </a:cubicBezTo>
                  <a:cubicBezTo>
                    <a:pt x="1" y="1488"/>
                    <a:pt x="378" y="1604"/>
                    <a:pt x="890" y="1643"/>
                  </a:cubicBezTo>
                  <a:cubicBezTo>
                    <a:pt x="919" y="2252"/>
                    <a:pt x="1045" y="2687"/>
                    <a:pt x="1190" y="2687"/>
                  </a:cubicBezTo>
                  <a:cubicBezTo>
                    <a:pt x="1344" y="2687"/>
                    <a:pt x="1460" y="2242"/>
                    <a:pt x="1499" y="1643"/>
                  </a:cubicBezTo>
                  <a:cubicBezTo>
                    <a:pt x="2011" y="1604"/>
                    <a:pt x="2388" y="1488"/>
                    <a:pt x="2388" y="1343"/>
                  </a:cubicBezTo>
                  <a:cubicBezTo>
                    <a:pt x="2388" y="1198"/>
                    <a:pt x="2011" y="1073"/>
                    <a:pt x="1499" y="1044"/>
                  </a:cubicBezTo>
                  <a:cubicBezTo>
                    <a:pt x="1460" y="435"/>
                    <a:pt x="1344" y="0"/>
                    <a:pt x="1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2"/>
            <p:cNvSpPr/>
            <p:nvPr/>
          </p:nvSpPr>
          <p:spPr>
            <a:xfrm>
              <a:off x="2432706" y="541927"/>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2"/>
            <p:cNvSpPr/>
            <p:nvPr/>
          </p:nvSpPr>
          <p:spPr>
            <a:xfrm>
              <a:off x="416002" y="5193934"/>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2"/>
            <p:cNvSpPr/>
            <p:nvPr/>
          </p:nvSpPr>
          <p:spPr>
            <a:xfrm>
              <a:off x="20913" y="3600641"/>
              <a:ext cx="103842" cy="116554"/>
            </a:xfrm>
            <a:custGeom>
              <a:avLst/>
              <a:gdLst/>
              <a:ahLst/>
              <a:cxnLst/>
              <a:rect l="l" t="t" r="r" b="b"/>
              <a:pathLst>
                <a:path w="1258" h="1412" extrusionOk="0">
                  <a:moveTo>
                    <a:pt x="629" y="1"/>
                  </a:moveTo>
                  <a:cubicBezTo>
                    <a:pt x="552" y="1"/>
                    <a:pt x="484" y="233"/>
                    <a:pt x="474" y="552"/>
                  </a:cubicBezTo>
                  <a:cubicBezTo>
                    <a:pt x="204" y="571"/>
                    <a:pt x="1" y="629"/>
                    <a:pt x="1" y="706"/>
                  </a:cubicBezTo>
                  <a:cubicBezTo>
                    <a:pt x="1" y="784"/>
                    <a:pt x="204" y="842"/>
                    <a:pt x="474" y="861"/>
                  </a:cubicBezTo>
                  <a:cubicBezTo>
                    <a:pt x="484" y="1180"/>
                    <a:pt x="552" y="1412"/>
                    <a:pt x="629" y="1412"/>
                  </a:cubicBezTo>
                  <a:cubicBezTo>
                    <a:pt x="706" y="1412"/>
                    <a:pt x="774" y="1180"/>
                    <a:pt x="793" y="861"/>
                  </a:cubicBezTo>
                  <a:cubicBezTo>
                    <a:pt x="1054" y="842"/>
                    <a:pt x="1257" y="784"/>
                    <a:pt x="1257" y="706"/>
                  </a:cubicBezTo>
                  <a:cubicBezTo>
                    <a:pt x="1257" y="629"/>
                    <a:pt x="1054" y="571"/>
                    <a:pt x="793" y="552"/>
                  </a:cubicBezTo>
                  <a:cubicBezTo>
                    <a:pt x="774" y="233"/>
                    <a:pt x="706" y="1"/>
                    <a:pt x="6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2"/>
            <p:cNvSpPr/>
            <p:nvPr/>
          </p:nvSpPr>
          <p:spPr>
            <a:xfrm>
              <a:off x="546478" y="719265"/>
              <a:ext cx="103759" cy="117379"/>
            </a:xfrm>
            <a:custGeom>
              <a:avLst/>
              <a:gdLst/>
              <a:ahLst/>
              <a:cxnLst/>
              <a:rect l="l" t="t" r="r" b="b"/>
              <a:pathLst>
                <a:path w="1257" h="1422" extrusionOk="0">
                  <a:moveTo>
                    <a:pt x="628" y="1"/>
                  </a:moveTo>
                  <a:cubicBezTo>
                    <a:pt x="551" y="1"/>
                    <a:pt x="483" y="243"/>
                    <a:pt x="474" y="552"/>
                  </a:cubicBezTo>
                  <a:cubicBezTo>
                    <a:pt x="203" y="571"/>
                    <a:pt x="0" y="639"/>
                    <a:pt x="0" y="706"/>
                  </a:cubicBezTo>
                  <a:cubicBezTo>
                    <a:pt x="0" y="784"/>
                    <a:pt x="203" y="851"/>
                    <a:pt x="474" y="871"/>
                  </a:cubicBezTo>
                  <a:cubicBezTo>
                    <a:pt x="483" y="1180"/>
                    <a:pt x="551" y="1422"/>
                    <a:pt x="628" y="1422"/>
                  </a:cubicBezTo>
                  <a:cubicBezTo>
                    <a:pt x="706" y="1422"/>
                    <a:pt x="773" y="1180"/>
                    <a:pt x="793" y="871"/>
                  </a:cubicBezTo>
                  <a:cubicBezTo>
                    <a:pt x="1054" y="851"/>
                    <a:pt x="1257" y="793"/>
                    <a:pt x="1257" y="706"/>
                  </a:cubicBezTo>
                  <a:cubicBezTo>
                    <a:pt x="1257" y="639"/>
                    <a:pt x="1054" y="571"/>
                    <a:pt x="793" y="552"/>
                  </a:cubicBezTo>
                  <a:cubicBezTo>
                    <a:pt x="773" y="243"/>
                    <a:pt x="706" y="1"/>
                    <a:pt x="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2"/>
            <p:cNvSpPr/>
            <p:nvPr/>
          </p:nvSpPr>
          <p:spPr>
            <a:xfrm>
              <a:off x="8244585" y="3157113"/>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2"/>
            <p:cNvSpPr/>
            <p:nvPr/>
          </p:nvSpPr>
          <p:spPr>
            <a:xfrm>
              <a:off x="3367592" y="649888"/>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2"/>
            <p:cNvSpPr/>
            <p:nvPr/>
          </p:nvSpPr>
          <p:spPr>
            <a:xfrm>
              <a:off x="271790" y="308096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1" name="Google Shape;3291;p52"/>
            <p:cNvGrpSpPr/>
            <p:nvPr/>
          </p:nvGrpSpPr>
          <p:grpSpPr>
            <a:xfrm>
              <a:off x="384142" y="3595016"/>
              <a:ext cx="2908921" cy="1296773"/>
              <a:chOff x="2002810" y="2705117"/>
              <a:chExt cx="2675608" cy="1192764"/>
            </a:xfrm>
          </p:grpSpPr>
          <p:sp>
            <p:nvSpPr>
              <p:cNvPr id="3292" name="Google Shape;3292;p52"/>
              <p:cNvSpPr/>
              <p:nvPr/>
            </p:nvSpPr>
            <p:spPr>
              <a:xfrm>
                <a:off x="4604087" y="2705117"/>
                <a:ext cx="74331" cy="62866"/>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2"/>
              <p:cNvSpPr/>
              <p:nvPr/>
            </p:nvSpPr>
            <p:spPr>
              <a:xfrm>
                <a:off x="2002810" y="3590232"/>
                <a:ext cx="74331" cy="62866"/>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2"/>
              <p:cNvSpPr/>
              <p:nvPr/>
            </p:nvSpPr>
            <p:spPr>
              <a:xfrm>
                <a:off x="2172351" y="3558267"/>
                <a:ext cx="35001" cy="29990"/>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2"/>
              <p:cNvSpPr/>
              <p:nvPr/>
            </p:nvSpPr>
            <p:spPr>
              <a:xfrm>
                <a:off x="2260348" y="3867738"/>
                <a:ext cx="35761" cy="30142"/>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2"/>
              <p:cNvSpPr/>
              <p:nvPr/>
            </p:nvSpPr>
            <p:spPr>
              <a:xfrm>
                <a:off x="2093844" y="3776628"/>
                <a:ext cx="49275" cy="42138"/>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7" name="Google Shape;3297;p52"/>
            <p:cNvSpPr/>
            <p:nvPr/>
          </p:nvSpPr>
          <p:spPr>
            <a:xfrm>
              <a:off x="7829351" y="555141"/>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2"/>
            <p:cNvSpPr/>
            <p:nvPr/>
          </p:nvSpPr>
          <p:spPr>
            <a:xfrm>
              <a:off x="8697935" y="2517438"/>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2"/>
            <p:cNvSpPr/>
            <p:nvPr/>
          </p:nvSpPr>
          <p:spPr>
            <a:xfrm>
              <a:off x="9042610" y="3600625"/>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2"/>
            <p:cNvSpPr/>
            <p:nvPr/>
          </p:nvSpPr>
          <p:spPr>
            <a:xfrm>
              <a:off x="246697" y="2242900"/>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2"/>
            <p:cNvSpPr/>
            <p:nvPr/>
          </p:nvSpPr>
          <p:spPr>
            <a:xfrm>
              <a:off x="1644910" y="5132300"/>
              <a:ext cx="103759" cy="116554"/>
            </a:xfrm>
            <a:custGeom>
              <a:avLst/>
              <a:gdLst/>
              <a:ahLst/>
              <a:cxnLst/>
              <a:rect l="l" t="t" r="r" b="b"/>
              <a:pathLst>
                <a:path w="1257" h="1412" extrusionOk="0">
                  <a:moveTo>
                    <a:pt x="628" y="1"/>
                  </a:moveTo>
                  <a:cubicBezTo>
                    <a:pt x="551" y="1"/>
                    <a:pt x="483" y="242"/>
                    <a:pt x="474" y="552"/>
                  </a:cubicBezTo>
                  <a:cubicBezTo>
                    <a:pt x="203" y="571"/>
                    <a:pt x="0" y="629"/>
                    <a:pt x="0" y="706"/>
                  </a:cubicBezTo>
                  <a:cubicBezTo>
                    <a:pt x="0" y="784"/>
                    <a:pt x="203" y="851"/>
                    <a:pt x="474" y="871"/>
                  </a:cubicBezTo>
                  <a:cubicBezTo>
                    <a:pt x="483" y="1180"/>
                    <a:pt x="551" y="1412"/>
                    <a:pt x="628" y="1412"/>
                  </a:cubicBezTo>
                  <a:cubicBezTo>
                    <a:pt x="706" y="1412"/>
                    <a:pt x="773" y="1170"/>
                    <a:pt x="793" y="871"/>
                  </a:cubicBezTo>
                  <a:cubicBezTo>
                    <a:pt x="1063" y="842"/>
                    <a:pt x="1256" y="784"/>
                    <a:pt x="1256" y="706"/>
                  </a:cubicBezTo>
                  <a:cubicBezTo>
                    <a:pt x="1256" y="629"/>
                    <a:pt x="1063" y="571"/>
                    <a:pt x="793" y="552"/>
                  </a:cubicBezTo>
                  <a:cubicBezTo>
                    <a:pt x="773" y="233"/>
                    <a:pt x="706" y="1"/>
                    <a:pt x="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2"/>
            <p:cNvSpPr/>
            <p:nvPr/>
          </p:nvSpPr>
          <p:spPr>
            <a:xfrm>
              <a:off x="1806951" y="606666"/>
              <a:ext cx="80812" cy="68347"/>
            </a:xfrm>
            <a:custGeom>
              <a:avLst/>
              <a:gdLst/>
              <a:ahLst/>
              <a:cxnLst/>
              <a:rect l="l" t="t" r="r" b="b"/>
              <a:pathLst>
                <a:path w="979" h="828" extrusionOk="0">
                  <a:moveTo>
                    <a:pt x="423" y="0"/>
                  </a:moveTo>
                  <a:cubicBezTo>
                    <a:pt x="195" y="0"/>
                    <a:pt x="1" y="180"/>
                    <a:pt x="1" y="414"/>
                  </a:cubicBezTo>
                  <a:cubicBezTo>
                    <a:pt x="10" y="607"/>
                    <a:pt x="146" y="771"/>
                    <a:pt x="339" y="820"/>
                  </a:cubicBezTo>
                  <a:cubicBezTo>
                    <a:pt x="367" y="825"/>
                    <a:pt x="394" y="827"/>
                    <a:pt x="420" y="827"/>
                  </a:cubicBezTo>
                  <a:cubicBezTo>
                    <a:pt x="874" y="827"/>
                    <a:pt x="978" y="72"/>
                    <a:pt x="503" y="8"/>
                  </a:cubicBezTo>
                  <a:cubicBezTo>
                    <a:pt x="476" y="3"/>
                    <a:pt x="449" y="0"/>
                    <a:pt x="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2"/>
            <p:cNvSpPr/>
            <p:nvPr/>
          </p:nvSpPr>
          <p:spPr>
            <a:xfrm>
              <a:off x="1493442" y="327561"/>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2"/>
            <p:cNvSpPr/>
            <p:nvPr/>
          </p:nvSpPr>
          <p:spPr>
            <a:xfrm>
              <a:off x="1677767" y="467411"/>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2"/>
            <p:cNvSpPr/>
            <p:nvPr/>
          </p:nvSpPr>
          <p:spPr>
            <a:xfrm>
              <a:off x="1773437" y="803868"/>
              <a:ext cx="38879" cy="32770"/>
            </a:xfrm>
            <a:custGeom>
              <a:avLst/>
              <a:gdLst/>
              <a:ahLst/>
              <a:cxnLst/>
              <a:rect l="l" t="t" r="r" b="b"/>
              <a:pathLst>
                <a:path w="471" h="397" extrusionOk="0">
                  <a:moveTo>
                    <a:pt x="197" y="1"/>
                  </a:moveTo>
                  <a:cubicBezTo>
                    <a:pt x="90" y="1"/>
                    <a:pt x="1" y="89"/>
                    <a:pt x="1" y="199"/>
                  </a:cubicBezTo>
                  <a:cubicBezTo>
                    <a:pt x="1" y="296"/>
                    <a:pt x="68" y="373"/>
                    <a:pt x="165" y="392"/>
                  </a:cubicBezTo>
                  <a:cubicBezTo>
                    <a:pt x="179" y="395"/>
                    <a:pt x="193" y="396"/>
                    <a:pt x="205" y="396"/>
                  </a:cubicBezTo>
                  <a:cubicBezTo>
                    <a:pt x="423" y="396"/>
                    <a:pt x="470" y="33"/>
                    <a:pt x="242" y="6"/>
                  </a:cubicBezTo>
                  <a:cubicBezTo>
                    <a:pt x="227" y="2"/>
                    <a:pt x="212" y="1"/>
                    <a:pt x="1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2"/>
            <p:cNvSpPr/>
            <p:nvPr/>
          </p:nvSpPr>
          <p:spPr>
            <a:xfrm>
              <a:off x="1592415" y="704813"/>
              <a:ext cx="53572" cy="45812"/>
            </a:xfrm>
            <a:custGeom>
              <a:avLst/>
              <a:gdLst/>
              <a:ahLst/>
              <a:cxnLst/>
              <a:rect l="l" t="t" r="r" b="b"/>
              <a:pathLst>
                <a:path w="649" h="555" extrusionOk="0">
                  <a:moveTo>
                    <a:pt x="278" y="1"/>
                  </a:moveTo>
                  <a:cubicBezTo>
                    <a:pt x="128" y="1"/>
                    <a:pt x="0" y="124"/>
                    <a:pt x="0" y="278"/>
                  </a:cubicBezTo>
                  <a:cubicBezTo>
                    <a:pt x="0" y="404"/>
                    <a:pt x="87" y="520"/>
                    <a:pt x="222" y="549"/>
                  </a:cubicBezTo>
                  <a:cubicBezTo>
                    <a:pt x="242" y="552"/>
                    <a:pt x="260" y="554"/>
                    <a:pt x="278" y="554"/>
                  </a:cubicBezTo>
                  <a:cubicBezTo>
                    <a:pt x="580" y="554"/>
                    <a:pt x="648" y="44"/>
                    <a:pt x="338" y="7"/>
                  </a:cubicBezTo>
                  <a:cubicBezTo>
                    <a:pt x="318" y="3"/>
                    <a:pt x="298"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2"/>
            <p:cNvSpPr/>
            <p:nvPr/>
          </p:nvSpPr>
          <p:spPr>
            <a:xfrm>
              <a:off x="6849717" y="430076"/>
              <a:ext cx="80812" cy="68347"/>
            </a:xfrm>
            <a:custGeom>
              <a:avLst/>
              <a:gdLst/>
              <a:ahLst/>
              <a:cxnLst/>
              <a:rect l="l" t="t" r="r" b="b"/>
              <a:pathLst>
                <a:path w="979" h="828" extrusionOk="0">
                  <a:moveTo>
                    <a:pt x="423" y="0"/>
                  </a:moveTo>
                  <a:cubicBezTo>
                    <a:pt x="195" y="0"/>
                    <a:pt x="1" y="181"/>
                    <a:pt x="1" y="423"/>
                  </a:cubicBezTo>
                  <a:cubicBezTo>
                    <a:pt x="1" y="617"/>
                    <a:pt x="146" y="781"/>
                    <a:pt x="339" y="820"/>
                  </a:cubicBezTo>
                  <a:cubicBezTo>
                    <a:pt x="367" y="825"/>
                    <a:pt x="394" y="827"/>
                    <a:pt x="420" y="827"/>
                  </a:cubicBezTo>
                  <a:cubicBezTo>
                    <a:pt x="875" y="827"/>
                    <a:pt x="978" y="72"/>
                    <a:pt x="503" y="8"/>
                  </a:cubicBezTo>
                  <a:cubicBezTo>
                    <a:pt x="476" y="3"/>
                    <a:pt x="449" y="0"/>
                    <a:pt x="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2"/>
            <p:cNvSpPr/>
            <p:nvPr/>
          </p:nvSpPr>
          <p:spPr>
            <a:xfrm>
              <a:off x="7338842" y="547724"/>
              <a:ext cx="38053" cy="32605"/>
            </a:xfrm>
            <a:custGeom>
              <a:avLst/>
              <a:gdLst/>
              <a:ahLst/>
              <a:cxnLst/>
              <a:rect l="l" t="t" r="r" b="b"/>
              <a:pathLst>
                <a:path w="461" h="395" extrusionOk="0">
                  <a:moveTo>
                    <a:pt x="207" y="1"/>
                  </a:moveTo>
                  <a:cubicBezTo>
                    <a:pt x="95" y="1"/>
                    <a:pt x="0" y="83"/>
                    <a:pt x="0" y="197"/>
                  </a:cubicBezTo>
                  <a:cubicBezTo>
                    <a:pt x="0" y="294"/>
                    <a:pt x="68" y="371"/>
                    <a:pt x="155" y="390"/>
                  </a:cubicBezTo>
                  <a:cubicBezTo>
                    <a:pt x="169" y="393"/>
                    <a:pt x="183" y="394"/>
                    <a:pt x="197" y="394"/>
                  </a:cubicBezTo>
                  <a:cubicBezTo>
                    <a:pt x="421" y="394"/>
                    <a:pt x="461" y="31"/>
                    <a:pt x="242" y="4"/>
                  </a:cubicBezTo>
                  <a:cubicBezTo>
                    <a:pt x="230" y="2"/>
                    <a:pt x="218" y="1"/>
                    <a:pt x="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2"/>
            <p:cNvSpPr/>
            <p:nvPr/>
          </p:nvSpPr>
          <p:spPr>
            <a:xfrm>
              <a:off x="3644990" y="1637571"/>
              <a:ext cx="152461" cy="171611"/>
            </a:xfrm>
            <a:custGeom>
              <a:avLst/>
              <a:gdLst/>
              <a:ahLst/>
              <a:cxnLst/>
              <a:rect l="l" t="t" r="r" b="b"/>
              <a:pathLst>
                <a:path w="1847" h="2079" extrusionOk="0">
                  <a:moveTo>
                    <a:pt x="918" y="0"/>
                  </a:moveTo>
                  <a:cubicBezTo>
                    <a:pt x="802" y="0"/>
                    <a:pt x="706" y="348"/>
                    <a:pt x="687" y="812"/>
                  </a:cubicBezTo>
                  <a:cubicBezTo>
                    <a:pt x="290" y="831"/>
                    <a:pt x="0" y="928"/>
                    <a:pt x="0" y="1044"/>
                  </a:cubicBezTo>
                  <a:cubicBezTo>
                    <a:pt x="0" y="1150"/>
                    <a:pt x="290" y="1247"/>
                    <a:pt x="687" y="1276"/>
                  </a:cubicBezTo>
                  <a:cubicBezTo>
                    <a:pt x="706" y="1740"/>
                    <a:pt x="802" y="2078"/>
                    <a:pt x="918" y="2078"/>
                  </a:cubicBezTo>
                  <a:cubicBezTo>
                    <a:pt x="1034" y="2078"/>
                    <a:pt x="1131" y="1740"/>
                    <a:pt x="1150" y="1276"/>
                  </a:cubicBezTo>
                  <a:cubicBezTo>
                    <a:pt x="1547" y="1247"/>
                    <a:pt x="1846" y="1150"/>
                    <a:pt x="1846" y="1044"/>
                  </a:cubicBezTo>
                  <a:cubicBezTo>
                    <a:pt x="1846" y="928"/>
                    <a:pt x="1547" y="831"/>
                    <a:pt x="1150" y="812"/>
                  </a:cubicBezTo>
                  <a:cubicBezTo>
                    <a:pt x="1131" y="348"/>
                    <a:pt x="1034"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2"/>
            <p:cNvSpPr/>
            <p:nvPr/>
          </p:nvSpPr>
          <p:spPr>
            <a:xfrm flipH="1">
              <a:off x="6095016" y="533415"/>
              <a:ext cx="103759" cy="116471"/>
            </a:xfrm>
            <a:custGeom>
              <a:avLst/>
              <a:gdLst/>
              <a:ahLst/>
              <a:cxnLst/>
              <a:rect l="l" t="t" r="r" b="b"/>
              <a:pathLst>
                <a:path w="1257" h="1411" extrusionOk="0">
                  <a:moveTo>
                    <a:pt x="628" y="0"/>
                  </a:moveTo>
                  <a:cubicBezTo>
                    <a:pt x="551" y="0"/>
                    <a:pt x="483" y="232"/>
                    <a:pt x="474" y="551"/>
                  </a:cubicBezTo>
                  <a:cubicBezTo>
                    <a:pt x="203" y="570"/>
                    <a:pt x="0" y="628"/>
                    <a:pt x="0" y="706"/>
                  </a:cubicBezTo>
                  <a:cubicBezTo>
                    <a:pt x="0" y="783"/>
                    <a:pt x="203" y="850"/>
                    <a:pt x="474" y="860"/>
                  </a:cubicBezTo>
                  <a:cubicBezTo>
                    <a:pt x="483" y="1179"/>
                    <a:pt x="551" y="1411"/>
                    <a:pt x="628" y="1411"/>
                  </a:cubicBezTo>
                  <a:cubicBezTo>
                    <a:pt x="706" y="1411"/>
                    <a:pt x="773" y="1169"/>
                    <a:pt x="793" y="860"/>
                  </a:cubicBezTo>
                  <a:cubicBezTo>
                    <a:pt x="1063" y="850"/>
                    <a:pt x="1257" y="783"/>
                    <a:pt x="1257" y="706"/>
                  </a:cubicBezTo>
                  <a:cubicBezTo>
                    <a:pt x="1257" y="628"/>
                    <a:pt x="1063" y="561"/>
                    <a:pt x="793" y="551"/>
                  </a:cubicBezTo>
                  <a:cubicBezTo>
                    <a:pt x="773" y="232"/>
                    <a:pt x="706" y="0"/>
                    <a:pt x="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1799"/>
        <p:cNvGrpSpPr/>
        <p:nvPr/>
      </p:nvGrpSpPr>
      <p:grpSpPr>
        <a:xfrm>
          <a:off x="0" y="0"/>
          <a:ext cx="0" cy="0"/>
          <a:chOff x="0" y="0"/>
          <a:chExt cx="0" cy="0"/>
        </a:xfrm>
      </p:grpSpPr>
      <p:sp>
        <p:nvSpPr>
          <p:cNvPr id="1800" name="Google Shape;1800;p35"/>
          <p:cNvSpPr txBox="1">
            <a:spLocks noGrp="1"/>
          </p:cNvSpPr>
          <p:nvPr>
            <p:ph type="title"/>
          </p:nvPr>
        </p:nvSpPr>
        <p:spPr>
          <a:xfrm>
            <a:off x="713500" y="543000"/>
            <a:ext cx="7710000" cy="53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a:p>
        </p:txBody>
      </p:sp>
      <p:sp>
        <p:nvSpPr>
          <p:cNvPr id="1801" name="Google Shape;1801;p35"/>
          <p:cNvSpPr txBox="1">
            <a:spLocks noGrp="1"/>
          </p:cNvSpPr>
          <p:nvPr>
            <p:ph type="title" idx="2"/>
          </p:nvPr>
        </p:nvSpPr>
        <p:spPr>
          <a:xfrm>
            <a:off x="746115" y="1474356"/>
            <a:ext cx="1745400" cy="53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802" name="Google Shape;1802;p35"/>
          <p:cNvSpPr txBox="1">
            <a:spLocks noGrp="1"/>
          </p:cNvSpPr>
          <p:nvPr>
            <p:ph type="subTitle" idx="1"/>
          </p:nvPr>
        </p:nvSpPr>
        <p:spPr>
          <a:xfrm>
            <a:off x="746115" y="2039120"/>
            <a:ext cx="17454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VENUS</a:t>
            </a:r>
            <a:endParaRPr/>
          </a:p>
        </p:txBody>
      </p:sp>
      <p:sp>
        <p:nvSpPr>
          <p:cNvPr id="1803" name="Google Shape;1803;p35"/>
          <p:cNvSpPr txBox="1">
            <a:spLocks noGrp="1"/>
          </p:cNvSpPr>
          <p:nvPr>
            <p:ph type="subTitle" idx="3"/>
          </p:nvPr>
        </p:nvSpPr>
        <p:spPr>
          <a:xfrm>
            <a:off x="746115" y="2402650"/>
            <a:ext cx="1745400" cy="68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describe the topic of the section</a:t>
            </a:r>
            <a:endParaRPr/>
          </a:p>
        </p:txBody>
      </p:sp>
      <p:sp>
        <p:nvSpPr>
          <p:cNvPr id="1804" name="Google Shape;1804;p35"/>
          <p:cNvSpPr txBox="1">
            <a:spLocks noGrp="1"/>
          </p:cNvSpPr>
          <p:nvPr>
            <p:ph type="title" idx="4"/>
          </p:nvPr>
        </p:nvSpPr>
        <p:spPr>
          <a:xfrm>
            <a:off x="2668909" y="1484956"/>
            <a:ext cx="1794900" cy="53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805" name="Google Shape;1805;p35"/>
          <p:cNvSpPr txBox="1">
            <a:spLocks noGrp="1"/>
          </p:cNvSpPr>
          <p:nvPr>
            <p:ph type="subTitle" idx="5"/>
          </p:nvPr>
        </p:nvSpPr>
        <p:spPr>
          <a:xfrm>
            <a:off x="2657509" y="2039120"/>
            <a:ext cx="18177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MERCURY</a:t>
            </a:r>
            <a:endParaRPr/>
          </a:p>
        </p:txBody>
      </p:sp>
      <p:sp>
        <p:nvSpPr>
          <p:cNvPr id="1806" name="Google Shape;1806;p35"/>
          <p:cNvSpPr txBox="1">
            <a:spLocks noGrp="1"/>
          </p:cNvSpPr>
          <p:nvPr>
            <p:ph type="subTitle" idx="6"/>
          </p:nvPr>
        </p:nvSpPr>
        <p:spPr>
          <a:xfrm>
            <a:off x="2668909" y="2402650"/>
            <a:ext cx="1794900" cy="68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describe the topic of the section</a:t>
            </a:r>
            <a:endParaRPr/>
          </a:p>
        </p:txBody>
      </p:sp>
      <p:sp>
        <p:nvSpPr>
          <p:cNvPr id="1807" name="Google Shape;1807;p35"/>
          <p:cNvSpPr txBox="1">
            <a:spLocks noGrp="1"/>
          </p:cNvSpPr>
          <p:nvPr>
            <p:ph type="title" idx="7"/>
          </p:nvPr>
        </p:nvSpPr>
        <p:spPr>
          <a:xfrm>
            <a:off x="4631638" y="1479656"/>
            <a:ext cx="1794900" cy="53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808" name="Google Shape;1808;p35"/>
          <p:cNvSpPr txBox="1">
            <a:spLocks noGrp="1"/>
          </p:cNvSpPr>
          <p:nvPr>
            <p:ph type="subTitle" idx="8"/>
          </p:nvPr>
        </p:nvSpPr>
        <p:spPr>
          <a:xfrm>
            <a:off x="4620238" y="2039120"/>
            <a:ext cx="18177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MARS</a:t>
            </a:r>
            <a:endParaRPr/>
          </a:p>
        </p:txBody>
      </p:sp>
      <p:sp>
        <p:nvSpPr>
          <p:cNvPr id="1809" name="Google Shape;1809;p35"/>
          <p:cNvSpPr txBox="1">
            <a:spLocks noGrp="1"/>
          </p:cNvSpPr>
          <p:nvPr>
            <p:ph type="subTitle" idx="9"/>
          </p:nvPr>
        </p:nvSpPr>
        <p:spPr>
          <a:xfrm>
            <a:off x="4631638" y="2402650"/>
            <a:ext cx="1794900" cy="68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describe the topic of the section</a:t>
            </a:r>
            <a:endParaRPr/>
          </a:p>
        </p:txBody>
      </p:sp>
      <p:sp>
        <p:nvSpPr>
          <p:cNvPr id="1810" name="Google Shape;1810;p35"/>
          <p:cNvSpPr txBox="1">
            <a:spLocks noGrp="1"/>
          </p:cNvSpPr>
          <p:nvPr>
            <p:ph type="title" idx="13"/>
          </p:nvPr>
        </p:nvSpPr>
        <p:spPr>
          <a:xfrm>
            <a:off x="6592505" y="1483056"/>
            <a:ext cx="1817700" cy="53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1811" name="Google Shape;1811;p35"/>
          <p:cNvSpPr txBox="1">
            <a:spLocks noGrp="1"/>
          </p:cNvSpPr>
          <p:nvPr>
            <p:ph type="subTitle" idx="14"/>
          </p:nvPr>
        </p:nvSpPr>
        <p:spPr>
          <a:xfrm>
            <a:off x="6592505" y="2039120"/>
            <a:ext cx="18177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SATURN</a:t>
            </a:r>
            <a:endParaRPr/>
          </a:p>
        </p:txBody>
      </p:sp>
      <p:sp>
        <p:nvSpPr>
          <p:cNvPr id="1812" name="Google Shape;1812;p35"/>
          <p:cNvSpPr txBox="1">
            <a:spLocks noGrp="1"/>
          </p:cNvSpPr>
          <p:nvPr>
            <p:ph type="subTitle" idx="15"/>
          </p:nvPr>
        </p:nvSpPr>
        <p:spPr>
          <a:xfrm>
            <a:off x="6603905" y="2402650"/>
            <a:ext cx="1794900" cy="68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describe the topic of the section</a:t>
            </a:r>
            <a:endParaRPr/>
          </a:p>
        </p:txBody>
      </p:sp>
      <p:grpSp>
        <p:nvGrpSpPr>
          <p:cNvPr id="1813" name="Google Shape;1813;p35"/>
          <p:cNvGrpSpPr/>
          <p:nvPr/>
        </p:nvGrpSpPr>
        <p:grpSpPr>
          <a:xfrm>
            <a:off x="836115" y="3479450"/>
            <a:ext cx="7471771" cy="1134293"/>
            <a:chOff x="621702" y="3293203"/>
            <a:chExt cx="7471771" cy="1134293"/>
          </a:xfrm>
        </p:grpSpPr>
        <p:grpSp>
          <p:nvGrpSpPr>
            <p:cNvPr id="1814" name="Google Shape;1814;p35"/>
            <p:cNvGrpSpPr/>
            <p:nvPr/>
          </p:nvGrpSpPr>
          <p:grpSpPr>
            <a:xfrm>
              <a:off x="3109837" y="3293203"/>
              <a:ext cx="760537" cy="1134293"/>
              <a:chOff x="-1230173" y="3061546"/>
              <a:chExt cx="652486" cy="973141"/>
            </a:xfrm>
          </p:grpSpPr>
          <p:sp>
            <p:nvSpPr>
              <p:cNvPr id="1815" name="Google Shape;1815;p35"/>
              <p:cNvSpPr/>
              <p:nvPr/>
            </p:nvSpPr>
            <p:spPr>
              <a:xfrm>
                <a:off x="-921741" y="3929470"/>
                <a:ext cx="63902" cy="105217"/>
              </a:xfrm>
              <a:custGeom>
                <a:avLst/>
                <a:gdLst/>
                <a:ahLst/>
                <a:cxnLst/>
                <a:rect l="l" t="t" r="r" b="b"/>
                <a:pathLst>
                  <a:path w="2937" h="4837" extrusionOk="0">
                    <a:moveTo>
                      <a:pt x="1" y="0"/>
                    </a:moveTo>
                    <a:lnTo>
                      <a:pt x="1" y="4737"/>
                    </a:lnTo>
                    <a:cubicBezTo>
                      <a:pt x="501" y="4804"/>
                      <a:pt x="1035" y="4804"/>
                      <a:pt x="1568" y="4837"/>
                    </a:cubicBezTo>
                    <a:cubicBezTo>
                      <a:pt x="2035" y="4837"/>
                      <a:pt x="2502" y="4804"/>
                      <a:pt x="2936" y="4737"/>
                    </a:cubicBezTo>
                    <a:lnTo>
                      <a:pt x="2936" y="634"/>
                    </a:lnTo>
                    <a:cubicBezTo>
                      <a:pt x="1935" y="534"/>
                      <a:pt x="935"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5"/>
              <p:cNvSpPr/>
              <p:nvPr/>
            </p:nvSpPr>
            <p:spPr>
              <a:xfrm>
                <a:off x="-1230173" y="3061546"/>
                <a:ext cx="627813" cy="918717"/>
              </a:xfrm>
              <a:custGeom>
                <a:avLst/>
                <a:gdLst/>
                <a:ahLst/>
                <a:cxnLst/>
                <a:rect l="l" t="t" r="r" b="b"/>
                <a:pathLst>
                  <a:path w="28855" h="42235" extrusionOk="0">
                    <a:moveTo>
                      <a:pt x="15745" y="1"/>
                    </a:moveTo>
                    <a:cubicBezTo>
                      <a:pt x="11976" y="1"/>
                      <a:pt x="9274" y="3670"/>
                      <a:pt x="10375" y="7273"/>
                    </a:cubicBezTo>
                    <a:cubicBezTo>
                      <a:pt x="6706" y="9941"/>
                      <a:pt x="5505" y="14845"/>
                      <a:pt x="7540" y="18914"/>
                    </a:cubicBezTo>
                    <a:cubicBezTo>
                      <a:pt x="1" y="24952"/>
                      <a:pt x="1402" y="36761"/>
                      <a:pt x="10075" y="40930"/>
                    </a:cubicBezTo>
                    <a:cubicBezTo>
                      <a:pt x="11939" y="41823"/>
                      <a:pt x="13866" y="42234"/>
                      <a:pt x="15743" y="42234"/>
                    </a:cubicBezTo>
                    <a:cubicBezTo>
                      <a:pt x="22633" y="42234"/>
                      <a:pt x="28855" y="36698"/>
                      <a:pt x="28855" y="29122"/>
                    </a:cubicBezTo>
                    <a:cubicBezTo>
                      <a:pt x="28855" y="27387"/>
                      <a:pt x="28521" y="25719"/>
                      <a:pt x="27854" y="24118"/>
                    </a:cubicBezTo>
                    <a:cubicBezTo>
                      <a:pt x="27020" y="22083"/>
                      <a:pt x="25686" y="20282"/>
                      <a:pt x="23951" y="18914"/>
                    </a:cubicBezTo>
                    <a:cubicBezTo>
                      <a:pt x="25986" y="14845"/>
                      <a:pt x="24785" y="9908"/>
                      <a:pt x="21116" y="7273"/>
                    </a:cubicBezTo>
                    <a:cubicBezTo>
                      <a:pt x="21283" y="6739"/>
                      <a:pt x="21349" y="6172"/>
                      <a:pt x="21349" y="5605"/>
                    </a:cubicBezTo>
                    <a:cubicBezTo>
                      <a:pt x="21383" y="2636"/>
                      <a:pt x="19081" y="201"/>
                      <a:pt x="16112" y="1"/>
                    </a:cubicBezTo>
                    <a:close/>
                  </a:path>
                </a:pathLst>
              </a:custGeom>
              <a:solidFill>
                <a:srgbClr val="84B0AA">
                  <a:alpha val="7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5"/>
              <p:cNvSpPr/>
              <p:nvPr/>
            </p:nvSpPr>
            <p:spPr>
              <a:xfrm>
                <a:off x="-1230173" y="3061546"/>
                <a:ext cx="652486" cy="918717"/>
              </a:xfrm>
              <a:custGeom>
                <a:avLst/>
                <a:gdLst/>
                <a:ahLst/>
                <a:cxnLst/>
                <a:rect l="l" t="t" r="r" b="b"/>
                <a:pathLst>
                  <a:path w="29989" h="42235" extrusionOk="0">
                    <a:moveTo>
                      <a:pt x="15745" y="1"/>
                    </a:moveTo>
                    <a:cubicBezTo>
                      <a:pt x="11976" y="1"/>
                      <a:pt x="9274" y="3670"/>
                      <a:pt x="10375" y="7273"/>
                    </a:cubicBezTo>
                    <a:cubicBezTo>
                      <a:pt x="6706" y="9941"/>
                      <a:pt x="5505" y="14845"/>
                      <a:pt x="7540" y="18914"/>
                    </a:cubicBezTo>
                    <a:cubicBezTo>
                      <a:pt x="1" y="24952"/>
                      <a:pt x="1402" y="36761"/>
                      <a:pt x="10075" y="40930"/>
                    </a:cubicBezTo>
                    <a:cubicBezTo>
                      <a:pt x="11939" y="41823"/>
                      <a:pt x="13866" y="42234"/>
                      <a:pt x="15743" y="42234"/>
                    </a:cubicBezTo>
                    <a:cubicBezTo>
                      <a:pt x="22633" y="42234"/>
                      <a:pt x="28855" y="36698"/>
                      <a:pt x="28855" y="29122"/>
                    </a:cubicBezTo>
                    <a:cubicBezTo>
                      <a:pt x="28855" y="27387"/>
                      <a:pt x="28521" y="25686"/>
                      <a:pt x="27887" y="24118"/>
                    </a:cubicBezTo>
                    <a:lnTo>
                      <a:pt x="27887" y="24118"/>
                    </a:lnTo>
                    <a:cubicBezTo>
                      <a:pt x="29989" y="30056"/>
                      <a:pt x="26853" y="36027"/>
                      <a:pt x="22517" y="37461"/>
                    </a:cubicBezTo>
                    <a:cubicBezTo>
                      <a:pt x="21268" y="37869"/>
                      <a:pt x="19898" y="38082"/>
                      <a:pt x="18506" y="38082"/>
                    </a:cubicBezTo>
                    <a:cubicBezTo>
                      <a:pt x="14323" y="38082"/>
                      <a:pt x="9942" y="36162"/>
                      <a:pt x="8040" y="31857"/>
                    </a:cubicBezTo>
                    <a:cubicBezTo>
                      <a:pt x="5538" y="26153"/>
                      <a:pt x="10308" y="19682"/>
                      <a:pt x="10308" y="19682"/>
                    </a:cubicBezTo>
                    <a:cubicBezTo>
                      <a:pt x="6505" y="13110"/>
                      <a:pt x="12810" y="7506"/>
                      <a:pt x="12810" y="7506"/>
                    </a:cubicBezTo>
                    <a:cubicBezTo>
                      <a:pt x="11175" y="2536"/>
                      <a:pt x="16012" y="34"/>
                      <a:pt x="16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 name="Google Shape;1818;p35"/>
            <p:cNvGrpSpPr/>
            <p:nvPr/>
          </p:nvGrpSpPr>
          <p:grpSpPr>
            <a:xfrm>
              <a:off x="7538527" y="3599707"/>
              <a:ext cx="554946" cy="827784"/>
              <a:chOff x="-1327475" y="2916375"/>
              <a:chExt cx="749725" cy="1118325"/>
            </a:xfrm>
          </p:grpSpPr>
          <p:sp>
            <p:nvSpPr>
              <p:cNvPr id="1819" name="Google Shape;1819;p35"/>
              <p:cNvSpPr/>
              <p:nvPr/>
            </p:nvSpPr>
            <p:spPr>
              <a:xfrm>
                <a:off x="-973050" y="3913775"/>
                <a:ext cx="73425" cy="120925"/>
              </a:xfrm>
              <a:custGeom>
                <a:avLst/>
                <a:gdLst/>
                <a:ahLst/>
                <a:cxnLst/>
                <a:rect l="l" t="t" r="r" b="b"/>
                <a:pathLst>
                  <a:path w="2937" h="4837" extrusionOk="0">
                    <a:moveTo>
                      <a:pt x="1" y="0"/>
                    </a:moveTo>
                    <a:lnTo>
                      <a:pt x="1" y="4737"/>
                    </a:lnTo>
                    <a:cubicBezTo>
                      <a:pt x="501" y="4804"/>
                      <a:pt x="1035" y="4804"/>
                      <a:pt x="1568" y="4837"/>
                    </a:cubicBezTo>
                    <a:cubicBezTo>
                      <a:pt x="2035" y="4837"/>
                      <a:pt x="2502" y="4804"/>
                      <a:pt x="2936" y="4737"/>
                    </a:cubicBezTo>
                    <a:lnTo>
                      <a:pt x="2936" y="634"/>
                    </a:lnTo>
                    <a:cubicBezTo>
                      <a:pt x="1935" y="534"/>
                      <a:pt x="935"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5"/>
              <p:cNvSpPr/>
              <p:nvPr/>
            </p:nvSpPr>
            <p:spPr>
              <a:xfrm>
                <a:off x="-1327475" y="2916375"/>
                <a:ext cx="721375" cy="1055875"/>
              </a:xfrm>
              <a:custGeom>
                <a:avLst/>
                <a:gdLst/>
                <a:ahLst/>
                <a:cxnLst/>
                <a:rect l="l" t="t" r="r" b="b"/>
                <a:pathLst>
                  <a:path w="28855" h="42235" extrusionOk="0">
                    <a:moveTo>
                      <a:pt x="15745" y="1"/>
                    </a:moveTo>
                    <a:cubicBezTo>
                      <a:pt x="11976" y="1"/>
                      <a:pt x="9274" y="3670"/>
                      <a:pt x="10375" y="7273"/>
                    </a:cubicBezTo>
                    <a:cubicBezTo>
                      <a:pt x="6706" y="9941"/>
                      <a:pt x="5505" y="14845"/>
                      <a:pt x="7540" y="18914"/>
                    </a:cubicBezTo>
                    <a:cubicBezTo>
                      <a:pt x="1" y="24952"/>
                      <a:pt x="1402" y="36761"/>
                      <a:pt x="10075" y="40930"/>
                    </a:cubicBezTo>
                    <a:cubicBezTo>
                      <a:pt x="11939" y="41823"/>
                      <a:pt x="13866" y="42234"/>
                      <a:pt x="15743" y="42234"/>
                    </a:cubicBezTo>
                    <a:cubicBezTo>
                      <a:pt x="22633" y="42234"/>
                      <a:pt x="28855" y="36698"/>
                      <a:pt x="28855" y="29122"/>
                    </a:cubicBezTo>
                    <a:cubicBezTo>
                      <a:pt x="28855" y="27387"/>
                      <a:pt x="28521" y="25719"/>
                      <a:pt x="27854" y="24118"/>
                    </a:cubicBezTo>
                    <a:cubicBezTo>
                      <a:pt x="27020" y="22083"/>
                      <a:pt x="25686" y="20282"/>
                      <a:pt x="23951" y="18914"/>
                    </a:cubicBezTo>
                    <a:cubicBezTo>
                      <a:pt x="25986" y="14845"/>
                      <a:pt x="24785" y="9908"/>
                      <a:pt x="21116" y="7273"/>
                    </a:cubicBezTo>
                    <a:cubicBezTo>
                      <a:pt x="21283" y="6739"/>
                      <a:pt x="21349" y="6172"/>
                      <a:pt x="21349" y="5605"/>
                    </a:cubicBezTo>
                    <a:cubicBezTo>
                      <a:pt x="21383" y="2636"/>
                      <a:pt x="19081" y="201"/>
                      <a:pt x="16112" y="1"/>
                    </a:cubicBezTo>
                    <a:close/>
                  </a:path>
                </a:pathLst>
              </a:custGeom>
              <a:solidFill>
                <a:srgbClr val="84B0AA">
                  <a:alpha val="80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5"/>
              <p:cNvSpPr/>
              <p:nvPr/>
            </p:nvSpPr>
            <p:spPr>
              <a:xfrm>
                <a:off x="-1327475" y="2916375"/>
                <a:ext cx="749725" cy="1055875"/>
              </a:xfrm>
              <a:custGeom>
                <a:avLst/>
                <a:gdLst/>
                <a:ahLst/>
                <a:cxnLst/>
                <a:rect l="l" t="t" r="r" b="b"/>
                <a:pathLst>
                  <a:path w="29989" h="42235" extrusionOk="0">
                    <a:moveTo>
                      <a:pt x="15745" y="1"/>
                    </a:moveTo>
                    <a:cubicBezTo>
                      <a:pt x="11976" y="1"/>
                      <a:pt x="9274" y="3670"/>
                      <a:pt x="10375" y="7273"/>
                    </a:cubicBezTo>
                    <a:cubicBezTo>
                      <a:pt x="6706" y="9941"/>
                      <a:pt x="5505" y="14845"/>
                      <a:pt x="7540" y="18914"/>
                    </a:cubicBezTo>
                    <a:cubicBezTo>
                      <a:pt x="1" y="24952"/>
                      <a:pt x="1402" y="36761"/>
                      <a:pt x="10075" y="40930"/>
                    </a:cubicBezTo>
                    <a:cubicBezTo>
                      <a:pt x="11939" y="41823"/>
                      <a:pt x="13866" y="42234"/>
                      <a:pt x="15743" y="42234"/>
                    </a:cubicBezTo>
                    <a:cubicBezTo>
                      <a:pt x="22633" y="42234"/>
                      <a:pt x="28855" y="36698"/>
                      <a:pt x="28855" y="29122"/>
                    </a:cubicBezTo>
                    <a:cubicBezTo>
                      <a:pt x="28855" y="27387"/>
                      <a:pt x="28521" y="25686"/>
                      <a:pt x="27887" y="24118"/>
                    </a:cubicBezTo>
                    <a:lnTo>
                      <a:pt x="27887" y="24118"/>
                    </a:lnTo>
                    <a:cubicBezTo>
                      <a:pt x="29989" y="30056"/>
                      <a:pt x="26853" y="36027"/>
                      <a:pt x="22517" y="37461"/>
                    </a:cubicBezTo>
                    <a:cubicBezTo>
                      <a:pt x="21268" y="37869"/>
                      <a:pt x="19898" y="38082"/>
                      <a:pt x="18506" y="38082"/>
                    </a:cubicBezTo>
                    <a:cubicBezTo>
                      <a:pt x="14323" y="38082"/>
                      <a:pt x="9942" y="36162"/>
                      <a:pt x="8040" y="31857"/>
                    </a:cubicBezTo>
                    <a:cubicBezTo>
                      <a:pt x="5538" y="26153"/>
                      <a:pt x="10308" y="19682"/>
                      <a:pt x="10308" y="19682"/>
                    </a:cubicBezTo>
                    <a:cubicBezTo>
                      <a:pt x="6505" y="13110"/>
                      <a:pt x="12810" y="7506"/>
                      <a:pt x="12810" y="7506"/>
                    </a:cubicBezTo>
                    <a:cubicBezTo>
                      <a:pt x="11175" y="2536"/>
                      <a:pt x="16012" y="34"/>
                      <a:pt x="16112" y="1"/>
                    </a:cubicBezTo>
                    <a:close/>
                  </a:path>
                </a:pathLst>
              </a:custGeom>
              <a:solidFill>
                <a:srgbClr val="84B0AA">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 name="Google Shape;1822;p35"/>
            <p:cNvGrpSpPr/>
            <p:nvPr/>
          </p:nvGrpSpPr>
          <p:grpSpPr>
            <a:xfrm>
              <a:off x="621702" y="3599707"/>
              <a:ext cx="554946" cy="827784"/>
              <a:chOff x="-1327475" y="2916375"/>
              <a:chExt cx="749725" cy="1118325"/>
            </a:xfrm>
          </p:grpSpPr>
          <p:sp>
            <p:nvSpPr>
              <p:cNvPr id="1823" name="Google Shape;1823;p35"/>
              <p:cNvSpPr/>
              <p:nvPr/>
            </p:nvSpPr>
            <p:spPr>
              <a:xfrm>
                <a:off x="-973050" y="3913775"/>
                <a:ext cx="73425" cy="120925"/>
              </a:xfrm>
              <a:custGeom>
                <a:avLst/>
                <a:gdLst/>
                <a:ahLst/>
                <a:cxnLst/>
                <a:rect l="l" t="t" r="r" b="b"/>
                <a:pathLst>
                  <a:path w="2937" h="4837" extrusionOk="0">
                    <a:moveTo>
                      <a:pt x="1" y="0"/>
                    </a:moveTo>
                    <a:lnTo>
                      <a:pt x="1" y="4737"/>
                    </a:lnTo>
                    <a:cubicBezTo>
                      <a:pt x="501" y="4804"/>
                      <a:pt x="1035" y="4804"/>
                      <a:pt x="1568" y="4837"/>
                    </a:cubicBezTo>
                    <a:cubicBezTo>
                      <a:pt x="2035" y="4837"/>
                      <a:pt x="2502" y="4804"/>
                      <a:pt x="2936" y="4737"/>
                    </a:cubicBezTo>
                    <a:lnTo>
                      <a:pt x="2936" y="634"/>
                    </a:lnTo>
                    <a:cubicBezTo>
                      <a:pt x="1935" y="534"/>
                      <a:pt x="935"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5"/>
              <p:cNvSpPr/>
              <p:nvPr/>
            </p:nvSpPr>
            <p:spPr>
              <a:xfrm>
                <a:off x="-1327475" y="2916375"/>
                <a:ext cx="721375" cy="1055875"/>
              </a:xfrm>
              <a:custGeom>
                <a:avLst/>
                <a:gdLst/>
                <a:ahLst/>
                <a:cxnLst/>
                <a:rect l="l" t="t" r="r" b="b"/>
                <a:pathLst>
                  <a:path w="28855" h="42235" extrusionOk="0">
                    <a:moveTo>
                      <a:pt x="15745" y="1"/>
                    </a:moveTo>
                    <a:cubicBezTo>
                      <a:pt x="11976" y="1"/>
                      <a:pt x="9274" y="3670"/>
                      <a:pt x="10375" y="7273"/>
                    </a:cubicBezTo>
                    <a:cubicBezTo>
                      <a:pt x="6706" y="9941"/>
                      <a:pt x="5505" y="14845"/>
                      <a:pt x="7540" y="18914"/>
                    </a:cubicBezTo>
                    <a:cubicBezTo>
                      <a:pt x="1" y="24952"/>
                      <a:pt x="1402" y="36761"/>
                      <a:pt x="10075" y="40930"/>
                    </a:cubicBezTo>
                    <a:cubicBezTo>
                      <a:pt x="11939" y="41823"/>
                      <a:pt x="13866" y="42234"/>
                      <a:pt x="15743" y="42234"/>
                    </a:cubicBezTo>
                    <a:cubicBezTo>
                      <a:pt x="22633" y="42234"/>
                      <a:pt x="28855" y="36698"/>
                      <a:pt x="28855" y="29122"/>
                    </a:cubicBezTo>
                    <a:cubicBezTo>
                      <a:pt x="28855" y="27387"/>
                      <a:pt x="28521" y="25719"/>
                      <a:pt x="27854" y="24118"/>
                    </a:cubicBezTo>
                    <a:cubicBezTo>
                      <a:pt x="27020" y="22083"/>
                      <a:pt x="25686" y="20282"/>
                      <a:pt x="23951" y="18914"/>
                    </a:cubicBezTo>
                    <a:cubicBezTo>
                      <a:pt x="25986" y="14845"/>
                      <a:pt x="24785" y="9908"/>
                      <a:pt x="21116" y="7273"/>
                    </a:cubicBezTo>
                    <a:cubicBezTo>
                      <a:pt x="21283" y="6739"/>
                      <a:pt x="21349" y="6172"/>
                      <a:pt x="21349" y="5605"/>
                    </a:cubicBezTo>
                    <a:cubicBezTo>
                      <a:pt x="21383" y="2636"/>
                      <a:pt x="19081" y="201"/>
                      <a:pt x="16112" y="1"/>
                    </a:cubicBezTo>
                    <a:close/>
                  </a:path>
                </a:pathLst>
              </a:custGeom>
              <a:solidFill>
                <a:srgbClr val="84B0AA">
                  <a:alpha val="7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5"/>
              <p:cNvSpPr/>
              <p:nvPr/>
            </p:nvSpPr>
            <p:spPr>
              <a:xfrm>
                <a:off x="-1327475" y="2916375"/>
                <a:ext cx="749725" cy="1055875"/>
              </a:xfrm>
              <a:custGeom>
                <a:avLst/>
                <a:gdLst/>
                <a:ahLst/>
                <a:cxnLst/>
                <a:rect l="l" t="t" r="r" b="b"/>
                <a:pathLst>
                  <a:path w="29989" h="42235" extrusionOk="0">
                    <a:moveTo>
                      <a:pt x="15745" y="1"/>
                    </a:moveTo>
                    <a:cubicBezTo>
                      <a:pt x="11976" y="1"/>
                      <a:pt x="9274" y="3670"/>
                      <a:pt x="10375" y="7273"/>
                    </a:cubicBezTo>
                    <a:cubicBezTo>
                      <a:pt x="6706" y="9941"/>
                      <a:pt x="5505" y="14845"/>
                      <a:pt x="7540" y="18914"/>
                    </a:cubicBezTo>
                    <a:cubicBezTo>
                      <a:pt x="1" y="24952"/>
                      <a:pt x="1402" y="36761"/>
                      <a:pt x="10075" y="40930"/>
                    </a:cubicBezTo>
                    <a:cubicBezTo>
                      <a:pt x="11939" y="41823"/>
                      <a:pt x="13866" y="42234"/>
                      <a:pt x="15743" y="42234"/>
                    </a:cubicBezTo>
                    <a:cubicBezTo>
                      <a:pt x="22633" y="42234"/>
                      <a:pt x="28855" y="36698"/>
                      <a:pt x="28855" y="29122"/>
                    </a:cubicBezTo>
                    <a:cubicBezTo>
                      <a:pt x="28855" y="27387"/>
                      <a:pt x="28521" y="25686"/>
                      <a:pt x="27887" y="24118"/>
                    </a:cubicBezTo>
                    <a:lnTo>
                      <a:pt x="27887" y="24118"/>
                    </a:lnTo>
                    <a:cubicBezTo>
                      <a:pt x="29989" y="30056"/>
                      <a:pt x="26853" y="36027"/>
                      <a:pt x="22517" y="37461"/>
                    </a:cubicBezTo>
                    <a:cubicBezTo>
                      <a:pt x="21268" y="37869"/>
                      <a:pt x="19898" y="38082"/>
                      <a:pt x="18506" y="38082"/>
                    </a:cubicBezTo>
                    <a:cubicBezTo>
                      <a:pt x="14323" y="38082"/>
                      <a:pt x="9942" y="36162"/>
                      <a:pt x="8040" y="31857"/>
                    </a:cubicBezTo>
                    <a:cubicBezTo>
                      <a:pt x="5538" y="26153"/>
                      <a:pt x="10308" y="19682"/>
                      <a:pt x="10308" y="19682"/>
                    </a:cubicBezTo>
                    <a:cubicBezTo>
                      <a:pt x="6505" y="13110"/>
                      <a:pt x="12810" y="7506"/>
                      <a:pt x="12810" y="7506"/>
                    </a:cubicBezTo>
                    <a:cubicBezTo>
                      <a:pt x="11175" y="2536"/>
                      <a:pt x="16012" y="34"/>
                      <a:pt x="16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6" name="Google Shape;1826;p35"/>
          <p:cNvGrpSpPr/>
          <p:nvPr/>
        </p:nvGrpSpPr>
        <p:grpSpPr>
          <a:xfrm>
            <a:off x="4860097" y="3535180"/>
            <a:ext cx="2163701" cy="1255236"/>
            <a:chOff x="4470176" y="3297806"/>
            <a:chExt cx="2336357" cy="1355400"/>
          </a:xfrm>
        </p:grpSpPr>
        <p:grpSp>
          <p:nvGrpSpPr>
            <p:cNvPr id="1827" name="Google Shape;1827;p35"/>
            <p:cNvGrpSpPr/>
            <p:nvPr/>
          </p:nvGrpSpPr>
          <p:grpSpPr>
            <a:xfrm rot="-4708987">
              <a:off x="6503893" y="3647909"/>
              <a:ext cx="295718" cy="255668"/>
              <a:chOff x="101940" y="1511157"/>
              <a:chExt cx="152131" cy="131514"/>
            </a:xfrm>
          </p:grpSpPr>
          <p:sp>
            <p:nvSpPr>
              <p:cNvPr id="1828" name="Google Shape;1828;p35"/>
              <p:cNvSpPr/>
              <p:nvPr/>
            </p:nvSpPr>
            <p:spPr>
              <a:xfrm>
                <a:off x="185999" y="1524684"/>
                <a:ext cx="51398" cy="42536"/>
              </a:xfrm>
              <a:custGeom>
                <a:avLst/>
                <a:gdLst/>
                <a:ahLst/>
                <a:cxnLst/>
                <a:rect l="l" t="t" r="r" b="b"/>
                <a:pathLst>
                  <a:path w="1421" h="1176" extrusionOk="0">
                    <a:moveTo>
                      <a:pt x="302" y="0"/>
                    </a:moveTo>
                    <a:cubicBezTo>
                      <a:pt x="228" y="0"/>
                      <a:pt x="167" y="22"/>
                      <a:pt x="125" y="70"/>
                    </a:cubicBezTo>
                    <a:cubicBezTo>
                      <a:pt x="1" y="212"/>
                      <a:pt x="143" y="567"/>
                      <a:pt x="462" y="851"/>
                    </a:cubicBezTo>
                    <a:cubicBezTo>
                      <a:pt x="691" y="1054"/>
                      <a:pt x="948" y="1176"/>
                      <a:pt x="1120" y="1176"/>
                    </a:cubicBezTo>
                    <a:cubicBezTo>
                      <a:pt x="1188" y="1176"/>
                      <a:pt x="1243" y="1157"/>
                      <a:pt x="1278" y="1117"/>
                    </a:cubicBezTo>
                    <a:cubicBezTo>
                      <a:pt x="1420" y="975"/>
                      <a:pt x="1260" y="620"/>
                      <a:pt x="941" y="336"/>
                    </a:cubicBezTo>
                    <a:cubicBezTo>
                      <a:pt x="717" y="124"/>
                      <a:pt x="475" y="0"/>
                      <a:pt x="302"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5"/>
              <p:cNvSpPr/>
              <p:nvPr/>
            </p:nvSpPr>
            <p:spPr>
              <a:xfrm>
                <a:off x="153265" y="1519006"/>
                <a:ext cx="29551" cy="14142"/>
              </a:xfrm>
              <a:custGeom>
                <a:avLst/>
                <a:gdLst/>
                <a:ahLst/>
                <a:cxnLst/>
                <a:rect l="l" t="t" r="r" b="b"/>
                <a:pathLst>
                  <a:path w="817" h="391" extrusionOk="0">
                    <a:moveTo>
                      <a:pt x="492" y="1"/>
                    </a:moveTo>
                    <a:cubicBezTo>
                      <a:pt x="443" y="1"/>
                      <a:pt x="391" y="5"/>
                      <a:pt x="338" y="14"/>
                    </a:cubicBezTo>
                    <a:cubicBezTo>
                      <a:pt x="125" y="67"/>
                      <a:pt x="1" y="156"/>
                      <a:pt x="36" y="280"/>
                    </a:cubicBezTo>
                    <a:cubicBezTo>
                      <a:pt x="62" y="345"/>
                      <a:pt x="162" y="390"/>
                      <a:pt x="303" y="390"/>
                    </a:cubicBezTo>
                    <a:cubicBezTo>
                      <a:pt x="357" y="390"/>
                      <a:pt x="416" y="384"/>
                      <a:pt x="480" y="369"/>
                    </a:cubicBezTo>
                    <a:cubicBezTo>
                      <a:pt x="693" y="334"/>
                      <a:pt x="817" y="227"/>
                      <a:pt x="781" y="121"/>
                    </a:cubicBezTo>
                    <a:cubicBezTo>
                      <a:pt x="755" y="41"/>
                      <a:pt x="638" y="1"/>
                      <a:pt x="492" y="1"/>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5"/>
              <p:cNvSpPr/>
              <p:nvPr/>
            </p:nvSpPr>
            <p:spPr>
              <a:xfrm>
                <a:off x="105159" y="1511157"/>
                <a:ext cx="148912" cy="130972"/>
              </a:xfrm>
              <a:custGeom>
                <a:avLst/>
                <a:gdLst/>
                <a:ahLst/>
                <a:cxnLst/>
                <a:rect l="l" t="t" r="r" b="b"/>
                <a:pathLst>
                  <a:path w="4117" h="3621" extrusionOk="0">
                    <a:moveTo>
                      <a:pt x="2053" y="0"/>
                    </a:moveTo>
                    <a:cubicBezTo>
                      <a:pt x="1344" y="0"/>
                      <a:pt x="671" y="424"/>
                      <a:pt x="390" y="1118"/>
                    </a:cubicBezTo>
                    <a:cubicBezTo>
                      <a:pt x="0" y="2041"/>
                      <a:pt x="444" y="3106"/>
                      <a:pt x="1366" y="3478"/>
                    </a:cubicBezTo>
                    <a:cubicBezTo>
                      <a:pt x="1594" y="3575"/>
                      <a:pt x="1831" y="3620"/>
                      <a:pt x="2064" y="3620"/>
                    </a:cubicBezTo>
                    <a:cubicBezTo>
                      <a:pt x="2774" y="3620"/>
                      <a:pt x="3450" y="3197"/>
                      <a:pt x="3744" y="2502"/>
                    </a:cubicBezTo>
                    <a:cubicBezTo>
                      <a:pt x="4116" y="1580"/>
                      <a:pt x="3673" y="515"/>
                      <a:pt x="2750" y="142"/>
                    </a:cubicBezTo>
                    <a:cubicBezTo>
                      <a:pt x="2522" y="46"/>
                      <a:pt x="2286" y="0"/>
                      <a:pt x="2053" y="0"/>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5"/>
              <p:cNvSpPr/>
              <p:nvPr/>
            </p:nvSpPr>
            <p:spPr>
              <a:xfrm>
                <a:off x="101940" y="1524648"/>
                <a:ext cx="143161" cy="118023"/>
              </a:xfrm>
              <a:custGeom>
                <a:avLst/>
                <a:gdLst/>
                <a:ahLst/>
                <a:cxnLst/>
                <a:rect l="l" t="t" r="r" b="b"/>
                <a:pathLst>
                  <a:path w="3958" h="3263" extrusionOk="0">
                    <a:moveTo>
                      <a:pt x="1065" y="0"/>
                    </a:moveTo>
                    <a:cubicBezTo>
                      <a:pt x="0" y="816"/>
                      <a:pt x="142" y="2466"/>
                      <a:pt x="1349" y="3070"/>
                    </a:cubicBezTo>
                    <a:cubicBezTo>
                      <a:pt x="1613" y="3202"/>
                      <a:pt x="1887" y="3263"/>
                      <a:pt x="2154" y="3263"/>
                    </a:cubicBezTo>
                    <a:cubicBezTo>
                      <a:pt x="3103" y="3263"/>
                      <a:pt x="3957" y="2494"/>
                      <a:pt x="3957" y="1455"/>
                    </a:cubicBezTo>
                    <a:cubicBezTo>
                      <a:pt x="3957" y="1384"/>
                      <a:pt x="3957" y="1313"/>
                      <a:pt x="3957" y="1260"/>
                    </a:cubicBezTo>
                    <a:cubicBezTo>
                      <a:pt x="3638" y="1491"/>
                      <a:pt x="3265" y="1615"/>
                      <a:pt x="2875" y="1615"/>
                    </a:cubicBezTo>
                    <a:cubicBezTo>
                      <a:pt x="1934" y="1615"/>
                      <a:pt x="1171" y="923"/>
                      <a:pt x="1065" y="0"/>
                    </a:cubicBezTo>
                    <a:close/>
                  </a:path>
                </a:pathLst>
              </a:custGeom>
              <a:solidFill>
                <a:srgbClr val="FFE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5"/>
              <p:cNvSpPr/>
              <p:nvPr/>
            </p:nvSpPr>
            <p:spPr>
              <a:xfrm>
                <a:off x="121182" y="1565701"/>
                <a:ext cx="111078" cy="69663"/>
              </a:xfrm>
              <a:custGeom>
                <a:avLst/>
                <a:gdLst/>
                <a:ahLst/>
                <a:cxnLst/>
                <a:rect l="l" t="t" r="r" b="b"/>
                <a:pathLst>
                  <a:path w="3071" h="1926" extrusionOk="0">
                    <a:moveTo>
                      <a:pt x="36" y="1"/>
                    </a:moveTo>
                    <a:cubicBezTo>
                      <a:pt x="1" y="107"/>
                      <a:pt x="1" y="214"/>
                      <a:pt x="1" y="302"/>
                    </a:cubicBezTo>
                    <a:cubicBezTo>
                      <a:pt x="1" y="1323"/>
                      <a:pt x="817" y="1925"/>
                      <a:pt x="1638" y="1925"/>
                    </a:cubicBezTo>
                    <a:cubicBezTo>
                      <a:pt x="2201" y="1925"/>
                      <a:pt x="2767" y="1641"/>
                      <a:pt x="3070" y="1012"/>
                    </a:cubicBezTo>
                    <a:lnTo>
                      <a:pt x="3070" y="1012"/>
                    </a:lnTo>
                    <a:cubicBezTo>
                      <a:pt x="2733" y="1314"/>
                      <a:pt x="2307" y="1473"/>
                      <a:pt x="1846" y="1473"/>
                    </a:cubicBezTo>
                    <a:cubicBezTo>
                      <a:pt x="977" y="1473"/>
                      <a:pt x="214" y="870"/>
                      <a:pt x="36" y="1"/>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 name="Google Shape;1833;p35"/>
            <p:cNvGrpSpPr/>
            <p:nvPr/>
          </p:nvGrpSpPr>
          <p:grpSpPr>
            <a:xfrm>
              <a:off x="4470176" y="3297806"/>
              <a:ext cx="1804236" cy="1355400"/>
              <a:chOff x="-2022624" y="2368406"/>
              <a:chExt cx="1804236" cy="1355400"/>
            </a:xfrm>
          </p:grpSpPr>
          <p:sp>
            <p:nvSpPr>
              <p:cNvPr id="1834" name="Google Shape;1834;p35"/>
              <p:cNvSpPr/>
              <p:nvPr/>
            </p:nvSpPr>
            <p:spPr>
              <a:xfrm rot="-481">
                <a:off x="-1882313" y="3599811"/>
                <a:ext cx="1523617" cy="123889"/>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5" name="Google Shape;1835;p35"/>
              <p:cNvGrpSpPr/>
              <p:nvPr/>
            </p:nvGrpSpPr>
            <p:grpSpPr>
              <a:xfrm>
                <a:off x="-2022624" y="2368406"/>
                <a:ext cx="1804236" cy="1231297"/>
                <a:chOff x="-4935204" y="31669"/>
                <a:chExt cx="6153603" cy="4199511"/>
              </a:xfrm>
            </p:grpSpPr>
            <p:sp>
              <p:nvSpPr>
                <p:cNvPr id="1836" name="Google Shape;1836;p35"/>
                <p:cNvSpPr/>
                <p:nvPr/>
              </p:nvSpPr>
              <p:spPr>
                <a:xfrm>
                  <a:off x="766662" y="3477933"/>
                  <a:ext cx="209061" cy="106743"/>
                </a:xfrm>
                <a:custGeom>
                  <a:avLst/>
                  <a:gdLst/>
                  <a:ahLst/>
                  <a:cxnLst/>
                  <a:rect l="l" t="t" r="r" b="b"/>
                  <a:pathLst>
                    <a:path w="9873" h="5041" extrusionOk="0">
                      <a:moveTo>
                        <a:pt x="4339" y="1"/>
                      </a:moveTo>
                      <a:cubicBezTo>
                        <a:pt x="3820" y="1"/>
                        <a:pt x="3317" y="76"/>
                        <a:pt x="2867" y="151"/>
                      </a:cubicBezTo>
                      <a:cubicBezTo>
                        <a:pt x="1381" y="363"/>
                        <a:pt x="1" y="1000"/>
                        <a:pt x="107" y="1213"/>
                      </a:cubicBezTo>
                      <a:cubicBezTo>
                        <a:pt x="107" y="1425"/>
                        <a:pt x="1593" y="1319"/>
                        <a:pt x="2867" y="1425"/>
                      </a:cubicBezTo>
                      <a:cubicBezTo>
                        <a:pt x="3504" y="1425"/>
                        <a:pt x="4140" y="1531"/>
                        <a:pt x="4671" y="1637"/>
                      </a:cubicBezTo>
                      <a:cubicBezTo>
                        <a:pt x="4883" y="1743"/>
                        <a:pt x="5096" y="1849"/>
                        <a:pt x="5308" y="1956"/>
                      </a:cubicBezTo>
                      <a:cubicBezTo>
                        <a:pt x="5627" y="1956"/>
                        <a:pt x="5839" y="2062"/>
                        <a:pt x="6051" y="2168"/>
                      </a:cubicBezTo>
                      <a:cubicBezTo>
                        <a:pt x="6582" y="2380"/>
                        <a:pt x="7113" y="2699"/>
                        <a:pt x="7537" y="3123"/>
                      </a:cubicBezTo>
                      <a:cubicBezTo>
                        <a:pt x="8553" y="3936"/>
                        <a:pt x="9375" y="5041"/>
                        <a:pt x="9629" y="5041"/>
                      </a:cubicBezTo>
                      <a:cubicBezTo>
                        <a:pt x="9641" y="5041"/>
                        <a:pt x="9651" y="5038"/>
                        <a:pt x="9660" y="5034"/>
                      </a:cubicBezTo>
                      <a:cubicBezTo>
                        <a:pt x="9872" y="4822"/>
                        <a:pt x="9342" y="3548"/>
                        <a:pt x="8386" y="2274"/>
                      </a:cubicBezTo>
                      <a:cubicBezTo>
                        <a:pt x="7962" y="1637"/>
                        <a:pt x="7431" y="1213"/>
                        <a:pt x="6900" y="788"/>
                      </a:cubicBezTo>
                      <a:cubicBezTo>
                        <a:pt x="6688" y="576"/>
                        <a:pt x="6476" y="470"/>
                        <a:pt x="6263" y="363"/>
                      </a:cubicBezTo>
                      <a:lnTo>
                        <a:pt x="5945" y="257"/>
                      </a:lnTo>
                      <a:cubicBezTo>
                        <a:pt x="5627" y="151"/>
                        <a:pt x="5308" y="45"/>
                        <a:pt x="4990" y="45"/>
                      </a:cubicBezTo>
                      <a:cubicBezTo>
                        <a:pt x="4772" y="14"/>
                        <a:pt x="4554" y="1"/>
                        <a:pt x="4339"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5"/>
                <p:cNvSpPr/>
                <p:nvPr/>
              </p:nvSpPr>
              <p:spPr>
                <a:xfrm>
                  <a:off x="-4935204" y="2564665"/>
                  <a:ext cx="2117733" cy="1095679"/>
                </a:xfrm>
                <a:custGeom>
                  <a:avLst/>
                  <a:gdLst/>
                  <a:ahLst/>
                  <a:cxnLst/>
                  <a:rect l="l" t="t" r="r" b="b"/>
                  <a:pathLst>
                    <a:path w="100011" h="51744" extrusionOk="0">
                      <a:moveTo>
                        <a:pt x="51891" y="0"/>
                      </a:moveTo>
                      <a:cubicBezTo>
                        <a:pt x="50002" y="0"/>
                        <a:pt x="48895" y="62"/>
                        <a:pt x="48895" y="62"/>
                      </a:cubicBezTo>
                      <a:cubicBezTo>
                        <a:pt x="48895" y="62"/>
                        <a:pt x="50190" y="15503"/>
                        <a:pt x="45735" y="15503"/>
                      </a:cubicBezTo>
                      <a:cubicBezTo>
                        <a:pt x="45591" y="15503"/>
                        <a:pt x="45441" y="15487"/>
                        <a:pt x="45286" y="15454"/>
                      </a:cubicBezTo>
                      <a:cubicBezTo>
                        <a:pt x="40297" y="14392"/>
                        <a:pt x="32866" y="1973"/>
                        <a:pt x="32866" y="1973"/>
                      </a:cubicBezTo>
                      <a:cubicBezTo>
                        <a:pt x="32866" y="1973"/>
                        <a:pt x="29151" y="6007"/>
                        <a:pt x="24162" y="11951"/>
                      </a:cubicBezTo>
                      <a:cubicBezTo>
                        <a:pt x="19173" y="17895"/>
                        <a:pt x="5162" y="24158"/>
                        <a:pt x="2508" y="27873"/>
                      </a:cubicBezTo>
                      <a:cubicBezTo>
                        <a:pt x="0" y="31249"/>
                        <a:pt x="1612" y="35764"/>
                        <a:pt x="8299" y="35764"/>
                      </a:cubicBezTo>
                      <a:cubicBezTo>
                        <a:pt x="8970" y="35764"/>
                        <a:pt x="9694" y="35719"/>
                        <a:pt x="10469" y="35622"/>
                      </a:cubicBezTo>
                      <a:cubicBezTo>
                        <a:pt x="18855" y="34454"/>
                        <a:pt x="27877" y="23627"/>
                        <a:pt x="27877" y="23627"/>
                      </a:cubicBezTo>
                      <a:cubicBezTo>
                        <a:pt x="27877" y="23627"/>
                        <a:pt x="32760" y="43583"/>
                        <a:pt x="59297" y="50589"/>
                      </a:cubicBezTo>
                      <a:cubicBezTo>
                        <a:pt x="62327" y="51389"/>
                        <a:pt x="65193" y="51743"/>
                        <a:pt x="67892" y="51743"/>
                      </a:cubicBezTo>
                      <a:cubicBezTo>
                        <a:pt x="88828" y="51743"/>
                        <a:pt x="99739" y="30421"/>
                        <a:pt x="99739" y="30421"/>
                      </a:cubicBezTo>
                      <a:cubicBezTo>
                        <a:pt x="100011" y="2085"/>
                        <a:pt x="62836" y="0"/>
                        <a:pt x="51891" y="0"/>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5"/>
                <p:cNvSpPr/>
                <p:nvPr/>
              </p:nvSpPr>
              <p:spPr>
                <a:xfrm>
                  <a:off x="-4902340" y="2565088"/>
                  <a:ext cx="1326148" cy="756138"/>
                </a:xfrm>
                <a:custGeom>
                  <a:avLst/>
                  <a:gdLst/>
                  <a:ahLst/>
                  <a:cxnLst/>
                  <a:rect l="l" t="t" r="r" b="b"/>
                  <a:pathLst>
                    <a:path w="62628" h="35709" extrusionOk="0">
                      <a:moveTo>
                        <a:pt x="49921" y="1"/>
                      </a:moveTo>
                      <a:cubicBezTo>
                        <a:pt x="49057" y="1"/>
                        <a:pt x="48196" y="14"/>
                        <a:pt x="47343" y="42"/>
                      </a:cubicBezTo>
                      <a:cubicBezTo>
                        <a:pt x="47343" y="42"/>
                        <a:pt x="48638" y="15483"/>
                        <a:pt x="44183" y="15483"/>
                      </a:cubicBezTo>
                      <a:cubicBezTo>
                        <a:pt x="44039" y="15483"/>
                        <a:pt x="43889" y="15467"/>
                        <a:pt x="43734" y="15434"/>
                      </a:cubicBezTo>
                      <a:cubicBezTo>
                        <a:pt x="38851" y="14372"/>
                        <a:pt x="31420" y="1953"/>
                        <a:pt x="31420" y="1953"/>
                      </a:cubicBezTo>
                      <a:lnTo>
                        <a:pt x="31314" y="1953"/>
                      </a:lnTo>
                      <a:cubicBezTo>
                        <a:pt x="29934" y="3439"/>
                        <a:pt x="28554" y="5031"/>
                        <a:pt x="27174" y="6624"/>
                      </a:cubicBezTo>
                      <a:lnTo>
                        <a:pt x="26750" y="7048"/>
                      </a:lnTo>
                      <a:cubicBezTo>
                        <a:pt x="25476" y="8640"/>
                        <a:pt x="23990" y="10233"/>
                        <a:pt x="22716" y="11931"/>
                      </a:cubicBezTo>
                      <a:cubicBezTo>
                        <a:pt x="17621" y="17875"/>
                        <a:pt x="3610" y="24138"/>
                        <a:pt x="956" y="27853"/>
                      </a:cubicBezTo>
                      <a:cubicBezTo>
                        <a:pt x="744" y="28065"/>
                        <a:pt x="637" y="28278"/>
                        <a:pt x="531" y="28490"/>
                      </a:cubicBezTo>
                      <a:cubicBezTo>
                        <a:pt x="425" y="28596"/>
                        <a:pt x="425" y="28702"/>
                        <a:pt x="425" y="28702"/>
                      </a:cubicBezTo>
                      <a:cubicBezTo>
                        <a:pt x="319" y="28915"/>
                        <a:pt x="319" y="29021"/>
                        <a:pt x="213" y="29233"/>
                      </a:cubicBezTo>
                      <a:cubicBezTo>
                        <a:pt x="213" y="29339"/>
                        <a:pt x="213" y="29445"/>
                        <a:pt x="107" y="29445"/>
                      </a:cubicBezTo>
                      <a:cubicBezTo>
                        <a:pt x="1" y="29552"/>
                        <a:pt x="1" y="29764"/>
                        <a:pt x="1" y="29870"/>
                      </a:cubicBezTo>
                      <a:cubicBezTo>
                        <a:pt x="1" y="29976"/>
                        <a:pt x="1" y="30082"/>
                        <a:pt x="1" y="30188"/>
                      </a:cubicBezTo>
                      <a:lnTo>
                        <a:pt x="1" y="30507"/>
                      </a:lnTo>
                      <a:lnTo>
                        <a:pt x="1" y="30931"/>
                      </a:lnTo>
                      <a:lnTo>
                        <a:pt x="1" y="31144"/>
                      </a:lnTo>
                      <a:cubicBezTo>
                        <a:pt x="1" y="31462"/>
                        <a:pt x="107" y="31674"/>
                        <a:pt x="107" y="31887"/>
                      </a:cubicBezTo>
                      <a:cubicBezTo>
                        <a:pt x="213" y="32205"/>
                        <a:pt x="213" y="32418"/>
                        <a:pt x="319" y="32630"/>
                      </a:cubicBezTo>
                      <a:lnTo>
                        <a:pt x="319" y="32736"/>
                      </a:lnTo>
                      <a:cubicBezTo>
                        <a:pt x="425" y="32842"/>
                        <a:pt x="531" y="33054"/>
                        <a:pt x="637" y="33161"/>
                      </a:cubicBezTo>
                      <a:lnTo>
                        <a:pt x="637" y="33267"/>
                      </a:lnTo>
                      <a:cubicBezTo>
                        <a:pt x="850" y="33479"/>
                        <a:pt x="956" y="33585"/>
                        <a:pt x="1062" y="33691"/>
                      </a:cubicBezTo>
                      <a:cubicBezTo>
                        <a:pt x="2230" y="34859"/>
                        <a:pt x="3716" y="35602"/>
                        <a:pt x="5308" y="35708"/>
                      </a:cubicBezTo>
                      <a:cubicBezTo>
                        <a:pt x="3503" y="33373"/>
                        <a:pt x="2654" y="30401"/>
                        <a:pt x="6369" y="27535"/>
                      </a:cubicBezTo>
                      <a:cubicBezTo>
                        <a:pt x="12039" y="23263"/>
                        <a:pt x="16174" y="20753"/>
                        <a:pt x="18526" y="20753"/>
                      </a:cubicBezTo>
                      <a:cubicBezTo>
                        <a:pt x="19388" y="20753"/>
                        <a:pt x="20011" y="21091"/>
                        <a:pt x="20381" y="21803"/>
                      </a:cubicBezTo>
                      <a:cubicBezTo>
                        <a:pt x="21124" y="23713"/>
                        <a:pt x="21761" y="25836"/>
                        <a:pt x="22185" y="27853"/>
                      </a:cubicBezTo>
                      <a:cubicBezTo>
                        <a:pt x="23141" y="27004"/>
                        <a:pt x="23884" y="26155"/>
                        <a:pt x="24627" y="25518"/>
                      </a:cubicBezTo>
                      <a:lnTo>
                        <a:pt x="25051" y="24987"/>
                      </a:lnTo>
                      <a:cubicBezTo>
                        <a:pt x="25264" y="24669"/>
                        <a:pt x="25476" y="24456"/>
                        <a:pt x="25688" y="24244"/>
                      </a:cubicBezTo>
                      <a:lnTo>
                        <a:pt x="25795" y="24138"/>
                      </a:lnTo>
                      <a:lnTo>
                        <a:pt x="26007" y="23926"/>
                      </a:lnTo>
                      <a:lnTo>
                        <a:pt x="26113" y="23713"/>
                      </a:lnTo>
                      <a:lnTo>
                        <a:pt x="26219" y="23607"/>
                      </a:lnTo>
                      <a:cubicBezTo>
                        <a:pt x="26538" y="24669"/>
                        <a:pt x="26962" y="25624"/>
                        <a:pt x="27387" y="26686"/>
                      </a:cubicBezTo>
                      <a:lnTo>
                        <a:pt x="27493" y="26579"/>
                      </a:lnTo>
                      <a:cubicBezTo>
                        <a:pt x="27193" y="22482"/>
                        <a:pt x="27552" y="17820"/>
                        <a:pt x="30341" y="17820"/>
                      </a:cubicBezTo>
                      <a:cubicBezTo>
                        <a:pt x="30514" y="17820"/>
                        <a:pt x="30697" y="17838"/>
                        <a:pt x="30890" y="17875"/>
                      </a:cubicBezTo>
                      <a:cubicBezTo>
                        <a:pt x="34711" y="18724"/>
                        <a:pt x="37471" y="23183"/>
                        <a:pt x="40549" y="25518"/>
                      </a:cubicBezTo>
                      <a:cubicBezTo>
                        <a:pt x="42636" y="27065"/>
                        <a:pt x="44845" y="27783"/>
                        <a:pt x="46945" y="27783"/>
                      </a:cubicBezTo>
                      <a:cubicBezTo>
                        <a:pt x="51038" y="27783"/>
                        <a:pt x="54715" y="25054"/>
                        <a:pt x="56259" y="20423"/>
                      </a:cubicBezTo>
                      <a:lnTo>
                        <a:pt x="56259" y="20423"/>
                      </a:lnTo>
                      <a:cubicBezTo>
                        <a:pt x="55304" y="20741"/>
                        <a:pt x="54242" y="21060"/>
                        <a:pt x="53181" y="21272"/>
                      </a:cubicBezTo>
                      <a:cubicBezTo>
                        <a:pt x="58382" y="18406"/>
                        <a:pt x="62628" y="8534"/>
                        <a:pt x="59443" y="2908"/>
                      </a:cubicBezTo>
                      <a:cubicBezTo>
                        <a:pt x="58807" y="1847"/>
                        <a:pt x="57957" y="998"/>
                        <a:pt x="57002" y="255"/>
                      </a:cubicBezTo>
                      <a:cubicBezTo>
                        <a:pt x="54671" y="99"/>
                        <a:pt x="52283" y="1"/>
                        <a:pt x="49921" y="1"/>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5"/>
                <p:cNvSpPr/>
                <p:nvPr/>
              </p:nvSpPr>
              <p:spPr>
                <a:xfrm>
                  <a:off x="-4934759" y="2604177"/>
                  <a:ext cx="1853067" cy="1054049"/>
                </a:xfrm>
                <a:custGeom>
                  <a:avLst/>
                  <a:gdLst/>
                  <a:ahLst/>
                  <a:cxnLst/>
                  <a:rect l="l" t="t" r="r" b="b"/>
                  <a:pathLst>
                    <a:path w="87512" h="49778" extrusionOk="0">
                      <a:moveTo>
                        <a:pt x="32845" y="1"/>
                      </a:moveTo>
                      <a:cubicBezTo>
                        <a:pt x="32845" y="1"/>
                        <a:pt x="29130" y="4035"/>
                        <a:pt x="24141" y="9979"/>
                      </a:cubicBezTo>
                      <a:cubicBezTo>
                        <a:pt x="19152" y="15923"/>
                        <a:pt x="5141" y="22292"/>
                        <a:pt x="2487" y="26007"/>
                      </a:cubicBezTo>
                      <a:cubicBezTo>
                        <a:pt x="1" y="29450"/>
                        <a:pt x="1649" y="33926"/>
                        <a:pt x="8132" y="33926"/>
                      </a:cubicBezTo>
                      <a:cubicBezTo>
                        <a:pt x="8845" y="33926"/>
                        <a:pt x="9617" y="33872"/>
                        <a:pt x="10448" y="33756"/>
                      </a:cubicBezTo>
                      <a:cubicBezTo>
                        <a:pt x="18728" y="32588"/>
                        <a:pt x="27750" y="21655"/>
                        <a:pt x="27750" y="21655"/>
                      </a:cubicBezTo>
                      <a:cubicBezTo>
                        <a:pt x="27750" y="21655"/>
                        <a:pt x="32633" y="41611"/>
                        <a:pt x="59276" y="48617"/>
                      </a:cubicBezTo>
                      <a:cubicBezTo>
                        <a:pt x="62035" y="49396"/>
                        <a:pt x="64862" y="49778"/>
                        <a:pt x="67676" y="49778"/>
                      </a:cubicBezTo>
                      <a:cubicBezTo>
                        <a:pt x="74820" y="49778"/>
                        <a:pt x="81876" y="47318"/>
                        <a:pt x="87511" y="42672"/>
                      </a:cubicBezTo>
                      <a:lnTo>
                        <a:pt x="87511" y="42672"/>
                      </a:lnTo>
                      <a:cubicBezTo>
                        <a:pt x="82828" y="44334"/>
                        <a:pt x="75947" y="46259"/>
                        <a:pt x="69214" y="46259"/>
                      </a:cubicBezTo>
                      <a:cubicBezTo>
                        <a:pt x="61755" y="46259"/>
                        <a:pt x="54477" y="43896"/>
                        <a:pt x="50572" y="36197"/>
                      </a:cubicBezTo>
                      <a:cubicBezTo>
                        <a:pt x="42929" y="21337"/>
                        <a:pt x="51952" y="15923"/>
                        <a:pt x="52376" y="7856"/>
                      </a:cubicBezTo>
                      <a:lnTo>
                        <a:pt x="52376" y="7856"/>
                      </a:lnTo>
                      <a:cubicBezTo>
                        <a:pt x="51103" y="9236"/>
                        <a:pt x="49404" y="10191"/>
                        <a:pt x="47600" y="10510"/>
                      </a:cubicBezTo>
                      <a:cubicBezTo>
                        <a:pt x="47238" y="11324"/>
                        <a:pt x="46490" y="11830"/>
                        <a:pt x="45620" y="11830"/>
                      </a:cubicBezTo>
                      <a:cubicBezTo>
                        <a:pt x="45469" y="11830"/>
                        <a:pt x="45315" y="11815"/>
                        <a:pt x="45158" y="11783"/>
                      </a:cubicBezTo>
                      <a:cubicBezTo>
                        <a:pt x="40169" y="10828"/>
                        <a:pt x="32845" y="1"/>
                        <a:pt x="32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5"/>
                <p:cNvSpPr/>
                <p:nvPr/>
              </p:nvSpPr>
              <p:spPr>
                <a:xfrm>
                  <a:off x="-3124423" y="2815461"/>
                  <a:ext cx="393368" cy="732761"/>
                </a:xfrm>
                <a:custGeom>
                  <a:avLst/>
                  <a:gdLst/>
                  <a:ahLst/>
                  <a:cxnLst/>
                  <a:rect l="l" t="t" r="r" b="b"/>
                  <a:pathLst>
                    <a:path w="18577" h="34605" extrusionOk="0">
                      <a:moveTo>
                        <a:pt x="17090" y="1"/>
                      </a:moveTo>
                      <a:cubicBezTo>
                        <a:pt x="17090" y="1275"/>
                        <a:pt x="17196" y="2442"/>
                        <a:pt x="17409" y="3610"/>
                      </a:cubicBezTo>
                      <a:cubicBezTo>
                        <a:pt x="17621" y="6264"/>
                        <a:pt x="17515" y="8811"/>
                        <a:pt x="17090" y="11359"/>
                      </a:cubicBezTo>
                      <a:cubicBezTo>
                        <a:pt x="16878" y="12739"/>
                        <a:pt x="16560" y="14119"/>
                        <a:pt x="16135" y="15392"/>
                      </a:cubicBezTo>
                      <a:cubicBezTo>
                        <a:pt x="15710" y="16454"/>
                        <a:pt x="15286" y="17621"/>
                        <a:pt x="14755" y="18683"/>
                      </a:cubicBezTo>
                      <a:cubicBezTo>
                        <a:pt x="14543" y="19107"/>
                        <a:pt x="14331" y="19426"/>
                        <a:pt x="14118" y="19850"/>
                      </a:cubicBezTo>
                      <a:lnTo>
                        <a:pt x="13800" y="20275"/>
                      </a:lnTo>
                      <a:lnTo>
                        <a:pt x="13587" y="19957"/>
                      </a:lnTo>
                      <a:cubicBezTo>
                        <a:pt x="13481" y="19638"/>
                        <a:pt x="13269" y="19320"/>
                        <a:pt x="13057" y="18895"/>
                      </a:cubicBezTo>
                      <a:lnTo>
                        <a:pt x="11571" y="16135"/>
                      </a:lnTo>
                      <a:lnTo>
                        <a:pt x="11465" y="19214"/>
                      </a:lnTo>
                      <a:cubicBezTo>
                        <a:pt x="11358" y="20912"/>
                        <a:pt x="10934" y="22610"/>
                        <a:pt x="10191" y="24096"/>
                      </a:cubicBezTo>
                      <a:cubicBezTo>
                        <a:pt x="9235" y="26007"/>
                        <a:pt x="7962" y="27812"/>
                        <a:pt x="6369" y="29404"/>
                      </a:cubicBezTo>
                      <a:cubicBezTo>
                        <a:pt x="3397" y="32588"/>
                        <a:pt x="1" y="34393"/>
                        <a:pt x="107" y="34605"/>
                      </a:cubicBezTo>
                      <a:cubicBezTo>
                        <a:pt x="956" y="34393"/>
                        <a:pt x="1699" y="34074"/>
                        <a:pt x="2442" y="33544"/>
                      </a:cubicBezTo>
                      <a:cubicBezTo>
                        <a:pt x="4140" y="32588"/>
                        <a:pt x="5733" y="31421"/>
                        <a:pt x="7219" y="30147"/>
                      </a:cubicBezTo>
                      <a:cubicBezTo>
                        <a:pt x="8917" y="28661"/>
                        <a:pt x="10403" y="26750"/>
                        <a:pt x="11571" y="24733"/>
                      </a:cubicBezTo>
                      <a:cubicBezTo>
                        <a:pt x="12108" y="23779"/>
                        <a:pt x="12510" y="22791"/>
                        <a:pt x="12779" y="21769"/>
                      </a:cubicBezTo>
                      <a:lnTo>
                        <a:pt x="12779" y="21769"/>
                      </a:lnTo>
                      <a:lnTo>
                        <a:pt x="12844" y="21867"/>
                      </a:lnTo>
                      <a:cubicBezTo>
                        <a:pt x="13057" y="22080"/>
                        <a:pt x="13269" y="22292"/>
                        <a:pt x="13481" y="22504"/>
                      </a:cubicBezTo>
                      <a:lnTo>
                        <a:pt x="13587" y="22716"/>
                      </a:lnTo>
                      <a:lnTo>
                        <a:pt x="14012" y="23141"/>
                      </a:lnTo>
                      <a:lnTo>
                        <a:pt x="14012" y="23247"/>
                      </a:lnTo>
                      <a:cubicBezTo>
                        <a:pt x="14118" y="23247"/>
                        <a:pt x="14118" y="23141"/>
                        <a:pt x="14118" y="23141"/>
                      </a:cubicBezTo>
                      <a:cubicBezTo>
                        <a:pt x="14224" y="23035"/>
                        <a:pt x="14224" y="22929"/>
                        <a:pt x="14331" y="22823"/>
                      </a:cubicBezTo>
                      <a:lnTo>
                        <a:pt x="14755" y="22186"/>
                      </a:lnTo>
                      <a:cubicBezTo>
                        <a:pt x="15074" y="21761"/>
                        <a:pt x="15392" y="21230"/>
                        <a:pt x="15710" y="20806"/>
                      </a:cubicBezTo>
                      <a:cubicBezTo>
                        <a:pt x="16029" y="20381"/>
                        <a:pt x="16241" y="19957"/>
                        <a:pt x="16453" y="19426"/>
                      </a:cubicBezTo>
                      <a:cubicBezTo>
                        <a:pt x="16984" y="18258"/>
                        <a:pt x="17409" y="17091"/>
                        <a:pt x="17833" y="15923"/>
                      </a:cubicBezTo>
                      <a:cubicBezTo>
                        <a:pt x="18046" y="14437"/>
                        <a:pt x="18258" y="12951"/>
                        <a:pt x="18364" y="11465"/>
                      </a:cubicBezTo>
                      <a:cubicBezTo>
                        <a:pt x="18576" y="8811"/>
                        <a:pt x="18470" y="6157"/>
                        <a:pt x="18046" y="3504"/>
                      </a:cubicBezTo>
                      <a:cubicBezTo>
                        <a:pt x="17940" y="2336"/>
                        <a:pt x="17621" y="1168"/>
                        <a:pt x="17090"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5"/>
                <p:cNvSpPr/>
                <p:nvPr/>
              </p:nvSpPr>
              <p:spPr>
                <a:xfrm>
                  <a:off x="-4403351" y="2576650"/>
                  <a:ext cx="202306" cy="286032"/>
                </a:xfrm>
                <a:custGeom>
                  <a:avLst/>
                  <a:gdLst/>
                  <a:ahLst/>
                  <a:cxnLst/>
                  <a:rect l="l" t="t" r="r" b="b"/>
                  <a:pathLst>
                    <a:path w="9554" h="13508" extrusionOk="0">
                      <a:moveTo>
                        <a:pt x="8333" y="1"/>
                      </a:moveTo>
                      <a:cubicBezTo>
                        <a:pt x="8306" y="1"/>
                        <a:pt x="8280" y="27"/>
                        <a:pt x="8280" y="27"/>
                      </a:cubicBezTo>
                      <a:lnTo>
                        <a:pt x="7537" y="770"/>
                      </a:lnTo>
                      <a:lnTo>
                        <a:pt x="6582" y="1513"/>
                      </a:lnTo>
                      <a:lnTo>
                        <a:pt x="6157" y="1938"/>
                      </a:lnTo>
                      <a:lnTo>
                        <a:pt x="5839" y="2256"/>
                      </a:lnTo>
                      <a:cubicBezTo>
                        <a:pt x="4883" y="3318"/>
                        <a:pt x="3928" y="4379"/>
                        <a:pt x="3185" y="5547"/>
                      </a:cubicBezTo>
                      <a:cubicBezTo>
                        <a:pt x="1380" y="8094"/>
                        <a:pt x="0" y="10748"/>
                        <a:pt x="213" y="10854"/>
                      </a:cubicBezTo>
                      <a:cubicBezTo>
                        <a:pt x="221" y="10863"/>
                        <a:pt x="233" y="10867"/>
                        <a:pt x="247" y="10867"/>
                      </a:cubicBezTo>
                      <a:cubicBezTo>
                        <a:pt x="573" y="10867"/>
                        <a:pt x="2308" y="8530"/>
                        <a:pt x="4140" y="6290"/>
                      </a:cubicBezTo>
                      <a:cubicBezTo>
                        <a:pt x="5096" y="5335"/>
                        <a:pt x="5945" y="4379"/>
                        <a:pt x="7006" y="3424"/>
                      </a:cubicBezTo>
                      <a:lnTo>
                        <a:pt x="7325" y="3105"/>
                      </a:lnTo>
                      <a:cubicBezTo>
                        <a:pt x="7325" y="3318"/>
                        <a:pt x="7431" y="3424"/>
                        <a:pt x="7431" y="3530"/>
                      </a:cubicBezTo>
                      <a:cubicBezTo>
                        <a:pt x="7749" y="4804"/>
                        <a:pt x="8068" y="6184"/>
                        <a:pt x="8280" y="7458"/>
                      </a:cubicBezTo>
                      <a:cubicBezTo>
                        <a:pt x="8705" y="10430"/>
                        <a:pt x="8917" y="13508"/>
                        <a:pt x="9235" y="13508"/>
                      </a:cubicBezTo>
                      <a:cubicBezTo>
                        <a:pt x="9341" y="13508"/>
                        <a:pt x="9554" y="10430"/>
                        <a:pt x="9554" y="7351"/>
                      </a:cubicBezTo>
                      <a:cubicBezTo>
                        <a:pt x="9554" y="5971"/>
                        <a:pt x="9341" y="4592"/>
                        <a:pt x="9129" y="3105"/>
                      </a:cubicBezTo>
                      <a:cubicBezTo>
                        <a:pt x="9023" y="2999"/>
                        <a:pt x="9023" y="2999"/>
                        <a:pt x="9023" y="2787"/>
                      </a:cubicBezTo>
                      <a:cubicBezTo>
                        <a:pt x="8917" y="2469"/>
                        <a:pt x="8811" y="2256"/>
                        <a:pt x="8811" y="2044"/>
                      </a:cubicBezTo>
                      <a:cubicBezTo>
                        <a:pt x="8705" y="1619"/>
                        <a:pt x="8598" y="1195"/>
                        <a:pt x="8598" y="876"/>
                      </a:cubicBezTo>
                      <a:cubicBezTo>
                        <a:pt x="8492" y="558"/>
                        <a:pt x="8386" y="346"/>
                        <a:pt x="8386" y="133"/>
                      </a:cubicBezTo>
                      <a:cubicBezTo>
                        <a:pt x="8386" y="27"/>
                        <a:pt x="8360" y="1"/>
                        <a:pt x="8333"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5"/>
                <p:cNvSpPr/>
                <p:nvPr/>
              </p:nvSpPr>
              <p:spPr>
                <a:xfrm>
                  <a:off x="-4237021" y="2590710"/>
                  <a:ext cx="501255" cy="274237"/>
                </a:xfrm>
                <a:custGeom>
                  <a:avLst/>
                  <a:gdLst/>
                  <a:ahLst/>
                  <a:cxnLst/>
                  <a:rect l="l" t="t" r="r" b="b"/>
                  <a:pathLst>
                    <a:path w="23672" h="12951" extrusionOk="0">
                      <a:moveTo>
                        <a:pt x="23671" y="0"/>
                      </a:moveTo>
                      <a:cubicBezTo>
                        <a:pt x="23141" y="743"/>
                        <a:pt x="22716" y="1592"/>
                        <a:pt x="22398" y="2441"/>
                      </a:cubicBezTo>
                      <a:cubicBezTo>
                        <a:pt x="21548" y="4246"/>
                        <a:pt x="20487" y="6051"/>
                        <a:pt x="19213" y="7537"/>
                      </a:cubicBezTo>
                      <a:cubicBezTo>
                        <a:pt x="18045" y="9023"/>
                        <a:pt x="16453" y="10190"/>
                        <a:pt x="14649" y="10827"/>
                      </a:cubicBezTo>
                      <a:cubicBezTo>
                        <a:pt x="14012" y="11039"/>
                        <a:pt x="13375" y="11146"/>
                        <a:pt x="12738" y="11146"/>
                      </a:cubicBezTo>
                      <a:lnTo>
                        <a:pt x="11464" y="11146"/>
                      </a:lnTo>
                      <a:cubicBezTo>
                        <a:pt x="10827" y="11039"/>
                        <a:pt x="10191" y="10933"/>
                        <a:pt x="9660" y="10721"/>
                      </a:cubicBezTo>
                      <a:cubicBezTo>
                        <a:pt x="7855" y="9978"/>
                        <a:pt x="6263" y="8704"/>
                        <a:pt x="5095" y="7324"/>
                      </a:cubicBezTo>
                      <a:cubicBezTo>
                        <a:pt x="4352" y="6475"/>
                        <a:pt x="3716" y="5626"/>
                        <a:pt x="3079" y="4777"/>
                      </a:cubicBezTo>
                      <a:lnTo>
                        <a:pt x="2654" y="4140"/>
                      </a:lnTo>
                      <a:lnTo>
                        <a:pt x="2123" y="3185"/>
                      </a:lnTo>
                      <a:lnTo>
                        <a:pt x="1699" y="2441"/>
                      </a:lnTo>
                      <a:lnTo>
                        <a:pt x="1593" y="2335"/>
                      </a:lnTo>
                      <a:lnTo>
                        <a:pt x="1593" y="2441"/>
                      </a:lnTo>
                      <a:lnTo>
                        <a:pt x="1380" y="2654"/>
                      </a:lnTo>
                      <a:lnTo>
                        <a:pt x="1168" y="2972"/>
                      </a:lnTo>
                      <a:cubicBezTo>
                        <a:pt x="850" y="3397"/>
                        <a:pt x="637" y="3821"/>
                        <a:pt x="425" y="4352"/>
                      </a:cubicBezTo>
                      <a:cubicBezTo>
                        <a:pt x="319" y="4671"/>
                        <a:pt x="213" y="4989"/>
                        <a:pt x="213" y="5201"/>
                      </a:cubicBezTo>
                      <a:cubicBezTo>
                        <a:pt x="107" y="5626"/>
                        <a:pt x="0" y="5944"/>
                        <a:pt x="107" y="5944"/>
                      </a:cubicBezTo>
                      <a:cubicBezTo>
                        <a:pt x="107" y="5944"/>
                        <a:pt x="319" y="5732"/>
                        <a:pt x="531" y="5307"/>
                      </a:cubicBezTo>
                      <a:lnTo>
                        <a:pt x="850" y="4564"/>
                      </a:lnTo>
                      <a:cubicBezTo>
                        <a:pt x="1062" y="4352"/>
                        <a:pt x="1168" y="4140"/>
                        <a:pt x="1380" y="3928"/>
                      </a:cubicBezTo>
                      <a:lnTo>
                        <a:pt x="1593" y="3821"/>
                      </a:lnTo>
                      <a:lnTo>
                        <a:pt x="1805" y="4140"/>
                      </a:lnTo>
                      <a:cubicBezTo>
                        <a:pt x="1805" y="4352"/>
                        <a:pt x="1911" y="4458"/>
                        <a:pt x="1911" y="4564"/>
                      </a:cubicBezTo>
                      <a:lnTo>
                        <a:pt x="2336" y="5307"/>
                      </a:lnTo>
                      <a:cubicBezTo>
                        <a:pt x="2866" y="6263"/>
                        <a:pt x="3397" y="7112"/>
                        <a:pt x="4140" y="8067"/>
                      </a:cubicBezTo>
                      <a:cubicBezTo>
                        <a:pt x="5414" y="9766"/>
                        <a:pt x="7112" y="11252"/>
                        <a:pt x="9023" y="12207"/>
                      </a:cubicBezTo>
                      <a:cubicBezTo>
                        <a:pt x="9766" y="12419"/>
                        <a:pt x="10509" y="12632"/>
                        <a:pt x="11252" y="12844"/>
                      </a:cubicBezTo>
                      <a:cubicBezTo>
                        <a:pt x="11464" y="12844"/>
                        <a:pt x="11783" y="12844"/>
                        <a:pt x="12101" y="12950"/>
                      </a:cubicBezTo>
                      <a:lnTo>
                        <a:pt x="12950" y="12950"/>
                      </a:lnTo>
                      <a:cubicBezTo>
                        <a:pt x="13693" y="12844"/>
                        <a:pt x="14436" y="12632"/>
                        <a:pt x="15073" y="12419"/>
                      </a:cubicBezTo>
                      <a:cubicBezTo>
                        <a:pt x="17196" y="11570"/>
                        <a:pt x="18895" y="10190"/>
                        <a:pt x="20168" y="8386"/>
                      </a:cubicBezTo>
                      <a:cubicBezTo>
                        <a:pt x="21973" y="5838"/>
                        <a:pt x="23141" y="2972"/>
                        <a:pt x="23671"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5"/>
                <p:cNvSpPr/>
                <p:nvPr/>
              </p:nvSpPr>
              <p:spPr>
                <a:xfrm>
                  <a:off x="-4365151" y="2880659"/>
                  <a:ext cx="391123" cy="665319"/>
                </a:xfrm>
                <a:custGeom>
                  <a:avLst/>
                  <a:gdLst/>
                  <a:ahLst/>
                  <a:cxnLst/>
                  <a:rect l="l" t="t" r="r" b="b"/>
                  <a:pathLst>
                    <a:path w="18471" h="31420" extrusionOk="0">
                      <a:moveTo>
                        <a:pt x="956" y="0"/>
                      </a:moveTo>
                      <a:cubicBezTo>
                        <a:pt x="956" y="0"/>
                        <a:pt x="850" y="212"/>
                        <a:pt x="638" y="743"/>
                      </a:cubicBezTo>
                      <a:cubicBezTo>
                        <a:pt x="426" y="1486"/>
                        <a:pt x="319" y="2123"/>
                        <a:pt x="213" y="2866"/>
                      </a:cubicBezTo>
                      <a:cubicBezTo>
                        <a:pt x="213" y="3291"/>
                        <a:pt x="1" y="3821"/>
                        <a:pt x="107" y="4352"/>
                      </a:cubicBezTo>
                      <a:cubicBezTo>
                        <a:pt x="213" y="4883"/>
                        <a:pt x="213" y="5414"/>
                        <a:pt x="213" y="5944"/>
                      </a:cubicBezTo>
                      <a:cubicBezTo>
                        <a:pt x="213" y="6581"/>
                        <a:pt x="319" y="7112"/>
                        <a:pt x="426" y="7749"/>
                      </a:cubicBezTo>
                      <a:cubicBezTo>
                        <a:pt x="532" y="8280"/>
                        <a:pt x="638" y="8917"/>
                        <a:pt x="744" y="9447"/>
                      </a:cubicBezTo>
                      <a:cubicBezTo>
                        <a:pt x="1275" y="11570"/>
                        <a:pt x="2018" y="13693"/>
                        <a:pt x="3079" y="15710"/>
                      </a:cubicBezTo>
                      <a:cubicBezTo>
                        <a:pt x="3928" y="17302"/>
                        <a:pt x="4459" y="18364"/>
                        <a:pt x="4459" y="18364"/>
                      </a:cubicBezTo>
                      <a:lnTo>
                        <a:pt x="4990" y="19001"/>
                      </a:lnTo>
                      <a:cubicBezTo>
                        <a:pt x="5308" y="19425"/>
                        <a:pt x="5733" y="20062"/>
                        <a:pt x="6264" y="20805"/>
                      </a:cubicBezTo>
                      <a:cubicBezTo>
                        <a:pt x="7644" y="22503"/>
                        <a:pt x="9130" y="24202"/>
                        <a:pt x="10722" y="25688"/>
                      </a:cubicBezTo>
                      <a:cubicBezTo>
                        <a:pt x="12208" y="27174"/>
                        <a:pt x="13906" y="28660"/>
                        <a:pt x="15711" y="29934"/>
                      </a:cubicBezTo>
                      <a:cubicBezTo>
                        <a:pt x="16454" y="30571"/>
                        <a:pt x="17409" y="30995"/>
                        <a:pt x="18365" y="31420"/>
                      </a:cubicBezTo>
                      <a:cubicBezTo>
                        <a:pt x="18471" y="31208"/>
                        <a:pt x="17515" y="30465"/>
                        <a:pt x="16029" y="29191"/>
                      </a:cubicBezTo>
                      <a:cubicBezTo>
                        <a:pt x="14437" y="27811"/>
                        <a:pt x="12951" y="26325"/>
                        <a:pt x="11571" y="24733"/>
                      </a:cubicBezTo>
                      <a:cubicBezTo>
                        <a:pt x="10085" y="23140"/>
                        <a:pt x="8811" y="21442"/>
                        <a:pt x="7537" y="19637"/>
                      </a:cubicBezTo>
                      <a:cubicBezTo>
                        <a:pt x="7007" y="19001"/>
                        <a:pt x="6688" y="18364"/>
                        <a:pt x="6370" y="17939"/>
                      </a:cubicBezTo>
                      <a:lnTo>
                        <a:pt x="5945" y="17302"/>
                      </a:lnTo>
                      <a:cubicBezTo>
                        <a:pt x="5945" y="17302"/>
                        <a:pt x="5308" y="16347"/>
                        <a:pt x="4459" y="14861"/>
                      </a:cubicBezTo>
                      <a:cubicBezTo>
                        <a:pt x="3398" y="12950"/>
                        <a:pt x="2548" y="11040"/>
                        <a:pt x="1912" y="9023"/>
                      </a:cubicBezTo>
                      <a:cubicBezTo>
                        <a:pt x="1699" y="8492"/>
                        <a:pt x="1593" y="7961"/>
                        <a:pt x="1381" y="7430"/>
                      </a:cubicBezTo>
                      <a:cubicBezTo>
                        <a:pt x="1275" y="6900"/>
                        <a:pt x="1169" y="6369"/>
                        <a:pt x="1062" y="5838"/>
                      </a:cubicBezTo>
                      <a:cubicBezTo>
                        <a:pt x="1062" y="5308"/>
                        <a:pt x="956" y="4777"/>
                        <a:pt x="850" y="4246"/>
                      </a:cubicBezTo>
                      <a:lnTo>
                        <a:pt x="850" y="2972"/>
                      </a:lnTo>
                      <a:cubicBezTo>
                        <a:pt x="850" y="2229"/>
                        <a:pt x="956" y="1486"/>
                        <a:pt x="956" y="849"/>
                      </a:cubicBezTo>
                      <a:cubicBezTo>
                        <a:pt x="1062" y="319"/>
                        <a:pt x="1062" y="0"/>
                        <a:pt x="956"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5"/>
                <p:cNvSpPr/>
                <p:nvPr/>
              </p:nvSpPr>
              <p:spPr>
                <a:xfrm>
                  <a:off x="-4911318" y="3118899"/>
                  <a:ext cx="278727" cy="143884"/>
                </a:xfrm>
                <a:custGeom>
                  <a:avLst/>
                  <a:gdLst/>
                  <a:ahLst/>
                  <a:cxnLst/>
                  <a:rect l="l" t="t" r="r" b="b"/>
                  <a:pathLst>
                    <a:path w="13163" h="6795" extrusionOk="0">
                      <a:moveTo>
                        <a:pt x="13056" y="1"/>
                      </a:moveTo>
                      <a:cubicBezTo>
                        <a:pt x="12950" y="1"/>
                        <a:pt x="12632" y="319"/>
                        <a:pt x="12101" y="744"/>
                      </a:cubicBezTo>
                      <a:cubicBezTo>
                        <a:pt x="11464" y="1381"/>
                        <a:pt x="10827" y="1911"/>
                        <a:pt x="10190" y="2442"/>
                      </a:cubicBezTo>
                      <a:cubicBezTo>
                        <a:pt x="9447" y="2867"/>
                        <a:pt x="8810" y="3291"/>
                        <a:pt x="8067" y="3716"/>
                      </a:cubicBezTo>
                      <a:cubicBezTo>
                        <a:pt x="7430" y="4034"/>
                        <a:pt x="7006" y="4247"/>
                        <a:pt x="7006" y="4247"/>
                      </a:cubicBezTo>
                      <a:lnTo>
                        <a:pt x="6050" y="4671"/>
                      </a:lnTo>
                      <a:cubicBezTo>
                        <a:pt x="5307" y="4990"/>
                        <a:pt x="4458" y="5308"/>
                        <a:pt x="3715" y="5520"/>
                      </a:cubicBezTo>
                      <a:cubicBezTo>
                        <a:pt x="2866" y="5733"/>
                        <a:pt x="2123" y="5839"/>
                        <a:pt x="1274" y="5945"/>
                      </a:cubicBezTo>
                      <a:cubicBezTo>
                        <a:pt x="531" y="5945"/>
                        <a:pt x="106" y="5945"/>
                        <a:pt x="106" y="6051"/>
                      </a:cubicBezTo>
                      <a:cubicBezTo>
                        <a:pt x="0" y="6157"/>
                        <a:pt x="425" y="6476"/>
                        <a:pt x="1168" y="6582"/>
                      </a:cubicBezTo>
                      <a:cubicBezTo>
                        <a:pt x="2123" y="6794"/>
                        <a:pt x="2972" y="6794"/>
                        <a:pt x="3927" y="6794"/>
                      </a:cubicBezTo>
                      <a:cubicBezTo>
                        <a:pt x="4883" y="6688"/>
                        <a:pt x="5732" y="6476"/>
                        <a:pt x="6581" y="6264"/>
                      </a:cubicBezTo>
                      <a:cubicBezTo>
                        <a:pt x="7324" y="5945"/>
                        <a:pt x="7749" y="5839"/>
                        <a:pt x="7749" y="5839"/>
                      </a:cubicBezTo>
                      <a:cubicBezTo>
                        <a:pt x="7749" y="5839"/>
                        <a:pt x="8280" y="5520"/>
                        <a:pt x="8810" y="5096"/>
                      </a:cubicBezTo>
                      <a:cubicBezTo>
                        <a:pt x="9659" y="4671"/>
                        <a:pt x="10296" y="4034"/>
                        <a:pt x="11039" y="3398"/>
                      </a:cubicBezTo>
                      <a:cubicBezTo>
                        <a:pt x="11676" y="2761"/>
                        <a:pt x="12207" y="2018"/>
                        <a:pt x="12632" y="1168"/>
                      </a:cubicBezTo>
                      <a:cubicBezTo>
                        <a:pt x="13056" y="532"/>
                        <a:pt x="13162" y="107"/>
                        <a:pt x="13056"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5"/>
                <p:cNvSpPr/>
                <p:nvPr/>
              </p:nvSpPr>
              <p:spPr>
                <a:xfrm>
                  <a:off x="-4771965" y="3183313"/>
                  <a:ext cx="233772" cy="126669"/>
                </a:xfrm>
                <a:custGeom>
                  <a:avLst/>
                  <a:gdLst/>
                  <a:ahLst/>
                  <a:cxnLst/>
                  <a:rect l="l" t="t" r="r" b="b"/>
                  <a:pathLst>
                    <a:path w="11040" h="5982" extrusionOk="0">
                      <a:moveTo>
                        <a:pt x="10837" y="0"/>
                      </a:moveTo>
                      <a:cubicBezTo>
                        <a:pt x="10456" y="0"/>
                        <a:pt x="9085" y="656"/>
                        <a:pt x="7961" y="1311"/>
                      </a:cubicBezTo>
                      <a:cubicBezTo>
                        <a:pt x="6581" y="2054"/>
                        <a:pt x="5308" y="2797"/>
                        <a:pt x="5308" y="2797"/>
                      </a:cubicBezTo>
                      <a:cubicBezTo>
                        <a:pt x="5308" y="2797"/>
                        <a:pt x="4989" y="3009"/>
                        <a:pt x="4458" y="3328"/>
                      </a:cubicBezTo>
                      <a:cubicBezTo>
                        <a:pt x="4246" y="3434"/>
                        <a:pt x="4034" y="3646"/>
                        <a:pt x="3715" y="3858"/>
                      </a:cubicBezTo>
                      <a:lnTo>
                        <a:pt x="2760" y="4389"/>
                      </a:lnTo>
                      <a:cubicBezTo>
                        <a:pt x="2442" y="4601"/>
                        <a:pt x="2017" y="4708"/>
                        <a:pt x="1805" y="4920"/>
                      </a:cubicBezTo>
                      <a:cubicBezTo>
                        <a:pt x="1486" y="5026"/>
                        <a:pt x="1168" y="5132"/>
                        <a:pt x="849" y="5238"/>
                      </a:cubicBezTo>
                      <a:cubicBezTo>
                        <a:pt x="319" y="5451"/>
                        <a:pt x="0" y="5557"/>
                        <a:pt x="0" y="5769"/>
                      </a:cubicBezTo>
                      <a:cubicBezTo>
                        <a:pt x="0" y="5981"/>
                        <a:pt x="425" y="5981"/>
                        <a:pt x="955" y="5981"/>
                      </a:cubicBezTo>
                      <a:cubicBezTo>
                        <a:pt x="1380" y="5981"/>
                        <a:pt x="1699" y="5875"/>
                        <a:pt x="2017" y="5875"/>
                      </a:cubicBezTo>
                      <a:cubicBezTo>
                        <a:pt x="2442" y="5769"/>
                        <a:pt x="2866" y="5663"/>
                        <a:pt x="3185" y="5557"/>
                      </a:cubicBezTo>
                      <a:lnTo>
                        <a:pt x="4352" y="5132"/>
                      </a:lnTo>
                      <a:cubicBezTo>
                        <a:pt x="4671" y="5026"/>
                        <a:pt x="4989" y="4814"/>
                        <a:pt x="5308" y="4708"/>
                      </a:cubicBezTo>
                      <a:cubicBezTo>
                        <a:pt x="5838" y="4495"/>
                        <a:pt x="6157" y="4283"/>
                        <a:pt x="6157" y="4283"/>
                      </a:cubicBezTo>
                      <a:cubicBezTo>
                        <a:pt x="6263" y="4283"/>
                        <a:pt x="7537" y="3328"/>
                        <a:pt x="8704" y="2372"/>
                      </a:cubicBezTo>
                      <a:cubicBezTo>
                        <a:pt x="9978" y="1311"/>
                        <a:pt x="11040" y="249"/>
                        <a:pt x="10933" y="37"/>
                      </a:cubicBezTo>
                      <a:cubicBezTo>
                        <a:pt x="10921" y="12"/>
                        <a:pt x="10888" y="0"/>
                        <a:pt x="10837"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5"/>
                <p:cNvSpPr/>
                <p:nvPr/>
              </p:nvSpPr>
              <p:spPr>
                <a:xfrm>
                  <a:off x="-4902340" y="2606443"/>
                  <a:ext cx="1074420" cy="714783"/>
                </a:xfrm>
                <a:custGeom>
                  <a:avLst/>
                  <a:gdLst/>
                  <a:ahLst/>
                  <a:cxnLst/>
                  <a:rect l="l" t="t" r="r" b="b"/>
                  <a:pathLst>
                    <a:path w="50740" h="33756" extrusionOk="0">
                      <a:moveTo>
                        <a:pt x="31314" y="0"/>
                      </a:moveTo>
                      <a:cubicBezTo>
                        <a:pt x="31314" y="0"/>
                        <a:pt x="27599" y="4140"/>
                        <a:pt x="22610" y="10084"/>
                      </a:cubicBezTo>
                      <a:cubicBezTo>
                        <a:pt x="17621" y="16028"/>
                        <a:pt x="3610" y="22185"/>
                        <a:pt x="956" y="25900"/>
                      </a:cubicBezTo>
                      <a:cubicBezTo>
                        <a:pt x="744" y="26112"/>
                        <a:pt x="637" y="26325"/>
                        <a:pt x="531" y="26537"/>
                      </a:cubicBezTo>
                      <a:cubicBezTo>
                        <a:pt x="425" y="26643"/>
                        <a:pt x="425" y="26749"/>
                        <a:pt x="425" y="26749"/>
                      </a:cubicBezTo>
                      <a:cubicBezTo>
                        <a:pt x="319" y="26962"/>
                        <a:pt x="319" y="27068"/>
                        <a:pt x="213" y="27280"/>
                      </a:cubicBezTo>
                      <a:cubicBezTo>
                        <a:pt x="213" y="27386"/>
                        <a:pt x="213" y="27492"/>
                        <a:pt x="107" y="27492"/>
                      </a:cubicBezTo>
                      <a:cubicBezTo>
                        <a:pt x="1" y="27599"/>
                        <a:pt x="1" y="27811"/>
                        <a:pt x="1" y="27917"/>
                      </a:cubicBezTo>
                      <a:cubicBezTo>
                        <a:pt x="1" y="28023"/>
                        <a:pt x="1" y="28129"/>
                        <a:pt x="1" y="28235"/>
                      </a:cubicBezTo>
                      <a:lnTo>
                        <a:pt x="1" y="28554"/>
                      </a:lnTo>
                      <a:lnTo>
                        <a:pt x="1" y="28978"/>
                      </a:lnTo>
                      <a:lnTo>
                        <a:pt x="1" y="29191"/>
                      </a:lnTo>
                      <a:cubicBezTo>
                        <a:pt x="1" y="29509"/>
                        <a:pt x="107" y="29721"/>
                        <a:pt x="107" y="29934"/>
                      </a:cubicBezTo>
                      <a:cubicBezTo>
                        <a:pt x="213" y="30252"/>
                        <a:pt x="213" y="30465"/>
                        <a:pt x="319" y="30677"/>
                      </a:cubicBezTo>
                      <a:lnTo>
                        <a:pt x="319" y="30783"/>
                      </a:lnTo>
                      <a:cubicBezTo>
                        <a:pt x="425" y="30889"/>
                        <a:pt x="531" y="31101"/>
                        <a:pt x="637" y="31208"/>
                      </a:cubicBezTo>
                      <a:lnTo>
                        <a:pt x="637" y="31314"/>
                      </a:lnTo>
                      <a:cubicBezTo>
                        <a:pt x="850" y="31526"/>
                        <a:pt x="956" y="31632"/>
                        <a:pt x="1062" y="31738"/>
                      </a:cubicBezTo>
                      <a:cubicBezTo>
                        <a:pt x="2230" y="32906"/>
                        <a:pt x="3716" y="33543"/>
                        <a:pt x="5308" y="33755"/>
                      </a:cubicBezTo>
                      <a:cubicBezTo>
                        <a:pt x="3503" y="31420"/>
                        <a:pt x="2548" y="28448"/>
                        <a:pt x="6369" y="25582"/>
                      </a:cubicBezTo>
                      <a:cubicBezTo>
                        <a:pt x="12039" y="21310"/>
                        <a:pt x="16174" y="18800"/>
                        <a:pt x="18484" y="18800"/>
                      </a:cubicBezTo>
                      <a:cubicBezTo>
                        <a:pt x="19331" y="18800"/>
                        <a:pt x="19933" y="19138"/>
                        <a:pt x="20275" y="19850"/>
                      </a:cubicBezTo>
                      <a:cubicBezTo>
                        <a:pt x="21124" y="21760"/>
                        <a:pt x="21761" y="23883"/>
                        <a:pt x="22185" y="25900"/>
                      </a:cubicBezTo>
                      <a:cubicBezTo>
                        <a:pt x="23141" y="25051"/>
                        <a:pt x="23884" y="24202"/>
                        <a:pt x="24627" y="23565"/>
                      </a:cubicBezTo>
                      <a:lnTo>
                        <a:pt x="25051" y="23034"/>
                      </a:lnTo>
                      <a:cubicBezTo>
                        <a:pt x="25264" y="22716"/>
                        <a:pt x="25476" y="22503"/>
                        <a:pt x="25688" y="22291"/>
                      </a:cubicBezTo>
                      <a:lnTo>
                        <a:pt x="25795" y="22185"/>
                      </a:lnTo>
                      <a:lnTo>
                        <a:pt x="26007" y="21973"/>
                      </a:lnTo>
                      <a:lnTo>
                        <a:pt x="26113" y="21760"/>
                      </a:lnTo>
                      <a:lnTo>
                        <a:pt x="26219" y="21654"/>
                      </a:lnTo>
                      <a:cubicBezTo>
                        <a:pt x="26431" y="22716"/>
                        <a:pt x="26856" y="23777"/>
                        <a:pt x="27281" y="24733"/>
                      </a:cubicBezTo>
                      <a:lnTo>
                        <a:pt x="27493" y="24626"/>
                      </a:lnTo>
                      <a:cubicBezTo>
                        <a:pt x="27193" y="20529"/>
                        <a:pt x="27552" y="15867"/>
                        <a:pt x="30341" y="15867"/>
                      </a:cubicBezTo>
                      <a:cubicBezTo>
                        <a:pt x="30514" y="15867"/>
                        <a:pt x="30697" y="15885"/>
                        <a:pt x="30890" y="15922"/>
                      </a:cubicBezTo>
                      <a:cubicBezTo>
                        <a:pt x="34711" y="16771"/>
                        <a:pt x="37471" y="21230"/>
                        <a:pt x="40549" y="23565"/>
                      </a:cubicBezTo>
                      <a:cubicBezTo>
                        <a:pt x="42141" y="24733"/>
                        <a:pt x="43946" y="25369"/>
                        <a:pt x="45963" y="25688"/>
                      </a:cubicBezTo>
                      <a:cubicBezTo>
                        <a:pt x="45750" y="18045"/>
                        <a:pt x="50527" y="13587"/>
                        <a:pt x="50739" y="7749"/>
                      </a:cubicBezTo>
                      <a:lnTo>
                        <a:pt x="50739" y="7749"/>
                      </a:lnTo>
                      <a:cubicBezTo>
                        <a:pt x="50421" y="8067"/>
                        <a:pt x="50102" y="8386"/>
                        <a:pt x="49784" y="8704"/>
                      </a:cubicBezTo>
                      <a:cubicBezTo>
                        <a:pt x="48829" y="10827"/>
                        <a:pt x="47555" y="12526"/>
                        <a:pt x="45750" y="12738"/>
                      </a:cubicBezTo>
                      <a:cubicBezTo>
                        <a:pt x="45380" y="13294"/>
                        <a:pt x="44685" y="13607"/>
                        <a:pt x="44021" y="13607"/>
                      </a:cubicBezTo>
                      <a:cubicBezTo>
                        <a:pt x="43924" y="13607"/>
                        <a:pt x="43828" y="13601"/>
                        <a:pt x="43734" y="13587"/>
                      </a:cubicBezTo>
                      <a:cubicBezTo>
                        <a:pt x="38745" y="12526"/>
                        <a:pt x="31314" y="0"/>
                        <a:pt x="313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5"/>
                <p:cNvSpPr/>
                <p:nvPr/>
              </p:nvSpPr>
              <p:spPr>
                <a:xfrm>
                  <a:off x="-3176112" y="3170164"/>
                  <a:ext cx="292215" cy="206922"/>
                </a:xfrm>
                <a:custGeom>
                  <a:avLst/>
                  <a:gdLst/>
                  <a:ahLst/>
                  <a:cxnLst/>
                  <a:rect l="l" t="t" r="r" b="b"/>
                  <a:pathLst>
                    <a:path w="13800" h="9772" extrusionOk="0">
                      <a:moveTo>
                        <a:pt x="12271" y="0"/>
                      </a:moveTo>
                      <a:cubicBezTo>
                        <a:pt x="11431" y="0"/>
                        <a:pt x="10258" y="525"/>
                        <a:pt x="9235" y="1401"/>
                      </a:cubicBezTo>
                      <a:cubicBezTo>
                        <a:pt x="7643" y="2781"/>
                        <a:pt x="6900" y="4373"/>
                        <a:pt x="7537" y="5116"/>
                      </a:cubicBezTo>
                      <a:cubicBezTo>
                        <a:pt x="7746" y="5360"/>
                        <a:pt x="8080" y="5478"/>
                        <a:pt x="8488" y="5478"/>
                      </a:cubicBezTo>
                      <a:cubicBezTo>
                        <a:pt x="9323" y="5478"/>
                        <a:pt x="10465" y="4982"/>
                        <a:pt x="11464" y="4055"/>
                      </a:cubicBezTo>
                      <a:cubicBezTo>
                        <a:pt x="13056" y="2781"/>
                        <a:pt x="13799" y="1083"/>
                        <a:pt x="13162" y="340"/>
                      </a:cubicBezTo>
                      <a:cubicBezTo>
                        <a:pt x="12964" y="108"/>
                        <a:pt x="12652" y="0"/>
                        <a:pt x="12271" y="0"/>
                      </a:cubicBezTo>
                      <a:close/>
                      <a:moveTo>
                        <a:pt x="4282" y="6164"/>
                      </a:moveTo>
                      <a:cubicBezTo>
                        <a:pt x="3697" y="6164"/>
                        <a:pt x="2928" y="6381"/>
                        <a:pt x="2123" y="6815"/>
                      </a:cubicBezTo>
                      <a:cubicBezTo>
                        <a:pt x="849" y="7558"/>
                        <a:pt x="0" y="8725"/>
                        <a:pt x="425" y="9362"/>
                      </a:cubicBezTo>
                      <a:cubicBezTo>
                        <a:pt x="561" y="9635"/>
                        <a:pt x="893" y="9772"/>
                        <a:pt x="1335" y="9772"/>
                      </a:cubicBezTo>
                      <a:cubicBezTo>
                        <a:pt x="1926" y="9772"/>
                        <a:pt x="2714" y="9529"/>
                        <a:pt x="3503" y="9044"/>
                      </a:cubicBezTo>
                      <a:cubicBezTo>
                        <a:pt x="4777" y="8301"/>
                        <a:pt x="5626" y="7133"/>
                        <a:pt x="5201" y="6496"/>
                      </a:cubicBezTo>
                      <a:cubicBezTo>
                        <a:pt x="5024" y="6275"/>
                        <a:pt x="4700" y="6164"/>
                        <a:pt x="4282" y="6164"/>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5"/>
                <p:cNvSpPr/>
                <p:nvPr/>
              </p:nvSpPr>
              <p:spPr>
                <a:xfrm>
                  <a:off x="-737387" y="3091943"/>
                  <a:ext cx="1955787" cy="620173"/>
                </a:xfrm>
                <a:custGeom>
                  <a:avLst/>
                  <a:gdLst/>
                  <a:ahLst/>
                  <a:cxnLst/>
                  <a:rect l="l" t="t" r="r" b="b"/>
                  <a:pathLst>
                    <a:path w="92363" h="29288" extrusionOk="0">
                      <a:moveTo>
                        <a:pt x="35985" y="0"/>
                      </a:moveTo>
                      <a:lnTo>
                        <a:pt x="35985" y="0"/>
                      </a:lnTo>
                      <a:cubicBezTo>
                        <a:pt x="35985" y="1"/>
                        <a:pt x="43415" y="10615"/>
                        <a:pt x="34180" y="13481"/>
                      </a:cubicBezTo>
                      <a:cubicBezTo>
                        <a:pt x="33388" y="13745"/>
                        <a:pt x="32451" y="13865"/>
                        <a:pt x="31404" y="13865"/>
                      </a:cubicBezTo>
                      <a:cubicBezTo>
                        <a:pt x="21086" y="13865"/>
                        <a:pt x="4" y="2231"/>
                        <a:pt x="1" y="2229"/>
                      </a:cubicBezTo>
                      <a:lnTo>
                        <a:pt x="1" y="2229"/>
                      </a:lnTo>
                      <a:cubicBezTo>
                        <a:pt x="2017" y="3397"/>
                        <a:pt x="16666" y="24308"/>
                        <a:pt x="39912" y="27811"/>
                      </a:cubicBezTo>
                      <a:cubicBezTo>
                        <a:pt x="45273" y="28639"/>
                        <a:pt x="51116" y="29288"/>
                        <a:pt x="56966" y="29288"/>
                      </a:cubicBezTo>
                      <a:cubicBezTo>
                        <a:pt x="65363" y="29288"/>
                        <a:pt x="73772" y="27950"/>
                        <a:pt x="80779" y="23883"/>
                      </a:cubicBezTo>
                      <a:cubicBezTo>
                        <a:pt x="92362" y="17142"/>
                        <a:pt x="78044" y="14987"/>
                        <a:pt x="70486" y="14987"/>
                      </a:cubicBezTo>
                      <a:cubicBezTo>
                        <a:pt x="69595" y="14987"/>
                        <a:pt x="68797" y="15017"/>
                        <a:pt x="68147" y="15073"/>
                      </a:cubicBezTo>
                      <a:cubicBezTo>
                        <a:pt x="67618" y="15121"/>
                        <a:pt x="67083" y="15144"/>
                        <a:pt x="66544" y="15144"/>
                      </a:cubicBezTo>
                      <a:cubicBezTo>
                        <a:pt x="52702" y="15144"/>
                        <a:pt x="35986" y="1"/>
                        <a:pt x="359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5"/>
                <p:cNvSpPr/>
                <p:nvPr/>
              </p:nvSpPr>
              <p:spPr>
                <a:xfrm>
                  <a:off x="786536" y="3525734"/>
                  <a:ext cx="202327" cy="83366"/>
                </a:xfrm>
                <a:custGeom>
                  <a:avLst/>
                  <a:gdLst/>
                  <a:ahLst/>
                  <a:cxnLst/>
                  <a:rect l="l" t="t" r="r" b="b"/>
                  <a:pathLst>
                    <a:path w="9555" h="3937" extrusionOk="0">
                      <a:moveTo>
                        <a:pt x="2655" y="1"/>
                      </a:moveTo>
                      <a:cubicBezTo>
                        <a:pt x="1275" y="213"/>
                        <a:pt x="1" y="531"/>
                        <a:pt x="1" y="850"/>
                      </a:cubicBezTo>
                      <a:cubicBezTo>
                        <a:pt x="1" y="1062"/>
                        <a:pt x="1275" y="1168"/>
                        <a:pt x="2655" y="1274"/>
                      </a:cubicBezTo>
                      <a:cubicBezTo>
                        <a:pt x="3185" y="1380"/>
                        <a:pt x="3822" y="1487"/>
                        <a:pt x="4353" y="1593"/>
                      </a:cubicBezTo>
                      <a:lnTo>
                        <a:pt x="5096" y="1805"/>
                      </a:lnTo>
                      <a:cubicBezTo>
                        <a:pt x="5096" y="1805"/>
                        <a:pt x="5308" y="1911"/>
                        <a:pt x="5839" y="2017"/>
                      </a:cubicBezTo>
                      <a:cubicBezTo>
                        <a:pt x="6051" y="2017"/>
                        <a:pt x="6264" y="2123"/>
                        <a:pt x="6582" y="2230"/>
                      </a:cubicBezTo>
                      <a:cubicBezTo>
                        <a:pt x="6794" y="2336"/>
                        <a:pt x="7113" y="2442"/>
                        <a:pt x="7325" y="2548"/>
                      </a:cubicBezTo>
                      <a:cubicBezTo>
                        <a:pt x="8331" y="3051"/>
                        <a:pt x="9242" y="3936"/>
                        <a:pt x="9515" y="3936"/>
                      </a:cubicBezTo>
                      <a:cubicBezTo>
                        <a:pt x="9530" y="3936"/>
                        <a:pt x="9543" y="3934"/>
                        <a:pt x="9554" y="3928"/>
                      </a:cubicBezTo>
                      <a:cubicBezTo>
                        <a:pt x="9554" y="3822"/>
                        <a:pt x="9448" y="3503"/>
                        <a:pt x="9236" y="3079"/>
                      </a:cubicBezTo>
                      <a:cubicBezTo>
                        <a:pt x="8917" y="2548"/>
                        <a:pt x="8493" y="2017"/>
                        <a:pt x="8068" y="1593"/>
                      </a:cubicBezTo>
                      <a:cubicBezTo>
                        <a:pt x="7750" y="1380"/>
                        <a:pt x="7537" y="1168"/>
                        <a:pt x="7219" y="956"/>
                      </a:cubicBezTo>
                      <a:cubicBezTo>
                        <a:pt x="6900" y="744"/>
                        <a:pt x="6688" y="531"/>
                        <a:pt x="6370" y="531"/>
                      </a:cubicBezTo>
                      <a:lnTo>
                        <a:pt x="5520" y="107"/>
                      </a:lnTo>
                      <a:lnTo>
                        <a:pt x="4565" y="1"/>
                      </a:ln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5"/>
                <p:cNvSpPr/>
                <p:nvPr/>
              </p:nvSpPr>
              <p:spPr>
                <a:xfrm>
                  <a:off x="157193" y="3165992"/>
                  <a:ext cx="930557" cy="379985"/>
                </a:xfrm>
                <a:custGeom>
                  <a:avLst/>
                  <a:gdLst/>
                  <a:ahLst/>
                  <a:cxnLst/>
                  <a:rect l="l" t="t" r="r" b="b"/>
                  <a:pathLst>
                    <a:path w="43946" h="17945" extrusionOk="0">
                      <a:moveTo>
                        <a:pt x="15" y="0"/>
                      </a:moveTo>
                      <a:cubicBezTo>
                        <a:pt x="9" y="0"/>
                        <a:pt x="4" y="2"/>
                        <a:pt x="0" y="6"/>
                      </a:cubicBezTo>
                      <a:cubicBezTo>
                        <a:pt x="425" y="1280"/>
                        <a:pt x="1168" y="2447"/>
                        <a:pt x="2230" y="3296"/>
                      </a:cubicBezTo>
                      <a:cubicBezTo>
                        <a:pt x="4352" y="5313"/>
                        <a:pt x="6794" y="7012"/>
                        <a:pt x="9448" y="8179"/>
                      </a:cubicBezTo>
                      <a:cubicBezTo>
                        <a:pt x="12101" y="9347"/>
                        <a:pt x="14967" y="10302"/>
                        <a:pt x="17833" y="11045"/>
                      </a:cubicBezTo>
                      <a:cubicBezTo>
                        <a:pt x="19107" y="11258"/>
                        <a:pt x="20381" y="11576"/>
                        <a:pt x="21761" y="11682"/>
                      </a:cubicBezTo>
                      <a:cubicBezTo>
                        <a:pt x="22079" y="11682"/>
                        <a:pt x="22504" y="11682"/>
                        <a:pt x="22928" y="11788"/>
                      </a:cubicBezTo>
                      <a:lnTo>
                        <a:pt x="25794" y="11788"/>
                      </a:lnTo>
                      <a:cubicBezTo>
                        <a:pt x="27227" y="11682"/>
                        <a:pt x="28660" y="11629"/>
                        <a:pt x="30093" y="11629"/>
                      </a:cubicBezTo>
                      <a:cubicBezTo>
                        <a:pt x="31526" y="11629"/>
                        <a:pt x="32959" y="11682"/>
                        <a:pt x="34392" y="11788"/>
                      </a:cubicBezTo>
                      <a:cubicBezTo>
                        <a:pt x="35878" y="11894"/>
                        <a:pt x="37258" y="12107"/>
                        <a:pt x="38744" y="12637"/>
                      </a:cubicBezTo>
                      <a:cubicBezTo>
                        <a:pt x="39912" y="12956"/>
                        <a:pt x="41080" y="13699"/>
                        <a:pt x="42035" y="14548"/>
                      </a:cubicBezTo>
                      <a:cubicBezTo>
                        <a:pt x="42672" y="15291"/>
                        <a:pt x="43096" y="16034"/>
                        <a:pt x="43415" y="16883"/>
                      </a:cubicBezTo>
                      <a:cubicBezTo>
                        <a:pt x="43627" y="17520"/>
                        <a:pt x="43733" y="17945"/>
                        <a:pt x="43839" y="17945"/>
                      </a:cubicBezTo>
                      <a:cubicBezTo>
                        <a:pt x="43946" y="17520"/>
                        <a:pt x="43839" y="17202"/>
                        <a:pt x="43839" y="16883"/>
                      </a:cubicBezTo>
                      <a:cubicBezTo>
                        <a:pt x="43627" y="15822"/>
                        <a:pt x="43096" y="14973"/>
                        <a:pt x="42460" y="14230"/>
                      </a:cubicBezTo>
                      <a:cubicBezTo>
                        <a:pt x="41504" y="13062"/>
                        <a:pt x="40337" y="12213"/>
                        <a:pt x="39063" y="11788"/>
                      </a:cubicBezTo>
                      <a:cubicBezTo>
                        <a:pt x="37577" y="11151"/>
                        <a:pt x="36091" y="10727"/>
                        <a:pt x="34498" y="10515"/>
                      </a:cubicBezTo>
                      <a:cubicBezTo>
                        <a:pt x="31526" y="10196"/>
                        <a:pt x="28660" y="10090"/>
                        <a:pt x="25794" y="10090"/>
                      </a:cubicBezTo>
                      <a:cubicBezTo>
                        <a:pt x="25157" y="10037"/>
                        <a:pt x="24600" y="10037"/>
                        <a:pt x="24123" y="10037"/>
                      </a:cubicBezTo>
                      <a:cubicBezTo>
                        <a:pt x="23645" y="10037"/>
                        <a:pt x="23247" y="10037"/>
                        <a:pt x="22928" y="9984"/>
                      </a:cubicBezTo>
                      <a:cubicBezTo>
                        <a:pt x="22291" y="9878"/>
                        <a:pt x="21867" y="9878"/>
                        <a:pt x="21867" y="9878"/>
                      </a:cubicBezTo>
                      <a:cubicBezTo>
                        <a:pt x="20593" y="9771"/>
                        <a:pt x="19319" y="9665"/>
                        <a:pt x="18152" y="9453"/>
                      </a:cubicBezTo>
                      <a:cubicBezTo>
                        <a:pt x="15286" y="8816"/>
                        <a:pt x="12632" y="8073"/>
                        <a:pt x="9978" y="7012"/>
                      </a:cubicBezTo>
                      <a:cubicBezTo>
                        <a:pt x="7325" y="5950"/>
                        <a:pt x="4883" y="4570"/>
                        <a:pt x="2654" y="2766"/>
                      </a:cubicBezTo>
                      <a:cubicBezTo>
                        <a:pt x="915" y="1334"/>
                        <a:pt x="162" y="0"/>
                        <a:pt x="15"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5"/>
                <p:cNvSpPr/>
                <p:nvPr/>
              </p:nvSpPr>
              <p:spPr>
                <a:xfrm>
                  <a:off x="-148489" y="3613399"/>
                  <a:ext cx="638363" cy="95055"/>
                </a:xfrm>
                <a:custGeom>
                  <a:avLst/>
                  <a:gdLst/>
                  <a:ahLst/>
                  <a:cxnLst/>
                  <a:rect l="l" t="t" r="r" b="b"/>
                  <a:pathLst>
                    <a:path w="30147" h="4489" extrusionOk="0">
                      <a:moveTo>
                        <a:pt x="637" y="0"/>
                      </a:moveTo>
                      <a:cubicBezTo>
                        <a:pt x="213" y="106"/>
                        <a:pt x="0" y="106"/>
                        <a:pt x="0" y="213"/>
                      </a:cubicBezTo>
                      <a:cubicBezTo>
                        <a:pt x="0" y="213"/>
                        <a:pt x="319" y="319"/>
                        <a:pt x="637" y="425"/>
                      </a:cubicBezTo>
                      <a:cubicBezTo>
                        <a:pt x="1062" y="425"/>
                        <a:pt x="1699" y="531"/>
                        <a:pt x="2336" y="743"/>
                      </a:cubicBezTo>
                      <a:cubicBezTo>
                        <a:pt x="4034" y="1062"/>
                        <a:pt x="5732" y="1593"/>
                        <a:pt x="7324" y="2123"/>
                      </a:cubicBezTo>
                      <a:cubicBezTo>
                        <a:pt x="9023" y="2654"/>
                        <a:pt x="10721" y="3079"/>
                        <a:pt x="12420" y="3397"/>
                      </a:cubicBezTo>
                      <a:lnTo>
                        <a:pt x="14224" y="3715"/>
                      </a:lnTo>
                      <a:lnTo>
                        <a:pt x="14861" y="3822"/>
                      </a:lnTo>
                      <a:lnTo>
                        <a:pt x="17196" y="4140"/>
                      </a:lnTo>
                      <a:cubicBezTo>
                        <a:pt x="18682" y="4246"/>
                        <a:pt x="20593" y="4458"/>
                        <a:pt x="22504" y="4458"/>
                      </a:cubicBezTo>
                      <a:lnTo>
                        <a:pt x="25370" y="4458"/>
                      </a:lnTo>
                      <a:cubicBezTo>
                        <a:pt x="25539" y="4480"/>
                        <a:pt x="25709" y="4488"/>
                        <a:pt x="25878" y="4488"/>
                      </a:cubicBezTo>
                      <a:cubicBezTo>
                        <a:pt x="26554" y="4488"/>
                        <a:pt x="27217" y="4352"/>
                        <a:pt x="27811" y="4352"/>
                      </a:cubicBezTo>
                      <a:cubicBezTo>
                        <a:pt x="27947" y="4372"/>
                        <a:pt x="28087" y="4381"/>
                        <a:pt x="28229" y="4381"/>
                      </a:cubicBezTo>
                      <a:cubicBezTo>
                        <a:pt x="28862" y="4381"/>
                        <a:pt x="29540" y="4207"/>
                        <a:pt x="30146" y="4034"/>
                      </a:cubicBezTo>
                      <a:cubicBezTo>
                        <a:pt x="29602" y="3878"/>
                        <a:pt x="29002" y="3780"/>
                        <a:pt x="28385" y="3780"/>
                      </a:cubicBezTo>
                      <a:cubicBezTo>
                        <a:pt x="28160" y="3780"/>
                        <a:pt x="27932" y="3793"/>
                        <a:pt x="27705" y="3822"/>
                      </a:cubicBezTo>
                      <a:cubicBezTo>
                        <a:pt x="27068" y="3715"/>
                        <a:pt x="26219" y="3715"/>
                        <a:pt x="25370" y="3609"/>
                      </a:cubicBezTo>
                      <a:lnTo>
                        <a:pt x="22504" y="3291"/>
                      </a:lnTo>
                      <a:cubicBezTo>
                        <a:pt x="18788" y="2866"/>
                        <a:pt x="15073" y="2123"/>
                        <a:pt x="15073" y="2123"/>
                      </a:cubicBezTo>
                      <a:lnTo>
                        <a:pt x="12738" y="1911"/>
                      </a:lnTo>
                      <a:cubicBezTo>
                        <a:pt x="11358" y="1699"/>
                        <a:pt x="9554" y="1380"/>
                        <a:pt x="7643" y="956"/>
                      </a:cubicBezTo>
                      <a:cubicBezTo>
                        <a:pt x="5945" y="531"/>
                        <a:pt x="4246" y="213"/>
                        <a:pt x="2442"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5"/>
                <p:cNvSpPr/>
                <p:nvPr/>
              </p:nvSpPr>
              <p:spPr>
                <a:xfrm>
                  <a:off x="-458681" y="3130143"/>
                  <a:ext cx="1562164" cy="582440"/>
                </a:xfrm>
                <a:custGeom>
                  <a:avLst/>
                  <a:gdLst/>
                  <a:ahLst/>
                  <a:cxnLst/>
                  <a:rect l="l" t="t" r="r" b="b"/>
                  <a:pathLst>
                    <a:path w="73774" h="27506" extrusionOk="0">
                      <a:moveTo>
                        <a:pt x="23884" y="1"/>
                      </a:moveTo>
                      <a:cubicBezTo>
                        <a:pt x="25583" y="3079"/>
                        <a:pt x="27918" y="9554"/>
                        <a:pt x="21018" y="11783"/>
                      </a:cubicBezTo>
                      <a:cubicBezTo>
                        <a:pt x="20219" y="12064"/>
                        <a:pt x="19271" y="12191"/>
                        <a:pt x="18209" y="12191"/>
                      </a:cubicBezTo>
                      <a:cubicBezTo>
                        <a:pt x="14050" y="12191"/>
                        <a:pt x="8150" y="10245"/>
                        <a:pt x="2655" y="7962"/>
                      </a:cubicBezTo>
                      <a:cubicBezTo>
                        <a:pt x="2336" y="8280"/>
                        <a:pt x="2124" y="8598"/>
                        <a:pt x="1912" y="8917"/>
                      </a:cubicBezTo>
                      <a:cubicBezTo>
                        <a:pt x="956" y="10297"/>
                        <a:pt x="319" y="11783"/>
                        <a:pt x="1" y="13375"/>
                      </a:cubicBezTo>
                      <a:cubicBezTo>
                        <a:pt x="6688" y="18895"/>
                        <a:pt x="15817" y="24415"/>
                        <a:pt x="26750" y="26113"/>
                      </a:cubicBezTo>
                      <a:cubicBezTo>
                        <a:pt x="32004" y="26888"/>
                        <a:pt x="37764" y="27506"/>
                        <a:pt x="43549" y="27506"/>
                      </a:cubicBezTo>
                      <a:cubicBezTo>
                        <a:pt x="52024" y="27506"/>
                        <a:pt x="60552" y="26180"/>
                        <a:pt x="67617" y="22079"/>
                      </a:cubicBezTo>
                      <a:cubicBezTo>
                        <a:pt x="73774" y="18576"/>
                        <a:pt x="72606" y="16241"/>
                        <a:pt x="69209" y="14967"/>
                      </a:cubicBezTo>
                      <a:lnTo>
                        <a:pt x="69209" y="14967"/>
                      </a:lnTo>
                      <a:cubicBezTo>
                        <a:pt x="65585" y="18881"/>
                        <a:pt x="58750" y="20398"/>
                        <a:pt x="51898" y="20398"/>
                      </a:cubicBezTo>
                      <a:cubicBezTo>
                        <a:pt x="43696" y="20398"/>
                        <a:pt x="35470" y="18226"/>
                        <a:pt x="32694" y="15392"/>
                      </a:cubicBezTo>
                      <a:cubicBezTo>
                        <a:pt x="29616" y="12208"/>
                        <a:pt x="34180" y="10403"/>
                        <a:pt x="39169" y="9342"/>
                      </a:cubicBezTo>
                      <a:cubicBezTo>
                        <a:pt x="34074" y="6794"/>
                        <a:pt x="29298" y="3610"/>
                        <a:pt x="249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5"/>
                <p:cNvSpPr/>
                <p:nvPr/>
              </p:nvSpPr>
              <p:spPr>
                <a:xfrm>
                  <a:off x="-4252754" y="1623393"/>
                  <a:ext cx="733057" cy="714741"/>
                </a:xfrm>
                <a:custGeom>
                  <a:avLst/>
                  <a:gdLst/>
                  <a:ahLst/>
                  <a:cxnLst/>
                  <a:rect l="l" t="t" r="r" b="b"/>
                  <a:pathLst>
                    <a:path w="34619" h="33754" extrusionOk="0">
                      <a:moveTo>
                        <a:pt x="21431" y="247"/>
                      </a:moveTo>
                      <a:cubicBezTo>
                        <a:pt x="21435" y="248"/>
                        <a:pt x="21438" y="250"/>
                        <a:pt x="21442" y="251"/>
                      </a:cubicBezTo>
                      <a:cubicBezTo>
                        <a:pt x="21438" y="250"/>
                        <a:pt x="21435" y="248"/>
                        <a:pt x="21431" y="247"/>
                      </a:cubicBezTo>
                      <a:close/>
                      <a:moveTo>
                        <a:pt x="19874" y="1"/>
                      </a:moveTo>
                      <a:cubicBezTo>
                        <a:pt x="15481" y="1"/>
                        <a:pt x="10850" y="5461"/>
                        <a:pt x="11040" y="9061"/>
                      </a:cubicBezTo>
                      <a:lnTo>
                        <a:pt x="11146" y="15112"/>
                      </a:lnTo>
                      <a:cubicBezTo>
                        <a:pt x="11146" y="15112"/>
                        <a:pt x="0" y="27531"/>
                        <a:pt x="15498" y="32944"/>
                      </a:cubicBezTo>
                      <a:cubicBezTo>
                        <a:pt x="16768" y="33412"/>
                        <a:pt x="19216" y="33754"/>
                        <a:pt x="21893" y="33754"/>
                      </a:cubicBezTo>
                      <a:cubicBezTo>
                        <a:pt x="27716" y="33754"/>
                        <a:pt x="34618" y="32136"/>
                        <a:pt x="32800" y="26682"/>
                      </a:cubicBezTo>
                      <a:cubicBezTo>
                        <a:pt x="32375" y="25302"/>
                        <a:pt x="29403" y="24665"/>
                        <a:pt x="27280" y="23710"/>
                      </a:cubicBezTo>
                      <a:cubicBezTo>
                        <a:pt x="26750" y="23391"/>
                        <a:pt x="26325" y="23179"/>
                        <a:pt x="25900" y="22860"/>
                      </a:cubicBezTo>
                      <a:cubicBezTo>
                        <a:pt x="23990" y="21056"/>
                        <a:pt x="22504" y="18933"/>
                        <a:pt x="21548" y="16491"/>
                      </a:cubicBezTo>
                      <a:cubicBezTo>
                        <a:pt x="20714" y="14718"/>
                        <a:pt x="19982" y="237"/>
                        <a:pt x="21367" y="237"/>
                      </a:cubicBezTo>
                      <a:cubicBezTo>
                        <a:pt x="21388" y="237"/>
                        <a:pt x="21409" y="240"/>
                        <a:pt x="21431" y="247"/>
                      </a:cubicBezTo>
                      <a:lnTo>
                        <a:pt x="21431" y="247"/>
                      </a:lnTo>
                      <a:cubicBezTo>
                        <a:pt x="20921" y="79"/>
                        <a:pt x="20399" y="1"/>
                        <a:pt x="19874"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5"/>
                <p:cNvSpPr/>
                <p:nvPr/>
              </p:nvSpPr>
              <p:spPr>
                <a:xfrm>
                  <a:off x="-4032492" y="1606221"/>
                  <a:ext cx="303459" cy="454056"/>
                </a:xfrm>
                <a:custGeom>
                  <a:avLst/>
                  <a:gdLst/>
                  <a:ahLst/>
                  <a:cxnLst/>
                  <a:rect l="l" t="t" r="r" b="b"/>
                  <a:pathLst>
                    <a:path w="14331" h="21443" extrusionOk="0">
                      <a:moveTo>
                        <a:pt x="11465" y="0"/>
                      </a:moveTo>
                      <a:lnTo>
                        <a:pt x="9554" y="213"/>
                      </a:lnTo>
                      <a:lnTo>
                        <a:pt x="9023" y="213"/>
                      </a:lnTo>
                      <a:cubicBezTo>
                        <a:pt x="8811" y="213"/>
                        <a:pt x="8705" y="319"/>
                        <a:pt x="8493" y="319"/>
                      </a:cubicBezTo>
                      <a:cubicBezTo>
                        <a:pt x="7856" y="425"/>
                        <a:pt x="7113" y="637"/>
                        <a:pt x="6476" y="956"/>
                      </a:cubicBezTo>
                      <a:cubicBezTo>
                        <a:pt x="6157" y="1062"/>
                        <a:pt x="5839" y="1168"/>
                        <a:pt x="5520" y="1380"/>
                      </a:cubicBezTo>
                      <a:lnTo>
                        <a:pt x="4565" y="1911"/>
                      </a:lnTo>
                      <a:cubicBezTo>
                        <a:pt x="3398" y="2760"/>
                        <a:pt x="2336" y="3822"/>
                        <a:pt x="1593" y="5095"/>
                      </a:cubicBezTo>
                      <a:cubicBezTo>
                        <a:pt x="744" y="6475"/>
                        <a:pt x="319" y="7855"/>
                        <a:pt x="107" y="9448"/>
                      </a:cubicBezTo>
                      <a:cubicBezTo>
                        <a:pt x="1" y="10934"/>
                        <a:pt x="107" y="12526"/>
                        <a:pt x="532" y="14012"/>
                      </a:cubicBezTo>
                      <a:cubicBezTo>
                        <a:pt x="1062" y="15498"/>
                        <a:pt x="1805" y="16878"/>
                        <a:pt x="2761" y="18152"/>
                      </a:cubicBezTo>
                      <a:lnTo>
                        <a:pt x="2336" y="17090"/>
                      </a:lnTo>
                      <a:cubicBezTo>
                        <a:pt x="1805" y="16135"/>
                        <a:pt x="1487" y="15073"/>
                        <a:pt x="1275" y="14012"/>
                      </a:cubicBezTo>
                      <a:cubicBezTo>
                        <a:pt x="956" y="12314"/>
                        <a:pt x="956" y="10721"/>
                        <a:pt x="1275" y="9129"/>
                      </a:cubicBezTo>
                      <a:cubicBezTo>
                        <a:pt x="1805" y="7218"/>
                        <a:pt x="2761" y="5414"/>
                        <a:pt x="4247" y="4034"/>
                      </a:cubicBezTo>
                      <a:cubicBezTo>
                        <a:pt x="5096" y="3397"/>
                        <a:pt x="6051" y="2866"/>
                        <a:pt x="7113" y="2442"/>
                      </a:cubicBezTo>
                      <a:cubicBezTo>
                        <a:pt x="7325" y="2336"/>
                        <a:pt x="7537" y="2229"/>
                        <a:pt x="7856" y="2123"/>
                      </a:cubicBezTo>
                      <a:lnTo>
                        <a:pt x="8705" y="2017"/>
                      </a:lnTo>
                      <a:cubicBezTo>
                        <a:pt x="8917" y="1911"/>
                        <a:pt x="9236" y="1805"/>
                        <a:pt x="9554" y="1805"/>
                      </a:cubicBezTo>
                      <a:lnTo>
                        <a:pt x="9766" y="1805"/>
                      </a:lnTo>
                      <a:lnTo>
                        <a:pt x="9766" y="2229"/>
                      </a:lnTo>
                      <a:cubicBezTo>
                        <a:pt x="9660" y="2866"/>
                        <a:pt x="9554" y="3609"/>
                        <a:pt x="9448" y="4140"/>
                      </a:cubicBezTo>
                      <a:cubicBezTo>
                        <a:pt x="9342" y="5414"/>
                        <a:pt x="9236" y="6688"/>
                        <a:pt x="9342" y="8068"/>
                      </a:cubicBezTo>
                      <a:cubicBezTo>
                        <a:pt x="9342" y="10615"/>
                        <a:pt x="9766" y="13163"/>
                        <a:pt x="10616" y="15498"/>
                      </a:cubicBezTo>
                      <a:cubicBezTo>
                        <a:pt x="11465" y="17727"/>
                        <a:pt x="12632" y="19744"/>
                        <a:pt x="14331" y="21442"/>
                      </a:cubicBezTo>
                      <a:lnTo>
                        <a:pt x="13800" y="20699"/>
                      </a:lnTo>
                      <a:cubicBezTo>
                        <a:pt x="13375" y="19956"/>
                        <a:pt x="12951" y="19213"/>
                        <a:pt x="12632" y="18470"/>
                      </a:cubicBezTo>
                      <a:cubicBezTo>
                        <a:pt x="11252" y="15604"/>
                        <a:pt x="10616" y="12420"/>
                        <a:pt x="10616" y="9341"/>
                      </a:cubicBezTo>
                      <a:cubicBezTo>
                        <a:pt x="10616" y="7112"/>
                        <a:pt x="10722" y="4989"/>
                        <a:pt x="11146" y="2760"/>
                      </a:cubicBezTo>
                      <a:lnTo>
                        <a:pt x="11146" y="2336"/>
                      </a:lnTo>
                      <a:lnTo>
                        <a:pt x="11146" y="1699"/>
                      </a:lnTo>
                      <a:cubicBezTo>
                        <a:pt x="11252" y="1168"/>
                        <a:pt x="11465" y="531"/>
                        <a:pt x="11465"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5"/>
                <p:cNvSpPr/>
                <p:nvPr/>
              </p:nvSpPr>
              <p:spPr>
                <a:xfrm>
                  <a:off x="-4117891" y="1923147"/>
                  <a:ext cx="114641" cy="361881"/>
                </a:xfrm>
                <a:custGeom>
                  <a:avLst/>
                  <a:gdLst/>
                  <a:ahLst/>
                  <a:cxnLst/>
                  <a:rect l="l" t="t" r="r" b="b"/>
                  <a:pathLst>
                    <a:path w="5414" h="17090" extrusionOk="0">
                      <a:moveTo>
                        <a:pt x="4989" y="0"/>
                      </a:moveTo>
                      <a:cubicBezTo>
                        <a:pt x="4989" y="0"/>
                        <a:pt x="4564" y="319"/>
                        <a:pt x="3715" y="956"/>
                      </a:cubicBezTo>
                      <a:cubicBezTo>
                        <a:pt x="2654" y="1911"/>
                        <a:pt x="1699" y="3079"/>
                        <a:pt x="1062" y="4458"/>
                      </a:cubicBezTo>
                      <a:cubicBezTo>
                        <a:pt x="106" y="6475"/>
                        <a:pt x="0" y="8810"/>
                        <a:pt x="743" y="10933"/>
                      </a:cubicBezTo>
                      <a:cubicBezTo>
                        <a:pt x="1592" y="13481"/>
                        <a:pt x="3185" y="15604"/>
                        <a:pt x="5414" y="17090"/>
                      </a:cubicBezTo>
                      <a:lnTo>
                        <a:pt x="5095" y="16665"/>
                      </a:lnTo>
                      <a:cubicBezTo>
                        <a:pt x="4777" y="16347"/>
                        <a:pt x="4565" y="15922"/>
                        <a:pt x="4246" y="15498"/>
                      </a:cubicBezTo>
                      <a:cubicBezTo>
                        <a:pt x="3397" y="14118"/>
                        <a:pt x="2760" y="12738"/>
                        <a:pt x="2335" y="11252"/>
                      </a:cubicBezTo>
                      <a:cubicBezTo>
                        <a:pt x="2229" y="10827"/>
                        <a:pt x="2123" y="10297"/>
                        <a:pt x="2017" y="9872"/>
                      </a:cubicBezTo>
                      <a:cubicBezTo>
                        <a:pt x="1911" y="9447"/>
                        <a:pt x="1911" y="8917"/>
                        <a:pt x="1911" y="8492"/>
                      </a:cubicBezTo>
                      <a:cubicBezTo>
                        <a:pt x="1911" y="7431"/>
                        <a:pt x="2017" y="6475"/>
                        <a:pt x="2335" y="5520"/>
                      </a:cubicBezTo>
                      <a:cubicBezTo>
                        <a:pt x="2866" y="3503"/>
                        <a:pt x="3822" y="1699"/>
                        <a:pt x="4989"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5"/>
                <p:cNvSpPr/>
                <p:nvPr/>
              </p:nvSpPr>
              <p:spPr>
                <a:xfrm>
                  <a:off x="-4239266" y="1803127"/>
                  <a:ext cx="4146976" cy="2127664"/>
                </a:xfrm>
                <a:custGeom>
                  <a:avLst/>
                  <a:gdLst/>
                  <a:ahLst/>
                  <a:cxnLst/>
                  <a:rect l="l" t="t" r="r" b="b"/>
                  <a:pathLst>
                    <a:path w="195843" h="100480" extrusionOk="0">
                      <a:moveTo>
                        <a:pt x="101092" y="1"/>
                      </a:moveTo>
                      <a:cubicBezTo>
                        <a:pt x="99844" y="1"/>
                        <a:pt x="98767" y="335"/>
                        <a:pt x="98293" y="1316"/>
                      </a:cubicBezTo>
                      <a:cubicBezTo>
                        <a:pt x="96807" y="4394"/>
                        <a:pt x="101478" y="7048"/>
                        <a:pt x="101478" y="7048"/>
                      </a:cubicBezTo>
                      <a:cubicBezTo>
                        <a:pt x="101478" y="7048"/>
                        <a:pt x="100631" y="6897"/>
                        <a:pt x="99566" y="6897"/>
                      </a:cubicBezTo>
                      <a:cubicBezTo>
                        <a:pt x="97808" y="6897"/>
                        <a:pt x="95453" y="7308"/>
                        <a:pt x="95321" y="9490"/>
                      </a:cubicBezTo>
                      <a:lnTo>
                        <a:pt x="95109" y="13099"/>
                      </a:lnTo>
                      <a:cubicBezTo>
                        <a:pt x="95109" y="13099"/>
                        <a:pt x="87492" y="15637"/>
                        <a:pt x="79652" y="15637"/>
                      </a:cubicBezTo>
                      <a:cubicBezTo>
                        <a:pt x="76386" y="15637"/>
                        <a:pt x="73080" y="15197"/>
                        <a:pt x="70270" y="13948"/>
                      </a:cubicBezTo>
                      <a:cubicBezTo>
                        <a:pt x="63524" y="11024"/>
                        <a:pt x="52648" y="6460"/>
                        <a:pt x="42728" y="6460"/>
                      </a:cubicBezTo>
                      <a:cubicBezTo>
                        <a:pt x="38601" y="6460"/>
                        <a:pt x="34638" y="7250"/>
                        <a:pt x="31208" y="9277"/>
                      </a:cubicBezTo>
                      <a:cubicBezTo>
                        <a:pt x="19425" y="16177"/>
                        <a:pt x="106" y="45898"/>
                        <a:pt x="956" y="49507"/>
                      </a:cubicBezTo>
                      <a:cubicBezTo>
                        <a:pt x="1228" y="50630"/>
                        <a:pt x="1892" y="51011"/>
                        <a:pt x="2669" y="51011"/>
                      </a:cubicBezTo>
                      <a:cubicBezTo>
                        <a:pt x="4318" y="51011"/>
                        <a:pt x="6475" y="49295"/>
                        <a:pt x="6475" y="49295"/>
                      </a:cubicBezTo>
                      <a:lnTo>
                        <a:pt x="6475" y="49295"/>
                      </a:lnTo>
                      <a:cubicBezTo>
                        <a:pt x="6475" y="49295"/>
                        <a:pt x="0" y="59910"/>
                        <a:pt x="2335" y="62351"/>
                      </a:cubicBezTo>
                      <a:cubicBezTo>
                        <a:pt x="3281" y="63337"/>
                        <a:pt x="4321" y="63639"/>
                        <a:pt x="5241" y="63639"/>
                      </a:cubicBezTo>
                      <a:cubicBezTo>
                        <a:pt x="6699" y="63639"/>
                        <a:pt x="7855" y="62882"/>
                        <a:pt x="7855" y="62882"/>
                      </a:cubicBezTo>
                      <a:cubicBezTo>
                        <a:pt x="11358" y="68932"/>
                        <a:pt x="14861" y="74983"/>
                        <a:pt x="18895" y="80608"/>
                      </a:cubicBezTo>
                      <a:cubicBezTo>
                        <a:pt x="24202" y="88145"/>
                        <a:pt x="32057" y="92072"/>
                        <a:pt x="40867" y="93665"/>
                      </a:cubicBezTo>
                      <a:cubicBezTo>
                        <a:pt x="42743" y="94020"/>
                        <a:pt x="44450" y="94186"/>
                        <a:pt x="46027" y="94186"/>
                      </a:cubicBezTo>
                      <a:cubicBezTo>
                        <a:pt x="54356" y="94186"/>
                        <a:pt x="59080" y="89543"/>
                        <a:pt x="66130" y="83474"/>
                      </a:cubicBezTo>
                      <a:cubicBezTo>
                        <a:pt x="75877" y="90770"/>
                        <a:pt x="85826" y="93079"/>
                        <a:pt x="96129" y="93079"/>
                      </a:cubicBezTo>
                      <a:cubicBezTo>
                        <a:pt x="104115" y="93079"/>
                        <a:pt x="112314" y="91691"/>
                        <a:pt x="120796" y="90162"/>
                      </a:cubicBezTo>
                      <a:cubicBezTo>
                        <a:pt x="126805" y="89097"/>
                        <a:pt x="131016" y="86397"/>
                        <a:pt x="135614" y="86397"/>
                      </a:cubicBezTo>
                      <a:cubicBezTo>
                        <a:pt x="137433" y="86397"/>
                        <a:pt x="139313" y="86819"/>
                        <a:pt x="141389" y="87933"/>
                      </a:cubicBezTo>
                      <a:cubicBezTo>
                        <a:pt x="147893" y="91546"/>
                        <a:pt x="161022" y="100480"/>
                        <a:pt x="168866" y="100480"/>
                      </a:cubicBezTo>
                      <a:cubicBezTo>
                        <a:pt x="169088" y="100480"/>
                        <a:pt x="169305" y="100473"/>
                        <a:pt x="169518" y="100458"/>
                      </a:cubicBezTo>
                      <a:cubicBezTo>
                        <a:pt x="177798" y="99927"/>
                        <a:pt x="177161" y="91860"/>
                        <a:pt x="183636" y="86659"/>
                      </a:cubicBezTo>
                      <a:cubicBezTo>
                        <a:pt x="195843" y="76999"/>
                        <a:pt x="183742" y="64686"/>
                        <a:pt x="176630" y="56088"/>
                      </a:cubicBezTo>
                      <a:cubicBezTo>
                        <a:pt x="159965" y="35708"/>
                        <a:pt x="141389" y="13099"/>
                        <a:pt x="115914" y="3545"/>
                      </a:cubicBezTo>
                      <a:cubicBezTo>
                        <a:pt x="113154" y="2378"/>
                        <a:pt x="110182" y="1635"/>
                        <a:pt x="107210" y="1528"/>
                      </a:cubicBezTo>
                      <a:cubicBezTo>
                        <a:pt x="107210" y="1528"/>
                        <a:pt x="103760" y="1"/>
                        <a:pt x="1010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5"/>
                <p:cNvSpPr/>
                <p:nvPr/>
              </p:nvSpPr>
              <p:spPr>
                <a:xfrm>
                  <a:off x="-4239266" y="2685108"/>
                  <a:ext cx="438322" cy="726006"/>
                </a:xfrm>
                <a:custGeom>
                  <a:avLst/>
                  <a:gdLst/>
                  <a:ahLst/>
                  <a:cxnLst/>
                  <a:rect l="l" t="t" r="r" b="b"/>
                  <a:pathLst>
                    <a:path w="20700" h="34286" extrusionOk="0">
                      <a:moveTo>
                        <a:pt x="13906" y="0"/>
                      </a:moveTo>
                      <a:lnTo>
                        <a:pt x="13906" y="0"/>
                      </a:lnTo>
                      <a:cubicBezTo>
                        <a:pt x="13905" y="1"/>
                        <a:pt x="9421" y="4485"/>
                        <a:pt x="5217" y="4485"/>
                      </a:cubicBezTo>
                      <a:cubicBezTo>
                        <a:pt x="5034" y="4485"/>
                        <a:pt x="4852" y="4476"/>
                        <a:pt x="4671" y="4458"/>
                      </a:cubicBezTo>
                      <a:cubicBezTo>
                        <a:pt x="3609" y="4352"/>
                        <a:pt x="3078" y="3503"/>
                        <a:pt x="2972" y="2442"/>
                      </a:cubicBezTo>
                      <a:cubicBezTo>
                        <a:pt x="1592" y="5095"/>
                        <a:pt x="743" y="7112"/>
                        <a:pt x="956" y="7855"/>
                      </a:cubicBezTo>
                      <a:cubicBezTo>
                        <a:pt x="1194" y="9013"/>
                        <a:pt x="1847" y="9406"/>
                        <a:pt x="2625" y="9406"/>
                      </a:cubicBezTo>
                      <a:cubicBezTo>
                        <a:pt x="4271" y="9406"/>
                        <a:pt x="6475" y="7643"/>
                        <a:pt x="6475" y="7643"/>
                      </a:cubicBezTo>
                      <a:lnTo>
                        <a:pt x="6475" y="7643"/>
                      </a:lnTo>
                      <a:cubicBezTo>
                        <a:pt x="6475" y="7643"/>
                        <a:pt x="0" y="18258"/>
                        <a:pt x="2335" y="20699"/>
                      </a:cubicBezTo>
                      <a:cubicBezTo>
                        <a:pt x="3281" y="21685"/>
                        <a:pt x="4321" y="21987"/>
                        <a:pt x="5241" y="21987"/>
                      </a:cubicBezTo>
                      <a:cubicBezTo>
                        <a:pt x="6699" y="21987"/>
                        <a:pt x="7855" y="21230"/>
                        <a:pt x="7855" y="21230"/>
                      </a:cubicBezTo>
                      <a:cubicBezTo>
                        <a:pt x="10403" y="25582"/>
                        <a:pt x="12950" y="30040"/>
                        <a:pt x="15710" y="34286"/>
                      </a:cubicBezTo>
                      <a:cubicBezTo>
                        <a:pt x="20699" y="29615"/>
                        <a:pt x="18364" y="20275"/>
                        <a:pt x="15922" y="19744"/>
                      </a:cubicBezTo>
                      <a:cubicBezTo>
                        <a:pt x="13056" y="19213"/>
                        <a:pt x="15922" y="12738"/>
                        <a:pt x="15922" y="12738"/>
                      </a:cubicBezTo>
                      <a:lnTo>
                        <a:pt x="15922" y="12738"/>
                      </a:lnTo>
                      <a:cubicBezTo>
                        <a:pt x="15922" y="12738"/>
                        <a:pt x="11959" y="17046"/>
                        <a:pt x="7914" y="17046"/>
                      </a:cubicBezTo>
                      <a:cubicBezTo>
                        <a:pt x="7469" y="17046"/>
                        <a:pt x="7023" y="16993"/>
                        <a:pt x="6581" y="16878"/>
                      </a:cubicBezTo>
                      <a:cubicBezTo>
                        <a:pt x="2123" y="15816"/>
                        <a:pt x="13905" y="1"/>
                        <a:pt x="13906"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5"/>
                <p:cNvSpPr/>
                <p:nvPr/>
              </p:nvSpPr>
              <p:spPr>
                <a:xfrm>
                  <a:off x="-3607679" y="3606644"/>
                  <a:ext cx="2266" cy="4531"/>
                </a:xfrm>
                <a:custGeom>
                  <a:avLst/>
                  <a:gdLst/>
                  <a:ahLst/>
                  <a:cxnLst/>
                  <a:rect l="l" t="t" r="r" b="b"/>
                  <a:pathLst>
                    <a:path w="107" h="214" extrusionOk="0">
                      <a:moveTo>
                        <a:pt x="107" y="1"/>
                      </a:moveTo>
                      <a:cubicBezTo>
                        <a:pt x="107" y="1"/>
                        <a:pt x="1" y="107"/>
                        <a:pt x="1" y="213"/>
                      </a:cubicBezTo>
                      <a:cubicBezTo>
                        <a:pt x="107" y="107"/>
                        <a:pt x="107" y="1"/>
                        <a:pt x="107"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5"/>
                <p:cNvSpPr/>
                <p:nvPr/>
              </p:nvSpPr>
              <p:spPr>
                <a:xfrm>
                  <a:off x="-2178134" y="1775917"/>
                  <a:ext cx="227017" cy="246138"/>
                </a:xfrm>
                <a:custGeom>
                  <a:avLst/>
                  <a:gdLst/>
                  <a:ahLst/>
                  <a:cxnLst/>
                  <a:rect l="l" t="t" r="r" b="b"/>
                  <a:pathLst>
                    <a:path w="10721" h="11624" extrusionOk="0">
                      <a:moveTo>
                        <a:pt x="4033" y="1"/>
                      </a:moveTo>
                      <a:cubicBezTo>
                        <a:pt x="3529" y="1"/>
                        <a:pt x="3025" y="54"/>
                        <a:pt x="2547" y="160"/>
                      </a:cubicBezTo>
                      <a:cubicBezTo>
                        <a:pt x="1804" y="372"/>
                        <a:pt x="1167" y="797"/>
                        <a:pt x="743" y="1327"/>
                      </a:cubicBezTo>
                      <a:cubicBezTo>
                        <a:pt x="345" y="1923"/>
                        <a:pt x="41" y="2705"/>
                        <a:pt x="91" y="3499"/>
                      </a:cubicBezTo>
                      <a:lnTo>
                        <a:pt x="91" y="3499"/>
                      </a:lnTo>
                      <a:cubicBezTo>
                        <a:pt x="0" y="3811"/>
                        <a:pt x="5" y="4204"/>
                        <a:pt x="106" y="4406"/>
                      </a:cubicBezTo>
                      <a:cubicBezTo>
                        <a:pt x="106" y="4724"/>
                        <a:pt x="212" y="5043"/>
                        <a:pt x="424" y="5361"/>
                      </a:cubicBezTo>
                      <a:cubicBezTo>
                        <a:pt x="637" y="5786"/>
                        <a:pt x="1061" y="6316"/>
                        <a:pt x="1486" y="6635"/>
                      </a:cubicBezTo>
                      <a:cubicBezTo>
                        <a:pt x="2229" y="7378"/>
                        <a:pt x="3184" y="8121"/>
                        <a:pt x="4140" y="8652"/>
                      </a:cubicBezTo>
                      <a:cubicBezTo>
                        <a:pt x="5201" y="9182"/>
                        <a:pt x="6263" y="9713"/>
                        <a:pt x="7324" y="10138"/>
                      </a:cubicBezTo>
                      <a:cubicBezTo>
                        <a:pt x="8492" y="10668"/>
                        <a:pt x="9659" y="11093"/>
                        <a:pt x="10721" y="11624"/>
                      </a:cubicBezTo>
                      <a:cubicBezTo>
                        <a:pt x="10721" y="11624"/>
                        <a:pt x="10615" y="11518"/>
                        <a:pt x="10508" y="11411"/>
                      </a:cubicBezTo>
                      <a:cubicBezTo>
                        <a:pt x="10402" y="11305"/>
                        <a:pt x="10190" y="11093"/>
                        <a:pt x="9872" y="10881"/>
                      </a:cubicBezTo>
                      <a:cubicBezTo>
                        <a:pt x="9341" y="10456"/>
                        <a:pt x="8492" y="9925"/>
                        <a:pt x="7430" y="9182"/>
                      </a:cubicBezTo>
                      <a:cubicBezTo>
                        <a:pt x="6369" y="8545"/>
                        <a:pt x="5201" y="7802"/>
                        <a:pt x="4033" y="6847"/>
                      </a:cubicBezTo>
                      <a:cubicBezTo>
                        <a:pt x="3397" y="6422"/>
                        <a:pt x="2866" y="5892"/>
                        <a:pt x="2335" y="5255"/>
                      </a:cubicBezTo>
                      <a:cubicBezTo>
                        <a:pt x="1804" y="4830"/>
                        <a:pt x="1592" y="4300"/>
                        <a:pt x="1592" y="3663"/>
                      </a:cubicBezTo>
                      <a:lnTo>
                        <a:pt x="1592" y="3556"/>
                      </a:lnTo>
                      <a:cubicBezTo>
                        <a:pt x="1486" y="2920"/>
                        <a:pt x="1698" y="2389"/>
                        <a:pt x="2017" y="1964"/>
                      </a:cubicBezTo>
                      <a:cubicBezTo>
                        <a:pt x="2441" y="1540"/>
                        <a:pt x="2972" y="1221"/>
                        <a:pt x="3609" y="1115"/>
                      </a:cubicBezTo>
                      <a:cubicBezTo>
                        <a:pt x="4246" y="903"/>
                        <a:pt x="4989" y="903"/>
                        <a:pt x="5732" y="903"/>
                      </a:cubicBezTo>
                      <a:cubicBezTo>
                        <a:pt x="6475" y="903"/>
                        <a:pt x="7112" y="1009"/>
                        <a:pt x="7855" y="1327"/>
                      </a:cubicBezTo>
                      <a:lnTo>
                        <a:pt x="7749" y="1115"/>
                      </a:lnTo>
                      <a:cubicBezTo>
                        <a:pt x="7536" y="1009"/>
                        <a:pt x="7430" y="903"/>
                        <a:pt x="7324" y="903"/>
                      </a:cubicBezTo>
                      <a:cubicBezTo>
                        <a:pt x="6793" y="584"/>
                        <a:pt x="6156" y="266"/>
                        <a:pt x="5519" y="160"/>
                      </a:cubicBezTo>
                      <a:cubicBezTo>
                        <a:pt x="5042" y="54"/>
                        <a:pt x="4538" y="1"/>
                        <a:pt x="4033"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5"/>
                <p:cNvSpPr/>
                <p:nvPr/>
              </p:nvSpPr>
              <p:spPr>
                <a:xfrm>
                  <a:off x="-2236598" y="1920055"/>
                  <a:ext cx="175350" cy="277329"/>
                </a:xfrm>
                <a:custGeom>
                  <a:avLst/>
                  <a:gdLst/>
                  <a:ahLst/>
                  <a:cxnLst/>
                  <a:rect l="l" t="t" r="r" b="b"/>
                  <a:pathLst>
                    <a:path w="8281" h="13097" extrusionOk="0">
                      <a:moveTo>
                        <a:pt x="4671" y="0"/>
                      </a:moveTo>
                      <a:cubicBezTo>
                        <a:pt x="4035" y="0"/>
                        <a:pt x="3398" y="120"/>
                        <a:pt x="2761" y="359"/>
                      </a:cubicBezTo>
                      <a:cubicBezTo>
                        <a:pt x="1805" y="889"/>
                        <a:pt x="1062" y="1632"/>
                        <a:pt x="744" y="2694"/>
                      </a:cubicBezTo>
                      <a:cubicBezTo>
                        <a:pt x="319" y="3649"/>
                        <a:pt x="1" y="4817"/>
                        <a:pt x="1" y="5878"/>
                      </a:cubicBezTo>
                      <a:cubicBezTo>
                        <a:pt x="1" y="8320"/>
                        <a:pt x="213" y="10655"/>
                        <a:pt x="638" y="13096"/>
                      </a:cubicBezTo>
                      <a:cubicBezTo>
                        <a:pt x="744" y="12459"/>
                        <a:pt x="850" y="11822"/>
                        <a:pt x="956" y="11186"/>
                      </a:cubicBezTo>
                      <a:cubicBezTo>
                        <a:pt x="1062" y="10018"/>
                        <a:pt x="1169" y="8426"/>
                        <a:pt x="1381" y="6727"/>
                      </a:cubicBezTo>
                      <a:cubicBezTo>
                        <a:pt x="1593" y="5029"/>
                        <a:pt x="1912" y="3012"/>
                        <a:pt x="3079" y="1951"/>
                      </a:cubicBezTo>
                      <a:cubicBezTo>
                        <a:pt x="3822" y="1420"/>
                        <a:pt x="4565" y="1102"/>
                        <a:pt x="5521" y="1102"/>
                      </a:cubicBezTo>
                      <a:cubicBezTo>
                        <a:pt x="6370" y="1102"/>
                        <a:pt x="7325" y="1102"/>
                        <a:pt x="8280" y="1208"/>
                      </a:cubicBezTo>
                      <a:lnTo>
                        <a:pt x="7962" y="995"/>
                      </a:lnTo>
                      <a:cubicBezTo>
                        <a:pt x="7644" y="783"/>
                        <a:pt x="7325" y="677"/>
                        <a:pt x="7007" y="571"/>
                      </a:cubicBezTo>
                      <a:cubicBezTo>
                        <a:pt x="6370" y="252"/>
                        <a:pt x="5839" y="146"/>
                        <a:pt x="5308" y="40"/>
                      </a:cubicBezTo>
                      <a:cubicBezTo>
                        <a:pt x="5096" y="14"/>
                        <a:pt x="4884" y="0"/>
                        <a:pt x="4671"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5"/>
                <p:cNvSpPr/>
                <p:nvPr/>
              </p:nvSpPr>
              <p:spPr>
                <a:xfrm>
                  <a:off x="-1631967" y="3064035"/>
                  <a:ext cx="213550" cy="194238"/>
                </a:xfrm>
                <a:custGeom>
                  <a:avLst/>
                  <a:gdLst/>
                  <a:ahLst/>
                  <a:cxnLst/>
                  <a:rect l="l" t="t" r="r" b="b"/>
                  <a:pathLst>
                    <a:path w="10085" h="9173" extrusionOk="0">
                      <a:moveTo>
                        <a:pt x="5092" y="0"/>
                      </a:moveTo>
                      <a:cubicBezTo>
                        <a:pt x="5017" y="0"/>
                        <a:pt x="4946" y="13"/>
                        <a:pt x="4884" y="44"/>
                      </a:cubicBezTo>
                      <a:cubicBezTo>
                        <a:pt x="4671" y="44"/>
                        <a:pt x="4459" y="257"/>
                        <a:pt x="4353" y="469"/>
                      </a:cubicBezTo>
                      <a:cubicBezTo>
                        <a:pt x="4353" y="476"/>
                        <a:pt x="4355" y="479"/>
                        <a:pt x="4360" y="479"/>
                      </a:cubicBezTo>
                      <a:cubicBezTo>
                        <a:pt x="4401" y="479"/>
                        <a:pt x="4598" y="269"/>
                        <a:pt x="4899" y="269"/>
                      </a:cubicBezTo>
                      <a:cubicBezTo>
                        <a:pt x="5101" y="269"/>
                        <a:pt x="5349" y="364"/>
                        <a:pt x="5627" y="681"/>
                      </a:cubicBezTo>
                      <a:cubicBezTo>
                        <a:pt x="6051" y="1212"/>
                        <a:pt x="6370" y="1849"/>
                        <a:pt x="6688" y="2486"/>
                      </a:cubicBezTo>
                      <a:cubicBezTo>
                        <a:pt x="6900" y="2804"/>
                        <a:pt x="7219" y="3335"/>
                        <a:pt x="7113" y="3335"/>
                      </a:cubicBezTo>
                      <a:cubicBezTo>
                        <a:pt x="7113" y="3375"/>
                        <a:pt x="7113" y="3441"/>
                        <a:pt x="7113" y="3441"/>
                      </a:cubicBezTo>
                      <a:lnTo>
                        <a:pt x="6900" y="3441"/>
                      </a:lnTo>
                      <a:lnTo>
                        <a:pt x="6263" y="3335"/>
                      </a:lnTo>
                      <a:lnTo>
                        <a:pt x="5627" y="3229"/>
                      </a:lnTo>
                      <a:lnTo>
                        <a:pt x="5308" y="3229"/>
                      </a:lnTo>
                      <a:lnTo>
                        <a:pt x="4671" y="3016"/>
                      </a:lnTo>
                      <a:cubicBezTo>
                        <a:pt x="4565" y="3016"/>
                        <a:pt x="4459" y="3016"/>
                        <a:pt x="4353" y="2910"/>
                      </a:cubicBezTo>
                      <a:lnTo>
                        <a:pt x="3928" y="2698"/>
                      </a:lnTo>
                      <a:lnTo>
                        <a:pt x="3079" y="2273"/>
                      </a:lnTo>
                      <a:lnTo>
                        <a:pt x="1593" y="1636"/>
                      </a:lnTo>
                      <a:lnTo>
                        <a:pt x="1593" y="1636"/>
                      </a:lnTo>
                      <a:cubicBezTo>
                        <a:pt x="2018" y="2380"/>
                        <a:pt x="2442" y="3123"/>
                        <a:pt x="2867" y="3866"/>
                      </a:cubicBezTo>
                      <a:cubicBezTo>
                        <a:pt x="3079" y="4290"/>
                        <a:pt x="3291" y="4609"/>
                        <a:pt x="3504" y="5033"/>
                      </a:cubicBezTo>
                      <a:lnTo>
                        <a:pt x="3610" y="5352"/>
                      </a:lnTo>
                      <a:lnTo>
                        <a:pt x="3610" y="5458"/>
                      </a:lnTo>
                      <a:lnTo>
                        <a:pt x="3822" y="5776"/>
                      </a:lnTo>
                      <a:cubicBezTo>
                        <a:pt x="3928" y="6201"/>
                        <a:pt x="4140" y="6625"/>
                        <a:pt x="4247" y="7050"/>
                      </a:cubicBezTo>
                      <a:cubicBezTo>
                        <a:pt x="4353" y="7262"/>
                        <a:pt x="4459" y="7475"/>
                        <a:pt x="4565" y="7687"/>
                      </a:cubicBezTo>
                      <a:lnTo>
                        <a:pt x="4671" y="8005"/>
                      </a:lnTo>
                      <a:lnTo>
                        <a:pt x="4671" y="8218"/>
                      </a:lnTo>
                      <a:lnTo>
                        <a:pt x="4247" y="8218"/>
                      </a:lnTo>
                      <a:cubicBezTo>
                        <a:pt x="3822" y="8430"/>
                        <a:pt x="3397" y="8430"/>
                        <a:pt x="2867" y="8430"/>
                      </a:cubicBezTo>
                      <a:cubicBezTo>
                        <a:pt x="1911" y="8324"/>
                        <a:pt x="956" y="8005"/>
                        <a:pt x="1" y="7687"/>
                      </a:cubicBezTo>
                      <a:lnTo>
                        <a:pt x="1" y="7687"/>
                      </a:lnTo>
                      <a:lnTo>
                        <a:pt x="850" y="8111"/>
                      </a:lnTo>
                      <a:cubicBezTo>
                        <a:pt x="1487" y="8642"/>
                        <a:pt x="2336" y="8961"/>
                        <a:pt x="3185" y="9173"/>
                      </a:cubicBezTo>
                      <a:lnTo>
                        <a:pt x="4459" y="9173"/>
                      </a:lnTo>
                      <a:cubicBezTo>
                        <a:pt x="4671" y="9173"/>
                        <a:pt x="4990" y="9067"/>
                        <a:pt x="5202" y="8961"/>
                      </a:cubicBezTo>
                      <a:lnTo>
                        <a:pt x="5945" y="8748"/>
                      </a:lnTo>
                      <a:lnTo>
                        <a:pt x="6051" y="8748"/>
                      </a:lnTo>
                      <a:cubicBezTo>
                        <a:pt x="6051" y="8748"/>
                        <a:pt x="6051" y="8642"/>
                        <a:pt x="6051" y="8642"/>
                      </a:cubicBezTo>
                      <a:lnTo>
                        <a:pt x="6051" y="8430"/>
                      </a:lnTo>
                      <a:lnTo>
                        <a:pt x="5839" y="8111"/>
                      </a:lnTo>
                      <a:cubicBezTo>
                        <a:pt x="5839" y="7899"/>
                        <a:pt x="5733" y="7581"/>
                        <a:pt x="5627" y="7368"/>
                      </a:cubicBezTo>
                      <a:cubicBezTo>
                        <a:pt x="5627" y="7156"/>
                        <a:pt x="5627" y="7050"/>
                        <a:pt x="5520" y="6944"/>
                      </a:cubicBezTo>
                      <a:cubicBezTo>
                        <a:pt x="5414" y="6201"/>
                        <a:pt x="5202" y="5458"/>
                        <a:pt x="4884" y="4821"/>
                      </a:cubicBezTo>
                      <a:cubicBezTo>
                        <a:pt x="4777" y="4609"/>
                        <a:pt x="4884" y="4715"/>
                        <a:pt x="4884" y="4609"/>
                      </a:cubicBezTo>
                      <a:lnTo>
                        <a:pt x="5096" y="4609"/>
                      </a:lnTo>
                      <a:lnTo>
                        <a:pt x="5733" y="4715"/>
                      </a:lnTo>
                      <a:lnTo>
                        <a:pt x="6370" y="4821"/>
                      </a:lnTo>
                      <a:lnTo>
                        <a:pt x="6688" y="4821"/>
                      </a:lnTo>
                      <a:lnTo>
                        <a:pt x="7325" y="4927"/>
                      </a:lnTo>
                      <a:cubicBezTo>
                        <a:pt x="8280" y="5139"/>
                        <a:pt x="9236" y="5352"/>
                        <a:pt x="10085" y="5670"/>
                      </a:cubicBezTo>
                      <a:lnTo>
                        <a:pt x="9660" y="4927"/>
                      </a:lnTo>
                      <a:lnTo>
                        <a:pt x="9129" y="4184"/>
                      </a:lnTo>
                      <a:lnTo>
                        <a:pt x="8174" y="2910"/>
                      </a:lnTo>
                      <a:lnTo>
                        <a:pt x="7962" y="2592"/>
                      </a:lnTo>
                      <a:lnTo>
                        <a:pt x="7856" y="2380"/>
                      </a:lnTo>
                      <a:lnTo>
                        <a:pt x="7537" y="2061"/>
                      </a:lnTo>
                      <a:cubicBezTo>
                        <a:pt x="7431" y="1849"/>
                        <a:pt x="7219" y="1530"/>
                        <a:pt x="7006" y="1318"/>
                      </a:cubicBezTo>
                      <a:cubicBezTo>
                        <a:pt x="6582" y="893"/>
                        <a:pt x="6157" y="469"/>
                        <a:pt x="5627" y="150"/>
                      </a:cubicBezTo>
                      <a:cubicBezTo>
                        <a:pt x="5476" y="75"/>
                        <a:pt x="5273" y="0"/>
                        <a:pt x="5092"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5"/>
                <p:cNvSpPr/>
                <p:nvPr/>
              </p:nvSpPr>
              <p:spPr>
                <a:xfrm>
                  <a:off x="-3171622" y="2134431"/>
                  <a:ext cx="330436" cy="186573"/>
                </a:xfrm>
                <a:custGeom>
                  <a:avLst/>
                  <a:gdLst/>
                  <a:ahLst/>
                  <a:cxnLst/>
                  <a:rect l="l" t="t" r="r" b="b"/>
                  <a:pathLst>
                    <a:path w="15605" h="8811" extrusionOk="0">
                      <a:moveTo>
                        <a:pt x="425" y="0"/>
                      </a:moveTo>
                      <a:lnTo>
                        <a:pt x="425" y="106"/>
                      </a:lnTo>
                      <a:lnTo>
                        <a:pt x="425" y="319"/>
                      </a:lnTo>
                      <a:lnTo>
                        <a:pt x="213" y="1168"/>
                      </a:lnTo>
                      <a:cubicBezTo>
                        <a:pt x="107" y="1486"/>
                        <a:pt x="0" y="1911"/>
                        <a:pt x="107" y="2335"/>
                      </a:cubicBezTo>
                      <a:cubicBezTo>
                        <a:pt x="213" y="3821"/>
                        <a:pt x="956" y="5201"/>
                        <a:pt x="2017" y="6157"/>
                      </a:cubicBezTo>
                      <a:lnTo>
                        <a:pt x="1911" y="5838"/>
                      </a:lnTo>
                      <a:cubicBezTo>
                        <a:pt x="1805" y="5732"/>
                        <a:pt x="1593" y="5414"/>
                        <a:pt x="1380" y="5095"/>
                      </a:cubicBezTo>
                      <a:cubicBezTo>
                        <a:pt x="956" y="4034"/>
                        <a:pt x="743" y="2972"/>
                        <a:pt x="956" y="1911"/>
                      </a:cubicBezTo>
                      <a:cubicBezTo>
                        <a:pt x="956" y="1805"/>
                        <a:pt x="956" y="1592"/>
                        <a:pt x="1062" y="1486"/>
                      </a:cubicBezTo>
                      <a:lnTo>
                        <a:pt x="1168" y="1274"/>
                      </a:lnTo>
                      <a:lnTo>
                        <a:pt x="1380" y="1274"/>
                      </a:lnTo>
                      <a:lnTo>
                        <a:pt x="1487" y="1592"/>
                      </a:lnTo>
                      <a:cubicBezTo>
                        <a:pt x="1805" y="1698"/>
                        <a:pt x="2123" y="1911"/>
                        <a:pt x="2548" y="2123"/>
                      </a:cubicBezTo>
                      <a:lnTo>
                        <a:pt x="3609" y="2760"/>
                      </a:lnTo>
                      <a:cubicBezTo>
                        <a:pt x="5202" y="3715"/>
                        <a:pt x="6688" y="4989"/>
                        <a:pt x="8280" y="6157"/>
                      </a:cubicBezTo>
                      <a:lnTo>
                        <a:pt x="12101" y="8810"/>
                      </a:lnTo>
                      <a:lnTo>
                        <a:pt x="9448" y="4989"/>
                      </a:lnTo>
                      <a:cubicBezTo>
                        <a:pt x="9235" y="4671"/>
                        <a:pt x="9023" y="4352"/>
                        <a:pt x="8811" y="4034"/>
                      </a:cubicBezTo>
                      <a:cubicBezTo>
                        <a:pt x="8705" y="3821"/>
                        <a:pt x="8705" y="3715"/>
                        <a:pt x="8705" y="3609"/>
                      </a:cubicBezTo>
                      <a:cubicBezTo>
                        <a:pt x="8598" y="3503"/>
                        <a:pt x="8598" y="3503"/>
                        <a:pt x="8705" y="3397"/>
                      </a:cubicBezTo>
                      <a:cubicBezTo>
                        <a:pt x="8705" y="3397"/>
                        <a:pt x="9023" y="3185"/>
                        <a:pt x="9448" y="3185"/>
                      </a:cubicBezTo>
                      <a:lnTo>
                        <a:pt x="10721" y="3185"/>
                      </a:lnTo>
                      <a:cubicBezTo>
                        <a:pt x="11571" y="3397"/>
                        <a:pt x="12420" y="3503"/>
                        <a:pt x="13269" y="3821"/>
                      </a:cubicBezTo>
                      <a:cubicBezTo>
                        <a:pt x="14118" y="4034"/>
                        <a:pt x="14861" y="4352"/>
                        <a:pt x="15604" y="4777"/>
                      </a:cubicBezTo>
                      <a:cubicBezTo>
                        <a:pt x="15392" y="4564"/>
                        <a:pt x="15286" y="4352"/>
                        <a:pt x="15073" y="4140"/>
                      </a:cubicBezTo>
                      <a:cubicBezTo>
                        <a:pt x="14437" y="3715"/>
                        <a:pt x="13800" y="3291"/>
                        <a:pt x="13163" y="3078"/>
                      </a:cubicBezTo>
                      <a:cubicBezTo>
                        <a:pt x="12101" y="2441"/>
                        <a:pt x="10934" y="2123"/>
                        <a:pt x="9766" y="1911"/>
                      </a:cubicBezTo>
                      <a:lnTo>
                        <a:pt x="8492" y="1911"/>
                      </a:lnTo>
                      <a:cubicBezTo>
                        <a:pt x="8174" y="2017"/>
                        <a:pt x="7962" y="2123"/>
                        <a:pt x="7749" y="2335"/>
                      </a:cubicBezTo>
                      <a:cubicBezTo>
                        <a:pt x="7431" y="2548"/>
                        <a:pt x="7218" y="2866"/>
                        <a:pt x="7218" y="3185"/>
                      </a:cubicBezTo>
                      <a:cubicBezTo>
                        <a:pt x="7217" y="3191"/>
                        <a:pt x="7216" y="3198"/>
                        <a:pt x="7215" y="3205"/>
                      </a:cubicBezTo>
                      <a:lnTo>
                        <a:pt x="7215" y="3205"/>
                      </a:lnTo>
                      <a:cubicBezTo>
                        <a:pt x="5919" y="2312"/>
                        <a:pt x="4521" y="1536"/>
                        <a:pt x="3079" y="849"/>
                      </a:cubicBezTo>
                      <a:lnTo>
                        <a:pt x="2123" y="425"/>
                      </a:lnTo>
                      <a:lnTo>
                        <a:pt x="1593" y="319"/>
                      </a:lnTo>
                      <a:lnTo>
                        <a:pt x="850" y="106"/>
                      </a:lnTo>
                      <a:lnTo>
                        <a:pt x="425" y="0"/>
                      </a:ln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5"/>
                <p:cNvSpPr/>
                <p:nvPr/>
              </p:nvSpPr>
              <p:spPr>
                <a:xfrm>
                  <a:off x="-4221288" y="1947858"/>
                  <a:ext cx="768716" cy="953934"/>
                </a:xfrm>
                <a:custGeom>
                  <a:avLst/>
                  <a:gdLst/>
                  <a:ahLst/>
                  <a:cxnLst/>
                  <a:rect l="l" t="t" r="r" b="b"/>
                  <a:pathLst>
                    <a:path w="36303" h="45050" extrusionOk="0">
                      <a:moveTo>
                        <a:pt x="36303" y="1"/>
                      </a:moveTo>
                      <a:lnTo>
                        <a:pt x="35241" y="213"/>
                      </a:lnTo>
                      <a:cubicBezTo>
                        <a:pt x="34923" y="319"/>
                        <a:pt x="34498" y="425"/>
                        <a:pt x="33968" y="532"/>
                      </a:cubicBezTo>
                      <a:lnTo>
                        <a:pt x="32269" y="1062"/>
                      </a:lnTo>
                      <a:cubicBezTo>
                        <a:pt x="28554" y="2442"/>
                        <a:pt x="25264" y="4565"/>
                        <a:pt x="22504" y="7325"/>
                      </a:cubicBezTo>
                      <a:cubicBezTo>
                        <a:pt x="18895" y="10722"/>
                        <a:pt x="15392" y="15392"/>
                        <a:pt x="11358" y="20700"/>
                      </a:cubicBezTo>
                      <a:cubicBezTo>
                        <a:pt x="9448" y="23353"/>
                        <a:pt x="7218" y="26007"/>
                        <a:pt x="5202" y="29085"/>
                      </a:cubicBezTo>
                      <a:cubicBezTo>
                        <a:pt x="4140" y="30678"/>
                        <a:pt x="3185" y="32270"/>
                        <a:pt x="2336" y="33968"/>
                      </a:cubicBezTo>
                      <a:cubicBezTo>
                        <a:pt x="1486" y="35773"/>
                        <a:pt x="850" y="37683"/>
                        <a:pt x="425" y="39594"/>
                      </a:cubicBezTo>
                      <a:cubicBezTo>
                        <a:pt x="107" y="40762"/>
                        <a:pt x="0" y="41929"/>
                        <a:pt x="107" y="43203"/>
                      </a:cubicBezTo>
                      <a:cubicBezTo>
                        <a:pt x="107" y="43521"/>
                        <a:pt x="213" y="43840"/>
                        <a:pt x="319" y="44158"/>
                      </a:cubicBezTo>
                      <a:cubicBezTo>
                        <a:pt x="531" y="44477"/>
                        <a:pt x="743" y="44689"/>
                        <a:pt x="1062" y="44901"/>
                      </a:cubicBezTo>
                      <a:cubicBezTo>
                        <a:pt x="1348" y="44997"/>
                        <a:pt x="1656" y="45049"/>
                        <a:pt x="1966" y="45049"/>
                      </a:cubicBezTo>
                      <a:cubicBezTo>
                        <a:pt x="2345" y="45049"/>
                        <a:pt x="2728" y="44970"/>
                        <a:pt x="3079" y="44795"/>
                      </a:cubicBezTo>
                      <a:cubicBezTo>
                        <a:pt x="4140" y="44264"/>
                        <a:pt x="5202" y="43628"/>
                        <a:pt x="6157" y="42778"/>
                      </a:cubicBezTo>
                      <a:cubicBezTo>
                        <a:pt x="7006" y="42035"/>
                        <a:pt x="7961" y="41186"/>
                        <a:pt x="8811" y="40337"/>
                      </a:cubicBezTo>
                      <a:lnTo>
                        <a:pt x="8811" y="40337"/>
                      </a:lnTo>
                      <a:lnTo>
                        <a:pt x="7961" y="40974"/>
                      </a:lnTo>
                      <a:cubicBezTo>
                        <a:pt x="7431" y="41398"/>
                        <a:pt x="6688" y="42035"/>
                        <a:pt x="5732" y="42778"/>
                      </a:cubicBezTo>
                      <a:cubicBezTo>
                        <a:pt x="5095" y="43097"/>
                        <a:pt x="4565" y="43415"/>
                        <a:pt x="3928" y="43734"/>
                      </a:cubicBezTo>
                      <a:cubicBezTo>
                        <a:pt x="3291" y="44158"/>
                        <a:pt x="2548" y="44371"/>
                        <a:pt x="1805" y="44371"/>
                      </a:cubicBezTo>
                      <a:cubicBezTo>
                        <a:pt x="1486" y="44371"/>
                        <a:pt x="1168" y="44264"/>
                        <a:pt x="1062" y="43946"/>
                      </a:cubicBezTo>
                      <a:cubicBezTo>
                        <a:pt x="850" y="43521"/>
                        <a:pt x="850" y="43097"/>
                        <a:pt x="850" y="42778"/>
                      </a:cubicBezTo>
                      <a:cubicBezTo>
                        <a:pt x="956" y="41717"/>
                        <a:pt x="1062" y="40762"/>
                        <a:pt x="1380" y="39806"/>
                      </a:cubicBezTo>
                      <a:cubicBezTo>
                        <a:pt x="2229" y="36410"/>
                        <a:pt x="4459" y="32800"/>
                        <a:pt x="7006" y="29191"/>
                      </a:cubicBezTo>
                      <a:cubicBezTo>
                        <a:pt x="8280" y="27387"/>
                        <a:pt x="9660" y="25582"/>
                        <a:pt x="11146" y="23778"/>
                      </a:cubicBezTo>
                      <a:lnTo>
                        <a:pt x="15498" y="18046"/>
                      </a:lnTo>
                      <a:cubicBezTo>
                        <a:pt x="18258" y="14012"/>
                        <a:pt x="21442" y="10403"/>
                        <a:pt x="24839" y="7007"/>
                      </a:cubicBezTo>
                      <a:cubicBezTo>
                        <a:pt x="26431" y="5308"/>
                        <a:pt x="28342" y="3928"/>
                        <a:pt x="30253" y="2761"/>
                      </a:cubicBezTo>
                      <a:cubicBezTo>
                        <a:pt x="32163" y="1593"/>
                        <a:pt x="34180" y="744"/>
                        <a:pt x="36303"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5"/>
                <p:cNvSpPr/>
                <p:nvPr/>
              </p:nvSpPr>
              <p:spPr>
                <a:xfrm>
                  <a:off x="-4221288" y="2921103"/>
                  <a:ext cx="245016" cy="251771"/>
                </a:xfrm>
                <a:custGeom>
                  <a:avLst/>
                  <a:gdLst/>
                  <a:ahLst/>
                  <a:cxnLst/>
                  <a:rect l="l" t="t" r="r" b="b"/>
                  <a:pathLst>
                    <a:path w="11571" h="11890" extrusionOk="0">
                      <a:moveTo>
                        <a:pt x="4140" y="1"/>
                      </a:moveTo>
                      <a:lnTo>
                        <a:pt x="4140" y="1"/>
                      </a:lnTo>
                      <a:cubicBezTo>
                        <a:pt x="3716" y="425"/>
                        <a:pt x="3291" y="850"/>
                        <a:pt x="2973" y="1381"/>
                      </a:cubicBezTo>
                      <a:cubicBezTo>
                        <a:pt x="1911" y="2654"/>
                        <a:pt x="1168" y="4034"/>
                        <a:pt x="637" y="5627"/>
                      </a:cubicBezTo>
                      <a:cubicBezTo>
                        <a:pt x="425" y="6051"/>
                        <a:pt x="213" y="6688"/>
                        <a:pt x="213" y="7219"/>
                      </a:cubicBezTo>
                      <a:cubicBezTo>
                        <a:pt x="0" y="7856"/>
                        <a:pt x="0" y="8493"/>
                        <a:pt x="213" y="9236"/>
                      </a:cubicBezTo>
                      <a:cubicBezTo>
                        <a:pt x="213" y="9554"/>
                        <a:pt x="425" y="9873"/>
                        <a:pt x="637" y="10297"/>
                      </a:cubicBezTo>
                      <a:cubicBezTo>
                        <a:pt x="850" y="10509"/>
                        <a:pt x="1168" y="10828"/>
                        <a:pt x="1380" y="11040"/>
                      </a:cubicBezTo>
                      <a:cubicBezTo>
                        <a:pt x="2017" y="11571"/>
                        <a:pt x="2866" y="11889"/>
                        <a:pt x="3609" y="11889"/>
                      </a:cubicBezTo>
                      <a:cubicBezTo>
                        <a:pt x="4459" y="11889"/>
                        <a:pt x="5202" y="11677"/>
                        <a:pt x="5839" y="11359"/>
                      </a:cubicBezTo>
                      <a:cubicBezTo>
                        <a:pt x="6582" y="11040"/>
                        <a:pt x="7218" y="10722"/>
                        <a:pt x="7749" y="10297"/>
                      </a:cubicBezTo>
                      <a:cubicBezTo>
                        <a:pt x="9023" y="9554"/>
                        <a:pt x="10191" y="8599"/>
                        <a:pt x="11571" y="7856"/>
                      </a:cubicBezTo>
                      <a:lnTo>
                        <a:pt x="11571" y="7856"/>
                      </a:lnTo>
                      <a:lnTo>
                        <a:pt x="10934" y="7962"/>
                      </a:lnTo>
                      <a:cubicBezTo>
                        <a:pt x="10403" y="8174"/>
                        <a:pt x="9872" y="8280"/>
                        <a:pt x="9341" y="8599"/>
                      </a:cubicBezTo>
                      <a:lnTo>
                        <a:pt x="7218" y="9554"/>
                      </a:lnTo>
                      <a:cubicBezTo>
                        <a:pt x="6369" y="9979"/>
                        <a:pt x="5414" y="10297"/>
                        <a:pt x="4459" y="10403"/>
                      </a:cubicBezTo>
                      <a:cubicBezTo>
                        <a:pt x="4334" y="10434"/>
                        <a:pt x="4210" y="10447"/>
                        <a:pt x="4086" y="10447"/>
                      </a:cubicBezTo>
                      <a:cubicBezTo>
                        <a:pt x="3785" y="10447"/>
                        <a:pt x="3485" y="10372"/>
                        <a:pt x="3185" y="10297"/>
                      </a:cubicBezTo>
                      <a:cubicBezTo>
                        <a:pt x="2973" y="10191"/>
                        <a:pt x="2760" y="10085"/>
                        <a:pt x="2654" y="9979"/>
                      </a:cubicBezTo>
                      <a:lnTo>
                        <a:pt x="2336" y="9766"/>
                      </a:lnTo>
                      <a:lnTo>
                        <a:pt x="2123" y="9448"/>
                      </a:lnTo>
                      <a:cubicBezTo>
                        <a:pt x="1593" y="8599"/>
                        <a:pt x="1486" y="7537"/>
                        <a:pt x="1805" y="6582"/>
                      </a:cubicBezTo>
                      <a:cubicBezTo>
                        <a:pt x="2123" y="5414"/>
                        <a:pt x="2442" y="4353"/>
                        <a:pt x="2866" y="3185"/>
                      </a:cubicBezTo>
                      <a:cubicBezTo>
                        <a:pt x="3185" y="2124"/>
                        <a:pt x="3609" y="1062"/>
                        <a:pt x="4140"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5"/>
                <p:cNvSpPr/>
                <p:nvPr/>
              </p:nvSpPr>
              <p:spPr>
                <a:xfrm>
                  <a:off x="-2814252" y="3439446"/>
                  <a:ext cx="4531" cy="25622"/>
                </a:xfrm>
                <a:custGeom>
                  <a:avLst/>
                  <a:gdLst/>
                  <a:ahLst/>
                  <a:cxnLst/>
                  <a:rect l="l" t="t" r="r" b="b"/>
                  <a:pathLst>
                    <a:path w="214" h="1210" extrusionOk="0">
                      <a:moveTo>
                        <a:pt x="166" y="0"/>
                      </a:moveTo>
                      <a:cubicBezTo>
                        <a:pt x="152" y="0"/>
                        <a:pt x="132" y="47"/>
                        <a:pt x="107" y="148"/>
                      </a:cubicBezTo>
                      <a:cubicBezTo>
                        <a:pt x="1" y="467"/>
                        <a:pt x="1" y="891"/>
                        <a:pt x="213" y="1210"/>
                      </a:cubicBezTo>
                      <a:cubicBezTo>
                        <a:pt x="213" y="482"/>
                        <a:pt x="21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5"/>
                <p:cNvSpPr/>
                <p:nvPr/>
              </p:nvSpPr>
              <p:spPr>
                <a:xfrm>
                  <a:off x="-2818741" y="3282984"/>
                  <a:ext cx="1539677" cy="490604"/>
                </a:xfrm>
                <a:custGeom>
                  <a:avLst/>
                  <a:gdLst/>
                  <a:ahLst/>
                  <a:cxnLst/>
                  <a:rect l="l" t="t" r="r" b="b"/>
                  <a:pathLst>
                    <a:path w="72712" h="23169" extrusionOk="0">
                      <a:moveTo>
                        <a:pt x="2336" y="1"/>
                      </a:moveTo>
                      <a:lnTo>
                        <a:pt x="2336" y="1"/>
                      </a:lnTo>
                      <a:cubicBezTo>
                        <a:pt x="2336" y="1"/>
                        <a:pt x="4459" y="6263"/>
                        <a:pt x="3185" y="7962"/>
                      </a:cubicBezTo>
                      <a:cubicBezTo>
                        <a:pt x="2650" y="8735"/>
                        <a:pt x="1981" y="9075"/>
                        <a:pt x="1422" y="9075"/>
                      </a:cubicBezTo>
                      <a:cubicBezTo>
                        <a:pt x="983" y="9075"/>
                        <a:pt x="612" y="8866"/>
                        <a:pt x="425" y="8492"/>
                      </a:cubicBezTo>
                      <a:cubicBezTo>
                        <a:pt x="425" y="9872"/>
                        <a:pt x="213" y="12101"/>
                        <a:pt x="1" y="14224"/>
                      </a:cubicBezTo>
                      <a:cubicBezTo>
                        <a:pt x="9436" y="21006"/>
                        <a:pt x="19068" y="23168"/>
                        <a:pt x="29042" y="23168"/>
                      </a:cubicBezTo>
                      <a:cubicBezTo>
                        <a:pt x="37021" y="23168"/>
                        <a:pt x="45220" y="21784"/>
                        <a:pt x="53711" y="20275"/>
                      </a:cubicBezTo>
                      <a:cubicBezTo>
                        <a:pt x="59703" y="19208"/>
                        <a:pt x="63854" y="16491"/>
                        <a:pt x="68470" y="16491"/>
                      </a:cubicBezTo>
                      <a:cubicBezTo>
                        <a:pt x="69825" y="16491"/>
                        <a:pt x="71219" y="16725"/>
                        <a:pt x="72712" y="17303"/>
                      </a:cubicBezTo>
                      <a:cubicBezTo>
                        <a:pt x="69846" y="13269"/>
                        <a:pt x="64751" y="6582"/>
                        <a:pt x="64751" y="6582"/>
                      </a:cubicBezTo>
                      <a:cubicBezTo>
                        <a:pt x="64751" y="6582"/>
                        <a:pt x="62097" y="9448"/>
                        <a:pt x="55091" y="10721"/>
                      </a:cubicBezTo>
                      <a:cubicBezTo>
                        <a:pt x="54651" y="10795"/>
                        <a:pt x="54193" y="10829"/>
                        <a:pt x="53720" y="10829"/>
                      </a:cubicBezTo>
                      <a:cubicBezTo>
                        <a:pt x="46677" y="10829"/>
                        <a:pt x="36516" y="3185"/>
                        <a:pt x="36516" y="3185"/>
                      </a:cubicBezTo>
                      <a:cubicBezTo>
                        <a:pt x="36516" y="3185"/>
                        <a:pt x="36303" y="5414"/>
                        <a:pt x="36091" y="7962"/>
                      </a:cubicBezTo>
                      <a:cubicBezTo>
                        <a:pt x="36037" y="8372"/>
                        <a:pt x="35864" y="8542"/>
                        <a:pt x="35613" y="8542"/>
                      </a:cubicBezTo>
                      <a:cubicBezTo>
                        <a:pt x="34369" y="8542"/>
                        <a:pt x="31208" y="4353"/>
                        <a:pt x="31208" y="4353"/>
                      </a:cubicBezTo>
                      <a:lnTo>
                        <a:pt x="31208" y="4353"/>
                      </a:lnTo>
                      <a:cubicBezTo>
                        <a:pt x="31208" y="4353"/>
                        <a:pt x="31951" y="6794"/>
                        <a:pt x="27918" y="9766"/>
                      </a:cubicBezTo>
                      <a:cubicBezTo>
                        <a:pt x="27488" y="10091"/>
                        <a:pt x="26957" y="10236"/>
                        <a:pt x="26351" y="10236"/>
                      </a:cubicBezTo>
                      <a:cubicBezTo>
                        <a:pt x="21422" y="10236"/>
                        <a:pt x="11571" y="638"/>
                        <a:pt x="11571" y="637"/>
                      </a:cubicBezTo>
                      <a:lnTo>
                        <a:pt x="11571" y="637"/>
                      </a:lnTo>
                      <a:cubicBezTo>
                        <a:pt x="11571" y="638"/>
                        <a:pt x="13906" y="5626"/>
                        <a:pt x="12420" y="7856"/>
                      </a:cubicBezTo>
                      <a:cubicBezTo>
                        <a:pt x="12259" y="8097"/>
                        <a:pt x="12024" y="8205"/>
                        <a:pt x="11731" y="8205"/>
                      </a:cubicBezTo>
                      <a:cubicBezTo>
                        <a:pt x="9317" y="8205"/>
                        <a:pt x="2999" y="853"/>
                        <a:pt x="2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5"/>
                <p:cNvSpPr/>
                <p:nvPr/>
              </p:nvSpPr>
              <p:spPr>
                <a:xfrm>
                  <a:off x="-1869000" y="31669"/>
                  <a:ext cx="2199278" cy="819345"/>
                </a:xfrm>
                <a:custGeom>
                  <a:avLst/>
                  <a:gdLst/>
                  <a:ahLst/>
                  <a:cxnLst/>
                  <a:rect l="l" t="t" r="r" b="b"/>
                  <a:pathLst>
                    <a:path w="103862" h="38694" extrusionOk="0">
                      <a:moveTo>
                        <a:pt x="31338" y="0"/>
                      </a:moveTo>
                      <a:cubicBezTo>
                        <a:pt x="1" y="0"/>
                        <a:pt x="39642" y="27336"/>
                        <a:pt x="39642" y="27336"/>
                      </a:cubicBezTo>
                      <a:lnTo>
                        <a:pt x="103862" y="38694"/>
                      </a:lnTo>
                      <a:lnTo>
                        <a:pt x="103862" y="38694"/>
                      </a:lnTo>
                      <a:cubicBezTo>
                        <a:pt x="103862" y="38694"/>
                        <a:pt x="67984" y="1542"/>
                        <a:pt x="33910" y="56"/>
                      </a:cubicBezTo>
                      <a:cubicBezTo>
                        <a:pt x="33004" y="19"/>
                        <a:pt x="32147" y="0"/>
                        <a:pt x="31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5"/>
                <p:cNvSpPr/>
                <p:nvPr/>
              </p:nvSpPr>
              <p:spPr>
                <a:xfrm>
                  <a:off x="-1470127" y="35099"/>
                  <a:ext cx="1800404" cy="815915"/>
                </a:xfrm>
                <a:custGeom>
                  <a:avLst/>
                  <a:gdLst/>
                  <a:ahLst/>
                  <a:cxnLst/>
                  <a:rect l="l" t="t" r="r" b="b"/>
                  <a:pathLst>
                    <a:path w="85025" h="38532" extrusionOk="0">
                      <a:moveTo>
                        <a:pt x="9448" y="0"/>
                      </a:moveTo>
                      <a:cubicBezTo>
                        <a:pt x="9129" y="0"/>
                        <a:pt x="8704" y="0"/>
                        <a:pt x="8386" y="106"/>
                      </a:cubicBezTo>
                      <a:lnTo>
                        <a:pt x="8280" y="106"/>
                      </a:lnTo>
                      <a:lnTo>
                        <a:pt x="7325" y="212"/>
                      </a:lnTo>
                      <a:lnTo>
                        <a:pt x="7112" y="212"/>
                      </a:lnTo>
                      <a:lnTo>
                        <a:pt x="6369" y="319"/>
                      </a:lnTo>
                      <a:lnTo>
                        <a:pt x="6157" y="319"/>
                      </a:lnTo>
                      <a:cubicBezTo>
                        <a:pt x="5945" y="425"/>
                        <a:pt x="5626" y="425"/>
                        <a:pt x="5414" y="531"/>
                      </a:cubicBezTo>
                      <a:lnTo>
                        <a:pt x="5308" y="531"/>
                      </a:lnTo>
                      <a:lnTo>
                        <a:pt x="4671" y="849"/>
                      </a:lnTo>
                      <a:lnTo>
                        <a:pt x="4565" y="849"/>
                      </a:lnTo>
                      <a:lnTo>
                        <a:pt x="3928" y="1062"/>
                      </a:lnTo>
                      <a:lnTo>
                        <a:pt x="3822" y="1062"/>
                      </a:lnTo>
                      <a:lnTo>
                        <a:pt x="3291" y="1274"/>
                      </a:lnTo>
                      <a:lnTo>
                        <a:pt x="3185" y="1274"/>
                      </a:lnTo>
                      <a:lnTo>
                        <a:pt x="2654" y="1486"/>
                      </a:lnTo>
                      <a:lnTo>
                        <a:pt x="2548" y="1486"/>
                      </a:lnTo>
                      <a:lnTo>
                        <a:pt x="2123" y="1805"/>
                      </a:lnTo>
                      <a:cubicBezTo>
                        <a:pt x="637" y="2866"/>
                        <a:pt x="0" y="4777"/>
                        <a:pt x="743" y="6581"/>
                      </a:cubicBezTo>
                      <a:cubicBezTo>
                        <a:pt x="743" y="6687"/>
                        <a:pt x="743" y="6900"/>
                        <a:pt x="850" y="7006"/>
                      </a:cubicBezTo>
                      <a:cubicBezTo>
                        <a:pt x="850" y="7218"/>
                        <a:pt x="956" y="7430"/>
                        <a:pt x="1062" y="7537"/>
                      </a:cubicBezTo>
                      <a:cubicBezTo>
                        <a:pt x="1062" y="7749"/>
                        <a:pt x="1168" y="7961"/>
                        <a:pt x="1274" y="8067"/>
                      </a:cubicBezTo>
                      <a:lnTo>
                        <a:pt x="1486" y="8598"/>
                      </a:lnTo>
                      <a:lnTo>
                        <a:pt x="1805" y="9235"/>
                      </a:lnTo>
                      <a:lnTo>
                        <a:pt x="2123" y="9766"/>
                      </a:lnTo>
                      <a:cubicBezTo>
                        <a:pt x="3822" y="12207"/>
                        <a:pt x="5732" y="14436"/>
                        <a:pt x="7855" y="16453"/>
                      </a:cubicBezTo>
                      <a:lnTo>
                        <a:pt x="8492" y="17090"/>
                      </a:lnTo>
                      <a:lnTo>
                        <a:pt x="9129" y="17621"/>
                      </a:lnTo>
                      <a:lnTo>
                        <a:pt x="9766" y="18151"/>
                      </a:lnTo>
                      <a:cubicBezTo>
                        <a:pt x="9978" y="18258"/>
                        <a:pt x="10191" y="18470"/>
                        <a:pt x="10403" y="18576"/>
                      </a:cubicBezTo>
                      <a:lnTo>
                        <a:pt x="10403" y="18682"/>
                      </a:lnTo>
                      <a:lnTo>
                        <a:pt x="11040" y="19213"/>
                      </a:lnTo>
                      <a:lnTo>
                        <a:pt x="11677" y="19744"/>
                      </a:lnTo>
                      <a:lnTo>
                        <a:pt x="12207" y="20274"/>
                      </a:lnTo>
                      <a:cubicBezTo>
                        <a:pt x="13906" y="21548"/>
                        <a:pt x="15498" y="22928"/>
                        <a:pt x="16878" y="23990"/>
                      </a:cubicBezTo>
                      <a:lnTo>
                        <a:pt x="17302" y="24308"/>
                      </a:lnTo>
                      <a:lnTo>
                        <a:pt x="17409" y="24308"/>
                      </a:lnTo>
                      <a:lnTo>
                        <a:pt x="17939" y="25157"/>
                      </a:lnTo>
                      <a:lnTo>
                        <a:pt x="18045" y="25157"/>
                      </a:lnTo>
                      <a:lnTo>
                        <a:pt x="18364" y="25476"/>
                      </a:lnTo>
                      <a:lnTo>
                        <a:pt x="18576" y="25582"/>
                      </a:lnTo>
                      <a:lnTo>
                        <a:pt x="18789" y="25688"/>
                      </a:lnTo>
                      <a:lnTo>
                        <a:pt x="18895" y="25794"/>
                      </a:lnTo>
                      <a:lnTo>
                        <a:pt x="19213" y="26006"/>
                      </a:lnTo>
                      <a:lnTo>
                        <a:pt x="19319" y="26112"/>
                      </a:lnTo>
                      <a:lnTo>
                        <a:pt x="19532" y="26325"/>
                      </a:lnTo>
                      <a:lnTo>
                        <a:pt x="19638" y="26325"/>
                      </a:lnTo>
                      <a:cubicBezTo>
                        <a:pt x="19744" y="26431"/>
                        <a:pt x="19744" y="26431"/>
                        <a:pt x="19850" y="26537"/>
                      </a:cubicBezTo>
                      <a:lnTo>
                        <a:pt x="19956" y="26643"/>
                      </a:lnTo>
                      <a:lnTo>
                        <a:pt x="20168" y="26749"/>
                      </a:lnTo>
                      <a:lnTo>
                        <a:pt x="20275" y="26749"/>
                      </a:lnTo>
                      <a:lnTo>
                        <a:pt x="20381" y="26856"/>
                      </a:lnTo>
                      <a:lnTo>
                        <a:pt x="20487" y="26962"/>
                      </a:lnTo>
                      <a:lnTo>
                        <a:pt x="20593" y="26962"/>
                      </a:lnTo>
                      <a:lnTo>
                        <a:pt x="20699" y="27068"/>
                      </a:lnTo>
                      <a:lnTo>
                        <a:pt x="21018" y="27068"/>
                      </a:lnTo>
                      <a:lnTo>
                        <a:pt x="22398" y="27492"/>
                      </a:lnTo>
                      <a:lnTo>
                        <a:pt x="23459" y="27599"/>
                      </a:lnTo>
                      <a:lnTo>
                        <a:pt x="23671" y="27599"/>
                      </a:lnTo>
                      <a:lnTo>
                        <a:pt x="85025" y="38532"/>
                      </a:lnTo>
                      <a:cubicBezTo>
                        <a:pt x="83857" y="38319"/>
                        <a:pt x="80991" y="34817"/>
                        <a:pt x="80036" y="33755"/>
                      </a:cubicBezTo>
                      <a:cubicBezTo>
                        <a:pt x="73242" y="27492"/>
                        <a:pt x="66024" y="21867"/>
                        <a:pt x="58382" y="16665"/>
                      </a:cubicBezTo>
                      <a:lnTo>
                        <a:pt x="58382" y="16665"/>
                      </a:lnTo>
                      <a:cubicBezTo>
                        <a:pt x="59788" y="20886"/>
                        <a:pt x="54235" y="22703"/>
                        <a:pt x="49554" y="22703"/>
                      </a:cubicBezTo>
                      <a:cubicBezTo>
                        <a:pt x="48937" y="22703"/>
                        <a:pt x="48336" y="22671"/>
                        <a:pt x="47767" y="22610"/>
                      </a:cubicBezTo>
                      <a:cubicBezTo>
                        <a:pt x="44795" y="22185"/>
                        <a:pt x="41929" y="21442"/>
                        <a:pt x="39169" y="20487"/>
                      </a:cubicBezTo>
                      <a:cubicBezTo>
                        <a:pt x="30996" y="17833"/>
                        <a:pt x="20911" y="13905"/>
                        <a:pt x="14543" y="7961"/>
                      </a:cubicBezTo>
                      <a:cubicBezTo>
                        <a:pt x="13800" y="7324"/>
                        <a:pt x="8811" y="0"/>
                        <a:pt x="9448"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5"/>
                <p:cNvSpPr/>
                <p:nvPr/>
              </p:nvSpPr>
              <p:spPr>
                <a:xfrm>
                  <a:off x="-2045536" y="480452"/>
                  <a:ext cx="2879292" cy="3152343"/>
                </a:xfrm>
                <a:custGeom>
                  <a:avLst/>
                  <a:gdLst/>
                  <a:ahLst/>
                  <a:cxnLst/>
                  <a:rect l="l" t="t" r="r" b="b"/>
                  <a:pathLst>
                    <a:path w="135976" h="148871" extrusionOk="0">
                      <a:moveTo>
                        <a:pt x="69010" y="0"/>
                      </a:moveTo>
                      <a:cubicBezTo>
                        <a:pt x="64594" y="0"/>
                        <a:pt x="60177" y="617"/>
                        <a:pt x="55940" y="1896"/>
                      </a:cubicBezTo>
                      <a:cubicBezTo>
                        <a:pt x="46599" y="4656"/>
                        <a:pt x="37577" y="11980"/>
                        <a:pt x="30146" y="17924"/>
                      </a:cubicBezTo>
                      <a:cubicBezTo>
                        <a:pt x="22928" y="23656"/>
                        <a:pt x="15180" y="29601"/>
                        <a:pt x="10297" y="37349"/>
                      </a:cubicBezTo>
                      <a:cubicBezTo>
                        <a:pt x="8068" y="40958"/>
                        <a:pt x="1168" y="49981"/>
                        <a:pt x="2867" y="54545"/>
                      </a:cubicBezTo>
                      <a:cubicBezTo>
                        <a:pt x="3822" y="56987"/>
                        <a:pt x="5732" y="58897"/>
                        <a:pt x="8174" y="59959"/>
                      </a:cubicBezTo>
                      <a:cubicBezTo>
                        <a:pt x="8174" y="59959"/>
                        <a:pt x="1" y="65372"/>
                        <a:pt x="10615" y="75881"/>
                      </a:cubicBezTo>
                      <a:lnTo>
                        <a:pt x="17939" y="81401"/>
                      </a:lnTo>
                      <a:cubicBezTo>
                        <a:pt x="17939" y="81401"/>
                        <a:pt x="4883" y="94669"/>
                        <a:pt x="8174" y="96580"/>
                      </a:cubicBezTo>
                      <a:cubicBezTo>
                        <a:pt x="9772" y="97456"/>
                        <a:pt x="12397" y="97682"/>
                        <a:pt x="14674" y="97682"/>
                      </a:cubicBezTo>
                      <a:cubicBezTo>
                        <a:pt x="17086" y="97682"/>
                        <a:pt x="19107" y="97429"/>
                        <a:pt x="19107" y="97429"/>
                      </a:cubicBezTo>
                      <a:lnTo>
                        <a:pt x="19107" y="97429"/>
                      </a:lnTo>
                      <a:cubicBezTo>
                        <a:pt x="18258" y="100613"/>
                        <a:pt x="16878" y="104965"/>
                        <a:pt x="17515" y="108256"/>
                      </a:cubicBezTo>
                      <a:cubicBezTo>
                        <a:pt x="18175" y="111556"/>
                        <a:pt x="19539" y="112428"/>
                        <a:pt x="21351" y="112428"/>
                      </a:cubicBezTo>
                      <a:cubicBezTo>
                        <a:pt x="23329" y="112428"/>
                        <a:pt x="25840" y="111390"/>
                        <a:pt x="28554" y="111334"/>
                      </a:cubicBezTo>
                      <a:cubicBezTo>
                        <a:pt x="28987" y="111330"/>
                        <a:pt x="29418" y="111328"/>
                        <a:pt x="29846" y="111328"/>
                      </a:cubicBezTo>
                      <a:cubicBezTo>
                        <a:pt x="39812" y="111328"/>
                        <a:pt x="48498" y="112622"/>
                        <a:pt x="55622" y="120357"/>
                      </a:cubicBezTo>
                      <a:cubicBezTo>
                        <a:pt x="59762" y="124815"/>
                        <a:pt x="62203" y="130653"/>
                        <a:pt x="66024" y="135324"/>
                      </a:cubicBezTo>
                      <a:cubicBezTo>
                        <a:pt x="71129" y="141746"/>
                        <a:pt x="75787" y="148871"/>
                        <a:pt x="83218" y="148871"/>
                      </a:cubicBezTo>
                      <a:cubicBezTo>
                        <a:pt x="85367" y="148871"/>
                        <a:pt x="87748" y="148275"/>
                        <a:pt x="90438" y="146894"/>
                      </a:cubicBezTo>
                      <a:cubicBezTo>
                        <a:pt x="93835" y="144983"/>
                        <a:pt x="96807" y="142329"/>
                        <a:pt x="98930" y="138933"/>
                      </a:cubicBezTo>
                      <a:cubicBezTo>
                        <a:pt x="99779" y="137659"/>
                        <a:pt x="103495" y="128530"/>
                        <a:pt x="104344" y="128318"/>
                      </a:cubicBezTo>
                      <a:cubicBezTo>
                        <a:pt x="109227" y="127044"/>
                        <a:pt x="113048" y="123223"/>
                        <a:pt x="114322" y="118340"/>
                      </a:cubicBezTo>
                      <a:cubicBezTo>
                        <a:pt x="116551" y="109955"/>
                        <a:pt x="113579" y="97111"/>
                        <a:pt x="113579" y="97111"/>
                      </a:cubicBezTo>
                      <a:lnTo>
                        <a:pt x="113579" y="97111"/>
                      </a:lnTo>
                      <a:cubicBezTo>
                        <a:pt x="113579" y="97111"/>
                        <a:pt x="115620" y="99958"/>
                        <a:pt x="117410" y="99958"/>
                      </a:cubicBezTo>
                      <a:cubicBezTo>
                        <a:pt x="118136" y="99958"/>
                        <a:pt x="118821" y="99489"/>
                        <a:pt x="119311" y="98172"/>
                      </a:cubicBezTo>
                      <a:cubicBezTo>
                        <a:pt x="121115" y="93608"/>
                        <a:pt x="112411" y="84904"/>
                        <a:pt x="112411" y="84904"/>
                      </a:cubicBezTo>
                      <a:cubicBezTo>
                        <a:pt x="112411" y="84904"/>
                        <a:pt x="124618" y="83842"/>
                        <a:pt x="131305" y="73970"/>
                      </a:cubicBezTo>
                      <a:cubicBezTo>
                        <a:pt x="135976" y="67177"/>
                        <a:pt x="134384" y="64523"/>
                        <a:pt x="128439" y="59853"/>
                      </a:cubicBezTo>
                      <a:lnTo>
                        <a:pt x="128439" y="59853"/>
                      </a:lnTo>
                      <a:cubicBezTo>
                        <a:pt x="129359" y="60025"/>
                        <a:pt x="131494" y="60727"/>
                        <a:pt x="133139" y="60727"/>
                      </a:cubicBezTo>
                      <a:cubicBezTo>
                        <a:pt x="134531" y="60727"/>
                        <a:pt x="135573" y="60224"/>
                        <a:pt x="135233" y="58473"/>
                      </a:cubicBezTo>
                      <a:cubicBezTo>
                        <a:pt x="133747" y="50087"/>
                        <a:pt x="128970" y="41277"/>
                        <a:pt x="124724" y="34165"/>
                      </a:cubicBezTo>
                      <a:cubicBezTo>
                        <a:pt x="122601" y="30874"/>
                        <a:pt x="119948" y="28008"/>
                        <a:pt x="116869" y="25779"/>
                      </a:cubicBezTo>
                      <a:cubicBezTo>
                        <a:pt x="116020" y="25036"/>
                        <a:pt x="115065" y="24293"/>
                        <a:pt x="114109" y="23550"/>
                      </a:cubicBezTo>
                      <a:cubicBezTo>
                        <a:pt x="109333" y="19517"/>
                        <a:pt x="105193" y="14634"/>
                        <a:pt x="99886" y="11343"/>
                      </a:cubicBezTo>
                      <a:cubicBezTo>
                        <a:pt x="92031" y="6460"/>
                        <a:pt x="82796" y="1047"/>
                        <a:pt x="73349" y="198"/>
                      </a:cubicBezTo>
                      <a:cubicBezTo>
                        <a:pt x="71907" y="67"/>
                        <a:pt x="70459" y="0"/>
                        <a:pt x="69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5"/>
                <p:cNvSpPr/>
                <p:nvPr/>
              </p:nvSpPr>
              <p:spPr>
                <a:xfrm>
                  <a:off x="-1993848" y="1185897"/>
                  <a:ext cx="2488211" cy="2444950"/>
                </a:xfrm>
                <a:custGeom>
                  <a:avLst/>
                  <a:gdLst/>
                  <a:ahLst/>
                  <a:cxnLst/>
                  <a:rect l="l" t="t" r="r" b="b"/>
                  <a:pathLst>
                    <a:path w="117507" h="115464" extrusionOk="0">
                      <a:moveTo>
                        <a:pt x="10828" y="1"/>
                      </a:moveTo>
                      <a:lnTo>
                        <a:pt x="10828" y="1"/>
                      </a:lnTo>
                      <a:cubicBezTo>
                        <a:pt x="9767" y="1275"/>
                        <a:pt x="8705" y="2654"/>
                        <a:pt x="7856" y="4034"/>
                      </a:cubicBezTo>
                      <a:cubicBezTo>
                        <a:pt x="7325" y="4990"/>
                        <a:pt x="6582" y="6157"/>
                        <a:pt x="5627" y="7537"/>
                      </a:cubicBezTo>
                      <a:cubicBezTo>
                        <a:pt x="3822" y="10509"/>
                        <a:pt x="2018" y="13588"/>
                        <a:pt x="850" y="16241"/>
                      </a:cubicBezTo>
                      <a:cubicBezTo>
                        <a:pt x="107" y="17834"/>
                        <a:pt x="1" y="19532"/>
                        <a:pt x="426" y="21230"/>
                      </a:cubicBezTo>
                      <a:cubicBezTo>
                        <a:pt x="1169" y="23141"/>
                        <a:pt x="2548" y="24733"/>
                        <a:pt x="4247" y="25901"/>
                      </a:cubicBezTo>
                      <a:cubicBezTo>
                        <a:pt x="4778" y="26007"/>
                        <a:pt x="5308" y="26113"/>
                        <a:pt x="5839" y="26113"/>
                      </a:cubicBezTo>
                      <a:cubicBezTo>
                        <a:pt x="5733" y="26219"/>
                        <a:pt x="5521" y="26432"/>
                        <a:pt x="5414" y="26538"/>
                      </a:cubicBezTo>
                      <a:lnTo>
                        <a:pt x="5733" y="26644"/>
                      </a:lnTo>
                      <a:cubicBezTo>
                        <a:pt x="4459" y="27599"/>
                        <a:pt x="3504" y="28873"/>
                        <a:pt x="3079" y="30359"/>
                      </a:cubicBezTo>
                      <a:cubicBezTo>
                        <a:pt x="2442" y="33013"/>
                        <a:pt x="3185" y="37046"/>
                        <a:pt x="8387" y="42141"/>
                      </a:cubicBezTo>
                      <a:lnTo>
                        <a:pt x="15605" y="47661"/>
                      </a:lnTo>
                      <a:lnTo>
                        <a:pt x="15286" y="47980"/>
                      </a:lnTo>
                      <a:lnTo>
                        <a:pt x="15498" y="48192"/>
                      </a:lnTo>
                      <a:cubicBezTo>
                        <a:pt x="15498" y="48192"/>
                        <a:pt x="6901" y="57002"/>
                        <a:pt x="5414" y="61248"/>
                      </a:cubicBezTo>
                      <a:cubicBezTo>
                        <a:pt x="5308" y="61991"/>
                        <a:pt x="5414" y="62522"/>
                        <a:pt x="5839" y="62734"/>
                      </a:cubicBezTo>
                      <a:cubicBezTo>
                        <a:pt x="7534" y="63664"/>
                        <a:pt x="10412" y="63889"/>
                        <a:pt x="12805" y="63889"/>
                      </a:cubicBezTo>
                      <a:cubicBezTo>
                        <a:pt x="15057" y="63889"/>
                        <a:pt x="16878" y="63689"/>
                        <a:pt x="16878" y="63689"/>
                      </a:cubicBezTo>
                      <a:lnTo>
                        <a:pt x="16878" y="63689"/>
                      </a:lnTo>
                      <a:cubicBezTo>
                        <a:pt x="16878" y="63689"/>
                        <a:pt x="16878" y="63796"/>
                        <a:pt x="16666" y="64114"/>
                      </a:cubicBezTo>
                      <a:cubicBezTo>
                        <a:pt x="16135" y="66131"/>
                        <a:pt x="14437" y="73137"/>
                        <a:pt x="15605" y="76746"/>
                      </a:cubicBezTo>
                      <a:cubicBezTo>
                        <a:pt x="15817" y="77276"/>
                        <a:pt x="16242" y="77913"/>
                        <a:pt x="16666" y="78338"/>
                      </a:cubicBezTo>
                      <a:cubicBezTo>
                        <a:pt x="16878" y="78550"/>
                        <a:pt x="17091" y="78656"/>
                        <a:pt x="17409" y="78656"/>
                      </a:cubicBezTo>
                      <a:cubicBezTo>
                        <a:pt x="18159" y="78848"/>
                        <a:pt x="18834" y="78928"/>
                        <a:pt x="19438" y="78928"/>
                      </a:cubicBezTo>
                      <a:cubicBezTo>
                        <a:pt x="22517" y="78928"/>
                        <a:pt x="23778" y="76852"/>
                        <a:pt x="23778" y="76852"/>
                      </a:cubicBezTo>
                      <a:cubicBezTo>
                        <a:pt x="23778" y="76852"/>
                        <a:pt x="24098" y="76779"/>
                        <a:pt x="24739" y="76779"/>
                      </a:cubicBezTo>
                      <a:cubicBezTo>
                        <a:pt x="25828" y="76779"/>
                        <a:pt x="27843" y="76989"/>
                        <a:pt x="30784" y="78125"/>
                      </a:cubicBezTo>
                      <a:cubicBezTo>
                        <a:pt x="39382" y="78338"/>
                        <a:pt x="46812" y="80142"/>
                        <a:pt x="53181" y="87042"/>
                      </a:cubicBezTo>
                      <a:cubicBezTo>
                        <a:pt x="57427" y="91500"/>
                        <a:pt x="59762" y="97338"/>
                        <a:pt x="63583" y="102009"/>
                      </a:cubicBezTo>
                      <a:cubicBezTo>
                        <a:pt x="68254" y="107847"/>
                        <a:pt x="72500" y="114216"/>
                        <a:pt x="78763" y="115383"/>
                      </a:cubicBezTo>
                      <a:cubicBezTo>
                        <a:pt x="79075" y="115418"/>
                        <a:pt x="79571" y="115464"/>
                        <a:pt x="80216" y="115464"/>
                      </a:cubicBezTo>
                      <a:cubicBezTo>
                        <a:pt x="83525" y="115464"/>
                        <a:pt x="90766" y="114257"/>
                        <a:pt x="97338" y="104132"/>
                      </a:cubicBezTo>
                      <a:cubicBezTo>
                        <a:pt x="98718" y="101266"/>
                        <a:pt x="101160" y="95640"/>
                        <a:pt x="101903" y="95109"/>
                      </a:cubicBezTo>
                      <a:cubicBezTo>
                        <a:pt x="102009" y="94897"/>
                        <a:pt x="102115" y="94791"/>
                        <a:pt x="102115" y="94578"/>
                      </a:cubicBezTo>
                      <a:cubicBezTo>
                        <a:pt x="106998" y="93305"/>
                        <a:pt x="110713" y="89483"/>
                        <a:pt x="111987" y="84707"/>
                      </a:cubicBezTo>
                      <a:cubicBezTo>
                        <a:pt x="114110" y="76321"/>
                        <a:pt x="111138" y="63903"/>
                        <a:pt x="111138" y="63902"/>
                      </a:cubicBezTo>
                      <a:lnTo>
                        <a:pt x="111138" y="63902"/>
                      </a:lnTo>
                      <a:cubicBezTo>
                        <a:pt x="111138" y="63902"/>
                        <a:pt x="111244" y="64114"/>
                        <a:pt x="111456" y="64326"/>
                      </a:cubicBezTo>
                      <a:cubicBezTo>
                        <a:pt x="111350" y="63690"/>
                        <a:pt x="111350" y="63371"/>
                        <a:pt x="111350" y="63371"/>
                      </a:cubicBezTo>
                      <a:lnTo>
                        <a:pt x="111350" y="63371"/>
                      </a:lnTo>
                      <a:cubicBezTo>
                        <a:pt x="111350" y="63371"/>
                        <a:pt x="113392" y="66218"/>
                        <a:pt x="115181" y="66218"/>
                      </a:cubicBezTo>
                      <a:cubicBezTo>
                        <a:pt x="115907" y="66218"/>
                        <a:pt x="116592" y="65750"/>
                        <a:pt x="117082" y="64432"/>
                      </a:cubicBezTo>
                      <a:cubicBezTo>
                        <a:pt x="117507" y="62203"/>
                        <a:pt x="116127" y="59443"/>
                        <a:pt x="114322" y="56896"/>
                      </a:cubicBezTo>
                      <a:lnTo>
                        <a:pt x="114322" y="56896"/>
                      </a:lnTo>
                      <a:cubicBezTo>
                        <a:pt x="114428" y="57214"/>
                        <a:pt x="114322" y="57533"/>
                        <a:pt x="114216" y="57851"/>
                      </a:cubicBezTo>
                      <a:cubicBezTo>
                        <a:pt x="113803" y="58944"/>
                        <a:pt x="113143" y="59338"/>
                        <a:pt x="112406" y="59338"/>
                      </a:cubicBezTo>
                      <a:cubicBezTo>
                        <a:pt x="110493" y="59338"/>
                        <a:pt x="108060" y="56684"/>
                        <a:pt x="108059" y="56684"/>
                      </a:cubicBezTo>
                      <a:lnTo>
                        <a:pt x="108059" y="56684"/>
                      </a:lnTo>
                      <a:cubicBezTo>
                        <a:pt x="108060" y="56685"/>
                        <a:pt x="111244" y="78232"/>
                        <a:pt x="108378" y="81841"/>
                      </a:cubicBezTo>
                      <a:cubicBezTo>
                        <a:pt x="107816" y="82544"/>
                        <a:pt x="107227" y="82828"/>
                        <a:pt x="106641" y="82828"/>
                      </a:cubicBezTo>
                      <a:cubicBezTo>
                        <a:pt x="104133" y="82828"/>
                        <a:pt x="101691" y="77595"/>
                        <a:pt x="101691" y="77595"/>
                      </a:cubicBezTo>
                      <a:cubicBezTo>
                        <a:pt x="101691" y="77595"/>
                        <a:pt x="98082" y="97338"/>
                        <a:pt x="89484" y="102115"/>
                      </a:cubicBezTo>
                      <a:cubicBezTo>
                        <a:pt x="88548" y="102640"/>
                        <a:pt x="87779" y="102874"/>
                        <a:pt x="87152" y="102874"/>
                      </a:cubicBezTo>
                      <a:cubicBezTo>
                        <a:pt x="81945" y="102874"/>
                        <a:pt x="86511" y="86724"/>
                        <a:pt x="86511" y="86723"/>
                      </a:cubicBezTo>
                      <a:lnTo>
                        <a:pt x="86511" y="86723"/>
                      </a:lnTo>
                      <a:cubicBezTo>
                        <a:pt x="86512" y="86723"/>
                        <a:pt x="87118" y="86957"/>
                        <a:pt x="87913" y="86957"/>
                      </a:cubicBezTo>
                      <a:cubicBezTo>
                        <a:pt x="89629" y="86957"/>
                        <a:pt x="92226" y="85867"/>
                        <a:pt x="91500" y="78975"/>
                      </a:cubicBezTo>
                      <a:lnTo>
                        <a:pt x="91500" y="78975"/>
                      </a:lnTo>
                      <a:cubicBezTo>
                        <a:pt x="91500" y="78975"/>
                        <a:pt x="90848" y="83005"/>
                        <a:pt x="88260" y="83005"/>
                      </a:cubicBezTo>
                      <a:cubicBezTo>
                        <a:pt x="87384" y="83005"/>
                        <a:pt x="86287" y="82544"/>
                        <a:pt x="84919" y="81310"/>
                      </a:cubicBezTo>
                      <a:lnTo>
                        <a:pt x="84919" y="81310"/>
                      </a:lnTo>
                      <a:cubicBezTo>
                        <a:pt x="84919" y="81310"/>
                        <a:pt x="86617" y="90969"/>
                        <a:pt x="79930" y="92774"/>
                      </a:cubicBezTo>
                      <a:cubicBezTo>
                        <a:pt x="79329" y="92948"/>
                        <a:pt x="78676" y="93032"/>
                        <a:pt x="77982" y="93032"/>
                      </a:cubicBezTo>
                      <a:cubicBezTo>
                        <a:pt x="71080" y="93032"/>
                        <a:pt x="60097" y="84799"/>
                        <a:pt x="54985" y="76215"/>
                      </a:cubicBezTo>
                      <a:cubicBezTo>
                        <a:pt x="49360" y="66874"/>
                        <a:pt x="48617" y="60293"/>
                        <a:pt x="48617" y="60293"/>
                      </a:cubicBezTo>
                      <a:lnTo>
                        <a:pt x="48617" y="60293"/>
                      </a:lnTo>
                      <a:cubicBezTo>
                        <a:pt x="48617" y="60293"/>
                        <a:pt x="50504" y="60721"/>
                        <a:pt x="53217" y="60721"/>
                      </a:cubicBezTo>
                      <a:cubicBezTo>
                        <a:pt x="56541" y="60721"/>
                        <a:pt x="61106" y="60078"/>
                        <a:pt x="64963" y="57214"/>
                      </a:cubicBezTo>
                      <a:lnTo>
                        <a:pt x="64645" y="55304"/>
                      </a:lnTo>
                      <a:cubicBezTo>
                        <a:pt x="61765" y="56574"/>
                        <a:pt x="58682" y="57236"/>
                        <a:pt x="55559" y="57236"/>
                      </a:cubicBezTo>
                      <a:cubicBezTo>
                        <a:pt x="54768" y="57236"/>
                        <a:pt x="53974" y="57194"/>
                        <a:pt x="53181" y="57108"/>
                      </a:cubicBezTo>
                      <a:cubicBezTo>
                        <a:pt x="46918" y="56365"/>
                        <a:pt x="37896" y="47236"/>
                        <a:pt x="37896" y="47236"/>
                      </a:cubicBezTo>
                      <a:lnTo>
                        <a:pt x="38851" y="41292"/>
                      </a:lnTo>
                      <a:lnTo>
                        <a:pt x="38851" y="41292"/>
                      </a:lnTo>
                      <a:cubicBezTo>
                        <a:pt x="38851" y="41292"/>
                        <a:pt x="35413" y="43561"/>
                        <a:pt x="32798" y="43561"/>
                      </a:cubicBezTo>
                      <a:cubicBezTo>
                        <a:pt x="32164" y="43561"/>
                        <a:pt x="31579" y="43428"/>
                        <a:pt x="31102" y="43097"/>
                      </a:cubicBezTo>
                      <a:cubicBezTo>
                        <a:pt x="28555" y="41505"/>
                        <a:pt x="30678" y="37683"/>
                        <a:pt x="30678" y="37683"/>
                      </a:cubicBezTo>
                      <a:lnTo>
                        <a:pt x="30678" y="37683"/>
                      </a:lnTo>
                      <a:cubicBezTo>
                        <a:pt x="30678" y="37683"/>
                        <a:pt x="30504" y="37690"/>
                        <a:pt x="30202" y="37690"/>
                      </a:cubicBezTo>
                      <a:cubicBezTo>
                        <a:pt x="28388" y="37690"/>
                        <a:pt x="21928" y="37456"/>
                        <a:pt x="20381" y="34180"/>
                      </a:cubicBezTo>
                      <a:cubicBezTo>
                        <a:pt x="19426" y="31951"/>
                        <a:pt x="19638" y="29298"/>
                        <a:pt x="21018" y="27175"/>
                      </a:cubicBezTo>
                      <a:lnTo>
                        <a:pt x="21018" y="27175"/>
                      </a:lnTo>
                      <a:cubicBezTo>
                        <a:pt x="21018" y="27175"/>
                        <a:pt x="18374" y="27774"/>
                        <a:pt x="15890" y="27774"/>
                      </a:cubicBezTo>
                      <a:cubicBezTo>
                        <a:pt x="14063" y="27774"/>
                        <a:pt x="12323" y="27450"/>
                        <a:pt x="11783" y="26325"/>
                      </a:cubicBezTo>
                      <a:cubicBezTo>
                        <a:pt x="10616" y="23672"/>
                        <a:pt x="17515" y="16136"/>
                        <a:pt x="17515" y="16135"/>
                      </a:cubicBezTo>
                      <a:lnTo>
                        <a:pt x="17515" y="16135"/>
                      </a:lnTo>
                      <a:cubicBezTo>
                        <a:pt x="17515" y="16135"/>
                        <a:pt x="11698" y="18403"/>
                        <a:pt x="7825" y="18403"/>
                      </a:cubicBezTo>
                      <a:cubicBezTo>
                        <a:pt x="6014" y="18403"/>
                        <a:pt x="4628" y="17907"/>
                        <a:pt x="4459" y="16454"/>
                      </a:cubicBezTo>
                      <a:cubicBezTo>
                        <a:pt x="4247" y="13269"/>
                        <a:pt x="8174" y="5096"/>
                        <a:pt x="10828" y="1"/>
                      </a:cubicBezTo>
                      <a:close/>
                    </a:path>
                  </a:pathLst>
                </a:custGeom>
                <a:solidFill>
                  <a:srgbClr val="FFB469">
                    <a:alpha val="44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1871" name="Google Shape;1871;p35"/>
                <p:cNvSpPr/>
                <p:nvPr/>
              </p:nvSpPr>
              <p:spPr>
                <a:xfrm>
                  <a:off x="-4647" y="1590488"/>
                  <a:ext cx="836158" cy="710993"/>
                </a:xfrm>
                <a:custGeom>
                  <a:avLst/>
                  <a:gdLst/>
                  <a:ahLst/>
                  <a:cxnLst/>
                  <a:rect l="l" t="t" r="r" b="b"/>
                  <a:pathLst>
                    <a:path w="39488" h="33577" extrusionOk="0">
                      <a:moveTo>
                        <a:pt x="36940" y="0"/>
                      </a:moveTo>
                      <a:cubicBezTo>
                        <a:pt x="36516" y="1274"/>
                        <a:pt x="35454" y="2123"/>
                        <a:pt x="34287" y="2336"/>
                      </a:cubicBezTo>
                      <a:cubicBezTo>
                        <a:pt x="32110" y="2601"/>
                        <a:pt x="29961" y="2734"/>
                        <a:pt x="27825" y="2734"/>
                      </a:cubicBezTo>
                      <a:cubicBezTo>
                        <a:pt x="25689" y="2734"/>
                        <a:pt x="23566" y="2601"/>
                        <a:pt x="21443" y="2336"/>
                      </a:cubicBezTo>
                      <a:lnTo>
                        <a:pt x="21443" y="2336"/>
                      </a:lnTo>
                      <a:cubicBezTo>
                        <a:pt x="21443" y="2336"/>
                        <a:pt x="24309" y="5945"/>
                        <a:pt x="27068" y="6794"/>
                      </a:cubicBezTo>
                      <a:cubicBezTo>
                        <a:pt x="29828" y="7643"/>
                        <a:pt x="34287" y="9872"/>
                        <a:pt x="34074" y="10721"/>
                      </a:cubicBezTo>
                      <a:cubicBezTo>
                        <a:pt x="33906" y="11227"/>
                        <a:pt x="30851" y="11346"/>
                        <a:pt x="28014" y="11346"/>
                      </a:cubicBezTo>
                      <a:cubicBezTo>
                        <a:pt x="25492" y="11346"/>
                        <a:pt x="23141" y="11252"/>
                        <a:pt x="23141" y="11252"/>
                      </a:cubicBezTo>
                      <a:lnTo>
                        <a:pt x="23141" y="11252"/>
                      </a:lnTo>
                      <a:cubicBezTo>
                        <a:pt x="23141" y="11252"/>
                        <a:pt x="33119" y="13163"/>
                        <a:pt x="26962" y="19744"/>
                      </a:cubicBezTo>
                      <a:cubicBezTo>
                        <a:pt x="19107" y="28342"/>
                        <a:pt x="1" y="30995"/>
                        <a:pt x="1" y="30995"/>
                      </a:cubicBezTo>
                      <a:cubicBezTo>
                        <a:pt x="1" y="30995"/>
                        <a:pt x="4581" y="33577"/>
                        <a:pt x="9610" y="33577"/>
                      </a:cubicBezTo>
                      <a:cubicBezTo>
                        <a:pt x="10259" y="33577"/>
                        <a:pt x="10916" y="33534"/>
                        <a:pt x="11571" y="33437"/>
                      </a:cubicBezTo>
                      <a:cubicBezTo>
                        <a:pt x="13694" y="33225"/>
                        <a:pt x="28979" y="30571"/>
                        <a:pt x="34923" y="21761"/>
                      </a:cubicBezTo>
                      <a:cubicBezTo>
                        <a:pt x="39488" y="14967"/>
                        <a:pt x="38002" y="12313"/>
                        <a:pt x="31951" y="7643"/>
                      </a:cubicBezTo>
                      <a:lnTo>
                        <a:pt x="31951" y="7643"/>
                      </a:lnTo>
                      <a:cubicBezTo>
                        <a:pt x="32917" y="7813"/>
                        <a:pt x="35038" y="8501"/>
                        <a:pt x="36688" y="8501"/>
                      </a:cubicBezTo>
                      <a:cubicBezTo>
                        <a:pt x="38120" y="8501"/>
                        <a:pt x="39196" y="7982"/>
                        <a:pt x="38851" y="6157"/>
                      </a:cubicBezTo>
                      <a:cubicBezTo>
                        <a:pt x="38320" y="4034"/>
                        <a:pt x="37683" y="2017"/>
                        <a:pt x="3694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5"/>
                <p:cNvSpPr/>
                <p:nvPr/>
              </p:nvSpPr>
              <p:spPr>
                <a:xfrm>
                  <a:off x="-1128489" y="2289114"/>
                  <a:ext cx="472033" cy="139014"/>
                </a:xfrm>
                <a:custGeom>
                  <a:avLst/>
                  <a:gdLst/>
                  <a:ahLst/>
                  <a:cxnLst/>
                  <a:rect l="l" t="t" r="r" b="b"/>
                  <a:pathLst>
                    <a:path w="22292" h="6565" extrusionOk="0">
                      <a:moveTo>
                        <a:pt x="259" y="0"/>
                      </a:moveTo>
                      <a:cubicBezTo>
                        <a:pt x="235" y="0"/>
                        <a:pt x="220" y="6"/>
                        <a:pt x="213" y="19"/>
                      </a:cubicBezTo>
                      <a:cubicBezTo>
                        <a:pt x="1" y="232"/>
                        <a:pt x="2336" y="2142"/>
                        <a:pt x="4990" y="3628"/>
                      </a:cubicBezTo>
                      <a:cubicBezTo>
                        <a:pt x="6157" y="4371"/>
                        <a:pt x="7431" y="4902"/>
                        <a:pt x="8705" y="5433"/>
                      </a:cubicBezTo>
                      <a:cubicBezTo>
                        <a:pt x="9236" y="5645"/>
                        <a:pt x="9766" y="5751"/>
                        <a:pt x="10085" y="5857"/>
                      </a:cubicBezTo>
                      <a:lnTo>
                        <a:pt x="10616" y="6070"/>
                      </a:lnTo>
                      <a:lnTo>
                        <a:pt x="12420" y="6388"/>
                      </a:lnTo>
                      <a:cubicBezTo>
                        <a:pt x="13291" y="6513"/>
                        <a:pt x="14125" y="6564"/>
                        <a:pt x="14944" y="6564"/>
                      </a:cubicBezTo>
                      <a:cubicBezTo>
                        <a:pt x="15523" y="6564"/>
                        <a:pt x="16094" y="6538"/>
                        <a:pt x="16666" y="6494"/>
                      </a:cubicBezTo>
                      <a:cubicBezTo>
                        <a:pt x="18046" y="6388"/>
                        <a:pt x="19426" y="5964"/>
                        <a:pt x="20700" y="5327"/>
                      </a:cubicBezTo>
                      <a:cubicBezTo>
                        <a:pt x="21761" y="4902"/>
                        <a:pt x="22292" y="4371"/>
                        <a:pt x="22292" y="4265"/>
                      </a:cubicBezTo>
                      <a:cubicBezTo>
                        <a:pt x="22273" y="4246"/>
                        <a:pt x="22238" y="4238"/>
                        <a:pt x="22186" y="4238"/>
                      </a:cubicBezTo>
                      <a:cubicBezTo>
                        <a:pt x="21947" y="4238"/>
                        <a:pt x="21361" y="4428"/>
                        <a:pt x="20487" y="4690"/>
                      </a:cubicBezTo>
                      <a:cubicBezTo>
                        <a:pt x="19214" y="5008"/>
                        <a:pt x="17940" y="5221"/>
                        <a:pt x="16560" y="5221"/>
                      </a:cubicBezTo>
                      <a:cubicBezTo>
                        <a:pt x="15286" y="5221"/>
                        <a:pt x="14012" y="5008"/>
                        <a:pt x="12739" y="4796"/>
                      </a:cubicBezTo>
                      <a:cubicBezTo>
                        <a:pt x="12208" y="4690"/>
                        <a:pt x="11783" y="4477"/>
                        <a:pt x="11465" y="4477"/>
                      </a:cubicBezTo>
                      <a:lnTo>
                        <a:pt x="11040" y="4265"/>
                      </a:lnTo>
                      <a:lnTo>
                        <a:pt x="10509" y="4159"/>
                      </a:lnTo>
                      <a:cubicBezTo>
                        <a:pt x="10297" y="4159"/>
                        <a:pt x="9766" y="4053"/>
                        <a:pt x="9342" y="3841"/>
                      </a:cubicBezTo>
                      <a:cubicBezTo>
                        <a:pt x="8068" y="3522"/>
                        <a:pt x="6794" y="3098"/>
                        <a:pt x="5521" y="2567"/>
                      </a:cubicBezTo>
                      <a:cubicBezTo>
                        <a:pt x="3029" y="1471"/>
                        <a:pt x="631" y="0"/>
                        <a:pt x="259" y="0"/>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5"/>
                <p:cNvSpPr/>
                <p:nvPr/>
              </p:nvSpPr>
              <p:spPr>
                <a:xfrm>
                  <a:off x="-1953382" y="1675886"/>
                  <a:ext cx="429323" cy="564398"/>
                </a:xfrm>
                <a:custGeom>
                  <a:avLst/>
                  <a:gdLst/>
                  <a:ahLst/>
                  <a:cxnLst/>
                  <a:rect l="l" t="t" r="r" b="b"/>
                  <a:pathLst>
                    <a:path w="20275" h="26654" extrusionOk="0">
                      <a:moveTo>
                        <a:pt x="7749" y="1"/>
                      </a:moveTo>
                      <a:lnTo>
                        <a:pt x="7749" y="1"/>
                      </a:lnTo>
                      <a:cubicBezTo>
                        <a:pt x="6688" y="319"/>
                        <a:pt x="5733" y="850"/>
                        <a:pt x="4990" y="1487"/>
                      </a:cubicBezTo>
                      <a:cubicBezTo>
                        <a:pt x="2973" y="2867"/>
                        <a:pt x="1487" y="4778"/>
                        <a:pt x="531" y="7007"/>
                      </a:cubicBezTo>
                      <a:cubicBezTo>
                        <a:pt x="107" y="8280"/>
                        <a:pt x="1" y="9660"/>
                        <a:pt x="213" y="10934"/>
                      </a:cubicBezTo>
                      <a:cubicBezTo>
                        <a:pt x="531" y="12102"/>
                        <a:pt x="956" y="13163"/>
                        <a:pt x="1487" y="14225"/>
                      </a:cubicBezTo>
                      <a:cubicBezTo>
                        <a:pt x="2017" y="15074"/>
                        <a:pt x="2548" y="16029"/>
                        <a:pt x="3185" y="16878"/>
                      </a:cubicBezTo>
                      <a:cubicBezTo>
                        <a:pt x="3822" y="17728"/>
                        <a:pt x="4565" y="18471"/>
                        <a:pt x="5308" y="19320"/>
                      </a:cubicBezTo>
                      <a:cubicBezTo>
                        <a:pt x="6900" y="21018"/>
                        <a:pt x="8705" y="22504"/>
                        <a:pt x="10722" y="23778"/>
                      </a:cubicBezTo>
                      <a:cubicBezTo>
                        <a:pt x="12632" y="25052"/>
                        <a:pt x="14861" y="25901"/>
                        <a:pt x="17090" y="26432"/>
                      </a:cubicBezTo>
                      <a:cubicBezTo>
                        <a:pt x="17746" y="26563"/>
                        <a:pt x="18402" y="26654"/>
                        <a:pt x="19058" y="26654"/>
                      </a:cubicBezTo>
                      <a:cubicBezTo>
                        <a:pt x="19464" y="26654"/>
                        <a:pt x="19869" y="26619"/>
                        <a:pt x="20275" y="26538"/>
                      </a:cubicBezTo>
                      <a:cubicBezTo>
                        <a:pt x="20275" y="26326"/>
                        <a:pt x="19001" y="26326"/>
                        <a:pt x="17303" y="25795"/>
                      </a:cubicBezTo>
                      <a:cubicBezTo>
                        <a:pt x="15180" y="25052"/>
                        <a:pt x="13163" y="23990"/>
                        <a:pt x="11358" y="22717"/>
                      </a:cubicBezTo>
                      <a:cubicBezTo>
                        <a:pt x="9554" y="21337"/>
                        <a:pt x="7962" y="19851"/>
                        <a:pt x="6476" y="18152"/>
                      </a:cubicBezTo>
                      <a:cubicBezTo>
                        <a:pt x="5839" y="17409"/>
                        <a:pt x="5202" y="16560"/>
                        <a:pt x="4671" y="15817"/>
                      </a:cubicBezTo>
                      <a:cubicBezTo>
                        <a:pt x="4034" y="14968"/>
                        <a:pt x="3503" y="14119"/>
                        <a:pt x="2973" y="13269"/>
                      </a:cubicBezTo>
                      <a:cubicBezTo>
                        <a:pt x="2442" y="12420"/>
                        <a:pt x="2017" y="11571"/>
                        <a:pt x="1805" y="10616"/>
                      </a:cubicBezTo>
                      <a:cubicBezTo>
                        <a:pt x="1487" y="9554"/>
                        <a:pt x="1487" y="8493"/>
                        <a:pt x="1805" y="7325"/>
                      </a:cubicBezTo>
                      <a:cubicBezTo>
                        <a:pt x="2442" y="5308"/>
                        <a:pt x="3716" y="3504"/>
                        <a:pt x="5414" y="2018"/>
                      </a:cubicBezTo>
                      <a:cubicBezTo>
                        <a:pt x="6263" y="1381"/>
                        <a:pt x="7006" y="744"/>
                        <a:pt x="77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5"/>
                <p:cNvSpPr/>
                <p:nvPr/>
              </p:nvSpPr>
              <p:spPr>
                <a:xfrm>
                  <a:off x="-1881451" y="2485068"/>
                  <a:ext cx="209061" cy="98908"/>
                </a:xfrm>
                <a:custGeom>
                  <a:avLst/>
                  <a:gdLst/>
                  <a:ahLst/>
                  <a:cxnLst/>
                  <a:rect l="l" t="t" r="r" b="b"/>
                  <a:pathLst>
                    <a:path w="9873" h="4671" extrusionOk="0">
                      <a:moveTo>
                        <a:pt x="213" y="0"/>
                      </a:moveTo>
                      <a:cubicBezTo>
                        <a:pt x="106" y="0"/>
                        <a:pt x="0" y="425"/>
                        <a:pt x="0" y="955"/>
                      </a:cubicBezTo>
                      <a:cubicBezTo>
                        <a:pt x="106" y="1699"/>
                        <a:pt x="425" y="2442"/>
                        <a:pt x="849" y="3078"/>
                      </a:cubicBezTo>
                      <a:cubicBezTo>
                        <a:pt x="1380" y="3715"/>
                        <a:pt x="2017" y="4140"/>
                        <a:pt x="2866" y="4458"/>
                      </a:cubicBezTo>
                      <a:cubicBezTo>
                        <a:pt x="3185" y="4564"/>
                        <a:pt x="3503" y="4671"/>
                        <a:pt x="3822" y="4671"/>
                      </a:cubicBezTo>
                      <a:lnTo>
                        <a:pt x="4989" y="4671"/>
                      </a:lnTo>
                      <a:cubicBezTo>
                        <a:pt x="5626" y="4564"/>
                        <a:pt x="6369" y="4458"/>
                        <a:pt x="7112" y="4246"/>
                      </a:cubicBezTo>
                      <a:cubicBezTo>
                        <a:pt x="8492" y="3715"/>
                        <a:pt x="9872" y="2972"/>
                        <a:pt x="9766" y="2760"/>
                      </a:cubicBezTo>
                      <a:cubicBezTo>
                        <a:pt x="9715" y="2709"/>
                        <a:pt x="9596" y="2689"/>
                        <a:pt x="9426" y="2689"/>
                      </a:cubicBezTo>
                      <a:cubicBezTo>
                        <a:pt x="8890" y="2689"/>
                        <a:pt x="7842" y="2892"/>
                        <a:pt x="6794" y="2972"/>
                      </a:cubicBezTo>
                      <a:cubicBezTo>
                        <a:pt x="6475" y="3025"/>
                        <a:pt x="6157" y="3052"/>
                        <a:pt x="5838" y="3052"/>
                      </a:cubicBezTo>
                      <a:cubicBezTo>
                        <a:pt x="5520" y="3052"/>
                        <a:pt x="5202" y="3025"/>
                        <a:pt x="4883" y="2972"/>
                      </a:cubicBezTo>
                      <a:lnTo>
                        <a:pt x="4034" y="2972"/>
                      </a:lnTo>
                      <a:cubicBezTo>
                        <a:pt x="4034" y="2972"/>
                        <a:pt x="3715" y="2972"/>
                        <a:pt x="3291" y="2866"/>
                      </a:cubicBezTo>
                      <a:cubicBezTo>
                        <a:pt x="2760" y="2760"/>
                        <a:pt x="2229" y="2548"/>
                        <a:pt x="1805" y="2229"/>
                      </a:cubicBezTo>
                      <a:cubicBezTo>
                        <a:pt x="1380" y="1805"/>
                        <a:pt x="956" y="1380"/>
                        <a:pt x="743" y="849"/>
                      </a:cubicBezTo>
                      <a:cubicBezTo>
                        <a:pt x="531" y="319"/>
                        <a:pt x="319"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5"/>
                <p:cNvSpPr/>
                <p:nvPr/>
              </p:nvSpPr>
              <p:spPr>
                <a:xfrm>
                  <a:off x="-2798519" y="217310"/>
                  <a:ext cx="2171285" cy="1532774"/>
                </a:xfrm>
                <a:custGeom>
                  <a:avLst/>
                  <a:gdLst/>
                  <a:ahLst/>
                  <a:cxnLst/>
                  <a:rect l="l" t="t" r="r" b="b"/>
                  <a:pathLst>
                    <a:path w="102540" h="72386" extrusionOk="0">
                      <a:moveTo>
                        <a:pt x="28809" y="0"/>
                      </a:moveTo>
                      <a:cubicBezTo>
                        <a:pt x="22164" y="0"/>
                        <a:pt x="16482" y="1188"/>
                        <a:pt x="12845" y="4239"/>
                      </a:cubicBezTo>
                      <a:cubicBezTo>
                        <a:pt x="1" y="14960"/>
                        <a:pt x="34393" y="34703"/>
                        <a:pt x="50952" y="42028"/>
                      </a:cubicBezTo>
                      <a:cubicBezTo>
                        <a:pt x="50952" y="42028"/>
                        <a:pt x="35667" y="64425"/>
                        <a:pt x="37153" y="68140"/>
                      </a:cubicBezTo>
                      <a:cubicBezTo>
                        <a:pt x="38320" y="71218"/>
                        <a:pt x="41823" y="72174"/>
                        <a:pt x="43203" y="72386"/>
                      </a:cubicBezTo>
                      <a:cubicBezTo>
                        <a:pt x="46812" y="70475"/>
                        <a:pt x="50634" y="66335"/>
                        <a:pt x="53075" y="65062"/>
                      </a:cubicBezTo>
                      <a:cubicBezTo>
                        <a:pt x="53758" y="64682"/>
                        <a:pt x="54231" y="64516"/>
                        <a:pt x="54558" y="64516"/>
                      </a:cubicBezTo>
                      <a:cubicBezTo>
                        <a:pt x="56062" y="64516"/>
                        <a:pt x="54497" y="68015"/>
                        <a:pt x="56153" y="70369"/>
                      </a:cubicBezTo>
                      <a:cubicBezTo>
                        <a:pt x="56555" y="70928"/>
                        <a:pt x="57117" y="71165"/>
                        <a:pt x="57785" y="71165"/>
                      </a:cubicBezTo>
                      <a:cubicBezTo>
                        <a:pt x="61178" y="71165"/>
                        <a:pt x="67295" y="65047"/>
                        <a:pt x="68891" y="63894"/>
                      </a:cubicBezTo>
                      <a:cubicBezTo>
                        <a:pt x="71693" y="62026"/>
                        <a:pt x="73556" y="61173"/>
                        <a:pt x="75448" y="61173"/>
                      </a:cubicBezTo>
                      <a:cubicBezTo>
                        <a:pt x="77427" y="61173"/>
                        <a:pt x="79437" y="62106"/>
                        <a:pt x="82584" y="63788"/>
                      </a:cubicBezTo>
                      <a:cubicBezTo>
                        <a:pt x="85263" y="65241"/>
                        <a:pt x="87636" y="65878"/>
                        <a:pt x="89719" y="65878"/>
                      </a:cubicBezTo>
                      <a:cubicBezTo>
                        <a:pt x="97374" y="65878"/>
                        <a:pt x="101107" y="57272"/>
                        <a:pt x="101691" y="48927"/>
                      </a:cubicBezTo>
                      <a:cubicBezTo>
                        <a:pt x="102540" y="36826"/>
                        <a:pt x="100205" y="24726"/>
                        <a:pt x="100205" y="12625"/>
                      </a:cubicBezTo>
                      <a:cubicBezTo>
                        <a:pt x="96489" y="13049"/>
                        <a:pt x="91288" y="12837"/>
                        <a:pt x="87573" y="14748"/>
                      </a:cubicBezTo>
                      <a:cubicBezTo>
                        <a:pt x="87573" y="14748"/>
                        <a:pt x="52217" y="0"/>
                        <a:pt x="28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5"/>
                <p:cNvSpPr/>
                <p:nvPr/>
              </p:nvSpPr>
              <p:spPr>
                <a:xfrm>
                  <a:off x="-492392" y="484623"/>
                  <a:ext cx="1240749" cy="1165726"/>
                </a:xfrm>
                <a:custGeom>
                  <a:avLst/>
                  <a:gdLst/>
                  <a:ahLst/>
                  <a:cxnLst/>
                  <a:rect l="l" t="t" r="r" b="b"/>
                  <a:pathLst>
                    <a:path w="58595" h="55052" extrusionOk="0">
                      <a:moveTo>
                        <a:pt x="1" y="1"/>
                      </a:moveTo>
                      <a:cubicBezTo>
                        <a:pt x="4034" y="6794"/>
                        <a:pt x="5945" y="28979"/>
                        <a:pt x="10403" y="37471"/>
                      </a:cubicBezTo>
                      <a:cubicBezTo>
                        <a:pt x="14785" y="45663"/>
                        <a:pt x="22500" y="55051"/>
                        <a:pt x="30021" y="55051"/>
                      </a:cubicBezTo>
                      <a:cubicBezTo>
                        <a:pt x="30881" y="55051"/>
                        <a:pt x="31738" y="54928"/>
                        <a:pt x="32588" y="54667"/>
                      </a:cubicBezTo>
                      <a:cubicBezTo>
                        <a:pt x="40868" y="52119"/>
                        <a:pt x="39806" y="41611"/>
                        <a:pt x="41292" y="39912"/>
                      </a:cubicBezTo>
                      <a:cubicBezTo>
                        <a:pt x="41521" y="39683"/>
                        <a:pt x="41820" y="39582"/>
                        <a:pt x="42175" y="39582"/>
                      </a:cubicBezTo>
                      <a:cubicBezTo>
                        <a:pt x="44290" y="39582"/>
                        <a:pt x="48392" y="43190"/>
                        <a:pt x="51482" y="45007"/>
                      </a:cubicBezTo>
                      <a:cubicBezTo>
                        <a:pt x="52332" y="45485"/>
                        <a:pt x="53287" y="45724"/>
                        <a:pt x="54242" y="45724"/>
                      </a:cubicBezTo>
                      <a:cubicBezTo>
                        <a:pt x="55198" y="45724"/>
                        <a:pt x="56153" y="45485"/>
                        <a:pt x="57002" y="45007"/>
                      </a:cubicBezTo>
                      <a:cubicBezTo>
                        <a:pt x="58594" y="44264"/>
                        <a:pt x="46281" y="25901"/>
                        <a:pt x="45326" y="24627"/>
                      </a:cubicBezTo>
                      <a:cubicBezTo>
                        <a:pt x="38638" y="16135"/>
                        <a:pt x="27811" y="9023"/>
                        <a:pt x="18046" y="4671"/>
                      </a:cubicBezTo>
                      <a:cubicBezTo>
                        <a:pt x="14968" y="3185"/>
                        <a:pt x="11783" y="2017"/>
                        <a:pt x="8492" y="1062"/>
                      </a:cubicBezTo>
                      <a:cubicBezTo>
                        <a:pt x="7006" y="638"/>
                        <a:pt x="2124" y="2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5"/>
                <p:cNvSpPr/>
                <p:nvPr/>
              </p:nvSpPr>
              <p:spPr>
                <a:xfrm>
                  <a:off x="-2403" y="1008344"/>
                  <a:ext cx="143884" cy="83175"/>
                </a:xfrm>
                <a:custGeom>
                  <a:avLst/>
                  <a:gdLst/>
                  <a:ahLst/>
                  <a:cxnLst/>
                  <a:rect l="l" t="t" r="r" b="b"/>
                  <a:pathLst>
                    <a:path w="6795" h="3928" extrusionOk="0">
                      <a:moveTo>
                        <a:pt x="3291" y="0"/>
                      </a:moveTo>
                      <a:cubicBezTo>
                        <a:pt x="2761" y="106"/>
                        <a:pt x="2230" y="319"/>
                        <a:pt x="1805" y="531"/>
                      </a:cubicBezTo>
                      <a:cubicBezTo>
                        <a:pt x="744" y="1062"/>
                        <a:pt x="1" y="1911"/>
                        <a:pt x="213" y="2229"/>
                      </a:cubicBezTo>
                      <a:cubicBezTo>
                        <a:pt x="319" y="2388"/>
                        <a:pt x="611" y="2415"/>
                        <a:pt x="983" y="2415"/>
                      </a:cubicBezTo>
                      <a:cubicBezTo>
                        <a:pt x="1169" y="2415"/>
                        <a:pt x="1374" y="2408"/>
                        <a:pt x="1586" y="2408"/>
                      </a:cubicBezTo>
                      <a:cubicBezTo>
                        <a:pt x="1799" y="2408"/>
                        <a:pt x="2018" y="2415"/>
                        <a:pt x="2230" y="2441"/>
                      </a:cubicBezTo>
                      <a:cubicBezTo>
                        <a:pt x="2548" y="2441"/>
                        <a:pt x="2973" y="2441"/>
                        <a:pt x="3291" y="2548"/>
                      </a:cubicBezTo>
                      <a:cubicBezTo>
                        <a:pt x="3517" y="2623"/>
                        <a:pt x="3636" y="2698"/>
                        <a:pt x="3686" y="2698"/>
                      </a:cubicBezTo>
                      <a:cubicBezTo>
                        <a:pt x="3707" y="2698"/>
                        <a:pt x="3716" y="2685"/>
                        <a:pt x="3716" y="2654"/>
                      </a:cubicBezTo>
                      <a:lnTo>
                        <a:pt x="4141" y="2654"/>
                      </a:lnTo>
                      <a:cubicBezTo>
                        <a:pt x="4353" y="2654"/>
                        <a:pt x="4671" y="2760"/>
                        <a:pt x="4884" y="2866"/>
                      </a:cubicBezTo>
                      <a:cubicBezTo>
                        <a:pt x="5202" y="2972"/>
                        <a:pt x="5521" y="3185"/>
                        <a:pt x="5733" y="3503"/>
                      </a:cubicBezTo>
                      <a:cubicBezTo>
                        <a:pt x="5945" y="3715"/>
                        <a:pt x="6157" y="3928"/>
                        <a:pt x="6370" y="3928"/>
                      </a:cubicBezTo>
                      <a:cubicBezTo>
                        <a:pt x="6582" y="3928"/>
                        <a:pt x="6688" y="3609"/>
                        <a:pt x="6794" y="3185"/>
                      </a:cubicBezTo>
                      <a:cubicBezTo>
                        <a:pt x="6794" y="2654"/>
                        <a:pt x="6582" y="2017"/>
                        <a:pt x="6264" y="1592"/>
                      </a:cubicBezTo>
                      <a:cubicBezTo>
                        <a:pt x="5945" y="1062"/>
                        <a:pt x="5414" y="637"/>
                        <a:pt x="4884" y="319"/>
                      </a:cubicBezTo>
                      <a:cubicBezTo>
                        <a:pt x="4671" y="212"/>
                        <a:pt x="4353" y="106"/>
                        <a:pt x="4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5"/>
                <p:cNvSpPr/>
                <p:nvPr/>
              </p:nvSpPr>
              <p:spPr>
                <a:xfrm>
                  <a:off x="-1061047" y="1079429"/>
                  <a:ext cx="139374" cy="88766"/>
                </a:xfrm>
                <a:custGeom>
                  <a:avLst/>
                  <a:gdLst/>
                  <a:ahLst/>
                  <a:cxnLst/>
                  <a:rect l="l" t="t" r="r" b="b"/>
                  <a:pathLst>
                    <a:path w="6582" h="4192" extrusionOk="0">
                      <a:moveTo>
                        <a:pt x="3767" y="0"/>
                      </a:moveTo>
                      <a:cubicBezTo>
                        <a:pt x="3609" y="0"/>
                        <a:pt x="3450" y="13"/>
                        <a:pt x="3291" y="40"/>
                      </a:cubicBezTo>
                      <a:cubicBezTo>
                        <a:pt x="2972" y="40"/>
                        <a:pt x="2760" y="146"/>
                        <a:pt x="2442" y="252"/>
                      </a:cubicBezTo>
                      <a:lnTo>
                        <a:pt x="2229" y="358"/>
                      </a:lnTo>
                      <a:cubicBezTo>
                        <a:pt x="2123" y="464"/>
                        <a:pt x="1911" y="571"/>
                        <a:pt x="1805" y="677"/>
                      </a:cubicBezTo>
                      <a:cubicBezTo>
                        <a:pt x="1380" y="995"/>
                        <a:pt x="1062" y="1420"/>
                        <a:pt x="743" y="1844"/>
                      </a:cubicBezTo>
                      <a:cubicBezTo>
                        <a:pt x="106" y="2906"/>
                        <a:pt x="0" y="4073"/>
                        <a:pt x="213" y="4180"/>
                      </a:cubicBezTo>
                      <a:cubicBezTo>
                        <a:pt x="245" y="4188"/>
                        <a:pt x="278" y="4191"/>
                        <a:pt x="312" y="4191"/>
                      </a:cubicBezTo>
                      <a:cubicBezTo>
                        <a:pt x="735" y="4191"/>
                        <a:pt x="1338" y="3625"/>
                        <a:pt x="2123" y="3330"/>
                      </a:cubicBezTo>
                      <a:cubicBezTo>
                        <a:pt x="2442" y="3118"/>
                        <a:pt x="2760" y="3012"/>
                        <a:pt x="3079" y="2906"/>
                      </a:cubicBezTo>
                      <a:cubicBezTo>
                        <a:pt x="3185" y="2800"/>
                        <a:pt x="3397" y="2800"/>
                        <a:pt x="3503" y="2800"/>
                      </a:cubicBezTo>
                      <a:lnTo>
                        <a:pt x="3822" y="2481"/>
                      </a:lnTo>
                      <a:cubicBezTo>
                        <a:pt x="4140" y="2375"/>
                        <a:pt x="4352" y="2269"/>
                        <a:pt x="4671" y="2269"/>
                      </a:cubicBezTo>
                      <a:cubicBezTo>
                        <a:pt x="4830" y="2216"/>
                        <a:pt x="4989" y="2189"/>
                        <a:pt x="5148" y="2189"/>
                      </a:cubicBezTo>
                      <a:cubicBezTo>
                        <a:pt x="5308" y="2189"/>
                        <a:pt x="5467" y="2216"/>
                        <a:pt x="5626" y="2269"/>
                      </a:cubicBezTo>
                      <a:cubicBezTo>
                        <a:pt x="5810" y="2330"/>
                        <a:pt x="5994" y="2392"/>
                        <a:pt x="6157" y="2392"/>
                      </a:cubicBezTo>
                      <a:cubicBezTo>
                        <a:pt x="6277" y="2392"/>
                        <a:pt x="6386" y="2359"/>
                        <a:pt x="6475" y="2269"/>
                      </a:cubicBezTo>
                      <a:cubicBezTo>
                        <a:pt x="6581" y="2163"/>
                        <a:pt x="6581" y="1950"/>
                        <a:pt x="6475" y="1526"/>
                      </a:cubicBezTo>
                      <a:cubicBezTo>
                        <a:pt x="6157" y="995"/>
                        <a:pt x="5626" y="571"/>
                        <a:pt x="5095" y="358"/>
                      </a:cubicBezTo>
                      <a:cubicBezTo>
                        <a:pt x="4697" y="119"/>
                        <a:pt x="4240" y="0"/>
                        <a:pt x="37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5"/>
                <p:cNvSpPr/>
                <p:nvPr/>
              </p:nvSpPr>
              <p:spPr>
                <a:xfrm>
                  <a:off x="-60824" y="1235298"/>
                  <a:ext cx="166330" cy="251813"/>
                </a:xfrm>
                <a:custGeom>
                  <a:avLst/>
                  <a:gdLst/>
                  <a:ahLst/>
                  <a:cxnLst/>
                  <a:rect l="l" t="t" r="r" b="b"/>
                  <a:pathLst>
                    <a:path w="7855" h="11892" extrusionOk="0">
                      <a:moveTo>
                        <a:pt x="3932" y="0"/>
                      </a:moveTo>
                      <a:cubicBezTo>
                        <a:pt x="3895" y="0"/>
                        <a:pt x="3858" y="1"/>
                        <a:pt x="3821" y="3"/>
                      </a:cubicBezTo>
                      <a:cubicBezTo>
                        <a:pt x="1698" y="109"/>
                        <a:pt x="0" y="3187"/>
                        <a:pt x="212" y="6903"/>
                      </a:cubicBezTo>
                      <a:cubicBezTo>
                        <a:pt x="212" y="8601"/>
                        <a:pt x="743" y="10405"/>
                        <a:pt x="1698" y="11892"/>
                      </a:cubicBezTo>
                      <a:cubicBezTo>
                        <a:pt x="3078" y="9981"/>
                        <a:pt x="5307" y="8919"/>
                        <a:pt x="7749" y="8813"/>
                      </a:cubicBezTo>
                      <a:cubicBezTo>
                        <a:pt x="7855" y="8070"/>
                        <a:pt x="7855" y="7327"/>
                        <a:pt x="7855" y="6584"/>
                      </a:cubicBezTo>
                      <a:cubicBezTo>
                        <a:pt x="7751" y="2933"/>
                        <a:pt x="6006" y="0"/>
                        <a:pt x="3932" y="0"/>
                      </a:cubicBezTo>
                      <a:close/>
                    </a:path>
                  </a:pathLst>
                </a:custGeom>
                <a:solidFill>
                  <a:srgbClr val="8A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5"/>
                <p:cNvSpPr/>
                <p:nvPr/>
              </p:nvSpPr>
              <p:spPr>
                <a:xfrm>
                  <a:off x="-33869" y="1311782"/>
                  <a:ext cx="53975" cy="105642"/>
                </a:xfrm>
                <a:custGeom>
                  <a:avLst/>
                  <a:gdLst/>
                  <a:ahLst/>
                  <a:cxnLst/>
                  <a:rect l="l" t="t" r="r" b="b"/>
                  <a:pathLst>
                    <a:path w="2549" h="4989" extrusionOk="0">
                      <a:moveTo>
                        <a:pt x="1168" y="0"/>
                      </a:moveTo>
                      <a:cubicBezTo>
                        <a:pt x="532" y="106"/>
                        <a:pt x="1" y="1168"/>
                        <a:pt x="1" y="2548"/>
                      </a:cubicBezTo>
                      <a:cubicBezTo>
                        <a:pt x="1" y="3928"/>
                        <a:pt x="638" y="4989"/>
                        <a:pt x="1275" y="4989"/>
                      </a:cubicBezTo>
                      <a:cubicBezTo>
                        <a:pt x="2018" y="4989"/>
                        <a:pt x="2548" y="3821"/>
                        <a:pt x="2548" y="2441"/>
                      </a:cubicBezTo>
                      <a:cubicBezTo>
                        <a:pt x="2442" y="1062"/>
                        <a:pt x="1805" y="0"/>
                        <a:pt x="1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5"/>
                <p:cNvSpPr/>
                <p:nvPr/>
              </p:nvSpPr>
              <p:spPr>
                <a:xfrm>
                  <a:off x="-1013848" y="1269009"/>
                  <a:ext cx="168595" cy="242835"/>
                </a:xfrm>
                <a:custGeom>
                  <a:avLst/>
                  <a:gdLst/>
                  <a:ahLst/>
                  <a:cxnLst/>
                  <a:rect l="l" t="t" r="r" b="b"/>
                  <a:pathLst>
                    <a:path w="7962" h="11468" extrusionOk="0">
                      <a:moveTo>
                        <a:pt x="3826" y="0"/>
                      </a:moveTo>
                      <a:cubicBezTo>
                        <a:pt x="3789" y="0"/>
                        <a:pt x="3752" y="1"/>
                        <a:pt x="3716" y="3"/>
                      </a:cubicBezTo>
                      <a:cubicBezTo>
                        <a:pt x="1593" y="109"/>
                        <a:pt x="0" y="3188"/>
                        <a:pt x="107" y="6903"/>
                      </a:cubicBezTo>
                      <a:cubicBezTo>
                        <a:pt x="107" y="7540"/>
                        <a:pt x="213" y="8177"/>
                        <a:pt x="319" y="8813"/>
                      </a:cubicBezTo>
                      <a:cubicBezTo>
                        <a:pt x="450" y="8808"/>
                        <a:pt x="580" y="8805"/>
                        <a:pt x="711" y="8805"/>
                      </a:cubicBezTo>
                      <a:cubicBezTo>
                        <a:pt x="2902" y="8805"/>
                        <a:pt x="4972" y="9640"/>
                        <a:pt x="6475" y="11043"/>
                      </a:cubicBezTo>
                      <a:lnTo>
                        <a:pt x="6900" y="11467"/>
                      </a:lnTo>
                      <a:cubicBezTo>
                        <a:pt x="7537" y="9981"/>
                        <a:pt x="7961" y="8283"/>
                        <a:pt x="7855" y="6691"/>
                      </a:cubicBezTo>
                      <a:cubicBezTo>
                        <a:pt x="7751" y="2936"/>
                        <a:pt x="5904" y="0"/>
                        <a:pt x="3826" y="0"/>
                      </a:cubicBezTo>
                      <a:close/>
                    </a:path>
                  </a:pathLst>
                </a:custGeom>
                <a:solidFill>
                  <a:srgbClr val="8A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5"/>
                <p:cNvSpPr/>
                <p:nvPr/>
              </p:nvSpPr>
              <p:spPr>
                <a:xfrm>
                  <a:off x="-989136" y="1327515"/>
                  <a:ext cx="53975" cy="105663"/>
                </a:xfrm>
                <a:custGeom>
                  <a:avLst/>
                  <a:gdLst/>
                  <a:ahLst/>
                  <a:cxnLst/>
                  <a:rect l="l" t="t" r="r" b="b"/>
                  <a:pathLst>
                    <a:path w="2549" h="4990" extrusionOk="0">
                      <a:moveTo>
                        <a:pt x="1169" y="0"/>
                      </a:moveTo>
                      <a:cubicBezTo>
                        <a:pt x="532" y="0"/>
                        <a:pt x="1" y="1274"/>
                        <a:pt x="1" y="2548"/>
                      </a:cubicBezTo>
                      <a:cubicBezTo>
                        <a:pt x="1" y="3928"/>
                        <a:pt x="638" y="4989"/>
                        <a:pt x="1381" y="4989"/>
                      </a:cubicBezTo>
                      <a:cubicBezTo>
                        <a:pt x="2018" y="4989"/>
                        <a:pt x="2549" y="3821"/>
                        <a:pt x="2549" y="2441"/>
                      </a:cubicBezTo>
                      <a:cubicBezTo>
                        <a:pt x="2549" y="1062"/>
                        <a:pt x="1912" y="0"/>
                        <a:pt x="1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5"/>
                <p:cNvSpPr/>
                <p:nvPr/>
              </p:nvSpPr>
              <p:spPr>
                <a:xfrm>
                  <a:off x="-2650167" y="374259"/>
                  <a:ext cx="1456522" cy="679061"/>
                </a:xfrm>
                <a:custGeom>
                  <a:avLst/>
                  <a:gdLst/>
                  <a:ahLst/>
                  <a:cxnLst/>
                  <a:rect l="l" t="t" r="r" b="b"/>
                  <a:pathLst>
                    <a:path w="68785" h="32069" extrusionOk="0">
                      <a:moveTo>
                        <a:pt x="63412" y="18805"/>
                      </a:moveTo>
                      <a:cubicBezTo>
                        <a:pt x="63649" y="18874"/>
                        <a:pt x="63796" y="18906"/>
                        <a:pt x="63796" y="18906"/>
                      </a:cubicBezTo>
                      <a:cubicBezTo>
                        <a:pt x="63796" y="18906"/>
                        <a:pt x="63660" y="18869"/>
                        <a:pt x="63412" y="18805"/>
                      </a:cubicBezTo>
                      <a:close/>
                      <a:moveTo>
                        <a:pt x="19820" y="0"/>
                      </a:moveTo>
                      <a:cubicBezTo>
                        <a:pt x="15704" y="0"/>
                        <a:pt x="12367" y="737"/>
                        <a:pt x="10403" y="2559"/>
                      </a:cubicBezTo>
                      <a:cubicBezTo>
                        <a:pt x="1" y="12006"/>
                        <a:pt x="46706" y="32068"/>
                        <a:pt x="46706" y="32068"/>
                      </a:cubicBezTo>
                      <a:lnTo>
                        <a:pt x="53818" y="28353"/>
                      </a:lnTo>
                      <a:cubicBezTo>
                        <a:pt x="53818" y="28353"/>
                        <a:pt x="45857" y="27079"/>
                        <a:pt x="48298" y="24425"/>
                      </a:cubicBezTo>
                      <a:cubicBezTo>
                        <a:pt x="49630" y="23036"/>
                        <a:pt x="52572" y="22720"/>
                        <a:pt x="54972" y="22720"/>
                      </a:cubicBezTo>
                      <a:cubicBezTo>
                        <a:pt x="56971" y="22720"/>
                        <a:pt x="58594" y="22939"/>
                        <a:pt x="58594" y="22939"/>
                      </a:cubicBezTo>
                      <a:cubicBezTo>
                        <a:pt x="58594" y="22939"/>
                        <a:pt x="44901" y="20816"/>
                        <a:pt x="47767" y="18481"/>
                      </a:cubicBezTo>
                      <a:cubicBezTo>
                        <a:pt x="48866" y="17577"/>
                        <a:pt x="50780" y="17262"/>
                        <a:pt x="52912" y="17262"/>
                      </a:cubicBezTo>
                      <a:cubicBezTo>
                        <a:pt x="57053" y="17262"/>
                        <a:pt x="62013" y="18448"/>
                        <a:pt x="63412" y="18805"/>
                      </a:cubicBezTo>
                      <a:lnTo>
                        <a:pt x="63412" y="18805"/>
                      </a:lnTo>
                      <a:cubicBezTo>
                        <a:pt x="62286" y="18480"/>
                        <a:pt x="59134" y="17328"/>
                        <a:pt x="60187" y="14872"/>
                      </a:cubicBezTo>
                      <a:cubicBezTo>
                        <a:pt x="60823" y="13598"/>
                        <a:pt x="68785" y="13280"/>
                        <a:pt x="68785" y="13280"/>
                      </a:cubicBezTo>
                      <a:cubicBezTo>
                        <a:pt x="68785" y="13280"/>
                        <a:pt x="37289" y="0"/>
                        <a:pt x="19820"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5"/>
                <p:cNvSpPr/>
                <p:nvPr/>
              </p:nvSpPr>
              <p:spPr>
                <a:xfrm>
                  <a:off x="-2650167" y="374259"/>
                  <a:ext cx="1456522" cy="679061"/>
                </a:xfrm>
                <a:custGeom>
                  <a:avLst/>
                  <a:gdLst/>
                  <a:ahLst/>
                  <a:cxnLst/>
                  <a:rect l="l" t="t" r="r" b="b"/>
                  <a:pathLst>
                    <a:path w="68785" h="32069" extrusionOk="0">
                      <a:moveTo>
                        <a:pt x="63412" y="18805"/>
                      </a:moveTo>
                      <a:cubicBezTo>
                        <a:pt x="63649" y="18874"/>
                        <a:pt x="63796" y="18906"/>
                        <a:pt x="63796" y="18906"/>
                      </a:cubicBezTo>
                      <a:cubicBezTo>
                        <a:pt x="63796" y="18906"/>
                        <a:pt x="63660" y="18869"/>
                        <a:pt x="63412" y="18805"/>
                      </a:cubicBezTo>
                      <a:close/>
                      <a:moveTo>
                        <a:pt x="19820" y="0"/>
                      </a:moveTo>
                      <a:cubicBezTo>
                        <a:pt x="15704" y="0"/>
                        <a:pt x="12367" y="737"/>
                        <a:pt x="10403" y="2559"/>
                      </a:cubicBezTo>
                      <a:cubicBezTo>
                        <a:pt x="1" y="12006"/>
                        <a:pt x="46706" y="32068"/>
                        <a:pt x="46706" y="32068"/>
                      </a:cubicBezTo>
                      <a:lnTo>
                        <a:pt x="53818" y="28353"/>
                      </a:lnTo>
                      <a:cubicBezTo>
                        <a:pt x="53818" y="28353"/>
                        <a:pt x="45857" y="27079"/>
                        <a:pt x="48298" y="24425"/>
                      </a:cubicBezTo>
                      <a:cubicBezTo>
                        <a:pt x="49630" y="23036"/>
                        <a:pt x="52572" y="22720"/>
                        <a:pt x="54972" y="22720"/>
                      </a:cubicBezTo>
                      <a:cubicBezTo>
                        <a:pt x="56971" y="22720"/>
                        <a:pt x="58594" y="22939"/>
                        <a:pt x="58594" y="22939"/>
                      </a:cubicBezTo>
                      <a:cubicBezTo>
                        <a:pt x="58594" y="22939"/>
                        <a:pt x="44901" y="20816"/>
                        <a:pt x="47767" y="18481"/>
                      </a:cubicBezTo>
                      <a:cubicBezTo>
                        <a:pt x="48866" y="17577"/>
                        <a:pt x="50780" y="17262"/>
                        <a:pt x="52912" y="17262"/>
                      </a:cubicBezTo>
                      <a:cubicBezTo>
                        <a:pt x="57053" y="17262"/>
                        <a:pt x="62013" y="18448"/>
                        <a:pt x="63412" y="18805"/>
                      </a:cubicBezTo>
                      <a:lnTo>
                        <a:pt x="63412" y="18805"/>
                      </a:lnTo>
                      <a:cubicBezTo>
                        <a:pt x="62286" y="18480"/>
                        <a:pt x="59134" y="17328"/>
                        <a:pt x="60187" y="14872"/>
                      </a:cubicBezTo>
                      <a:cubicBezTo>
                        <a:pt x="60823" y="13598"/>
                        <a:pt x="68785" y="13280"/>
                        <a:pt x="68785" y="13280"/>
                      </a:cubicBezTo>
                      <a:cubicBezTo>
                        <a:pt x="68785" y="13280"/>
                        <a:pt x="37289" y="0"/>
                        <a:pt x="19820" y="0"/>
                      </a:cubicBezTo>
                      <a:close/>
                    </a:path>
                  </a:pathLst>
                </a:custGeom>
                <a:solidFill>
                  <a:srgbClr val="CF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5"/>
                <p:cNvSpPr/>
                <p:nvPr/>
              </p:nvSpPr>
              <p:spPr>
                <a:xfrm>
                  <a:off x="-2281553" y="376758"/>
                  <a:ext cx="1087908" cy="498989"/>
                </a:xfrm>
                <a:custGeom>
                  <a:avLst/>
                  <a:gdLst/>
                  <a:ahLst/>
                  <a:cxnLst/>
                  <a:rect l="l" t="t" r="r" b="b"/>
                  <a:pathLst>
                    <a:path w="51377" h="23565" extrusionOk="0">
                      <a:moveTo>
                        <a:pt x="2540" y="1"/>
                      </a:moveTo>
                      <a:cubicBezTo>
                        <a:pt x="1655" y="1"/>
                        <a:pt x="807" y="34"/>
                        <a:pt x="1" y="106"/>
                      </a:cubicBezTo>
                      <a:cubicBezTo>
                        <a:pt x="532" y="7748"/>
                        <a:pt x="21761" y="18682"/>
                        <a:pt x="32164" y="23564"/>
                      </a:cubicBezTo>
                      <a:cubicBezTo>
                        <a:pt x="32482" y="23352"/>
                        <a:pt x="32907" y="23246"/>
                        <a:pt x="33225" y="23140"/>
                      </a:cubicBezTo>
                      <a:lnTo>
                        <a:pt x="33438" y="23140"/>
                      </a:lnTo>
                      <a:cubicBezTo>
                        <a:pt x="33650" y="23140"/>
                        <a:pt x="33756" y="23034"/>
                        <a:pt x="33968" y="23034"/>
                      </a:cubicBezTo>
                      <a:lnTo>
                        <a:pt x="34181" y="23034"/>
                      </a:lnTo>
                      <a:lnTo>
                        <a:pt x="34711" y="22928"/>
                      </a:lnTo>
                      <a:lnTo>
                        <a:pt x="41292" y="22928"/>
                      </a:lnTo>
                      <a:cubicBezTo>
                        <a:pt x="41292" y="22928"/>
                        <a:pt x="30678" y="21229"/>
                        <a:pt x="30041" y="19212"/>
                      </a:cubicBezTo>
                      <a:cubicBezTo>
                        <a:pt x="29722" y="18894"/>
                        <a:pt x="29829" y="18575"/>
                        <a:pt x="30359" y="18363"/>
                      </a:cubicBezTo>
                      <a:cubicBezTo>
                        <a:pt x="31477" y="17461"/>
                        <a:pt x="33404" y="17148"/>
                        <a:pt x="35545" y="17148"/>
                      </a:cubicBezTo>
                      <a:cubicBezTo>
                        <a:pt x="39703" y="17148"/>
                        <a:pt x="44668" y="18331"/>
                        <a:pt x="46069" y="18682"/>
                      </a:cubicBezTo>
                      <a:cubicBezTo>
                        <a:pt x="44902" y="18363"/>
                        <a:pt x="41717" y="17196"/>
                        <a:pt x="42885" y="14754"/>
                      </a:cubicBezTo>
                      <a:cubicBezTo>
                        <a:pt x="43415" y="13480"/>
                        <a:pt x="51377" y="13162"/>
                        <a:pt x="51377" y="13162"/>
                      </a:cubicBezTo>
                      <a:lnTo>
                        <a:pt x="51270" y="13162"/>
                      </a:lnTo>
                      <a:lnTo>
                        <a:pt x="50952" y="13056"/>
                      </a:lnTo>
                      <a:lnTo>
                        <a:pt x="49890" y="12631"/>
                      </a:lnTo>
                      <a:cubicBezTo>
                        <a:pt x="49678" y="12525"/>
                        <a:pt x="49360" y="12419"/>
                        <a:pt x="49147" y="12313"/>
                      </a:cubicBezTo>
                      <a:lnTo>
                        <a:pt x="45751" y="11039"/>
                      </a:lnTo>
                      <a:lnTo>
                        <a:pt x="44477" y="10508"/>
                      </a:lnTo>
                      <a:cubicBezTo>
                        <a:pt x="34179" y="6548"/>
                        <a:pt x="14829" y="1"/>
                        <a:pt x="2540" y="1"/>
                      </a:cubicBezTo>
                      <a:close/>
                    </a:path>
                  </a:pathLst>
                </a:custGeom>
                <a:solidFill>
                  <a:srgbClr val="E25E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5"/>
                <p:cNvSpPr/>
                <p:nvPr/>
              </p:nvSpPr>
              <p:spPr>
                <a:xfrm>
                  <a:off x="-1377973" y="648624"/>
                  <a:ext cx="177595" cy="125970"/>
                </a:xfrm>
                <a:custGeom>
                  <a:avLst/>
                  <a:gdLst/>
                  <a:ahLst/>
                  <a:cxnLst/>
                  <a:rect l="l" t="t" r="r" b="b"/>
                  <a:pathLst>
                    <a:path w="8387" h="5949" extrusionOk="0">
                      <a:moveTo>
                        <a:pt x="5741" y="0"/>
                      </a:moveTo>
                      <a:cubicBezTo>
                        <a:pt x="5268" y="0"/>
                        <a:pt x="4804" y="35"/>
                        <a:pt x="4352" y="111"/>
                      </a:cubicBezTo>
                      <a:cubicBezTo>
                        <a:pt x="3291" y="217"/>
                        <a:pt x="2230" y="535"/>
                        <a:pt x="1380" y="1066"/>
                      </a:cubicBezTo>
                      <a:cubicBezTo>
                        <a:pt x="1168" y="1172"/>
                        <a:pt x="1062" y="1384"/>
                        <a:pt x="956" y="1491"/>
                      </a:cubicBezTo>
                      <a:cubicBezTo>
                        <a:pt x="850" y="1597"/>
                        <a:pt x="743" y="1703"/>
                        <a:pt x="637" y="1915"/>
                      </a:cubicBezTo>
                      <a:cubicBezTo>
                        <a:pt x="425" y="2021"/>
                        <a:pt x="425" y="2234"/>
                        <a:pt x="425" y="2234"/>
                      </a:cubicBezTo>
                      <a:cubicBezTo>
                        <a:pt x="425" y="2234"/>
                        <a:pt x="319" y="2340"/>
                        <a:pt x="213" y="2552"/>
                      </a:cubicBezTo>
                      <a:cubicBezTo>
                        <a:pt x="107" y="2764"/>
                        <a:pt x="107" y="2870"/>
                        <a:pt x="107" y="3083"/>
                      </a:cubicBezTo>
                      <a:cubicBezTo>
                        <a:pt x="0" y="3295"/>
                        <a:pt x="0" y="3507"/>
                        <a:pt x="107" y="3720"/>
                      </a:cubicBezTo>
                      <a:cubicBezTo>
                        <a:pt x="107" y="4038"/>
                        <a:pt x="213" y="4357"/>
                        <a:pt x="319" y="4569"/>
                      </a:cubicBezTo>
                      <a:cubicBezTo>
                        <a:pt x="531" y="4781"/>
                        <a:pt x="743" y="4993"/>
                        <a:pt x="956" y="5206"/>
                      </a:cubicBezTo>
                      <a:cubicBezTo>
                        <a:pt x="1486" y="5524"/>
                        <a:pt x="2017" y="5736"/>
                        <a:pt x="2548" y="5843"/>
                      </a:cubicBezTo>
                      <a:cubicBezTo>
                        <a:pt x="3008" y="5913"/>
                        <a:pt x="3468" y="5949"/>
                        <a:pt x="3924" y="5949"/>
                      </a:cubicBezTo>
                      <a:cubicBezTo>
                        <a:pt x="4836" y="5949"/>
                        <a:pt x="5732" y="5807"/>
                        <a:pt x="6582" y="5524"/>
                      </a:cubicBezTo>
                      <a:cubicBezTo>
                        <a:pt x="6582" y="5312"/>
                        <a:pt x="4565" y="5418"/>
                        <a:pt x="2760" y="4887"/>
                      </a:cubicBezTo>
                      <a:cubicBezTo>
                        <a:pt x="1911" y="4569"/>
                        <a:pt x="1168" y="4038"/>
                        <a:pt x="1274" y="3613"/>
                      </a:cubicBezTo>
                      <a:cubicBezTo>
                        <a:pt x="1380" y="3295"/>
                        <a:pt x="1486" y="3083"/>
                        <a:pt x="1593" y="2870"/>
                      </a:cubicBezTo>
                      <a:cubicBezTo>
                        <a:pt x="1593" y="2870"/>
                        <a:pt x="1699" y="2764"/>
                        <a:pt x="1805" y="2552"/>
                      </a:cubicBezTo>
                      <a:lnTo>
                        <a:pt x="1911" y="2340"/>
                      </a:lnTo>
                      <a:cubicBezTo>
                        <a:pt x="2017" y="2234"/>
                        <a:pt x="2123" y="2127"/>
                        <a:pt x="2230" y="2021"/>
                      </a:cubicBezTo>
                      <a:cubicBezTo>
                        <a:pt x="2866" y="1491"/>
                        <a:pt x="3609" y="1172"/>
                        <a:pt x="4459" y="1066"/>
                      </a:cubicBezTo>
                      <a:cubicBezTo>
                        <a:pt x="5732" y="854"/>
                        <a:pt x="7112" y="641"/>
                        <a:pt x="8386" y="323"/>
                      </a:cubicBezTo>
                      <a:cubicBezTo>
                        <a:pt x="7495" y="117"/>
                        <a:pt x="6604" y="0"/>
                        <a:pt x="5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5"/>
                <p:cNvSpPr/>
                <p:nvPr/>
              </p:nvSpPr>
              <p:spPr>
                <a:xfrm>
                  <a:off x="-1638701" y="726675"/>
                  <a:ext cx="292215" cy="155806"/>
                </a:xfrm>
                <a:custGeom>
                  <a:avLst/>
                  <a:gdLst/>
                  <a:ahLst/>
                  <a:cxnLst/>
                  <a:rect l="l" t="t" r="r" b="b"/>
                  <a:pathLst>
                    <a:path w="13800" h="7358" extrusionOk="0">
                      <a:moveTo>
                        <a:pt x="3756" y="0"/>
                      </a:moveTo>
                      <a:cubicBezTo>
                        <a:pt x="3054" y="0"/>
                        <a:pt x="2358" y="52"/>
                        <a:pt x="1699" y="140"/>
                      </a:cubicBezTo>
                      <a:cubicBezTo>
                        <a:pt x="1274" y="246"/>
                        <a:pt x="956" y="458"/>
                        <a:pt x="637" y="777"/>
                      </a:cubicBezTo>
                      <a:cubicBezTo>
                        <a:pt x="319" y="989"/>
                        <a:pt x="213" y="1307"/>
                        <a:pt x="106" y="1626"/>
                      </a:cubicBezTo>
                      <a:cubicBezTo>
                        <a:pt x="0" y="1838"/>
                        <a:pt x="0" y="2157"/>
                        <a:pt x="106" y="2369"/>
                      </a:cubicBezTo>
                      <a:cubicBezTo>
                        <a:pt x="106" y="2475"/>
                        <a:pt x="106" y="2581"/>
                        <a:pt x="106" y="2581"/>
                      </a:cubicBezTo>
                      <a:lnTo>
                        <a:pt x="319" y="2793"/>
                      </a:lnTo>
                      <a:cubicBezTo>
                        <a:pt x="319" y="3006"/>
                        <a:pt x="531" y="3218"/>
                        <a:pt x="637" y="3324"/>
                      </a:cubicBezTo>
                      <a:cubicBezTo>
                        <a:pt x="1062" y="3749"/>
                        <a:pt x="1592" y="4067"/>
                        <a:pt x="2123" y="4280"/>
                      </a:cubicBezTo>
                      <a:cubicBezTo>
                        <a:pt x="3715" y="4916"/>
                        <a:pt x="5202" y="5447"/>
                        <a:pt x="6900" y="5872"/>
                      </a:cubicBezTo>
                      <a:cubicBezTo>
                        <a:pt x="8598" y="6296"/>
                        <a:pt x="10297" y="6615"/>
                        <a:pt x="11570" y="6933"/>
                      </a:cubicBezTo>
                      <a:cubicBezTo>
                        <a:pt x="12313" y="7146"/>
                        <a:pt x="13056" y="7252"/>
                        <a:pt x="13799" y="7358"/>
                      </a:cubicBezTo>
                      <a:cubicBezTo>
                        <a:pt x="13163" y="6933"/>
                        <a:pt x="12420" y="6615"/>
                        <a:pt x="11783" y="6403"/>
                      </a:cubicBezTo>
                      <a:cubicBezTo>
                        <a:pt x="10509" y="5978"/>
                        <a:pt x="8811" y="5447"/>
                        <a:pt x="7112" y="4916"/>
                      </a:cubicBezTo>
                      <a:cubicBezTo>
                        <a:pt x="5520" y="4492"/>
                        <a:pt x="4140" y="3961"/>
                        <a:pt x="2654" y="3218"/>
                      </a:cubicBezTo>
                      <a:cubicBezTo>
                        <a:pt x="2229" y="3006"/>
                        <a:pt x="1911" y="2687"/>
                        <a:pt x="1592" y="2369"/>
                      </a:cubicBezTo>
                      <a:cubicBezTo>
                        <a:pt x="1486" y="2263"/>
                        <a:pt x="1380" y="2263"/>
                        <a:pt x="1380" y="2157"/>
                      </a:cubicBezTo>
                      <a:cubicBezTo>
                        <a:pt x="1380" y="2050"/>
                        <a:pt x="1380" y="2050"/>
                        <a:pt x="1380" y="2050"/>
                      </a:cubicBezTo>
                      <a:cubicBezTo>
                        <a:pt x="1380" y="2050"/>
                        <a:pt x="1274" y="2050"/>
                        <a:pt x="1380" y="1944"/>
                      </a:cubicBezTo>
                      <a:cubicBezTo>
                        <a:pt x="1380" y="1732"/>
                        <a:pt x="1486" y="1520"/>
                        <a:pt x="2017" y="1307"/>
                      </a:cubicBezTo>
                      <a:cubicBezTo>
                        <a:pt x="2760" y="1148"/>
                        <a:pt x="3530" y="1069"/>
                        <a:pt x="4299" y="1069"/>
                      </a:cubicBezTo>
                      <a:cubicBezTo>
                        <a:pt x="5069" y="1069"/>
                        <a:pt x="5838" y="1148"/>
                        <a:pt x="6581" y="1307"/>
                      </a:cubicBezTo>
                      <a:cubicBezTo>
                        <a:pt x="8280" y="1414"/>
                        <a:pt x="10084" y="1732"/>
                        <a:pt x="11358" y="1944"/>
                      </a:cubicBezTo>
                      <a:cubicBezTo>
                        <a:pt x="11883" y="2019"/>
                        <a:pt x="12409" y="2094"/>
                        <a:pt x="12934" y="2094"/>
                      </a:cubicBezTo>
                      <a:cubicBezTo>
                        <a:pt x="13152" y="2094"/>
                        <a:pt x="13370" y="2082"/>
                        <a:pt x="13587" y="2050"/>
                      </a:cubicBezTo>
                      <a:cubicBezTo>
                        <a:pt x="12950" y="1732"/>
                        <a:pt x="12207" y="1520"/>
                        <a:pt x="11464" y="1414"/>
                      </a:cubicBezTo>
                      <a:cubicBezTo>
                        <a:pt x="10190" y="1095"/>
                        <a:pt x="8492" y="671"/>
                        <a:pt x="6688" y="352"/>
                      </a:cubicBezTo>
                      <a:cubicBezTo>
                        <a:pt x="5755" y="103"/>
                        <a:pt x="4749" y="0"/>
                        <a:pt x="37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5"/>
                <p:cNvSpPr/>
                <p:nvPr/>
              </p:nvSpPr>
              <p:spPr>
                <a:xfrm>
                  <a:off x="-1681411" y="847817"/>
                  <a:ext cx="249505" cy="252702"/>
                </a:xfrm>
                <a:custGeom>
                  <a:avLst/>
                  <a:gdLst/>
                  <a:ahLst/>
                  <a:cxnLst/>
                  <a:rect l="l" t="t" r="r" b="b"/>
                  <a:pathLst>
                    <a:path w="11783" h="11934" extrusionOk="0">
                      <a:moveTo>
                        <a:pt x="7346" y="1"/>
                      </a:moveTo>
                      <a:cubicBezTo>
                        <a:pt x="6783" y="1"/>
                        <a:pt x="6258" y="76"/>
                        <a:pt x="5732" y="151"/>
                      </a:cubicBezTo>
                      <a:cubicBezTo>
                        <a:pt x="5308" y="257"/>
                        <a:pt x="4883" y="469"/>
                        <a:pt x="4459" y="575"/>
                      </a:cubicBezTo>
                      <a:cubicBezTo>
                        <a:pt x="4034" y="894"/>
                        <a:pt x="3716" y="1106"/>
                        <a:pt x="3397" y="1425"/>
                      </a:cubicBezTo>
                      <a:cubicBezTo>
                        <a:pt x="2973" y="1743"/>
                        <a:pt x="2654" y="2061"/>
                        <a:pt x="2442" y="2486"/>
                      </a:cubicBezTo>
                      <a:cubicBezTo>
                        <a:pt x="2336" y="2804"/>
                        <a:pt x="2230" y="3123"/>
                        <a:pt x="2336" y="3335"/>
                      </a:cubicBezTo>
                      <a:cubicBezTo>
                        <a:pt x="2336" y="3654"/>
                        <a:pt x="2442" y="3972"/>
                        <a:pt x="2548" y="4184"/>
                      </a:cubicBezTo>
                      <a:cubicBezTo>
                        <a:pt x="2866" y="4609"/>
                        <a:pt x="3185" y="4927"/>
                        <a:pt x="3609" y="5140"/>
                      </a:cubicBezTo>
                      <a:cubicBezTo>
                        <a:pt x="3928" y="5246"/>
                        <a:pt x="4246" y="5458"/>
                        <a:pt x="4565" y="5564"/>
                      </a:cubicBezTo>
                      <a:cubicBezTo>
                        <a:pt x="5202" y="5883"/>
                        <a:pt x="5626" y="6095"/>
                        <a:pt x="6051" y="6201"/>
                      </a:cubicBezTo>
                      <a:lnTo>
                        <a:pt x="6582" y="6413"/>
                      </a:lnTo>
                      <a:lnTo>
                        <a:pt x="6763" y="6474"/>
                      </a:lnTo>
                      <a:lnTo>
                        <a:pt x="6762" y="6474"/>
                      </a:lnTo>
                      <a:cubicBezTo>
                        <a:pt x="5154" y="6775"/>
                        <a:pt x="3624" y="7463"/>
                        <a:pt x="2336" y="8536"/>
                      </a:cubicBezTo>
                      <a:cubicBezTo>
                        <a:pt x="1487" y="9067"/>
                        <a:pt x="850" y="9916"/>
                        <a:pt x="319" y="10766"/>
                      </a:cubicBezTo>
                      <a:cubicBezTo>
                        <a:pt x="107" y="11084"/>
                        <a:pt x="0" y="11509"/>
                        <a:pt x="107" y="11933"/>
                      </a:cubicBezTo>
                      <a:cubicBezTo>
                        <a:pt x="213" y="11933"/>
                        <a:pt x="319" y="11509"/>
                        <a:pt x="637" y="10978"/>
                      </a:cubicBezTo>
                      <a:cubicBezTo>
                        <a:pt x="1274" y="10235"/>
                        <a:pt x="1911" y="9598"/>
                        <a:pt x="2760" y="9173"/>
                      </a:cubicBezTo>
                      <a:cubicBezTo>
                        <a:pt x="3716" y="8430"/>
                        <a:pt x="4777" y="8006"/>
                        <a:pt x="5945" y="7687"/>
                      </a:cubicBezTo>
                      <a:cubicBezTo>
                        <a:pt x="6562" y="7482"/>
                        <a:pt x="7223" y="7365"/>
                        <a:pt x="7871" y="7365"/>
                      </a:cubicBezTo>
                      <a:cubicBezTo>
                        <a:pt x="8227" y="7365"/>
                        <a:pt x="8578" y="7400"/>
                        <a:pt x="8917" y="7475"/>
                      </a:cubicBezTo>
                      <a:lnTo>
                        <a:pt x="11783" y="8006"/>
                      </a:lnTo>
                      <a:lnTo>
                        <a:pt x="11783" y="8006"/>
                      </a:lnTo>
                      <a:lnTo>
                        <a:pt x="9448" y="6413"/>
                      </a:lnTo>
                      <a:cubicBezTo>
                        <a:pt x="8917" y="5989"/>
                        <a:pt x="8280" y="5670"/>
                        <a:pt x="7749" y="5458"/>
                      </a:cubicBezTo>
                      <a:lnTo>
                        <a:pt x="7112" y="5140"/>
                      </a:lnTo>
                      <a:lnTo>
                        <a:pt x="6475" y="4927"/>
                      </a:lnTo>
                      <a:cubicBezTo>
                        <a:pt x="6157" y="4821"/>
                        <a:pt x="5732" y="4715"/>
                        <a:pt x="5096" y="4503"/>
                      </a:cubicBezTo>
                      <a:cubicBezTo>
                        <a:pt x="4565" y="4291"/>
                        <a:pt x="4034" y="3972"/>
                        <a:pt x="3503" y="3547"/>
                      </a:cubicBezTo>
                      <a:cubicBezTo>
                        <a:pt x="3397" y="3335"/>
                        <a:pt x="3291" y="3123"/>
                        <a:pt x="3503" y="2911"/>
                      </a:cubicBezTo>
                      <a:cubicBezTo>
                        <a:pt x="3609" y="2592"/>
                        <a:pt x="3822" y="2274"/>
                        <a:pt x="4034" y="2061"/>
                      </a:cubicBezTo>
                      <a:cubicBezTo>
                        <a:pt x="5096" y="1000"/>
                        <a:pt x="6582" y="469"/>
                        <a:pt x="8068" y="469"/>
                      </a:cubicBezTo>
                      <a:cubicBezTo>
                        <a:pt x="8705" y="469"/>
                        <a:pt x="9448" y="363"/>
                        <a:pt x="10085" y="257"/>
                      </a:cubicBezTo>
                      <a:cubicBezTo>
                        <a:pt x="9618" y="102"/>
                        <a:pt x="9095" y="3"/>
                        <a:pt x="8598" y="3"/>
                      </a:cubicBezTo>
                      <a:cubicBezTo>
                        <a:pt x="8417" y="3"/>
                        <a:pt x="8238" y="16"/>
                        <a:pt x="8068" y="45"/>
                      </a:cubicBezTo>
                      <a:cubicBezTo>
                        <a:pt x="7819" y="14"/>
                        <a:pt x="7579" y="1"/>
                        <a:pt x="73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5"/>
                <p:cNvSpPr/>
                <p:nvPr/>
              </p:nvSpPr>
              <p:spPr>
                <a:xfrm>
                  <a:off x="-1883695" y="956635"/>
                  <a:ext cx="366391" cy="179839"/>
                </a:xfrm>
                <a:custGeom>
                  <a:avLst/>
                  <a:gdLst/>
                  <a:ahLst/>
                  <a:cxnLst/>
                  <a:rect l="l" t="t" r="r" b="b"/>
                  <a:pathLst>
                    <a:path w="17303" h="8493" extrusionOk="0">
                      <a:moveTo>
                        <a:pt x="13269" y="1"/>
                      </a:moveTo>
                      <a:cubicBezTo>
                        <a:pt x="9765" y="2178"/>
                        <a:pt x="5671" y="3343"/>
                        <a:pt x="1512" y="3343"/>
                      </a:cubicBezTo>
                      <a:cubicBezTo>
                        <a:pt x="1009" y="3343"/>
                        <a:pt x="504" y="3326"/>
                        <a:pt x="0" y="3291"/>
                      </a:cubicBezTo>
                      <a:lnTo>
                        <a:pt x="0" y="3291"/>
                      </a:lnTo>
                      <a:cubicBezTo>
                        <a:pt x="2866" y="4777"/>
                        <a:pt x="5520" y="6051"/>
                        <a:pt x="7855" y="7006"/>
                      </a:cubicBezTo>
                      <a:lnTo>
                        <a:pt x="6900" y="8493"/>
                      </a:lnTo>
                      <a:cubicBezTo>
                        <a:pt x="10190" y="5627"/>
                        <a:pt x="13587" y="2867"/>
                        <a:pt x="17302" y="319"/>
                      </a:cubicBezTo>
                      <a:lnTo>
                        <a:pt x="13269" y="1"/>
                      </a:ln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5"/>
                <p:cNvSpPr/>
                <p:nvPr/>
              </p:nvSpPr>
              <p:spPr>
                <a:xfrm>
                  <a:off x="-1553302" y="385736"/>
                  <a:ext cx="609141" cy="269727"/>
                </a:xfrm>
                <a:custGeom>
                  <a:avLst/>
                  <a:gdLst/>
                  <a:ahLst/>
                  <a:cxnLst/>
                  <a:rect l="l" t="t" r="r" b="b"/>
                  <a:pathLst>
                    <a:path w="28767" h="12738" extrusionOk="0">
                      <a:moveTo>
                        <a:pt x="9979" y="0"/>
                      </a:moveTo>
                      <a:cubicBezTo>
                        <a:pt x="10297" y="531"/>
                        <a:pt x="10616" y="1062"/>
                        <a:pt x="10828" y="1699"/>
                      </a:cubicBezTo>
                      <a:cubicBezTo>
                        <a:pt x="12680" y="5749"/>
                        <a:pt x="9579" y="6614"/>
                        <a:pt x="6220" y="6614"/>
                      </a:cubicBezTo>
                      <a:cubicBezTo>
                        <a:pt x="3718" y="6614"/>
                        <a:pt x="1074" y="6134"/>
                        <a:pt x="226" y="6134"/>
                      </a:cubicBezTo>
                      <a:cubicBezTo>
                        <a:pt x="124" y="6134"/>
                        <a:pt x="48" y="6141"/>
                        <a:pt x="1" y="6157"/>
                      </a:cubicBezTo>
                      <a:lnTo>
                        <a:pt x="16666" y="12738"/>
                      </a:lnTo>
                      <a:lnTo>
                        <a:pt x="28767" y="6794"/>
                      </a:lnTo>
                      <a:cubicBezTo>
                        <a:pt x="28767" y="6794"/>
                        <a:pt x="20806" y="3503"/>
                        <a:pt x="9979"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5"/>
                <p:cNvSpPr/>
                <p:nvPr/>
              </p:nvSpPr>
              <p:spPr>
                <a:xfrm>
                  <a:off x="-1357751" y="376737"/>
                  <a:ext cx="1045198" cy="150618"/>
                </a:xfrm>
                <a:custGeom>
                  <a:avLst/>
                  <a:gdLst/>
                  <a:ahLst/>
                  <a:cxnLst/>
                  <a:rect l="l" t="t" r="r" b="b"/>
                  <a:pathLst>
                    <a:path w="49360" h="7113" extrusionOk="0">
                      <a:moveTo>
                        <a:pt x="1" y="1"/>
                      </a:moveTo>
                      <a:lnTo>
                        <a:pt x="1" y="1"/>
                      </a:lnTo>
                      <a:cubicBezTo>
                        <a:pt x="319" y="213"/>
                        <a:pt x="638" y="425"/>
                        <a:pt x="956" y="637"/>
                      </a:cubicBezTo>
                      <a:cubicBezTo>
                        <a:pt x="1275" y="850"/>
                        <a:pt x="1593" y="1062"/>
                        <a:pt x="2018" y="1274"/>
                      </a:cubicBezTo>
                      <a:cubicBezTo>
                        <a:pt x="2442" y="1487"/>
                        <a:pt x="2973" y="1699"/>
                        <a:pt x="3397" y="1911"/>
                      </a:cubicBezTo>
                      <a:cubicBezTo>
                        <a:pt x="5733" y="2760"/>
                        <a:pt x="8811" y="3397"/>
                        <a:pt x="11889" y="4247"/>
                      </a:cubicBezTo>
                      <a:lnTo>
                        <a:pt x="20275" y="6688"/>
                      </a:lnTo>
                      <a:lnTo>
                        <a:pt x="21867" y="7112"/>
                      </a:lnTo>
                      <a:lnTo>
                        <a:pt x="22504" y="7112"/>
                      </a:lnTo>
                      <a:lnTo>
                        <a:pt x="22823" y="7006"/>
                      </a:lnTo>
                      <a:lnTo>
                        <a:pt x="23353" y="6794"/>
                      </a:lnTo>
                      <a:lnTo>
                        <a:pt x="24415" y="6476"/>
                      </a:lnTo>
                      <a:cubicBezTo>
                        <a:pt x="24415" y="6476"/>
                        <a:pt x="25901" y="5945"/>
                        <a:pt x="28236" y="5414"/>
                      </a:cubicBezTo>
                      <a:cubicBezTo>
                        <a:pt x="29510" y="4990"/>
                        <a:pt x="30784" y="4777"/>
                        <a:pt x="32164" y="4565"/>
                      </a:cubicBezTo>
                      <a:cubicBezTo>
                        <a:pt x="32659" y="4565"/>
                        <a:pt x="33154" y="4518"/>
                        <a:pt x="33681" y="4518"/>
                      </a:cubicBezTo>
                      <a:cubicBezTo>
                        <a:pt x="33944" y="4518"/>
                        <a:pt x="34216" y="4530"/>
                        <a:pt x="34499" y="4565"/>
                      </a:cubicBezTo>
                      <a:lnTo>
                        <a:pt x="36834" y="4565"/>
                      </a:lnTo>
                      <a:cubicBezTo>
                        <a:pt x="39700" y="4777"/>
                        <a:pt x="42672" y="5308"/>
                        <a:pt x="45432" y="5945"/>
                      </a:cubicBezTo>
                      <a:lnTo>
                        <a:pt x="48298" y="6582"/>
                      </a:lnTo>
                      <a:cubicBezTo>
                        <a:pt x="48616" y="6688"/>
                        <a:pt x="49041" y="6688"/>
                        <a:pt x="49359" y="6794"/>
                      </a:cubicBezTo>
                      <a:cubicBezTo>
                        <a:pt x="49041" y="6582"/>
                        <a:pt x="48723" y="6476"/>
                        <a:pt x="48298" y="6369"/>
                      </a:cubicBezTo>
                      <a:cubicBezTo>
                        <a:pt x="47661" y="6157"/>
                        <a:pt x="46706" y="5945"/>
                        <a:pt x="45538" y="5626"/>
                      </a:cubicBezTo>
                      <a:cubicBezTo>
                        <a:pt x="42672" y="4883"/>
                        <a:pt x="39806" y="4353"/>
                        <a:pt x="36834" y="4034"/>
                      </a:cubicBezTo>
                      <a:cubicBezTo>
                        <a:pt x="36091" y="3928"/>
                        <a:pt x="35242" y="3928"/>
                        <a:pt x="34499" y="3928"/>
                      </a:cubicBezTo>
                      <a:lnTo>
                        <a:pt x="32164" y="3928"/>
                      </a:lnTo>
                      <a:cubicBezTo>
                        <a:pt x="30784" y="4034"/>
                        <a:pt x="29404" y="4247"/>
                        <a:pt x="28024" y="4671"/>
                      </a:cubicBezTo>
                      <a:cubicBezTo>
                        <a:pt x="25689" y="5202"/>
                        <a:pt x="24202" y="5733"/>
                        <a:pt x="24202" y="5733"/>
                      </a:cubicBezTo>
                      <a:lnTo>
                        <a:pt x="23141" y="6051"/>
                      </a:lnTo>
                      <a:lnTo>
                        <a:pt x="22186" y="6369"/>
                      </a:lnTo>
                      <a:lnTo>
                        <a:pt x="20593" y="5945"/>
                      </a:lnTo>
                      <a:lnTo>
                        <a:pt x="12102" y="3610"/>
                      </a:lnTo>
                      <a:cubicBezTo>
                        <a:pt x="9023" y="2973"/>
                        <a:pt x="5839" y="2336"/>
                        <a:pt x="3610" y="1593"/>
                      </a:cubicBezTo>
                      <a:cubicBezTo>
                        <a:pt x="2442" y="1168"/>
                        <a:pt x="1168" y="63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5"/>
                <p:cNvSpPr/>
                <p:nvPr/>
              </p:nvSpPr>
              <p:spPr>
                <a:xfrm>
                  <a:off x="-800319" y="1705108"/>
                  <a:ext cx="764227" cy="503012"/>
                </a:xfrm>
                <a:custGeom>
                  <a:avLst/>
                  <a:gdLst/>
                  <a:ahLst/>
                  <a:cxnLst/>
                  <a:rect l="l" t="t" r="r" b="b"/>
                  <a:pathLst>
                    <a:path w="36091" h="23755" extrusionOk="0">
                      <a:moveTo>
                        <a:pt x="0" y="1"/>
                      </a:moveTo>
                      <a:lnTo>
                        <a:pt x="0" y="1"/>
                      </a:lnTo>
                      <a:cubicBezTo>
                        <a:pt x="2223" y="15837"/>
                        <a:pt x="12202" y="23755"/>
                        <a:pt x="21620" y="23755"/>
                      </a:cubicBezTo>
                      <a:cubicBezTo>
                        <a:pt x="22997" y="23755"/>
                        <a:pt x="24361" y="23586"/>
                        <a:pt x="25688" y="23247"/>
                      </a:cubicBezTo>
                      <a:cubicBezTo>
                        <a:pt x="36091" y="20594"/>
                        <a:pt x="32588" y="14225"/>
                        <a:pt x="32588" y="14225"/>
                      </a:cubicBezTo>
                      <a:cubicBezTo>
                        <a:pt x="31877" y="13483"/>
                        <a:pt x="30771" y="13209"/>
                        <a:pt x="29439" y="13209"/>
                      </a:cubicBezTo>
                      <a:cubicBezTo>
                        <a:pt x="26196" y="13209"/>
                        <a:pt x="21613" y="14835"/>
                        <a:pt x="18152" y="15286"/>
                      </a:cubicBezTo>
                      <a:cubicBezTo>
                        <a:pt x="17595" y="15369"/>
                        <a:pt x="17043" y="15408"/>
                        <a:pt x="16499" y="15408"/>
                      </a:cubicBezTo>
                      <a:cubicBezTo>
                        <a:pt x="12162" y="15408"/>
                        <a:pt x="8338" y="12914"/>
                        <a:pt x="7112" y="10085"/>
                      </a:cubicBezTo>
                      <a:cubicBezTo>
                        <a:pt x="5839" y="7007"/>
                        <a:pt x="1" y="1"/>
                        <a:pt x="0" y="1"/>
                      </a:cubicBezTo>
                      <a:close/>
                    </a:path>
                  </a:pathLst>
                </a:custGeom>
                <a:solidFill>
                  <a:srgbClr val="691A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5"/>
                <p:cNvSpPr/>
                <p:nvPr/>
              </p:nvSpPr>
              <p:spPr>
                <a:xfrm>
                  <a:off x="89751" y="1606771"/>
                  <a:ext cx="80952" cy="39936"/>
                </a:xfrm>
                <a:custGeom>
                  <a:avLst/>
                  <a:gdLst/>
                  <a:ahLst/>
                  <a:cxnLst/>
                  <a:rect l="l" t="t" r="r" b="b"/>
                  <a:pathLst>
                    <a:path w="3823" h="1886" extrusionOk="0">
                      <a:moveTo>
                        <a:pt x="2230" y="1"/>
                      </a:moveTo>
                      <a:cubicBezTo>
                        <a:pt x="2150" y="1"/>
                        <a:pt x="2071" y="27"/>
                        <a:pt x="2018" y="81"/>
                      </a:cubicBezTo>
                      <a:cubicBezTo>
                        <a:pt x="1805" y="81"/>
                        <a:pt x="1699" y="81"/>
                        <a:pt x="1593" y="187"/>
                      </a:cubicBezTo>
                      <a:cubicBezTo>
                        <a:pt x="1275" y="293"/>
                        <a:pt x="1062" y="399"/>
                        <a:pt x="850" y="611"/>
                      </a:cubicBezTo>
                      <a:cubicBezTo>
                        <a:pt x="319" y="1036"/>
                        <a:pt x="1" y="1460"/>
                        <a:pt x="213" y="1673"/>
                      </a:cubicBezTo>
                      <a:cubicBezTo>
                        <a:pt x="266" y="1779"/>
                        <a:pt x="426" y="1805"/>
                        <a:pt x="638" y="1805"/>
                      </a:cubicBezTo>
                      <a:cubicBezTo>
                        <a:pt x="850" y="1805"/>
                        <a:pt x="1116" y="1779"/>
                        <a:pt x="1381" y="1779"/>
                      </a:cubicBezTo>
                      <a:lnTo>
                        <a:pt x="2124" y="1779"/>
                      </a:lnTo>
                      <a:cubicBezTo>
                        <a:pt x="2124" y="1673"/>
                        <a:pt x="2230" y="1673"/>
                        <a:pt x="2230" y="1673"/>
                      </a:cubicBezTo>
                      <a:cubicBezTo>
                        <a:pt x="2336" y="1673"/>
                        <a:pt x="2549" y="1567"/>
                        <a:pt x="2655" y="1567"/>
                      </a:cubicBezTo>
                      <a:cubicBezTo>
                        <a:pt x="2973" y="1673"/>
                        <a:pt x="3292" y="1779"/>
                        <a:pt x="3610" y="1885"/>
                      </a:cubicBezTo>
                      <a:cubicBezTo>
                        <a:pt x="3716" y="1885"/>
                        <a:pt x="3822" y="1673"/>
                        <a:pt x="3822" y="1354"/>
                      </a:cubicBezTo>
                      <a:cubicBezTo>
                        <a:pt x="3716" y="1036"/>
                        <a:pt x="3610" y="717"/>
                        <a:pt x="3292" y="505"/>
                      </a:cubicBezTo>
                      <a:cubicBezTo>
                        <a:pt x="3079" y="293"/>
                        <a:pt x="2761" y="81"/>
                        <a:pt x="2442" y="81"/>
                      </a:cubicBezTo>
                      <a:cubicBezTo>
                        <a:pt x="2389" y="27"/>
                        <a:pt x="2310" y="1"/>
                        <a:pt x="22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5"/>
                <p:cNvSpPr/>
                <p:nvPr/>
              </p:nvSpPr>
              <p:spPr>
                <a:xfrm>
                  <a:off x="-885739" y="1642176"/>
                  <a:ext cx="1022731" cy="404951"/>
                </a:xfrm>
                <a:custGeom>
                  <a:avLst/>
                  <a:gdLst/>
                  <a:ahLst/>
                  <a:cxnLst/>
                  <a:rect l="l" t="t" r="r" b="b"/>
                  <a:pathLst>
                    <a:path w="48299" h="19124" extrusionOk="0">
                      <a:moveTo>
                        <a:pt x="1805" y="1"/>
                      </a:moveTo>
                      <a:cubicBezTo>
                        <a:pt x="1381" y="1"/>
                        <a:pt x="956" y="107"/>
                        <a:pt x="638" y="319"/>
                      </a:cubicBezTo>
                      <a:cubicBezTo>
                        <a:pt x="532" y="425"/>
                        <a:pt x="319" y="531"/>
                        <a:pt x="213" y="744"/>
                      </a:cubicBezTo>
                      <a:lnTo>
                        <a:pt x="213" y="850"/>
                      </a:lnTo>
                      <a:cubicBezTo>
                        <a:pt x="213" y="956"/>
                        <a:pt x="107" y="1062"/>
                        <a:pt x="107" y="1168"/>
                      </a:cubicBezTo>
                      <a:cubicBezTo>
                        <a:pt x="1" y="1487"/>
                        <a:pt x="1" y="1911"/>
                        <a:pt x="1" y="2230"/>
                      </a:cubicBezTo>
                      <a:cubicBezTo>
                        <a:pt x="99" y="2819"/>
                        <a:pt x="379" y="3409"/>
                        <a:pt x="589" y="3409"/>
                      </a:cubicBezTo>
                      <a:cubicBezTo>
                        <a:pt x="606" y="3409"/>
                        <a:pt x="622" y="3405"/>
                        <a:pt x="638" y="3397"/>
                      </a:cubicBezTo>
                      <a:cubicBezTo>
                        <a:pt x="850" y="3397"/>
                        <a:pt x="1062" y="2867"/>
                        <a:pt x="1275" y="2442"/>
                      </a:cubicBezTo>
                      <a:cubicBezTo>
                        <a:pt x="1381" y="2230"/>
                        <a:pt x="1487" y="2018"/>
                        <a:pt x="1593" y="1911"/>
                      </a:cubicBezTo>
                      <a:lnTo>
                        <a:pt x="1699" y="1805"/>
                      </a:lnTo>
                      <a:cubicBezTo>
                        <a:pt x="2973" y="2548"/>
                        <a:pt x="4034" y="3504"/>
                        <a:pt x="4884" y="4671"/>
                      </a:cubicBezTo>
                      <a:cubicBezTo>
                        <a:pt x="5945" y="6051"/>
                        <a:pt x="6900" y="7537"/>
                        <a:pt x="7643" y="9023"/>
                      </a:cubicBezTo>
                      <a:cubicBezTo>
                        <a:pt x="8599" y="10828"/>
                        <a:pt x="9660" y="12632"/>
                        <a:pt x="10934" y="14225"/>
                      </a:cubicBezTo>
                      <a:cubicBezTo>
                        <a:pt x="12314" y="15817"/>
                        <a:pt x="14012" y="17091"/>
                        <a:pt x="16029" y="18046"/>
                      </a:cubicBezTo>
                      <a:cubicBezTo>
                        <a:pt x="17554" y="18713"/>
                        <a:pt x="19165" y="19123"/>
                        <a:pt x="20861" y="19123"/>
                      </a:cubicBezTo>
                      <a:cubicBezTo>
                        <a:pt x="21054" y="19123"/>
                        <a:pt x="21248" y="19118"/>
                        <a:pt x="21443" y="19107"/>
                      </a:cubicBezTo>
                      <a:cubicBezTo>
                        <a:pt x="22716" y="19001"/>
                        <a:pt x="24096" y="18789"/>
                        <a:pt x="25264" y="18364"/>
                      </a:cubicBezTo>
                      <a:lnTo>
                        <a:pt x="26644" y="17940"/>
                      </a:lnTo>
                      <a:lnTo>
                        <a:pt x="27918" y="17621"/>
                      </a:lnTo>
                      <a:cubicBezTo>
                        <a:pt x="29085" y="17303"/>
                        <a:pt x="30253" y="17091"/>
                        <a:pt x="31421" y="16984"/>
                      </a:cubicBezTo>
                      <a:lnTo>
                        <a:pt x="33756" y="16984"/>
                      </a:lnTo>
                      <a:cubicBezTo>
                        <a:pt x="34605" y="17091"/>
                        <a:pt x="35560" y="17197"/>
                        <a:pt x="36622" y="17197"/>
                      </a:cubicBezTo>
                      <a:cubicBezTo>
                        <a:pt x="36896" y="17224"/>
                        <a:pt x="37170" y="17237"/>
                        <a:pt x="37444" y="17237"/>
                      </a:cubicBezTo>
                      <a:cubicBezTo>
                        <a:pt x="39290" y="17237"/>
                        <a:pt x="41115" y="16635"/>
                        <a:pt x="42778" y="15711"/>
                      </a:cubicBezTo>
                      <a:cubicBezTo>
                        <a:pt x="44477" y="14437"/>
                        <a:pt x="45751" y="12632"/>
                        <a:pt x="46387" y="10616"/>
                      </a:cubicBezTo>
                      <a:cubicBezTo>
                        <a:pt x="47024" y="8917"/>
                        <a:pt x="47343" y="7219"/>
                        <a:pt x="47661" y="5414"/>
                      </a:cubicBezTo>
                      <a:cubicBezTo>
                        <a:pt x="47873" y="3928"/>
                        <a:pt x="47980" y="2654"/>
                        <a:pt x="48086" y="1805"/>
                      </a:cubicBezTo>
                      <a:cubicBezTo>
                        <a:pt x="48192" y="1275"/>
                        <a:pt x="48298" y="850"/>
                        <a:pt x="48192" y="319"/>
                      </a:cubicBezTo>
                      <a:lnTo>
                        <a:pt x="48192" y="319"/>
                      </a:lnTo>
                      <a:cubicBezTo>
                        <a:pt x="47980" y="744"/>
                        <a:pt x="47873" y="1168"/>
                        <a:pt x="47767" y="1699"/>
                      </a:cubicBezTo>
                      <a:cubicBezTo>
                        <a:pt x="47555" y="2548"/>
                        <a:pt x="47237" y="3822"/>
                        <a:pt x="46918" y="5308"/>
                      </a:cubicBezTo>
                      <a:cubicBezTo>
                        <a:pt x="46600" y="7007"/>
                        <a:pt x="46069" y="8599"/>
                        <a:pt x="45432" y="10297"/>
                      </a:cubicBezTo>
                      <a:cubicBezTo>
                        <a:pt x="44795" y="11995"/>
                        <a:pt x="43521" y="13482"/>
                        <a:pt x="41929" y="14543"/>
                      </a:cubicBezTo>
                      <a:cubicBezTo>
                        <a:pt x="40522" y="15246"/>
                        <a:pt x="38970" y="15659"/>
                        <a:pt x="37452" y="15659"/>
                      </a:cubicBezTo>
                      <a:cubicBezTo>
                        <a:pt x="37138" y="15659"/>
                        <a:pt x="36825" y="15641"/>
                        <a:pt x="36516" y="15604"/>
                      </a:cubicBezTo>
                      <a:cubicBezTo>
                        <a:pt x="35666" y="15604"/>
                        <a:pt x="34817" y="15392"/>
                        <a:pt x="33862" y="15286"/>
                      </a:cubicBezTo>
                      <a:cubicBezTo>
                        <a:pt x="33437" y="15180"/>
                        <a:pt x="33013" y="15180"/>
                        <a:pt x="32482" y="15180"/>
                      </a:cubicBezTo>
                      <a:lnTo>
                        <a:pt x="31314" y="15180"/>
                      </a:lnTo>
                      <a:cubicBezTo>
                        <a:pt x="31421" y="14968"/>
                        <a:pt x="31527" y="14755"/>
                        <a:pt x="31527" y="14543"/>
                      </a:cubicBezTo>
                      <a:cubicBezTo>
                        <a:pt x="31739" y="13906"/>
                        <a:pt x="31845" y="13163"/>
                        <a:pt x="31845" y="13163"/>
                      </a:cubicBezTo>
                      <a:cubicBezTo>
                        <a:pt x="31845" y="13163"/>
                        <a:pt x="31845" y="12420"/>
                        <a:pt x="31633" y="11783"/>
                      </a:cubicBezTo>
                      <a:cubicBezTo>
                        <a:pt x="31434" y="11088"/>
                        <a:pt x="31143" y="10393"/>
                        <a:pt x="30845" y="10393"/>
                      </a:cubicBezTo>
                      <a:cubicBezTo>
                        <a:pt x="30825" y="10393"/>
                        <a:pt x="30804" y="10396"/>
                        <a:pt x="30784" y="10403"/>
                      </a:cubicBezTo>
                      <a:cubicBezTo>
                        <a:pt x="30571" y="10509"/>
                        <a:pt x="30465" y="11146"/>
                        <a:pt x="30359" y="11889"/>
                      </a:cubicBezTo>
                      <a:cubicBezTo>
                        <a:pt x="30147" y="12526"/>
                        <a:pt x="30041" y="13163"/>
                        <a:pt x="30041" y="13163"/>
                      </a:cubicBezTo>
                      <a:cubicBezTo>
                        <a:pt x="30041" y="13163"/>
                        <a:pt x="30147" y="13906"/>
                        <a:pt x="30253" y="14649"/>
                      </a:cubicBezTo>
                      <a:lnTo>
                        <a:pt x="30465" y="15286"/>
                      </a:lnTo>
                      <a:cubicBezTo>
                        <a:pt x="29404" y="15392"/>
                        <a:pt x="28448" y="15604"/>
                        <a:pt x="27387" y="15817"/>
                      </a:cubicBezTo>
                      <a:lnTo>
                        <a:pt x="26007" y="16135"/>
                      </a:lnTo>
                      <a:lnTo>
                        <a:pt x="24733" y="16666"/>
                      </a:lnTo>
                      <a:cubicBezTo>
                        <a:pt x="23566" y="16984"/>
                        <a:pt x="22504" y="17303"/>
                        <a:pt x="21337" y="17409"/>
                      </a:cubicBezTo>
                      <a:cubicBezTo>
                        <a:pt x="21121" y="17422"/>
                        <a:pt x="20907" y="17429"/>
                        <a:pt x="20694" y="17429"/>
                      </a:cubicBezTo>
                      <a:cubicBezTo>
                        <a:pt x="19235" y="17429"/>
                        <a:pt x="17857" y="17116"/>
                        <a:pt x="16560" y="16560"/>
                      </a:cubicBezTo>
                      <a:cubicBezTo>
                        <a:pt x="14755" y="15817"/>
                        <a:pt x="13163" y="14755"/>
                        <a:pt x="11889" y="13375"/>
                      </a:cubicBezTo>
                      <a:cubicBezTo>
                        <a:pt x="10509" y="11783"/>
                        <a:pt x="9448" y="10191"/>
                        <a:pt x="8493" y="8493"/>
                      </a:cubicBezTo>
                      <a:cubicBezTo>
                        <a:pt x="7537" y="7007"/>
                        <a:pt x="6476" y="5520"/>
                        <a:pt x="5308" y="4141"/>
                      </a:cubicBezTo>
                      <a:cubicBezTo>
                        <a:pt x="4459" y="3185"/>
                        <a:pt x="3504" y="2442"/>
                        <a:pt x="2336" y="1805"/>
                      </a:cubicBezTo>
                      <a:cubicBezTo>
                        <a:pt x="2230" y="1699"/>
                        <a:pt x="2018" y="1593"/>
                        <a:pt x="1805" y="1593"/>
                      </a:cubicBezTo>
                      <a:cubicBezTo>
                        <a:pt x="1805" y="1381"/>
                        <a:pt x="1911" y="1381"/>
                        <a:pt x="2018" y="1275"/>
                      </a:cubicBezTo>
                      <a:cubicBezTo>
                        <a:pt x="2230" y="956"/>
                        <a:pt x="2867" y="956"/>
                        <a:pt x="2973" y="850"/>
                      </a:cubicBezTo>
                      <a:cubicBezTo>
                        <a:pt x="3079" y="638"/>
                        <a:pt x="2654"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5"/>
                <p:cNvSpPr/>
                <p:nvPr/>
              </p:nvSpPr>
              <p:spPr>
                <a:xfrm>
                  <a:off x="-504970" y="1592690"/>
                  <a:ext cx="569142" cy="287768"/>
                </a:xfrm>
                <a:custGeom>
                  <a:avLst/>
                  <a:gdLst/>
                  <a:ahLst/>
                  <a:cxnLst/>
                  <a:rect l="l" t="t" r="r" b="b"/>
                  <a:pathLst>
                    <a:path w="26878" h="13590" extrusionOk="0">
                      <a:moveTo>
                        <a:pt x="14358" y="1"/>
                      </a:moveTo>
                      <a:cubicBezTo>
                        <a:pt x="7559" y="1"/>
                        <a:pt x="0" y="3062"/>
                        <a:pt x="4841" y="8494"/>
                      </a:cubicBezTo>
                      <a:cubicBezTo>
                        <a:pt x="5796" y="9344"/>
                        <a:pt x="6751" y="10193"/>
                        <a:pt x="7813" y="10936"/>
                      </a:cubicBezTo>
                      <a:cubicBezTo>
                        <a:pt x="8980" y="11785"/>
                        <a:pt x="10997" y="13589"/>
                        <a:pt x="12483" y="13589"/>
                      </a:cubicBezTo>
                      <a:cubicBezTo>
                        <a:pt x="12802" y="13589"/>
                        <a:pt x="13120" y="13483"/>
                        <a:pt x="13545" y="13377"/>
                      </a:cubicBezTo>
                      <a:cubicBezTo>
                        <a:pt x="15774" y="12422"/>
                        <a:pt x="18003" y="11042"/>
                        <a:pt x="19914" y="9344"/>
                      </a:cubicBezTo>
                      <a:cubicBezTo>
                        <a:pt x="26878" y="2903"/>
                        <a:pt x="20978" y="1"/>
                        <a:pt x="14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5"/>
                <p:cNvSpPr/>
                <p:nvPr/>
              </p:nvSpPr>
              <p:spPr>
                <a:xfrm>
                  <a:off x="-402483" y="1607491"/>
                  <a:ext cx="348413" cy="116928"/>
                </a:xfrm>
                <a:custGeom>
                  <a:avLst/>
                  <a:gdLst/>
                  <a:ahLst/>
                  <a:cxnLst/>
                  <a:rect l="l" t="t" r="r" b="b"/>
                  <a:pathLst>
                    <a:path w="16454" h="5522" extrusionOk="0">
                      <a:moveTo>
                        <a:pt x="9069" y="1"/>
                      </a:moveTo>
                      <a:cubicBezTo>
                        <a:pt x="5169" y="1"/>
                        <a:pt x="997" y="1178"/>
                        <a:pt x="1" y="3337"/>
                      </a:cubicBezTo>
                      <a:cubicBezTo>
                        <a:pt x="739" y="4630"/>
                        <a:pt x="3568" y="5521"/>
                        <a:pt x="7157" y="5521"/>
                      </a:cubicBezTo>
                      <a:cubicBezTo>
                        <a:pt x="7693" y="5521"/>
                        <a:pt x="8245" y="5501"/>
                        <a:pt x="8811" y="5460"/>
                      </a:cubicBezTo>
                      <a:cubicBezTo>
                        <a:pt x="12208" y="5248"/>
                        <a:pt x="15180" y="4292"/>
                        <a:pt x="16454" y="3125"/>
                      </a:cubicBezTo>
                      <a:cubicBezTo>
                        <a:pt x="15996" y="992"/>
                        <a:pt x="12648" y="1"/>
                        <a:pt x="9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5"/>
                <p:cNvSpPr/>
                <p:nvPr/>
              </p:nvSpPr>
              <p:spPr>
                <a:xfrm>
                  <a:off x="-440683" y="1678152"/>
                  <a:ext cx="422568" cy="200061"/>
                </a:xfrm>
                <a:custGeom>
                  <a:avLst/>
                  <a:gdLst/>
                  <a:ahLst/>
                  <a:cxnLst/>
                  <a:rect l="l" t="t" r="r" b="b"/>
                  <a:pathLst>
                    <a:path w="19956" h="9448" extrusionOk="0">
                      <a:moveTo>
                        <a:pt x="531" y="0"/>
                      </a:moveTo>
                      <a:lnTo>
                        <a:pt x="531" y="0"/>
                      </a:lnTo>
                      <a:cubicBezTo>
                        <a:pt x="0" y="1274"/>
                        <a:pt x="319" y="2654"/>
                        <a:pt x="1805" y="4352"/>
                      </a:cubicBezTo>
                      <a:cubicBezTo>
                        <a:pt x="2760" y="5201"/>
                        <a:pt x="3715" y="6051"/>
                        <a:pt x="4777" y="6794"/>
                      </a:cubicBezTo>
                      <a:cubicBezTo>
                        <a:pt x="5944" y="7643"/>
                        <a:pt x="7961" y="9447"/>
                        <a:pt x="9447" y="9447"/>
                      </a:cubicBezTo>
                      <a:cubicBezTo>
                        <a:pt x="9766" y="9447"/>
                        <a:pt x="10084" y="9341"/>
                        <a:pt x="10403" y="9235"/>
                      </a:cubicBezTo>
                      <a:cubicBezTo>
                        <a:pt x="12738" y="8280"/>
                        <a:pt x="14967" y="6900"/>
                        <a:pt x="16878" y="5308"/>
                      </a:cubicBezTo>
                      <a:cubicBezTo>
                        <a:pt x="18258" y="4140"/>
                        <a:pt x="19319" y="2548"/>
                        <a:pt x="19956" y="849"/>
                      </a:cubicBezTo>
                      <a:lnTo>
                        <a:pt x="19956" y="849"/>
                      </a:lnTo>
                      <a:cubicBezTo>
                        <a:pt x="17186" y="3311"/>
                        <a:pt x="13722" y="4782"/>
                        <a:pt x="10043" y="4782"/>
                      </a:cubicBezTo>
                      <a:cubicBezTo>
                        <a:pt x="9915" y="4782"/>
                        <a:pt x="9788" y="4780"/>
                        <a:pt x="9660" y="4777"/>
                      </a:cubicBezTo>
                      <a:cubicBezTo>
                        <a:pt x="9554" y="4779"/>
                        <a:pt x="9450" y="4780"/>
                        <a:pt x="9347" y="4780"/>
                      </a:cubicBezTo>
                      <a:cubicBezTo>
                        <a:pt x="3943" y="4780"/>
                        <a:pt x="1572" y="2083"/>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5"/>
                <p:cNvSpPr/>
                <p:nvPr/>
              </p:nvSpPr>
              <p:spPr>
                <a:xfrm>
                  <a:off x="-319308" y="1639656"/>
                  <a:ext cx="114641" cy="56770"/>
                </a:xfrm>
                <a:custGeom>
                  <a:avLst/>
                  <a:gdLst/>
                  <a:ahLst/>
                  <a:cxnLst/>
                  <a:rect l="l" t="t" r="r" b="b"/>
                  <a:pathLst>
                    <a:path w="5414" h="2681" extrusionOk="0">
                      <a:moveTo>
                        <a:pt x="3006" y="0"/>
                      </a:moveTo>
                      <a:cubicBezTo>
                        <a:pt x="2891" y="0"/>
                        <a:pt x="2773" y="4"/>
                        <a:pt x="2654" y="14"/>
                      </a:cubicBezTo>
                      <a:cubicBezTo>
                        <a:pt x="1168" y="120"/>
                        <a:pt x="0" y="757"/>
                        <a:pt x="106" y="1500"/>
                      </a:cubicBezTo>
                      <a:cubicBezTo>
                        <a:pt x="106" y="2179"/>
                        <a:pt x="1171" y="2681"/>
                        <a:pt x="2408" y="2681"/>
                      </a:cubicBezTo>
                      <a:cubicBezTo>
                        <a:pt x="2524" y="2681"/>
                        <a:pt x="2642" y="2676"/>
                        <a:pt x="2760" y="2667"/>
                      </a:cubicBezTo>
                      <a:cubicBezTo>
                        <a:pt x="4246" y="2561"/>
                        <a:pt x="5414" y="1818"/>
                        <a:pt x="5307" y="1075"/>
                      </a:cubicBezTo>
                      <a:cubicBezTo>
                        <a:pt x="5210" y="493"/>
                        <a:pt x="4228" y="0"/>
                        <a:pt x="3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5"/>
                <p:cNvSpPr/>
                <p:nvPr/>
              </p:nvSpPr>
              <p:spPr>
                <a:xfrm>
                  <a:off x="-371017" y="2058010"/>
                  <a:ext cx="296725" cy="328170"/>
                </a:xfrm>
                <a:custGeom>
                  <a:avLst/>
                  <a:gdLst/>
                  <a:ahLst/>
                  <a:cxnLst/>
                  <a:rect l="l" t="t" r="r" b="b"/>
                  <a:pathLst>
                    <a:path w="14013" h="15498" extrusionOk="0">
                      <a:moveTo>
                        <a:pt x="13800" y="0"/>
                      </a:moveTo>
                      <a:cubicBezTo>
                        <a:pt x="13694" y="0"/>
                        <a:pt x="13481" y="637"/>
                        <a:pt x="13269" y="1698"/>
                      </a:cubicBezTo>
                      <a:cubicBezTo>
                        <a:pt x="13057" y="2866"/>
                        <a:pt x="12632" y="4034"/>
                        <a:pt x="12102" y="5201"/>
                      </a:cubicBezTo>
                      <a:cubicBezTo>
                        <a:pt x="11677" y="6263"/>
                        <a:pt x="10934" y="7324"/>
                        <a:pt x="10191" y="8280"/>
                      </a:cubicBezTo>
                      <a:cubicBezTo>
                        <a:pt x="9872" y="8704"/>
                        <a:pt x="9554" y="9023"/>
                        <a:pt x="9448" y="9235"/>
                      </a:cubicBezTo>
                      <a:cubicBezTo>
                        <a:pt x="9342" y="9341"/>
                        <a:pt x="9236" y="9447"/>
                        <a:pt x="9129" y="9447"/>
                      </a:cubicBezTo>
                      <a:lnTo>
                        <a:pt x="8811" y="9872"/>
                      </a:lnTo>
                      <a:cubicBezTo>
                        <a:pt x="8492" y="10084"/>
                        <a:pt x="8280" y="10403"/>
                        <a:pt x="7962" y="10615"/>
                      </a:cubicBezTo>
                      <a:cubicBezTo>
                        <a:pt x="7006" y="11464"/>
                        <a:pt x="6051" y="12207"/>
                        <a:pt x="4990" y="12844"/>
                      </a:cubicBezTo>
                      <a:cubicBezTo>
                        <a:pt x="2654" y="14330"/>
                        <a:pt x="1" y="15285"/>
                        <a:pt x="1" y="15498"/>
                      </a:cubicBezTo>
                      <a:cubicBezTo>
                        <a:pt x="1911" y="15391"/>
                        <a:pt x="3822" y="14861"/>
                        <a:pt x="5520" y="13905"/>
                      </a:cubicBezTo>
                      <a:cubicBezTo>
                        <a:pt x="6688" y="13375"/>
                        <a:pt x="7856" y="12632"/>
                        <a:pt x="8917" y="11889"/>
                      </a:cubicBezTo>
                      <a:cubicBezTo>
                        <a:pt x="9236" y="11570"/>
                        <a:pt x="9554" y="11358"/>
                        <a:pt x="9872" y="11039"/>
                      </a:cubicBezTo>
                      <a:lnTo>
                        <a:pt x="10297" y="10721"/>
                      </a:lnTo>
                      <a:cubicBezTo>
                        <a:pt x="10403" y="10509"/>
                        <a:pt x="10509" y="10403"/>
                        <a:pt x="10615" y="10296"/>
                      </a:cubicBezTo>
                      <a:cubicBezTo>
                        <a:pt x="10828" y="10084"/>
                        <a:pt x="11146" y="9660"/>
                        <a:pt x="11465" y="9235"/>
                      </a:cubicBezTo>
                      <a:cubicBezTo>
                        <a:pt x="12208" y="8067"/>
                        <a:pt x="12845" y="6900"/>
                        <a:pt x="13269" y="5626"/>
                      </a:cubicBezTo>
                      <a:cubicBezTo>
                        <a:pt x="13588" y="4352"/>
                        <a:pt x="13906" y="3078"/>
                        <a:pt x="13906" y="1698"/>
                      </a:cubicBezTo>
                      <a:cubicBezTo>
                        <a:pt x="14012" y="637"/>
                        <a:pt x="13906" y="0"/>
                        <a:pt x="13800" y="0"/>
                      </a:cubicBezTo>
                      <a:close/>
                    </a:path>
                  </a:pathLst>
                </a:custGeom>
                <a:solidFill>
                  <a:srgbClr val="AA5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5"/>
                <p:cNvSpPr/>
                <p:nvPr/>
              </p:nvSpPr>
              <p:spPr>
                <a:xfrm>
                  <a:off x="-437316" y="1866948"/>
                  <a:ext cx="43853" cy="43853"/>
                </a:xfrm>
                <a:custGeom>
                  <a:avLst/>
                  <a:gdLst/>
                  <a:ahLst/>
                  <a:cxnLst/>
                  <a:rect l="l" t="t" r="r" b="b"/>
                  <a:pathLst>
                    <a:path w="2071" h="2071" extrusionOk="0">
                      <a:moveTo>
                        <a:pt x="1009" y="1"/>
                      </a:moveTo>
                      <a:cubicBezTo>
                        <a:pt x="478" y="1"/>
                        <a:pt x="53" y="425"/>
                        <a:pt x="53" y="956"/>
                      </a:cubicBezTo>
                      <a:cubicBezTo>
                        <a:pt x="0" y="1699"/>
                        <a:pt x="531" y="2070"/>
                        <a:pt x="1049" y="2070"/>
                      </a:cubicBezTo>
                      <a:cubicBezTo>
                        <a:pt x="1566" y="2070"/>
                        <a:pt x="2070" y="1699"/>
                        <a:pt x="1964" y="956"/>
                      </a:cubicBezTo>
                      <a:cubicBezTo>
                        <a:pt x="1964" y="425"/>
                        <a:pt x="1539"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5"/>
                <p:cNvSpPr/>
                <p:nvPr/>
              </p:nvSpPr>
              <p:spPr>
                <a:xfrm>
                  <a:off x="-503636" y="1833238"/>
                  <a:ext cx="15754" cy="15754"/>
                </a:xfrm>
                <a:custGeom>
                  <a:avLst/>
                  <a:gdLst/>
                  <a:ahLst/>
                  <a:cxnLst/>
                  <a:rect l="l" t="t" r="r" b="b"/>
                  <a:pathLst>
                    <a:path w="744" h="744" extrusionOk="0">
                      <a:moveTo>
                        <a:pt x="372" y="0"/>
                      </a:moveTo>
                      <a:cubicBezTo>
                        <a:pt x="187" y="0"/>
                        <a:pt x="1" y="106"/>
                        <a:pt x="1" y="319"/>
                      </a:cubicBezTo>
                      <a:lnTo>
                        <a:pt x="1" y="425"/>
                      </a:lnTo>
                      <a:cubicBezTo>
                        <a:pt x="1" y="637"/>
                        <a:pt x="107" y="743"/>
                        <a:pt x="319" y="743"/>
                      </a:cubicBezTo>
                      <a:cubicBezTo>
                        <a:pt x="532" y="743"/>
                        <a:pt x="744" y="531"/>
                        <a:pt x="744" y="319"/>
                      </a:cubicBezTo>
                      <a:cubicBezTo>
                        <a:pt x="744" y="106"/>
                        <a:pt x="558" y="0"/>
                        <a:pt x="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5"/>
                <p:cNvSpPr/>
                <p:nvPr/>
              </p:nvSpPr>
              <p:spPr>
                <a:xfrm>
                  <a:off x="-517103" y="1916964"/>
                  <a:ext cx="22488" cy="16876"/>
                </a:xfrm>
                <a:custGeom>
                  <a:avLst/>
                  <a:gdLst/>
                  <a:ahLst/>
                  <a:cxnLst/>
                  <a:rect l="l" t="t" r="r" b="b"/>
                  <a:pathLst>
                    <a:path w="1062" h="797" extrusionOk="0">
                      <a:moveTo>
                        <a:pt x="531" y="0"/>
                      </a:moveTo>
                      <a:cubicBezTo>
                        <a:pt x="292" y="0"/>
                        <a:pt x="53" y="133"/>
                        <a:pt x="0" y="398"/>
                      </a:cubicBezTo>
                      <a:cubicBezTo>
                        <a:pt x="53" y="664"/>
                        <a:pt x="292" y="796"/>
                        <a:pt x="531" y="796"/>
                      </a:cubicBezTo>
                      <a:cubicBezTo>
                        <a:pt x="770" y="796"/>
                        <a:pt x="1008" y="664"/>
                        <a:pt x="1062" y="398"/>
                      </a:cubicBezTo>
                      <a:cubicBezTo>
                        <a:pt x="1008" y="133"/>
                        <a:pt x="770" y="0"/>
                        <a:pt x="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5"/>
                <p:cNvSpPr/>
                <p:nvPr/>
              </p:nvSpPr>
              <p:spPr>
                <a:xfrm>
                  <a:off x="-11381" y="1876498"/>
                  <a:ext cx="29243" cy="30937"/>
                </a:xfrm>
                <a:custGeom>
                  <a:avLst/>
                  <a:gdLst/>
                  <a:ahLst/>
                  <a:cxnLst/>
                  <a:rect l="l" t="t" r="r" b="b"/>
                  <a:pathLst>
                    <a:path w="1381" h="1461" extrusionOk="0">
                      <a:moveTo>
                        <a:pt x="690" y="1"/>
                      </a:moveTo>
                      <a:cubicBezTo>
                        <a:pt x="345" y="1"/>
                        <a:pt x="0" y="239"/>
                        <a:pt x="0" y="717"/>
                      </a:cubicBezTo>
                      <a:cubicBezTo>
                        <a:pt x="0" y="1142"/>
                        <a:pt x="319" y="1460"/>
                        <a:pt x="743" y="1460"/>
                      </a:cubicBezTo>
                      <a:cubicBezTo>
                        <a:pt x="1062" y="1460"/>
                        <a:pt x="1380" y="1142"/>
                        <a:pt x="1380" y="717"/>
                      </a:cubicBezTo>
                      <a:cubicBezTo>
                        <a:pt x="1380" y="239"/>
                        <a:pt x="1035" y="1"/>
                        <a:pt x="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5"/>
                <p:cNvSpPr/>
                <p:nvPr/>
              </p:nvSpPr>
              <p:spPr>
                <a:xfrm>
                  <a:off x="-65335" y="1837727"/>
                  <a:ext cx="34706" cy="23758"/>
                </a:xfrm>
                <a:custGeom>
                  <a:avLst/>
                  <a:gdLst/>
                  <a:ahLst/>
                  <a:cxnLst/>
                  <a:rect l="l" t="t" r="r" b="b"/>
                  <a:pathLst>
                    <a:path w="1639" h="1122" extrusionOk="0">
                      <a:moveTo>
                        <a:pt x="744" y="1"/>
                      </a:moveTo>
                      <a:cubicBezTo>
                        <a:pt x="319" y="1"/>
                        <a:pt x="1" y="319"/>
                        <a:pt x="1" y="744"/>
                      </a:cubicBezTo>
                      <a:cubicBezTo>
                        <a:pt x="1" y="1017"/>
                        <a:pt x="105" y="1122"/>
                        <a:pt x="251" y="1122"/>
                      </a:cubicBezTo>
                      <a:cubicBezTo>
                        <a:pt x="726" y="1122"/>
                        <a:pt x="1638" y="1"/>
                        <a:pt x="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5"/>
                <p:cNvSpPr/>
                <p:nvPr/>
              </p:nvSpPr>
              <p:spPr>
                <a:xfrm>
                  <a:off x="-103534" y="1920902"/>
                  <a:ext cx="17321" cy="12409"/>
                </a:xfrm>
                <a:custGeom>
                  <a:avLst/>
                  <a:gdLst/>
                  <a:ahLst/>
                  <a:cxnLst/>
                  <a:rect l="l" t="t" r="r" b="b"/>
                  <a:pathLst>
                    <a:path w="818" h="586" extrusionOk="0">
                      <a:moveTo>
                        <a:pt x="319" y="0"/>
                      </a:moveTo>
                      <a:cubicBezTo>
                        <a:pt x="213" y="0"/>
                        <a:pt x="0" y="212"/>
                        <a:pt x="0" y="425"/>
                      </a:cubicBezTo>
                      <a:cubicBezTo>
                        <a:pt x="0" y="540"/>
                        <a:pt x="45" y="585"/>
                        <a:pt x="110" y="585"/>
                      </a:cubicBezTo>
                      <a:cubicBezTo>
                        <a:pt x="340" y="585"/>
                        <a:pt x="817"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5"/>
                <p:cNvSpPr/>
                <p:nvPr/>
              </p:nvSpPr>
              <p:spPr>
                <a:xfrm>
                  <a:off x="-1355512" y="3584054"/>
                  <a:ext cx="1956443" cy="620155"/>
                </a:xfrm>
                <a:custGeom>
                  <a:avLst/>
                  <a:gdLst/>
                  <a:ahLst/>
                  <a:cxnLst/>
                  <a:rect l="l" t="t" r="r" b="b"/>
                  <a:pathLst>
                    <a:path w="92394" h="29869" extrusionOk="0">
                      <a:moveTo>
                        <a:pt x="1" y="0"/>
                      </a:moveTo>
                      <a:cubicBezTo>
                        <a:pt x="1" y="0"/>
                        <a:pt x="2" y="1"/>
                        <a:pt x="4" y="2"/>
                      </a:cubicBezTo>
                      <a:lnTo>
                        <a:pt x="4" y="2"/>
                      </a:lnTo>
                      <a:cubicBezTo>
                        <a:pt x="3" y="1"/>
                        <a:pt x="2" y="1"/>
                        <a:pt x="1" y="0"/>
                      </a:cubicBezTo>
                      <a:close/>
                      <a:moveTo>
                        <a:pt x="4" y="2"/>
                      </a:moveTo>
                      <a:cubicBezTo>
                        <a:pt x="1926" y="1190"/>
                        <a:pt x="15510" y="22824"/>
                        <a:pt x="38533" y="27492"/>
                      </a:cubicBezTo>
                      <a:cubicBezTo>
                        <a:pt x="44840" y="28796"/>
                        <a:pt x="51916" y="29868"/>
                        <a:pt x="58930" y="29868"/>
                      </a:cubicBezTo>
                      <a:cubicBezTo>
                        <a:pt x="66198" y="29868"/>
                        <a:pt x="73400" y="28717"/>
                        <a:pt x="79612" y="25476"/>
                      </a:cubicBezTo>
                      <a:cubicBezTo>
                        <a:pt x="92393" y="18829"/>
                        <a:pt x="74936" y="16123"/>
                        <a:pt x="68134" y="16123"/>
                      </a:cubicBezTo>
                      <a:cubicBezTo>
                        <a:pt x="67875" y="16123"/>
                        <a:pt x="67631" y="16127"/>
                        <a:pt x="67405" y="16135"/>
                      </a:cubicBezTo>
                      <a:cubicBezTo>
                        <a:pt x="67175" y="16143"/>
                        <a:pt x="66946" y="16147"/>
                        <a:pt x="66717" y="16147"/>
                      </a:cubicBezTo>
                      <a:cubicBezTo>
                        <a:pt x="52910" y="16147"/>
                        <a:pt x="41611" y="638"/>
                        <a:pt x="41611" y="637"/>
                      </a:cubicBezTo>
                      <a:lnTo>
                        <a:pt x="41611" y="637"/>
                      </a:lnTo>
                      <a:cubicBezTo>
                        <a:pt x="41611" y="638"/>
                        <a:pt x="42884" y="10403"/>
                        <a:pt x="33544" y="12950"/>
                      </a:cubicBezTo>
                      <a:cubicBezTo>
                        <a:pt x="32926" y="13116"/>
                        <a:pt x="32227" y="13193"/>
                        <a:pt x="31461" y="13193"/>
                      </a:cubicBezTo>
                      <a:cubicBezTo>
                        <a:pt x="21508" y="13193"/>
                        <a:pt x="293" y="180"/>
                        <a:pt x="4"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5"/>
                <p:cNvSpPr/>
                <p:nvPr/>
              </p:nvSpPr>
              <p:spPr>
                <a:xfrm>
                  <a:off x="-1060889" y="2927433"/>
                  <a:ext cx="1391158" cy="1173825"/>
                </a:xfrm>
                <a:custGeom>
                  <a:avLst/>
                  <a:gdLst/>
                  <a:ahLst/>
                  <a:cxnLst/>
                  <a:rect l="l" t="t" r="r" b="b"/>
                  <a:pathLst>
                    <a:path w="70483" h="52438" extrusionOk="0">
                      <a:moveTo>
                        <a:pt x="1" y="1"/>
                      </a:moveTo>
                      <a:cubicBezTo>
                        <a:pt x="1" y="1"/>
                        <a:pt x="744" y="1"/>
                        <a:pt x="2018" y="319"/>
                      </a:cubicBezTo>
                      <a:cubicBezTo>
                        <a:pt x="3716" y="744"/>
                        <a:pt x="5308" y="1487"/>
                        <a:pt x="6794" y="2548"/>
                      </a:cubicBezTo>
                      <a:cubicBezTo>
                        <a:pt x="10403" y="5096"/>
                        <a:pt x="14118" y="9766"/>
                        <a:pt x="17197" y="14861"/>
                      </a:cubicBezTo>
                      <a:cubicBezTo>
                        <a:pt x="18789" y="17303"/>
                        <a:pt x="20275" y="19956"/>
                        <a:pt x="21655" y="22292"/>
                      </a:cubicBezTo>
                      <a:cubicBezTo>
                        <a:pt x="22292" y="23565"/>
                        <a:pt x="22929" y="24733"/>
                        <a:pt x="23672" y="25795"/>
                      </a:cubicBezTo>
                      <a:cubicBezTo>
                        <a:pt x="23990" y="26325"/>
                        <a:pt x="24309" y="26856"/>
                        <a:pt x="24627" y="27387"/>
                      </a:cubicBezTo>
                      <a:lnTo>
                        <a:pt x="25795" y="28767"/>
                      </a:lnTo>
                      <a:cubicBezTo>
                        <a:pt x="26432" y="29616"/>
                        <a:pt x="27068" y="30359"/>
                        <a:pt x="27811" y="31102"/>
                      </a:cubicBezTo>
                      <a:cubicBezTo>
                        <a:pt x="28342" y="31739"/>
                        <a:pt x="28873" y="32270"/>
                        <a:pt x="29510" y="32800"/>
                      </a:cubicBezTo>
                      <a:lnTo>
                        <a:pt x="30677" y="33862"/>
                      </a:lnTo>
                      <a:cubicBezTo>
                        <a:pt x="30784" y="33968"/>
                        <a:pt x="30890" y="34074"/>
                        <a:pt x="31102" y="34180"/>
                      </a:cubicBezTo>
                      <a:lnTo>
                        <a:pt x="32694" y="35454"/>
                      </a:lnTo>
                      <a:cubicBezTo>
                        <a:pt x="33225" y="35879"/>
                        <a:pt x="33862" y="36303"/>
                        <a:pt x="34711" y="36728"/>
                      </a:cubicBezTo>
                      <a:lnTo>
                        <a:pt x="35879" y="37577"/>
                      </a:lnTo>
                      <a:lnTo>
                        <a:pt x="37259" y="38426"/>
                      </a:lnTo>
                      <a:cubicBezTo>
                        <a:pt x="39488" y="39700"/>
                        <a:pt x="41823" y="40868"/>
                        <a:pt x="44158" y="41823"/>
                      </a:cubicBezTo>
                      <a:cubicBezTo>
                        <a:pt x="45538" y="42354"/>
                        <a:pt x="47024" y="42778"/>
                        <a:pt x="48404" y="42990"/>
                      </a:cubicBezTo>
                      <a:cubicBezTo>
                        <a:pt x="49890" y="43203"/>
                        <a:pt x="51376" y="43309"/>
                        <a:pt x="52968" y="43415"/>
                      </a:cubicBezTo>
                      <a:cubicBezTo>
                        <a:pt x="53476" y="43396"/>
                        <a:pt x="53984" y="43387"/>
                        <a:pt x="54491" y="43387"/>
                      </a:cubicBezTo>
                      <a:cubicBezTo>
                        <a:pt x="56850" y="43387"/>
                        <a:pt x="59208" y="43578"/>
                        <a:pt x="61566" y="43840"/>
                      </a:cubicBezTo>
                      <a:cubicBezTo>
                        <a:pt x="62946" y="44052"/>
                        <a:pt x="64220" y="44477"/>
                        <a:pt x="65388" y="44901"/>
                      </a:cubicBezTo>
                      <a:cubicBezTo>
                        <a:pt x="66449" y="45432"/>
                        <a:pt x="67405" y="46175"/>
                        <a:pt x="68148" y="47024"/>
                      </a:cubicBezTo>
                      <a:cubicBezTo>
                        <a:pt x="68891" y="47767"/>
                        <a:pt x="69421" y="48510"/>
                        <a:pt x="69846" y="49465"/>
                      </a:cubicBezTo>
                      <a:cubicBezTo>
                        <a:pt x="70271" y="50102"/>
                        <a:pt x="70271" y="50845"/>
                        <a:pt x="69846" y="51482"/>
                      </a:cubicBezTo>
                      <a:cubicBezTo>
                        <a:pt x="69528" y="51801"/>
                        <a:pt x="69103" y="52013"/>
                        <a:pt x="68678" y="52225"/>
                      </a:cubicBezTo>
                      <a:cubicBezTo>
                        <a:pt x="68466" y="52225"/>
                        <a:pt x="68254" y="52225"/>
                        <a:pt x="68148" y="52331"/>
                      </a:cubicBezTo>
                      <a:cubicBezTo>
                        <a:pt x="68148" y="52331"/>
                        <a:pt x="68360" y="52331"/>
                        <a:pt x="68572" y="52438"/>
                      </a:cubicBezTo>
                      <a:cubicBezTo>
                        <a:pt x="69103" y="52331"/>
                        <a:pt x="69634" y="52119"/>
                        <a:pt x="69952" y="51695"/>
                      </a:cubicBezTo>
                      <a:cubicBezTo>
                        <a:pt x="70271" y="51482"/>
                        <a:pt x="70483" y="51058"/>
                        <a:pt x="70483" y="50633"/>
                      </a:cubicBezTo>
                      <a:cubicBezTo>
                        <a:pt x="70483" y="50209"/>
                        <a:pt x="70377" y="49784"/>
                        <a:pt x="70164" y="49359"/>
                      </a:cubicBezTo>
                      <a:cubicBezTo>
                        <a:pt x="69846" y="48404"/>
                        <a:pt x="69209" y="47449"/>
                        <a:pt x="68572" y="46706"/>
                      </a:cubicBezTo>
                      <a:cubicBezTo>
                        <a:pt x="68148" y="46281"/>
                        <a:pt x="67723" y="45856"/>
                        <a:pt x="67192" y="45432"/>
                      </a:cubicBezTo>
                      <a:cubicBezTo>
                        <a:pt x="66768" y="45007"/>
                        <a:pt x="66131" y="44689"/>
                        <a:pt x="65600" y="44370"/>
                      </a:cubicBezTo>
                      <a:cubicBezTo>
                        <a:pt x="64326" y="43840"/>
                        <a:pt x="63053" y="43415"/>
                        <a:pt x="61673" y="43203"/>
                      </a:cubicBezTo>
                      <a:cubicBezTo>
                        <a:pt x="58807" y="42778"/>
                        <a:pt x="55834" y="42566"/>
                        <a:pt x="52862" y="42460"/>
                      </a:cubicBezTo>
                      <a:cubicBezTo>
                        <a:pt x="51482" y="42460"/>
                        <a:pt x="49996" y="42247"/>
                        <a:pt x="48510" y="42035"/>
                      </a:cubicBezTo>
                      <a:cubicBezTo>
                        <a:pt x="47237" y="41823"/>
                        <a:pt x="45857" y="41398"/>
                        <a:pt x="44583" y="40868"/>
                      </a:cubicBezTo>
                      <a:cubicBezTo>
                        <a:pt x="42248" y="39806"/>
                        <a:pt x="40018" y="38745"/>
                        <a:pt x="37895" y="37365"/>
                      </a:cubicBezTo>
                      <a:lnTo>
                        <a:pt x="36516" y="36622"/>
                      </a:lnTo>
                      <a:lnTo>
                        <a:pt x="35348" y="35772"/>
                      </a:lnTo>
                      <a:cubicBezTo>
                        <a:pt x="34605" y="35242"/>
                        <a:pt x="33968" y="34817"/>
                        <a:pt x="33437" y="34393"/>
                      </a:cubicBezTo>
                      <a:lnTo>
                        <a:pt x="31845" y="33225"/>
                      </a:lnTo>
                      <a:cubicBezTo>
                        <a:pt x="31845" y="33225"/>
                        <a:pt x="31739" y="33119"/>
                        <a:pt x="31527" y="32906"/>
                      </a:cubicBezTo>
                      <a:cubicBezTo>
                        <a:pt x="31208" y="32588"/>
                        <a:pt x="30890" y="32270"/>
                        <a:pt x="30359" y="31845"/>
                      </a:cubicBezTo>
                      <a:cubicBezTo>
                        <a:pt x="29828" y="31420"/>
                        <a:pt x="29191" y="30890"/>
                        <a:pt x="28661" y="30253"/>
                      </a:cubicBezTo>
                      <a:cubicBezTo>
                        <a:pt x="28024" y="29616"/>
                        <a:pt x="27281" y="28873"/>
                        <a:pt x="26750" y="28024"/>
                      </a:cubicBezTo>
                      <a:lnTo>
                        <a:pt x="25582" y="26750"/>
                      </a:lnTo>
                      <a:cubicBezTo>
                        <a:pt x="25264" y="26325"/>
                        <a:pt x="24945" y="25795"/>
                        <a:pt x="24627" y="25264"/>
                      </a:cubicBezTo>
                      <a:cubicBezTo>
                        <a:pt x="23990" y="24202"/>
                        <a:pt x="23247" y="23035"/>
                        <a:pt x="22504" y="21761"/>
                      </a:cubicBezTo>
                      <a:cubicBezTo>
                        <a:pt x="21124" y="19426"/>
                        <a:pt x="19638" y="16878"/>
                        <a:pt x="17940" y="14331"/>
                      </a:cubicBezTo>
                      <a:cubicBezTo>
                        <a:pt x="14755" y="9342"/>
                        <a:pt x="10934" y="4565"/>
                        <a:pt x="7006" y="2124"/>
                      </a:cubicBezTo>
                      <a:cubicBezTo>
                        <a:pt x="5520" y="1168"/>
                        <a:pt x="3822" y="425"/>
                        <a:pt x="2018" y="107"/>
                      </a:cubicBezTo>
                      <a:cubicBezTo>
                        <a:pt x="1487" y="1"/>
                        <a:pt x="1062" y="1"/>
                        <a:pt x="531"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5"/>
                <p:cNvSpPr/>
                <p:nvPr/>
              </p:nvSpPr>
              <p:spPr>
                <a:xfrm rot="-782811">
                  <a:off x="51547" y="3958753"/>
                  <a:ext cx="236028" cy="100598"/>
                </a:xfrm>
                <a:custGeom>
                  <a:avLst/>
                  <a:gdLst/>
                  <a:ahLst/>
                  <a:cxnLst/>
                  <a:rect l="l" t="t" r="r" b="b"/>
                  <a:pathLst>
                    <a:path w="11147" h="4751" extrusionOk="0">
                      <a:moveTo>
                        <a:pt x="4300" y="1"/>
                      </a:moveTo>
                      <a:cubicBezTo>
                        <a:pt x="3902" y="1"/>
                        <a:pt x="3503" y="27"/>
                        <a:pt x="3079" y="80"/>
                      </a:cubicBezTo>
                      <a:cubicBezTo>
                        <a:pt x="2017" y="80"/>
                        <a:pt x="956" y="399"/>
                        <a:pt x="1" y="1036"/>
                      </a:cubicBezTo>
                      <a:cubicBezTo>
                        <a:pt x="17" y="1052"/>
                        <a:pt x="64" y="1058"/>
                        <a:pt x="138" y="1058"/>
                      </a:cubicBezTo>
                      <a:cubicBezTo>
                        <a:pt x="426" y="1058"/>
                        <a:pt x="1119" y="961"/>
                        <a:pt x="1937" y="961"/>
                      </a:cubicBezTo>
                      <a:cubicBezTo>
                        <a:pt x="2301" y="961"/>
                        <a:pt x="2690" y="980"/>
                        <a:pt x="3079" y="1036"/>
                      </a:cubicBezTo>
                      <a:cubicBezTo>
                        <a:pt x="3822" y="1036"/>
                        <a:pt x="4459" y="1142"/>
                        <a:pt x="5202" y="1354"/>
                      </a:cubicBezTo>
                      <a:lnTo>
                        <a:pt x="6051" y="1566"/>
                      </a:lnTo>
                      <a:lnTo>
                        <a:pt x="6369" y="1673"/>
                      </a:lnTo>
                      <a:cubicBezTo>
                        <a:pt x="6582" y="1673"/>
                        <a:pt x="6794" y="1779"/>
                        <a:pt x="7006" y="1885"/>
                      </a:cubicBezTo>
                      <a:cubicBezTo>
                        <a:pt x="7643" y="1991"/>
                        <a:pt x="8280" y="2309"/>
                        <a:pt x="8811" y="2734"/>
                      </a:cubicBezTo>
                      <a:cubicBezTo>
                        <a:pt x="9448" y="3053"/>
                        <a:pt x="9872" y="3477"/>
                        <a:pt x="10403" y="4008"/>
                      </a:cubicBezTo>
                      <a:cubicBezTo>
                        <a:pt x="10722" y="4432"/>
                        <a:pt x="10934" y="4751"/>
                        <a:pt x="11040" y="4751"/>
                      </a:cubicBezTo>
                      <a:cubicBezTo>
                        <a:pt x="11146" y="4751"/>
                        <a:pt x="11040" y="4326"/>
                        <a:pt x="10828" y="3689"/>
                      </a:cubicBezTo>
                      <a:cubicBezTo>
                        <a:pt x="10509" y="2946"/>
                        <a:pt x="10085" y="2416"/>
                        <a:pt x="9448" y="1885"/>
                      </a:cubicBezTo>
                      <a:cubicBezTo>
                        <a:pt x="8811" y="1354"/>
                        <a:pt x="8174" y="930"/>
                        <a:pt x="7537" y="611"/>
                      </a:cubicBezTo>
                      <a:cubicBezTo>
                        <a:pt x="7219" y="505"/>
                        <a:pt x="7006" y="399"/>
                        <a:pt x="6794" y="293"/>
                      </a:cubicBezTo>
                      <a:lnTo>
                        <a:pt x="6476" y="187"/>
                      </a:lnTo>
                      <a:lnTo>
                        <a:pt x="5520" y="80"/>
                      </a:lnTo>
                      <a:cubicBezTo>
                        <a:pt x="5096" y="27"/>
                        <a:pt x="4698" y="1"/>
                        <a:pt x="4300"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5"/>
                <p:cNvSpPr/>
                <p:nvPr/>
              </p:nvSpPr>
              <p:spPr>
                <a:xfrm>
                  <a:off x="76284" y="4076411"/>
                  <a:ext cx="186573" cy="92175"/>
                </a:xfrm>
                <a:custGeom>
                  <a:avLst/>
                  <a:gdLst/>
                  <a:ahLst/>
                  <a:cxnLst/>
                  <a:rect l="l" t="t" r="r" b="b"/>
                  <a:pathLst>
                    <a:path w="8811" h="4353" extrusionOk="0">
                      <a:moveTo>
                        <a:pt x="2654" y="1"/>
                      </a:moveTo>
                      <a:cubicBezTo>
                        <a:pt x="1274" y="1"/>
                        <a:pt x="0" y="213"/>
                        <a:pt x="0" y="425"/>
                      </a:cubicBezTo>
                      <a:cubicBezTo>
                        <a:pt x="0" y="531"/>
                        <a:pt x="1274" y="638"/>
                        <a:pt x="2548" y="956"/>
                      </a:cubicBezTo>
                      <a:cubicBezTo>
                        <a:pt x="3291" y="1062"/>
                        <a:pt x="4034" y="1381"/>
                        <a:pt x="4883" y="1699"/>
                      </a:cubicBezTo>
                      <a:cubicBezTo>
                        <a:pt x="5626" y="1805"/>
                        <a:pt x="6263" y="2124"/>
                        <a:pt x="7006" y="2654"/>
                      </a:cubicBezTo>
                      <a:cubicBezTo>
                        <a:pt x="7430" y="2867"/>
                        <a:pt x="7855" y="3291"/>
                        <a:pt x="8173" y="3716"/>
                      </a:cubicBezTo>
                      <a:cubicBezTo>
                        <a:pt x="8386" y="4034"/>
                        <a:pt x="8598" y="4353"/>
                        <a:pt x="8704" y="4353"/>
                      </a:cubicBezTo>
                      <a:cubicBezTo>
                        <a:pt x="8810" y="4353"/>
                        <a:pt x="8810" y="3928"/>
                        <a:pt x="8598" y="3397"/>
                      </a:cubicBezTo>
                      <a:cubicBezTo>
                        <a:pt x="8386" y="2867"/>
                        <a:pt x="8067" y="2336"/>
                        <a:pt x="7537" y="1805"/>
                      </a:cubicBezTo>
                      <a:cubicBezTo>
                        <a:pt x="7112" y="1381"/>
                        <a:pt x="6581" y="1062"/>
                        <a:pt x="6051" y="744"/>
                      </a:cubicBezTo>
                      <a:lnTo>
                        <a:pt x="5307" y="319"/>
                      </a:lnTo>
                      <a:lnTo>
                        <a:pt x="4989" y="319"/>
                      </a:lnTo>
                      <a:cubicBezTo>
                        <a:pt x="4883" y="319"/>
                        <a:pt x="4671" y="213"/>
                        <a:pt x="4458" y="213"/>
                      </a:cubicBezTo>
                      <a:cubicBezTo>
                        <a:pt x="3821" y="107"/>
                        <a:pt x="3185" y="1"/>
                        <a:pt x="2654"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5"/>
                <p:cNvSpPr/>
                <p:nvPr/>
              </p:nvSpPr>
              <p:spPr>
                <a:xfrm rot="203871">
                  <a:off x="-1416190" y="3489932"/>
                  <a:ext cx="721529" cy="586667"/>
                </a:xfrm>
                <a:custGeom>
                  <a:avLst/>
                  <a:gdLst/>
                  <a:ahLst/>
                  <a:cxnLst/>
                  <a:rect l="l" t="t" r="r" b="b"/>
                  <a:pathLst>
                    <a:path w="34075" h="27706" extrusionOk="0">
                      <a:moveTo>
                        <a:pt x="1" y="1"/>
                      </a:moveTo>
                      <a:lnTo>
                        <a:pt x="1" y="1"/>
                      </a:lnTo>
                      <a:cubicBezTo>
                        <a:pt x="425" y="1168"/>
                        <a:pt x="956" y="2230"/>
                        <a:pt x="1593" y="3185"/>
                      </a:cubicBezTo>
                      <a:cubicBezTo>
                        <a:pt x="2867" y="5520"/>
                        <a:pt x="4247" y="7643"/>
                        <a:pt x="5945" y="9660"/>
                      </a:cubicBezTo>
                      <a:cubicBezTo>
                        <a:pt x="7537" y="11677"/>
                        <a:pt x="9342" y="13588"/>
                        <a:pt x="11253" y="15392"/>
                      </a:cubicBezTo>
                      <a:cubicBezTo>
                        <a:pt x="11996" y="16135"/>
                        <a:pt x="12633" y="16666"/>
                        <a:pt x="13163" y="17090"/>
                      </a:cubicBezTo>
                      <a:lnTo>
                        <a:pt x="13906" y="17727"/>
                      </a:lnTo>
                      <a:cubicBezTo>
                        <a:pt x="13906" y="17727"/>
                        <a:pt x="14968" y="18683"/>
                        <a:pt x="16772" y="19850"/>
                      </a:cubicBezTo>
                      <a:cubicBezTo>
                        <a:pt x="18895" y="21336"/>
                        <a:pt x="21124" y="22716"/>
                        <a:pt x="23460" y="23884"/>
                      </a:cubicBezTo>
                      <a:cubicBezTo>
                        <a:pt x="25795" y="25051"/>
                        <a:pt x="28236" y="26007"/>
                        <a:pt x="30678" y="26750"/>
                      </a:cubicBezTo>
                      <a:cubicBezTo>
                        <a:pt x="31739" y="27174"/>
                        <a:pt x="32907" y="27493"/>
                        <a:pt x="34074" y="27705"/>
                      </a:cubicBezTo>
                      <a:cubicBezTo>
                        <a:pt x="33013" y="27174"/>
                        <a:pt x="31951" y="26644"/>
                        <a:pt x="30890" y="26325"/>
                      </a:cubicBezTo>
                      <a:cubicBezTo>
                        <a:pt x="28449" y="25370"/>
                        <a:pt x="26113" y="24202"/>
                        <a:pt x="23884" y="23035"/>
                      </a:cubicBezTo>
                      <a:cubicBezTo>
                        <a:pt x="21655" y="21761"/>
                        <a:pt x="19532" y="20381"/>
                        <a:pt x="17409" y="18895"/>
                      </a:cubicBezTo>
                      <a:cubicBezTo>
                        <a:pt x="15711" y="17621"/>
                        <a:pt x="14649" y="16772"/>
                        <a:pt x="14649" y="16772"/>
                      </a:cubicBezTo>
                      <a:lnTo>
                        <a:pt x="13906" y="16135"/>
                      </a:lnTo>
                      <a:cubicBezTo>
                        <a:pt x="13482" y="15710"/>
                        <a:pt x="12739" y="15180"/>
                        <a:pt x="11996" y="14543"/>
                      </a:cubicBezTo>
                      <a:cubicBezTo>
                        <a:pt x="10085" y="12844"/>
                        <a:pt x="8280" y="11040"/>
                        <a:pt x="6582" y="9023"/>
                      </a:cubicBezTo>
                      <a:cubicBezTo>
                        <a:pt x="4990" y="7113"/>
                        <a:pt x="3398" y="5096"/>
                        <a:pt x="2018" y="2973"/>
                      </a:cubicBezTo>
                      <a:cubicBezTo>
                        <a:pt x="1381" y="1911"/>
                        <a:pt x="744" y="956"/>
                        <a:pt x="1"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5"/>
                <p:cNvSpPr/>
                <p:nvPr/>
              </p:nvSpPr>
              <p:spPr>
                <a:xfrm>
                  <a:off x="-1377977" y="3548263"/>
                  <a:ext cx="1881254" cy="665284"/>
                </a:xfrm>
                <a:custGeom>
                  <a:avLst/>
                  <a:gdLst/>
                  <a:ahLst/>
                  <a:cxnLst/>
                  <a:rect l="l" t="t" r="r" b="b"/>
                  <a:pathLst>
                    <a:path w="87786" h="29830" extrusionOk="0">
                      <a:moveTo>
                        <a:pt x="1" y="0"/>
                      </a:moveTo>
                      <a:cubicBezTo>
                        <a:pt x="1" y="0"/>
                        <a:pt x="15" y="9"/>
                        <a:pt x="43" y="26"/>
                      </a:cubicBezTo>
                      <a:lnTo>
                        <a:pt x="43" y="26"/>
                      </a:lnTo>
                      <a:cubicBezTo>
                        <a:pt x="29" y="16"/>
                        <a:pt x="14" y="8"/>
                        <a:pt x="1" y="0"/>
                      </a:cubicBezTo>
                      <a:close/>
                      <a:moveTo>
                        <a:pt x="43" y="26"/>
                      </a:moveTo>
                      <a:cubicBezTo>
                        <a:pt x="2104" y="1368"/>
                        <a:pt x="15662" y="22750"/>
                        <a:pt x="38533" y="27492"/>
                      </a:cubicBezTo>
                      <a:cubicBezTo>
                        <a:pt x="44852" y="28787"/>
                        <a:pt x="51879" y="29830"/>
                        <a:pt x="58837" y="29830"/>
                      </a:cubicBezTo>
                      <a:cubicBezTo>
                        <a:pt x="66137" y="29830"/>
                        <a:pt x="73362" y="28682"/>
                        <a:pt x="79612" y="25476"/>
                      </a:cubicBezTo>
                      <a:cubicBezTo>
                        <a:pt x="87785" y="21230"/>
                        <a:pt x="83539" y="18576"/>
                        <a:pt x="77701" y="17196"/>
                      </a:cubicBezTo>
                      <a:cubicBezTo>
                        <a:pt x="76852" y="20274"/>
                        <a:pt x="71014" y="24202"/>
                        <a:pt x="56047" y="24945"/>
                      </a:cubicBezTo>
                      <a:cubicBezTo>
                        <a:pt x="55597" y="24970"/>
                        <a:pt x="55142" y="24982"/>
                        <a:pt x="54682" y="24982"/>
                      </a:cubicBezTo>
                      <a:cubicBezTo>
                        <a:pt x="41361" y="24982"/>
                        <a:pt x="24004" y="14790"/>
                        <a:pt x="12102" y="6581"/>
                      </a:cubicBezTo>
                      <a:cubicBezTo>
                        <a:pt x="5758" y="3460"/>
                        <a:pt x="561" y="338"/>
                        <a:pt x="43"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5"/>
                <p:cNvSpPr/>
                <p:nvPr/>
              </p:nvSpPr>
              <p:spPr>
                <a:xfrm>
                  <a:off x="-4756381" y="3057301"/>
                  <a:ext cx="1960149" cy="1173878"/>
                </a:xfrm>
                <a:custGeom>
                  <a:avLst/>
                  <a:gdLst/>
                  <a:ahLst/>
                  <a:cxnLst/>
                  <a:rect l="l" t="t" r="r" b="b"/>
                  <a:pathLst>
                    <a:path w="92569" h="55437" extrusionOk="0">
                      <a:moveTo>
                        <a:pt x="64998" y="1"/>
                      </a:moveTo>
                      <a:cubicBezTo>
                        <a:pt x="49650" y="1"/>
                        <a:pt x="34187" y="6943"/>
                        <a:pt x="34187" y="6943"/>
                      </a:cubicBezTo>
                      <a:cubicBezTo>
                        <a:pt x="34187" y="6943"/>
                        <a:pt x="41299" y="21804"/>
                        <a:pt x="36310" y="22653"/>
                      </a:cubicBezTo>
                      <a:cubicBezTo>
                        <a:pt x="36112" y="22683"/>
                        <a:pt x="35905" y="22697"/>
                        <a:pt x="35689" y="22697"/>
                      </a:cubicBezTo>
                      <a:cubicBezTo>
                        <a:pt x="30440" y="22697"/>
                        <a:pt x="19963" y="14374"/>
                        <a:pt x="19963" y="14374"/>
                      </a:cubicBezTo>
                      <a:cubicBezTo>
                        <a:pt x="19963" y="14374"/>
                        <a:pt x="17840" y="19575"/>
                        <a:pt x="15399" y="26899"/>
                      </a:cubicBezTo>
                      <a:cubicBezTo>
                        <a:pt x="12851" y="34117"/>
                        <a:pt x="1812" y="44944"/>
                        <a:pt x="750" y="49402"/>
                      </a:cubicBezTo>
                      <a:cubicBezTo>
                        <a:pt x="0" y="52552"/>
                        <a:pt x="1740" y="55437"/>
                        <a:pt x="5446" y="55437"/>
                      </a:cubicBezTo>
                      <a:cubicBezTo>
                        <a:pt x="6986" y="55437"/>
                        <a:pt x="8865" y="54939"/>
                        <a:pt x="11047" y="53755"/>
                      </a:cubicBezTo>
                      <a:cubicBezTo>
                        <a:pt x="18371" y="49721"/>
                        <a:pt x="22935" y="36346"/>
                        <a:pt x="22935" y="36346"/>
                      </a:cubicBezTo>
                      <a:cubicBezTo>
                        <a:pt x="22935" y="36346"/>
                        <a:pt x="32846" y="50581"/>
                        <a:pt x="55737" y="50581"/>
                      </a:cubicBezTo>
                      <a:cubicBezTo>
                        <a:pt x="57693" y="50581"/>
                        <a:pt x="59744" y="50477"/>
                        <a:pt x="61891" y="50252"/>
                      </a:cubicBezTo>
                      <a:cubicBezTo>
                        <a:pt x="89171" y="47386"/>
                        <a:pt x="92568" y="17027"/>
                        <a:pt x="92568" y="17027"/>
                      </a:cubicBezTo>
                      <a:cubicBezTo>
                        <a:pt x="87648" y="3801"/>
                        <a:pt x="76355" y="1"/>
                        <a:pt x="64998"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5"/>
                <p:cNvSpPr/>
                <p:nvPr/>
              </p:nvSpPr>
              <p:spPr>
                <a:xfrm>
                  <a:off x="-4742744" y="3132387"/>
                  <a:ext cx="1076643" cy="1095086"/>
                </a:xfrm>
                <a:custGeom>
                  <a:avLst/>
                  <a:gdLst/>
                  <a:ahLst/>
                  <a:cxnLst/>
                  <a:rect l="l" t="t" r="r" b="b"/>
                  <a:pathLst>
                    <a:path w="50845" h="51716" extrusionOk="0">
                      <a:moveTo>
                        <a:pt x="42672" y="1"/>
                      </a:moveTo>
                      <a:cubicBezTo>
                        <a:pt x="39593" y="956"/>
                        <a:pt x="36515" y="2017"/>
                        <a:pt x="33543" y="3291"/>
                      </a:cubicBezTo>
                      <a:cubicBezTo>
                        <a:pt x="33543" y="3291"/>
                        <a:pt x="40655" y="18152"/>
                        <a:pt x="35666" y="19001"/>
                      </a:cubicBezTo>
                      <a:cubicBezTo>
                        <a:pt x="35468" y="19031"/>
                        <a:pt x="35261" y="19045"/>
                        <a:pt x="35045" y="19045"/>
                      </a:cubicBezTo>
                      <a:cubicBezTo>
                        <a:pt x="29796" y="19045"/>
                        <a:pt x="19319" y="10722"/>
                        <a:pt x="19319" y="10722"/>
                      </a:cubicBezTo>
                      <a:lnTo>
                        <a:pt x="19319" y="10828"/>
                      </a:lnTo>
                      <a:cubicBezTo>
                        <a:pt x="18576" y="12738"/>
                        <a:pt x="17833" y="14755"/>
                        <a:pt x="17090" y="16666"/>
                      </a:cubicBezTo>
                      <a:lnTo>
                        <a:pt x="16878" y="17197"/>
                      </a:lnTo>
                      <a:cubicBezTo>
                        <a:pt x="16135" y="19213"/>
                        <a:pt x="15498" y="21230"/>
                        <a:pt x="14755" y="23141"/>
                      </a:cubicBezTo>
                      <a:cubicBezTo>
                        <a:pt x="12207" y="30571"/>
                        <a:pt x="1168" y="41292"/>
                        <a:pt x="106" y="45750"/>
                      </a:cubicBezTo>
                      <a:cubicBezTo>
                        <a:pt x="106" y="45963"/>
                        <a:pt x="0" y="46281"/>
                        <a:pt x="0" y="46493"/>
                      </a:cubicBezTo>
                      <a:cubicBezTo>
                        <a:pt x="0" y="46600"/>
                        <a:pt x="0" y="46706"/>
                        <a:pt x="0" y="46706"/>
                      </a:cubicBezTo>
                      <a:lnTo>
                        <a:pt x="0" y="47236"/>
                      </a:lnTo>
                      <a:lnTo>
                        <a:pt x="0" y="47555"/>
                      </a:lnTo>
                      <a:lnTo>
                        <a:pt x="0" y="47979"/>
                      </a:lnTo>
                      <a:lnTo>
                        <a:pt x="0" y="48192"/>
                      </a:lnTo>
                      <a:cubicBezTo>
                        <a:pt x="0" y="48404"/>
                        <a:pt x="106" y="48510"/>
                        <a:pt x="106" y="48616"/>
                      </a:cubicBezTo>
                      <a:cubicBezTo>
                        <a:pt x="106" y="48722"/>
                        <a:pt x="212" y="48829"/>
                        <a:pt x="212" y="48935"/>
                      </a:cubicBezTo>
                      <a:cubicBezTo>
                        <a:pt x="212" y="49041"/>
                        <a:pt x="319" y="49147"/>
                        <a:pt x="319" y="49253"/>
                      </a:cubicBezTo>
                      <a:cubicBezTo>
                        <a:pt x="425" y="49466"/>
                        <a:pt x="531" y="49678"/>
                        <a:pt x="743" y="49890"/>
                      </a:cubicBezTo>
                      <a:cubicBezTo>
                        <a:pt x="849" y="50102"/>
                        <a:pt x="955" y="50209"/>
                        <a:pt x="1168" y="50421"/>
                      </a:cubicBezTo>
                      <a:lnTo>
                        <a:pt x="1274" y="50527"/>
                      </a:lnTo>
                      <a:lnTo>
                        <a:pt x="1698" y="50845"/>
                      </a:lnTo>
                      <a:lnTo>
                        <a:pt x="1698" y="50952"/>
                      </a:lnTo>
                      <a:cubicBezTo>
                        <a:pt x="1911" y="51058"/>
                        <a:pt x="2123" y="51164"/>
                        <a:pt x="2229" y="51164"/>
                      </a:cubicBezTo>
                      <a:cubicBezTo>
                        <a:pt x="3073" y="51525"/>
                        <a:pt x="3985" y="51716"/>
                        <a:pt x="4907" y="51716"/>
                      </a:cubicBezTo>
                      <a:cubicBezTo>
                        <a:pt x="5610" y="51716"/>
                        <a:pt x="6318" y="51606"/>
                        <a:pt x="7006" y="51376"/>
                      </a:cubicBezTo>
                      <a:cubicBezTo>
                        <a:pt x="4458" y="49996"/>
                        <a:pt x="2548" y="47555"/>
                        <a:pt x="5095" y="43415"/>
                      </a:cubicBezTo>
                      <a:cubicBezTo>
                        <a:pt x="9331" y="36621"/>
                        <a:pt x="12539" y="32614"/>
                        <a:pt x="14782" y="32614"/>
                      </a:cubicBezTo>
                      <a:cubicBezTo>
                        <a:pt x="15237" y="32614"/>
                        <a:pt x="15652" y="32779"/>
                        <a:pt x="16028" y="33119"/>
                      </a:cubicBezTo>
                      <a:cubicBezTo>
                        <a:pt x="17514" y="34711"/>
                        <a:pt x="18788" y="36409"/>
                        <a:pt x="19956" y="38320"/>
                      </a:cubicBezTo>
                      <a:cubicBezTo>
                        <a:pt x="20487" y="37152"/>
                        <a:pt x="20911" y="36091"/>
                        <a:pt x="21336" y="35136"/>
                      </a:cubicBezTo>
                      <a:lnTo>
                        <a:pt x="21548" y="34499"/>
                      </a:lnTo>
                      <a:lnTo>
                        <a:pt x="21973" y="33543"/>
                      </a:lnTo>
                      <a:lnTo>
                        <a:pt x="21973" y="33437"/>
                      </a:lnTo>
                      <a:cubicBezTo>
                        <a:pt x="21973" y="33437"/>
                        <a:pt x="21973" y="33331"/>
                        <a:pt x="22079" y="33225"/>
                      </a:cubicBezTo>
                      <a:cubicBezTo>
                        <a:pt x="22079" y="33225"/>
                        <a:pt x="22079" y="33225"/>
                        <a:pt x="22079" y="33119"/>
                      </a:cubicBezTo>
                      <a:lnTo>
                        <a:pt x="22079" y="33013"/>
                      </a:lnTo>
                      <a:lnTo>
                        <a:pt x="22079" y="32906"/>
                      </a:lnTo>
                      <a:lnTo>
                        <a:pt x="22079" y="32800"/>
                      </a:lnTo>
                      <a:cubicBezTo>
                        <a:pt x="22716" y="33650"/>
                        <a:pt x="23459" y="34499"/>
                        <a:pt x="24202" y="35348"/>
                      </a:cubicBezTo>
                      <a:lnTo>
                        <a:pt x="24414" y="35242"/>
                      </a:lnTo>
                      <a:cubicBezTo>
                        <a:pt x="22716" y="31208"/>
                        <a:pt x="21336" y="26325"/>
                        <a:pt x="24520" y="25795"/>
                      </a:cubicBezTo>
                      <a:cubicBezTo>
                        <a:pt x="24862" y="25739"/>
                        <a:pt x="25207" y="25713"/>
                        <a:pt x="25554" y="25713"/>
                      </a:cubicBezTo>
                      <a:cubicBezTo>
                        <a:pt x="29183" y="25713"/>
                        <a:pt x="33008" y="28532"/>
                        <a:pt x="36303" y="29404"/>
                      </a:cubicBezTo>
                      <a:cubicBezTo>
                        <a:pt x="37482" y="29762"/>
                        <a:pt x="38623" y="29932"/>
                        <a:pt x="39705" y="29932"/>
                      </a:cubicBezTo>
                      <a:cubicBezTo>
                        <a:pt x="45347" y="29932"/>
                        <a:pt x="49414" y="25341"/>
                        <a:pt x="49147" y="19107"/>
                      </a:cubicBezTo>
                      <a:lnTo>
                        <a:pt x="49147" y="19107"/>
                      </a:lnTo>
                      <a:cubicBezTo>
                        <a:pt x="48404" y="19850"/>
                        <a:pt x="47554" y="20487"/>
                        <a:pt x="46705" y="21018"/>
                      </a:cubicBezTo>
                      <a:cubicBezTo>
                        <a:pt x="50420" y="16454"/>
                        <a:pt x="50845" y="5733"/>
                        <a:pt x="45962" y="1699"/>
                      </a:cubicBezTo>
                      <a:cubicBezTo>
                        <a:pt x="45007" y="956"/>
                        <a:pt x="43839" y="319"/>
                        <a:pt x="42672"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5"/>
                <p:cNvSpPr/>
                <p:nvPr/>
              </p:nvSpPr>
              <p:spPr>
                <a:xfrm>
                  <a:off x="-4756359" y="3361649"/>
                  <a:ext cx="1827508" cy="868281"/>
                </a:xfrm>
                <a:custGeom>
                  <a:avLst/>
                  <a:gdLst/>
                  <a:ahLst/>
                  <a:cxnLst/>
                  <a:rect l="l" t="t" r="r" b="b"/>
                  <a:pathLst>
                    <a:path w="86305" h="41005" extrusionOk="0">
                      <a:moveTo>
                        <a:pt x="19962" y="1"/>
                      </a:moveTo>
                      <a:cubicBezTo>
                        <a:pt x="19962" y="1"/>
                        <a:pt x="17945" y="5096"/>
                        <a:pt x="15291" y="12420"/>
                      </a:cubicBezTo>
                      <a:cubicBezTo>
                        <a:pt x="12744" y="19744"/>
                        <a:pt x="1811" y="30571"/>
                        <a:pt x="749" y="34923"/>
                      </a:cubicBezTo>
                      <a:cubicBezTo>
                        <a:pt x="0" y="38069"/>
                        <a:pt x="1736" y="41004"/>
                        <a:pt x="5396" y="41004"/>
                      </a:cubicBezTo>
                      <a:cubicBezTo>
                        <a:pt x="6923" y="41004"/>
                        <a:pt x="8784" y="40494"/>
                        <a:pt x="10939" y="39275"/>
                      </a:cubicBezTo>
                      <a:cubicBezTo>
                        <a:pt x="18370" y="35242"/>
                        <a:pt x="22934" y="21867"/>
                        <a:pt x="22934" y="21867"/>
                      </a:cubicBezTo>
                      <a:cubicBezTo>
                        <a:pt x="22934" y="21867"/>
                        <a:pt x="32854" y="36206"/>
                        <a:pt x="55770" y="36206"/>
                      </a:cubicBezTo>
                      <a:cubicBezTo>
                        <a:pt x="57716" y="36206"/>
                        <a:pt x="59755" y="36103"/>
                        <a:pt x="61890" y="35879"/>
                      </a:cubicBezTo>
                      <a:cubicBezTo>
                        <a:pt x="72081" y="34923"/>
                        <a:pt x="81103" y="29085"/>
                        <a:pt x="86304" y="20275"/>
                      </a:cubicBezTo>
                      <a:lnTo>
                        <a:pt x="86304" y="20275"/>
                      </a:lnTo>
                      <a:cubicBezTo>
                        <a:pt x="80663" y="25026"/>
                        <a:pt x="70765" y="31956"/>
                        <a:pt x="61149" y="31956"/>
                      </a:cubicBezTo>
                      <a:cubicBezTo>
                        <a:pt x="57013" y="31956"/>
                        <a:pt x="52930" y="30675"/>
                        <a:pt x="49259" y="27387"/>
                      </a:cubicBezTo>
                      <a:cubicBezTo>
                        <a:pt x="36840" y="16135"/>
                        <a:pt x="43421" y="7962"/>
                        <a:pt x="40873" y="213"/>
                      </a:cubicBezTo>
                      <a:lnTo>
                        <a:pt x="40873" y="213"/>
                      </a:lnTo>
                      <a:cubicBezTo>
                        <a:pt x="40236" y="2018"/>
                        <a:pt x="39069" y="3504"/>
                        <a:pt x="37476" y="4459"/>
                      </a:cubicBezTo>
                      <a:cubicBezTo>
                        <a:pt x="37476" y="5520"/>
                        <a:pt x="36627" y="6370"/>
                        <a:pt x="35672" y="6582"/>
                      </a:cubicBezTo>
                      <a:cubicBezTo>
                        <a:pt x="35396" y="6628"/>
                        <a:pt x="35105" y="6650"/>
                        <a:pt x="34800" y="6650"/>
                      </a:cubicBezTo>
                      <a:cubicBezTo>
                        <a:pt x="29460" y="6650"/>
                        <a:pt x="19962" y="1"/>
                        <a:pt x="199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5"/>
                <p:cNvSpPr/>
                <p:nvPr/>
              </p:nvSpPr>
              <p:spPr>
                <a:xfrm>
                  <a:off x="-2958094" y="3031256"/>
                  <a:ext cx="213550" cy="811426"/>
                </a:xfrm>
                <a:custGeom>
                  <a:avLst/>
                  <a:gdLst/>
                  <a:ahLst/>
                  <a:cxnLst/>
                  <a:rect l="l" t="t" r="r" b="b"/>
                  <a:pathLst>
                    <a:path w="10085" h="38320" extrusionOk="0">
                      <a:moveTo>
                        <a:pt x="3822" y="0"/>
                      </a:moveTo>
                      <a:lnTo>
                        <a:pt x="3822" y="0"/>
                      </a:lnTo>
                      <a:cubicBezTo>
                        <a:pt x="4246" y="1168"/>
                        <a:pt x="4671" y="2229"/>
                        <a:pt x="5308" y="3291"/>
                      </a:cubicBezTo>
                      <a:cubicBezTo>
                        <a:pt x="6369" y="5626"/>
                        <a:pt x="7219" y="8173"/>
                        <a:pt x="7749" y="10721"/>
                      </a:cubicBezTo>
                      <a:cubicBezTo>
                        <a:pt x="8068" y="11995"/>
                        <a:pt x="8174" y="13375"/>
                        <a:pt x="8280" y="14755"/>
                      </a:cubicBezTo>
                      <a:cubicBezTo>
                        <a:pt x="8280" y="15922"/>
                        <a:pt x="8280" y="17090"/>
                        <a:pt x="8174" y="18364"/>
                      </a:cubicBezTo>
                      <a:cubicBezTo>
                        <a:pt x="8068" y="18788"/>
                        <a:pt x="7962" y="19213"/>
                        <a:pt x="7855" y="19637"/>
                      </a:cubicBezTo>
                      <a:cubicBezTo>
                        <a:pt x="7749" y="20168"/>
                        <a:pt x="7749" y="20168"/>
                        <a:pt x="7749" y="20168"/>
                      </a:cubicBezTo>
                      <a:lnTo>
                        <a:pt x="7537" y="19850"/>
                      </a:lnTo>
                      <a:cubicBezTo>
                        <a:pt x="7219" y="19637"/>
                        <a:pt x="7006" y="19425"/>
                        <a:pt x="6582" y="19107"/>
                      </a:cubicBezTo>
                      <a:lnTo>
                        <a:pt x="4246" y="16984"/>
                      </a:lnTo>
                      <a:lnTo>
                        <a:pt x="5202" y="19956"/>
                      </a:lnTo>
                      <a:cubicBezTo>
                        <a:pt x="5732" y="21548"/>
                        <a:pt x="5945" y="23246"/>
                        <a:pt x="5839" y="24945"/>
                      </a:cubicBezTo>
                      <a:cubicBezTo>
                        <a:pt x="5626" y="27174"/>
                        <a:pt x="4989" y="29297"/>
                        <a:pt x="4140" y="31207"/>
                      </a:cubicBezTo>
                      <a:cubicBezTo>
                        <a:pt x="2442" y="35241"/>
                        <a:pt x="0" y="38213"/>
                        <a:pt x="107" y="38319"/>
                      </a:cubicBezTo>
                      <a:cubicBezTo>
                        <a:pt x="744" y="37895"/>
                        <a:pt x="1380" y="37364"/>
                        <a:pt x="1805" y="36727"/>
                      </a:cubicBezTo>
                      <a:cubicBezTo>
                        <a:pt x="3079" y="35135"/>
                        <a:pt x="4246" y="33543"/>
                        <a:pt x="5096" y="31738"/>
                      </a:cubicBezTo>
                      <a:cubicBezTo>
                        <a:pt x="6263" y="29721"/>
                        <a:pt x="6900" y="27492"/>
                        <a:pt x="7325" y="25157"/>
                      </a:cubicBezTo>
                      <a:cubicBezTo>
                        <a:pt x="7446" y="24070"/>
                        <a:pt x="7463" y="22982"/>
                        <a:pt x="7358" y="21914"/>
                      </a:cubicBezTo>
                      <a:lnTo>
                        <a:pt x="7358" y="21914"/>
                      </a:lnTo>
                      <a:lnTo>
                        <a:pt x="7431" y="21973"/>
                      </a:lnTo>
                      <a:cubicBezTo>
                        <a:pt x="7749" y="22079"/>
                        <a:pt x="7962" y="22291"/>
                        <a:pt x="8280" y="22397"/>
                      </a:cubicBezTo>
                      <a:lnTo>
                        <a:pt x="8492" y="22609"/>
                      </a:lnTo>
                      <a:lnTo>
                        <a:pt x="8917" y="22822"/>
                      </a:lnTo>
                      <a:lnTo>
                        <a:pt x="9023" y="22822"/>
                      </a:lnTo>
                      <a:lnTo>
                        <a:pt x="9023" y="22716"/>
                      </a:lnTo>
                      <a:lnTo>
                        <a:pt x="9129" y="22397"/>
                      </a:lnTo>
                      <a:cubicBezTo>
                        <a:pt x="9235" y="22185"/>
                        <a:pt x="9235" y="21866"/>
                        <a:pt x="9341" y="21654"/>
                      </a:cubicBezTo>
                      <a:cubicBezTo>
                        <a:pt x="9554" y="21017"/>
                        <a:pt x="9660" y="20487"/>
                        <a:pt x="9766" y="19956"/>
                      </a:cubicBezTo>
                      <a:cubicBezTo>
                        <a:pt x="9766" y="19425"/>
                        <a:pt x="9978" y="19000"/>
                        <a:pt x="9978" y="18364"/>
                      </a:cubicBezTo>
                      <a:cubicBezTo>
                        <a:pt x="10085" y="17090"/>
                        <a:pt x="10085" y="15816"/>
                        <a:pt x="9978" y="14542"/>
                      </a:cubicBezTo>
                      <a:cubicBezTo>
                        <a:pt x="9766" y="13162"/>
                        <a:pt x="9448" y="11782"/>
                        <a:pt x="9023" y="10403"/>
                      </a:cubicBezTo>
                      <a:cubicBezTo>
                        <a:pt x="8280" y="7749"/>
                        <a:pt x="7219" y="5307"/>
                        <a:pt x="5839" y="2972"/>
                      </a:cubicBezTo>
                      <a:cubicBezTo>
                        <a:pt x="5308" y="1911"/>
                        <a:pt x="4671" y="849"/>
                        <a:pt x="3822" y="0"/>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5"/>
                <p:cNvSpPr/>
                <p:nvPr/>
              </p:nvSpPr>
              <p:spPr>
                <a:xfrm>
                  <a:off x="-4419084" y="3325948"/>
                  <a:ext cx="209061" cy="278536"/>
                </a:xfrm>
                <a:custGeom>
                  <a:avLst/>
                  <a:gdLst/>
                  <a:ahLst/>
                  <a:cxnLst/>
                  <a:rect l="l" t="t" r="r" b="b"/>
                  <a:pathLst>
                    <a:path w="9873" h="13154" extrusionOk="0">
                      <a:moveTo>
                        <a:pt x="4065" y="0"/>
                      </a:moveTo>
                      <a:cubicBezTo>
                        <a:pt x="4034" y="0"/>
                        <a:pt x="4034" y="95"/>
                        <a:pt x="4034" y="95"/>
                      </a:cubicBezTo>
                      <a:lnTo>
                        <a:pt x="3503" y="1050"/>
                      </a:lnTo>
                      <a:lnTo>
                        <a:pt x="2973" y="2111"/>
                      </a:lnTo>
                      <a:cubicBezTo>
                        <a:pt x="2866" y="2324"/>
                        <a:pt x="2760" y="2536"/>
                        <a:pt x="2654" y="2642"/>
                      </a:cubicBezTo>
                      <a:lnTo>
                        <a:pt x="2442" y="3067"/>
                      </a:lnTo>
                      <a:cubicBezTo>
                        <a:pt x="1911" y="4447"/>
                        <a:pt x="1486" y="5720"/>
                        <a:pt x="1168" y="7100"/>
                      </a:cubicBezTo>
                      <a:cubicBezTo>
                        <a:pt x="425" y="10072"/>
                        <a:pt x="0" y="13151"/>
                        <a:pt x="319" y="13151"/>
                      </a:cubicBezTo>
                      <a:cubicBezTo>
                        <a:pt x="323" y="13153"/>
                        <a:pt x="326" y="13153"/>
                        <a:pt x="330" y="13153"/>
                      </a:cubicBezTo>
                      <a:cubicBezTo>
                        <a:pt x="561" y="13153"/>
                        <a:pt x="1397" y="10237"/>
                        <a:pt x="2336" y="7525"/>
                      </a:cubicBezTo>
                      <a:cubicBezTo>
                        <a:pt x="2866" y="6251"/>
                        <a:pt x="3397" y="4977"/>
                        <a:pt x="3928" y="3810"/>
                      </a:cubicBezTo>
                      <a:cubicBezTo>
                        <a:pt x="4034" y="3597"/>
                        <a:pt x="4140" y="3385"/>
                        <a:pt x="4140" y="3385"/>
                      </a:cubicBezTo>
                      <a:lnTo>
                        <a:pt x="4352" y="3704"/>
                      </a:lnTo>
                      <a:cubicBezTo>
                        <a:pt x="5202" y="4765"/>
                        <a:pt x="5945" y="5933"/>
                        <a:pt x="6582" y="7100"/>
                      </a:cubicBezTo>
                      <a:cubicBezTo>
                        <a:pt x="8040" y="9704"/>
                        <a:pt x="9294" y="12411"/>
                        <a:pt x="9541" y="12411"/>
                      </a:cubicBezTo>
                      <a:cubicBezTo>
                        <a:pt x="9545" y="12411"/>
                        <a:pt x="9550" y="12410"/>
                        <a:pt x="9554" y="12408"/>
                      </a:cubicBezTo>
                      <a:cubicBezTo>
                        <a:pt x="9872" y="12302"/>
                        <a:pt x="8917" y="9436"/>
                        <a:pt x="7855" y="6463"/>
                      </a:cubicBezTo>
                      <a:cubicBezTo>
                        <a:pt x="7218" y="5190"/>
                        <a:pt x="6582" y="3916"/>
                        <a:pt x="5839" y="2748"/>
                      </a:cubicBezTo>
                      <a:lnTo>
                        <a:pt x="5626" y="2324"/>
                      </a:lnTo>
                      <a:cubicBezTo>
                        <a:pt x="5520" y="2111"/>
                        <a:pt x="5308" y="1899"/>
                        <a:pt x="5202" y="1793"/>
                      </a:cubicBezTo>
                      <a:lnTo>
                        <a:pt x="4565" y="731"/>
                      </a:lnTo>
                      <a:lnTo>
                        <a:pt x="4140" y="95"/>
                      </a:lnTo>
                      <a:cubicBezTo>
                        <a:pt x="4105" y="24"/>
                        <a:pt x="4081" y="0"/>
                        <a:pt x="4065"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5"/>
                <p:cNvSpPr/>
                <p:nvPr/>
              </p:nvSpPr>
              <p:spPr>
                <a:xfrm>
                  <a:off x="-4736010" y="3979769"/>
                  <a:ext cx="218039" cy="221279"/>
                </a:xfrm>
                <a:custGeom>
                  <a:avLst/>
                  <a:gdLst/>
                  <a:ahLst/>
                  <a:cxnLst/>
                  <a:rect l="l" t="t" r="r" b="b"/>
                  <a:pathLst>
                    <a:path w="10297" h="10450" extrusionOk="0">
                      <a:moveTo>
                        <a:pt x="10085" y="0"/>
                      </a:moveTo>
                      <a:cubicBezTo>
                        <a:pt x="9978" y="0"/>
                        <a:pt x="9766" y="425"/>
                        <a:pt x="9554" y="1168"/>
                      </a:cubicBezTo>
                      <a:cubicBezTo>
                        <a:pt x="9129" y="1911"/>
                        <a:pt x="8705" y="2654"/>
                        <a:pt x="8280" y="3397"/>
                      </a:cubicBezTo>
                      <a:cubicBezTo>
                        <a:pt x="7855" y="4034"/>
                        <a:pt x="7325" y="4671"/>
                        <a:pt x="6688" y="5308"/>
                      </a:cubicBezTo>
                      <a:cubicBezTo>
                        <a:pt x="6476" y="5626"/>
                        <a:pt x="6157" y="5838"/>
                        <a:pt x="5945" y="6051"/>
                      </a:cubicBezTo>
                      <a:cubicBezTo>
                        <a:pt x="5945" y="6051"/>
                        <a:pt x="5626" y="6475"/>
                        <a:pt x="5202" y="6900"/>
                      </a:cubicBezTo>
                      <a:cubicBezTo>
                        <a:pt x="4565" y="7537"/>
                        <a:pt x="3928" y="8068"/>
                        <a:pt x="3291" y="8492"/>
                      </a:cubicBezTo>
                      <a:cubicBezTo>
                        <a:pt x="2548" y="9023"/>
                        <a:pt x="1911" y="9448"/>
                        <a:pt x="1062" y="9766"/>
                      </a:cubicBezTo>
                      <a:cubicBezTo>
                        <a:pt x="531" y="10084"/>
                        <a:pt x="1" y="10297"/>
                        <a:pt x="1" y="10403"/>
                      </a:cubicBezTo>
                      <a:cubicBezTo>
                        <a:pt x="1" y="10403"/>
                        <a:pt x="236" y="10450"/>
                        <a:pt x="614" y="10450"/>
                      </a:cubicBezTo>
                      <a:cubicBezTo>
                        <a:pt x="803" y="10450"/>
                        <a:pt x="1027" y="10438"/>
                        <a:pt x="1274" y="10403"/>
                      </a:cubicBezTo>
                      <a:cubicBezTo>
                        <a:pt x="2230" y="10297"/>
                        <a:pt x="3079" y="9978"/>
                        <a:pt x="3928" y="9660"/>
                      </a:cubicBezTo>
                      <a:cubicBezTo>
                        <a:pt x="4777" y="9235"/>
                        <a:pt x="5520" y="8704"/>
                        <a:pt x="6263" y="8174"/>
                      </a:cubicBezTo>
                      <a:cubicBezTo>
                        <a:pt x="6900" y="7643"/>
                        <a:pt x="7219" y="7325"/>
                        <a:pt x="7219" y="7325"/>
                      </a:cubicBezTo>
                      <a:cubicBezTo>
                        <a:pt x="7219" y="7325"/>
                        <a:pt x="7537" y="6900"/>
                        <a:pt x="8068" y="6369"/>
                      </a:cubicBezTo>
                      <a:cubicBezTo>
                        <a:pt x="8492" y="5626"/>
                        <a:pt x="9023" y="4777"/>
                        <a:pt x="9342" y="3928"/>
                      </a:cubicBezTo>
                      <a:cubicBezTo>
                        <a:pt x="9766" y="3079"/>
                        <a:pt x="9978" y="2229"/>
                        <a:pt x="10085" y="1274"/>
                      </a:cubicBezTo>
                      <a:cubicBezTo>
                        <a:pt x="10297" y="531"/>
                        <a:pt x="10191" y="0"/>
                        <a:pt x="10085"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5"/>
                <p:cNvSpPr/>
                <p:nvPr/>
              </p:nvSpPr>
              <p:spPr>
                <a:xfrm>
                  <a:off x="-4585414" y="4006597"/>
                  <a:ext cx="177595" cy="197055"/>
                </a:xfrm>
                <a:custGeom>
                  <a:avLst/>
                  <a:gdLst/>
                  <a:ahLst/>
                  <a:cxnLst/>
                  <a:rect l="l" t="t" r="r" b="b"/>
                  <a:pathLst>
                    <a:path w="8387" h="9306" extrusionOk="0">
                      <a:moveTo>
                        <a:pt x="8248" y="0"/>
                      </a:moveTo>
                      <a:cubicBezTo>
                        <a:pt x="7977" y="0"/>
                        <a:pt x="6961" y="1118"/>
                        <a:pt x="5945" y="2236"/>
                      </a:cubicBezTo>
                      <a:cubicBezTo>
                        <a:pt x="4989" y="3404"/>
                        <a:pt x="4034" y="4571"/>
                        <a:pt x="4034" y="4571"/>
                      </a:cubicBezTo>
                      <a:lnTo>
                        <a:pt x="3397" y="5421"/>
                      </a:lnTo>
                      <a:cubicBezTo>
                        <a:pt x="3291" y="5633"/>
                        <a:pt x="3079" y="5845"/>
                        <a:pt x="2866" y="6164"/>
                      </a:cubicBezTo>
                      <a:lnTo>
                        <a:pt x="2123" y="7013"/>
                      </a:lnTo>
                      <a:cubicBezTo>
                        <a:pt x="1911" y="7331"/>
                        <a:pt x="1699" y="7544"/>
                        <a:pt x="1380" y="7862"/>
                      </a:cubicBezTo>
                      <a:cubicBezTo>
                        <a:pt x="1168" y="8074"/>
                        <a:pt x="956" y="8287"/>
                        <a:pt x="743" y="8499"/>
                      </a:cubicBezTo>
                      <a:cubicBezTo>
                        <a:pt x="319" y="8817"/>
                        <a:pt x="0" y="9136"/>
                        <a:pt x="107" y="9242"/>
                      </a:cubicBezTo>
                      <a:cubicBezTo>
                        <a:pt x="107" y="9281"/>
                        <a:pt x="163" y="9305"/>
                        <a:pt x="262" y="9305"/>
                      </a:cubicBezTo>
                      <a:cubicBezTo>
                        <a:pt x="432" y="9305"/>
                        <a:pt x="725" y="9232"/>
                        <a:pt x="1062" y="9030"/>
                      </a:cubicBezTo>
                      <a:cubicBezTo>
                        <a:pt x="1380" y="8924"/>
                        <a:pt x="1699" y="8817"/>
                        <a:pt x="2017" y="8605"/>
                      </a:cubicBezTo>
                      <a:cubicBezTo>
                        <a:pt x="2336" y="8393"/>
                        <a:pt x="2654" y="8181"/>
                        <a:pt x="2973" y="7968"/>
                      </a:cubicBezTo>
                      <a:lnTo>
                        <a:pt x="3928" y="7119"/>
                      </a:lnTo>
                      <a:cubicBezTo>
                        <a:pt x="4246" y="6907"/>
                        <a:pt x="4459" y="6588"/>
                        <a:pt x="4671" y="6376"/>
                      </a:cubicBezTo>
                      <a:cubicBezTo>
                        <a:pt x="5096" y="5951"/>
                        <a:pt x="5414" y="5739"/>
                        <a:pt x="5414" y="5739"/>
                      </a:cubicBezTo>
                      <a:cubicBezTo>
                        <a:pt x="5414" y="5739"/>
                        <a:pt x="6263" y="4359"/>
                        <a:pt x="7006" y="2979"/>
                      </a:cubicBezTo>
                      <a:cubicBezTo>
                        <a:pt x="7749" y="1599"/>
                        <a:pt x="8386" y="113"/>
                        <a:pt x="8280" y="7"/>
                      </a:cubicBezTo>
                      <a:cubicBezTo>
                        <a:pt x="8271" y="3"/>
                        <a:pt x="8260" y="0"/>
                        <a:pt x="8248"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5"/>
                <p:cNvSpPr/>
                <p:nvPr/>
              </p:nvSpPr>
              <p:spPr>
                <a:xfrm>
                  <a:off x="-4742744" y="3361649"/>
                  <a:ext cx="892336" cy="868090"/>
                </a:xfrm>
                <a:custGeom>
                  <a:avLst/>
                  <a:gdLst/>
                  <a:ahLst/>
                  <a:cxnLst/>
                  <a:rect l="l" t="t" r="r" b="b"/>
                  <a:pathLst>
                    <a:path w="42141" h="40996" extrusionOk="0">
                      <a:moveTo>
                        <a:pt x="19319" y="1"/>
                      </a:moveTo>
                      <a:cubicBezTo>
                        <a:pt x="19319" y="1"/>
                        <a:pt x="17302" y="5096"/>
                        <a:pt x="14648" y="12420"/>
                      </a:cubicBezTo>
                      <a:cubicBezTo>
                        <a:pt x="12101" y="19744"/>
                        <a:pt x="1168" y="30571"/>
                        <a:pt x="106" y="34923"/>
                      </a:cubicBezTo>
                      <a:cubicBezTo>
                        <a:pt x="0" y="35242"/>
                        <a:pt x="0" y="35454"/>
                        <a:pt x="0" y="35666"/>
                      </a:cubicBezTo>
                      <a:cubicBezTo>
                        <a:pt x="0" y="35773"/>
                        <a:pt x="0" y="35879"/>
                        <a:pt x="0" y="35985"/>
                      </a:cubicBezTo>
                      <a:lnTo>
                        <a:pt x="0" y="36516"/>
                      </a:lnTo>
                      <a:lnTo>
                        <a:pt x="0" y="36728"/>
                      </a:lnTo>
                      <a:lnTo>
                        <a:pt x="0" y="37152"/>
                      </a:lnTo>
                      <a:lnTo>
                        <a:pt x="0" y="37471"/>
                      </a:lnTo>
                      <a:cubicBezTo>
                        <a:pt x="0" y="37577"/>
                        <a:pt x="0" y="37683"/>
                        <a:pt x="106" y="37789"/>
                      </a:cubicBezTo>
                      <a:cubicBezTo>
                        <a:pt x="106" y="37895"/>
                        <a:pt x="106" y="38002"/>
                        <a:pt x="106" y="38108"/>
                      </a:cubicBezTo>
                      <a:cubicBezTo>
                        <a:pt x="212" y="38214"/>
                        <a:pt x="212" y="38320"/>
                        <a:pt x="319" y="38426"/>
                      </a:cubicBezTo>
                      <a:cubicBezTo>
                        <a:pt x="425" y="38639"/>
                        <a:pt x="531" y="38851"/>
                        <a:pt x="637" y="39063"/>
                      </a:cubicBezTo>
                      <a:cubicBezTo>
                        <a:pt x="743" y="39275"/>
                        <a:pt x="955" y="39488"/>
                        <a:pt x="1168" y="39594"/>
                      </a:cubicBezTo>
                      <a:lnTo>
                        <a:pt x="1168" y="39700"/>
                      </a:lnTo>
                      <a:lnTo>
                        <a:pt x="1592" y="40018"/>
                      </a:lnTo>
                      <a:lnTo>
                        <a:pt x="1698" y="40125"/>
                      </a:lnTo>
                      <a:cubicBezTo>
                        <a:pt x="1911" y="40231"/>
                        <a:pt x="2017" y="40337"/>
                        <a:pt x="2229" y="40443"/>
                      </a:cubicBezTo>
                      <a:cubicBezTo>
                        <a:pt x="3073" y="40805"/>
                        <a:pt x="3985" y="40995"/>
                        <a:pt x="4888" y="40995"/>
                      </a:cubicBezTo>
                      <a:cubicBezTo>
                        <a:pt x="5575" y="40995"/>
                        <a:pt x="6257" y="40885"/>
                        <a:pt x="6900" y="40655"/>
                      </a:cubicBezTo>
                      <a:cubicBezTo>
                        <a:pt x="4352" y="39169"/>
                        <a:pt x="2548" y="36728"/>
                        <a:pt x="4989" y="32694"/>
                      </a:cubicBezTo>
                      <a:cubicBezTo>
                        <a:pt x="9282" y="25861"/>
                        <a:pt x="12490" y="21847"/>
                        <a:pt x="14733" y="21847"/>
                      </a:cubicBezTo>
                      <a:cubicBezTo>
                        <a:pt x="15208" y="21847"/>
                        <a:pt x="15639" y="22027"/>
                        <a:pt x="16028" y="22398"/>
                      </a:cubicBezTo>
                      <a:cubicBezTo>
                        <a:pt x="17514" y="23884"/>
                        <a:pt x="18788" y="25582"/>
                        <a:pt x="19956" y="27493"/>
                      </a:cubicBezTo>
                      <a:cubicBezTo>
                        <a:pt x="20487" y="26325"/>
                        <a:pt x="20911" y="25264"/>
                        <a:pt x="21336" y="24309"/>
                      </a:cubicBezTo>
                      <a:lnTo>
                        <a:pt x="21548" y="23672"/>
                      </a:lnTo>
                      <a:lnTo>
                        <a:pt x="21973" y="22716"/>
                      </a:lnTo>
                      <a:lnTo>
                        <a:pt x="21973" y="22610"/>
                      </a:lnTo>
                      <a:cubicBezTo>
                        <a:pt x="21973" y="22610"/>
                        <a:pt x="21973" y="22504"/>
                        <a:pt x="22079" y="22398"/>
                      </a:cubicBezTo>
                      <a:cubicBezTo>
                        <a:pt x="22079" y="22398"/>
                        <a:pt x="22079" y="22398"/>
                        <a:pt x="22079" y="22292"/>
                      </a:cubicBezTo>
                      <a:lnTo>
                        <a:pt x="22079" y="22186"/>
                      </a:lnTo>
                      <a:lnTo>
                        <a:pt x="22079" y="22079"/>
                      </a:lnTo>
                      <a:lnTo>
                        <a:pt x="22079" y="21973"/>
                      </a:lnTo>
                      <a:cubicBezTo>
                        <a:pt x="22716" y="22929"/>
                        <a:pt x="23459" y="23672"/>
                        <a:pt x="24202" y="24521"/>
                      </a:cubicBezTo>
                      <a:lnTo>
                        <a:pt x="24414" y="24415"/>
                      </a:lnTo>
                      <a:cubicBezTo>
                        <a:pt x="22716" y="20381"/>
                        <a:pt x="21336" y="15498"/>
                        <a:pt x="24520" y="14968"/>
                      </a:cubicBezTo>
                      <a:cubicBezTo>
                        <a:pt x="24862" y="14912"/>
                        <a:pt x="25207" y="14886"/>
                        <a:pt x="25554" y="14886"/>
                      </a:cubicBezTo>
                      <a:cubicBezTo>
                        <a:pt x="29183" y="14886"/>
                        <a:pt x="33008" y="17705"/>
                        <a:pt x="36303" y="18577"/>
                      </a:cubicBezTo>
                      <a:cubicBezTo>
                        <a:pt x="37301" y="18910"/>
                        <a:pt x="38329" y="19068"/>
                        <a:pt x="39356" y="19068"/>
                      </a:cubicBezTo>
                      <a:cubicBezTo>
                        <a:pt x="40293" y="19068"/>
                        <a:pt x="41229" y="18936"/>
                        <a:pt x="42141" y="18683"/>
                      </a:cubicBezTo>
                      <a:cubicBezTo>
                        <a:pt x="39169" y="11677"/>
                        <a:pt x="42141" y="5839"/>
                        <a:pt x="40230" y="213"/>
                      </a:cubicBezTo>
                      <a:lnTo>
                        <a:pt x="40230" y="213"/>
                      </a:lnTo>
                      <a:cubicBezTo>
                        <a:pt x="40124" y="638"/>
                        <a:pt x="39912" y="1062"/>
                        <a:pt x="39699" y="1593"/>
                      </a:cubicBezTo>
                      <a:cubicBezTo>
                        <a:pt x="39487" y="3928"/>
                        <a:pt x="38956" y="5945"/>
                        <a:pt x="37258" y="6688"/>
                      </a:cubicBezTo>
                      <a:cubicBezTo>
                        <a:pt x="37046" y="7431"/>
                        <a:pt x="36409" y="8068"/>
                        <a:pt x="35666" y="8174"/>
                      </a:cubicBezTo>
                      <a:cubicBezTo>
                        <a:pt x="35442" y="8212"/>
                        <a:pt x="35204" y="8231"/>
                        <a:pt x="34956" y="8231"/>
                      </a:cubicBezTo>
                      <a:cubicBezTo>
                        <a:pt x="29679" y="8231"/>
                        <a:pt x="19319" y="1"/>
                        <a:pt x="19319"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5"/>
                <p:cNvSpPr/>
                <p:nvPr/>
              </p:nvSpPr>
              <p:spPr>
                <a:xfrm>
                  <a:off x="-2818741" y="3282984"/>
                  <a:ext cx="1499232" cy="491916"/>
                </a:xfrm>
                <a:custGeom>
                  <a:avLst/>
                  <a:gdLst/>
                  <a:ahLst/>
                  <a:cxnLst/>
                  <a:rect l="l" t="t" r="r" b="b"/>
                  <a:pathLst>
                    <a:path w="70802" h="23231" extrusionOk="0">
                      <a:moveTo>
                        <a:pt x="2442" y="1"/>
                      </a:moveTo>
                      <a:cubicBezTo>
                        <a:pt x="2442" y="1"/>
                        <a:pt x="4565" y="6263"/>
                        <a:pt x="3185" y="7962"/>
                      </a:cubicBezTo>
                      <a:cubicBezTo>
                        <a:pt x="2634" y="8758"/>
                        <a:pt x="1942" y="9094"/>
                        <a:pt x="1373" y="9094"/>
                      </a:cubicBezTo>
                      <a:cubicBezTo>
                        <a:pt x="956" y="9094"/>
                        <a:pt x="605" y="8913"/>
                        <a:pt x="425" y="8599"/>
                      </a:cubicBezTo>
                      <a:cubicBezTo>
                        <a:pt x="425" y="9872"/>
                        <a:pt x="213" y="12101"/>
                        <a:pt x="1" y="14224"/>
                      </a:cubicBezTo>
                      <a:cubicBezTo>
                        <a:pt x="9500" y="21052"/>
                        <a:pt x="19198" y="23230"/>
                        <a:pt x="29244" y="23230"/>
                      </a:cubicBezTo>
                      <a:cubicBezTo>
                        <a:pt x="37160" y="23230"/>
                        <a:pt x="45291" y="21878"/>
                        <a:pt x="53711" y="20381"/>
                      </a:cubicBezTo>
                      <a:cubicBezTo>
                        <a:pt x="59718" y="19198"/>
                        <a:pt x="63853" y="16532"/>
                        <a:pt x="68456" y="16532"/>
                      </a:cubicBezTo>
                      <a:cubicBezTo>
                        <a:pt x="69221" y="16532"/>
                        <a:pt x="69999" y="16605"/>
                        <a:pt x="70801" y="16772"/>
                      </a:cubicBezTo>
                      <a:lnTo>
                        <a:pt x="68148" y="11146"/>
                      </a:lnTo>
                      <a:lnTo>
                        <a:pt x="67935" y="10934"/>
                      </a:lnTo>
                      <a:cubicBezTo>
                        <a:pt x="67298" y="11252"/>
                        <a:pt x="58064" y="16347"/>
                        <a:pt x="34286" y="18683"/>
                      </a:cubicBezTo>
                      <a:cubicBezTo>
                        <a:pt x="31214" y="18998"/>
                        <a:pt x="28454" y="19136"/>
                        <a:pt x="25978" y="19136"/>
                      </a:cubicBezTo>
                      <a:cubicBezTo>
                        <a:pt x="8438" y="19136"/>
                        <a:pt x="5096" y="12208"/>
                        <a:pt x="5096" y="12208"/>
                      </a:cubicBezTo>
                      <a:cubicBezTo>
                        <a:pt x="5096" y="12208"/>
                        <a:pt x="5945" y="10615"/>
                        <a:pt x="7113" y="8705"/>
                      </a:cubicBezTo>
                      <a:cubicBezTo>
                        <a:pt x="7537" y="8068"/>
                        <a:pt x="6900" y="6157"/>
                        <a:pt x="5945" y="3928"/>
                      </a:cubicBezTo>
                      <a:cubicBezTo>
                        <a:pt x="4671" y="2654"/>
                        <a:pt x="3504" y="1380"/>
                        <a:pt x="2442"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5"/>
                <p:cNvSpPr/>
                <p:nvPr/>
              </p:nvSpPr>
              <p:spPr>
                <a:xfrm>
                  <a:off x="-1236376" y="1902903"/>
                  <a:ext cx="858646" cy="535685"/>
                </a:xfrm>
                <a:custGeom>
                  <a:avLst/>
                  <a:gdLst/>
                  <a:ahLst/>
                  <a:cxnLst/>
                  <a:rect l="l" t="t" r="r" b="b"/>
                  <a:pathLst>
                    <a:path w="40550" h="25298" extrusionOk="0">
                      <a:moveTo>
                        <a:pt x="25052" y="1"/>
                      </a:moveTo>
                      <a:cubicBezTo>
                        <a:pt x="21761" y="1"/>
                        <a:pt x="10722" y="5308"/>
                        <a:pt x="5414" y="10722"/>
                      </a:cubicBezTo>
                      <a:cubicBezTo>
                        <a:pt x="1" y="16135"/>
                        <a:pt x="744" y="20487"/>
                        <a:pt x="5733" y="24096"/>
                      </a:cubicBezTo>
                      <a:cubicBezTo>
                        <a:pt x="6935" y="24948"/>
                        <a:pt x="8357" y="25298"/>
                        <a:pt x="9901" y="25298"/>
                      </a:cubicBezTo>
                      <a:cubicBezTo>
                        <a:pt x="14898" y="25298"/>
                        <a:pt x="21178" y="21640"/>
                        <a:pt x="25476" y="19532"/>
                      </a:cubicBezTo>
                      <a:cubicBezTo>
                        <a:pt x="30359" y="17303"/>
                        <a:pt x="35348" y="15498"/>
                        <a:pt x="40549" y="13906"/>
                      </a:cubicBezTo>
                      <a:cubicBezTo>
                        <a:pt x="40549" y="13906"/>
                        <a:pt x="34923" y="6157"/>
                        <a:pt x="30147" y="6157"/>
                      </a:cubicBezTo>
                      <a:cubicBezTo>
                        <a:pt x="30147" y="6157"/>
                        <a:pt x="28342" y="107"/>
                        <a:pt x="250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5"/>
                <p:cNvSpPr/>
                <p:nvPr/>
              </p:nvSpPr>
              <p:spPr>
                <a:xfrm>
                  <a:off x="-1243101" y="1905928"/>
                  <a:ext cx="858646" cy="535685"/>
                </a:xfrm>
                <a:custGeom>
                  <a:avLst/>
                  <a:gdLst/>
                  <a:ahLst/>
                  <a:cxnLst/>
                  <a:rect l="l" t="t" r="r" b="b"/>
                  <a:pathLst>
                    <a:path w="40550" h="25298" extrusionOk="0">
                      <a:moveTo>
                        <a:pt x="25052" y="1"/>
                      </a:moveTo>
                      <a:cubicBezTo>
                        <a:pt x="24839" y="107"/>
                        <a:pt x="24627" y="107"/>
                        <a:pt x="24309" y="107"/>
                      </a:cubicBezTo>
                      <a:cubicBezTo>
                        <a:pt x="25158" y="1169"/>
                        <a:pt x="26962" y="1912"/>
                        <a:pt x="26962" y="3398"/>
                      </a:cubicBezTo>
                      <a:cubicBezTo>
                        <a:pt x="26962" y="5839"/>
                        <a:pt x="23884" y="7113"/>
                        <a:pt x="22186" y="8387"/>
                      </a:cubicBezTo>
                      <a:cubicBezTo>
                        <a:pt x="20700" y="9554"/>
                        <a:pt x="19213" y="10616"/>
                        <a:pt x="17515" y="11465"/>
                      </a:cubicBezTo>
                      <a:cubicBezTo>
                        <a:pt x="17515" y="11465"/>
                        <a:pt x="20806" y="9873"/>
                        <a:pt x="24945" y="8068"/>
                      </a:cubicBezTo>
                      <a:cubicBezTo>
                        <a:pt x="25618" y="7799"/>
                        <a:pt x="26404" y="7679"/>
                        <a:pt x="27234" y="7679"/>
                      </a:cubicBezTo>
                      <a:cubicBezTo>
                        <a:pt x="31648" y="7679"/>
                        <a:pt x="37296" y="11069"/>
                        <a:pt x="33543" y="13482"/>
                      </a:cubicBezTo>
                      <a:cubicBezTo>
                        <a:pt x="30063" y="15719"/>
                        <a:pt x="21471" y="21839"/>
                        <a:pt x="13880" y="21839"/>
                      </a:cubicBezTo>
                      <a:cubicBezTo>
                        <a:pt x="11748" y="21839"/>
                        <a:pt x="9694" y="21356"/>
                        <a:pt x="7856" y="20169"/>
                      </a:cubicBezTo>
                      <a:cubicBezTo>
                        <a:pt x="3610" y="17409"/>
                        <a:pt x="4247" y="13482"/>
                        <a:pt x="5945" y="10191"/>
                      </a:cubicBezTo>
                      <a:lnTo>
                        <a:pt x="5945" y="10191"/>
                      </a:lnTo>
                      <a:lnTo>
                        <a:pt x="5414" y="10722"/>
                      </a:lnTo>
                      <a:cubicBezTo>
                        <a:pt x="1" y="16029"/>
                        <a:pt x="744" y="20487"/>
                        <a:pt x="5733" y="24096"/>
                      </a:cubicBezTo>
                      <a:cubicBezTo>
                        <a:pt x="6935" y="24948"/>
                        <a:pt x="8357" y="25298"/>
                        <a:pt x="9901" y="25298"/>
                      </a:cubicBezTo>
                      <a:cubicBezTo>
                        <a:pt x="14898" y="25298"/>
                        <a:pt x="21178" y="21640"/>
                        <a:pt x="25476" y="19532"/>
                      </a:cubicBezTo>
                      <a:cubicBezTo>
                        <a:pt x="30359" y="17303"/>
                        <a:pt x="35348" y="15498"/>
                        <a:pt x="40549" y="13906"/>
                      </a:cubicBezTo>
                      <a:cubicBezTo>
                        <a:pt x="40549" y="13906"/>
                        <a:pt x="34923" y="6157"/>
                        <a:pt x="30147" y="6157"/>
                      </a:cubicBezTo>
                      <a:cubicBezTo>
                        <a:pt x="30147" y="6157"/>
                        <a:pt x="28342" y="107"/>
                        <a:pt x="250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5"/>
                <p:cNvSpPr/>
                <p:nvPr/>
              </p:nvSpPr>
              <p:spPr>
                <a:xfrm>
                  <a:off x="-903716" y="2033828"/>
                  <a:ext cx="516988" cy="170289"/>
                </a:xfrm>
                <a:custGeom>
                  <a:avLst/>
                  <a:gdLst/>
                  <a:ahLst/>
                  <a:cxnLst/>
                  <a:rect l="l" t="t" r="r" b="b"/>
                  <a:pathLst>
                    <a:path w="24415" h="8042" extrusionOk="0">
                      <a:moveTo>
                        <a:pt x="14967" y="1"/>
                      </a:moveTo>
                      <a:cubicBezTo>
                        <a:pt x="14676" y="1"/>
                        <a:pt x="14384" y="28"/>
                        <a:pt x="14118" y="81"/>
                      </a:cubicBezTo>
                      <a:lnTo>
                        <a:pt x="13481" y="81"/>
                      </a:lnTo>
                      <a:cubicBezTo>
                        <a:pt x="13163" y="81"/>
                        <a:pt x="12951" y="81"/>
                        <a:pt x="12738" y="187"/>
                      </a:cubicBezTo>
                      <a:lnTo>
                        <a:pt x="11995" y="293"/>
                      </a:lnTo>
                      <a:lnTo>
                        <a:pt x="11146" y="505"/>
                      </a:lnTo>
                      <a:cubicBezTo>
                        <a:pt x="9342" y="1036"/>
                        <a:pt x="7749" y="1673"/>
                        <a:pt x="6157" y="2522"/>
                      </a:cubicBezTo>
                      <a:cubicBezTo>
                        <a:pt x="4671" y="3371"/>
                        <a:pt x="3185" y="4327"/>
                        <a:pt x="1805" y="5282"/>
                      </a:cubicBezTo>
                      <a:cubicBezTo>
                        <a:pt x="1168" y="5706"/>
                        <a:pt x="531" y="6237"/>
                        <a:pt x="1" y="6768"/>
                      </a:cubicBezTo>
                      <a:cubicBezTo>
                        <a:pt x="3" y="6770"/>
                        <a:pt x="7" y="6772"/>
                        <a:pt x="13" y="6772"/>
                      </a:cubicBezTo>
                      <a:cubicBezTo>
                        <a:pt x="256" y="6772"/>
                        <a:pt x="3265" y="4710"/>
                        <a:pt x="6476" y="3053"/>
                      </a:cubicBezTo>
                      <a:cubicBezTo>
                        <a:pt x="7962" y="2310"/>
                        <a:pt x="9554" y="1673"/>
                        <a:pt x="11146" y="1248"/>
                      </a:cubicBezTo>
                      <a:lnTo>
                        <a:pt x="11995" y="1036"/>
                      </a:lnTo>
                      <a:lnTo>
                        <a:pt x="12738" y="930"/>
                      </a:lnTo>
                      <a:cubicBezTo>
                        <a:pt x="12951" y="930"/>
                        <a:pt x="13163" y="930"/>
                        <a:pt x="13375" y="824"/>
                      </a:cubicBezTo>
                      <a:lnTo>
                        <a:pt x="15498" y="824"/>
                      </a:lnTo>
                      <a:lnTo>
                        <a:pt x="16560" y="1036"/>
                      </a:lnTo>
                      <a:cubicBezTo>
                        <a:pt x="16984" y="1142"/>
                        <a:pt x="17303" y="1248"/>
                        <a:pt x="17727" y="1354"/>
                      </a:cubicBezTo>
                      <a:cubicBezTo>
                        <a:pt x="18470" y="1673"/>
                        <a:pt x="19213" y="2097"/>
                        <a:pt x="19956" y="2628"/>
                      </a:cubicBezTo>
                      <a:cubicBezTo>
                        <a:pt x="21230" y="3583"/>
                        <a:pt x="22398" y="4751"/>
                        <a:pt x="23353" y="6131"/>
                      </a:cubicBezTo>
                      <a:cubicBezTo>
                        <a:pt x="23778" y="6662"/>
                        <a:pt x="24096" y="7405"/>
                        <a:pt x="24308" y="8042"/>
                      </a:cubicBezTo>
                      <a:cubicBezTo>
                        <a:pt x="24415" y="7829"/>
                        <a:pt x="24415" y="7617"/>
                        <a:pt x="24308" y="7405"/>
                      </a:cubicBezTo>
                      <a:cubicBezTo>
                        <a:pt x="24202" y="6874"/>
                        <a:pt x="23990" y="6343"/>
                        <a:pt x="23672" y="5919"/>
                      </a:cubicBezTo>
                      <a:cubicBezTo>
                        <a:pt x="22822" y="4433"/>
                        <a:pt x="21655" y="3159"/>
                        <a:pt x="20381" y="2204"/>
                      </a:cubicBezTo>
                      <a:cubicBezTo>
                        <a:pt x="19744" y="1567"/>
                        <a:pt x="19001" y="1036"/>
                        <a:pt x="18152" y="611"/>
                      </a:cubicBezTo>
                      <a:cubicBezTo>
                        <a:pt x="17727" y="505"/>
                        <a:pt x="17303" y="399"/>
                        <a:pt x="16984" y="293"/>
                      </a:cubicBezTo>
                      <a:cubicBezTo>
                        <a:pt x="16560" y="187"/>
                        <a:pt x="16135" y="81"/>
                        <a:pt x="15817" y="81"/>
                      </a:cubicBezTo>
                      <a:cubicBezTo>
                        <a:pt x="15551" y="28"/>
                        <a:pt x="15259" y="1"/>
                        <a:pt x="149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5"/>
                <p:cNvSpPr/>
                <p:nvPr/>
              </p:nvSpPr>
              <p:spPr>
                <a:xfrm>
                  <a:off x="-1101512" y="1898414"/>
                  <a:ext cx="508009" cy="213762"/>
                </a:xfrm>
                <a:custGeom>
                  <a:avLst/>
                  <a:gdLst/>
                  <a:ahLst/>
                  <a:cxnLst/>
                  <a:rect l="l" t="t" r="r" b="b"/>
                  <a:pathLst>
                    <a:path w="23991" h="10095" extrusionOk="0">
                      <a:moveTo>
                        <a:pt x="18789" y="1"/>
                      </a:moveTo>
                      <a:cubicBezTo>
                        <a:pt x="18258" y="1"/>
                        <a:pt x="17833" y="1"/>
                        <a:pt x="17303" y="107"/>
                      </a:cubicBezTo>
                      <a:cubicBezTo>
                        <a:pt x="16560" y="213"/>
                        <a:pt x="15710" y="425"/>
                        <a:pt x="14967" y="744"/>
                      </a:cubicBezTo>
                      <a:cubicBezTo>
                        <a:pt x="13588" y="1168"/>
                        <a:pt x="12738" y="1593"/>
                        <a:pt x="12738" y="1593"/>
                      </a:cubicBezTo>
                      <a:lnTo>
                        <a:pt x="12101" y="1911"/>
                      </a:lnTo>
                      <a:lnTo>
                        <a:pt x="10509" y="2654"/>
                      </a:lnTo>
                      <a:cubicBezTo>
                        <a:pt x="9235" y="3291"/>
                        <a:pt x="7643" y="4247"/>
                        <a:pt x="5945" y="5308"/>
                      </a:cubicBezTo>
                      <a:cubicBezTo>
                        <a:pt x="4459" y="6263"/>
                        <a:pt x="3079" y="7219"/>
                        <a:pt x="1699" y="8386"/>
                      </a:cubicBezTo>
                      <a:cubicBezTo>
                        <a:pt x="1062" y="8811"/>
                        <a:pt x="425" y="9448"/>
                        <a:pt x="1" y="10085"/>
                      </a:cubicBezTo>
                      <a:cubicBezTo>
                        <a:pt x="1" y="10091"/>
                        <a:pt x="4" y="10095"/>
                        <a:pt x="10" y="10095"/>
                      </a:cubicBezTo>
                      <a:cubicBezTo>
                        <a:pt x="98" y="10095"/>
                        <a:pt x="812" y="9400"/>
                        <a:pt x="1805" y="8705"/>
                      </a:cubicBezTo>
                      <a:cubicBezTo>
                        <a:pt x="3291" y="7643"/>
                        <a:pt x="4671" y="6688"/>
                        <a:pt x="6263" y="5839"/>
                      </a:cubicBezTo>
                      <a:cubicBezTo>
                        <a:pt x="7856" y="4883"/>
                        <a:pt x="9554" y="4034"/>
                        <a:pt x="10828" y="3503"/>
                      </a:cubicBezTo>
                      <a:lnTo>
                        <a:pt x="12420" y="2760"/>
                      </a:lnTo>
                      <a:lnTo>
                        <a:pt x="12951" y="2442"/>
                      </a:lnTo>
                      <a:cubicBezTo>
                        <a:pt x="12951" y="2442"/>
                        <a:pt x="13800" y="2124"/>
                        <a:pt x="15180" y="1593"/>
                      </a:cubicBezTo>
                      <a:cubicBezTo>
                        <a:pt x="15923" y="1274"/>
                        <a:pt x="16666" y="1062"/>
                        <a:pt x="17409" y="850"/>
                      </a:cubicBezTo>
                      <a:cubicBezTo>
                        <a:pt x="17833" y="744"/>
                        <a:pt x="18258" y="744"/>
                        <a:pt x="18683" y="744"/>
                      </a:cubicBezTo>
                      <a:lnTo>
                        <a:pt x="19320" y="744"/>
                      </a:lnTo>
                      <a:cubicBezTo>
                        <a:pt x="19532" y="744"/>
                        <a:pt x="19744" y="744"/>
                        <a:pt x="19956" y="850"/>
                      </a:cubicBezTo>
                      <a:cubicBezTo>
                        <a:pt x="20699" y="1168"/>
                        <a:pt x="21442" y="1699"/>
                        <a:pt x="21867" y="2442"/>
                      </a:cubicBezTo>
                      <a:cubicBezTo>
                        <a:pt x="22292" y="3079"/>
                        <a:pt x="22610" y="3822"/>
                        <a:pt x="22929" y="4565"/>
                      </a:cubicBezTo>
                      <a:cubicBezTo>
                        <a:pt x="23141" y="5308"/>
                        <a:pt x="23459" y="5945"/>
                        <a:pt x="23990" y="6582"/>
                      </a:cubicBezTo>
                      <a:cubicBezTo>
                        <a:pt x="23990" y="6582"/>
                        <a:pt x="23672" y="5733"/>
                        <a:pt x="23247" y="4353"/>
                      </a:cubicBezTo>
                      <a:cubicBezTo>
                        <a:pt x="22929" y="3610"/>
                        <a:pt x="22610" y="2867"/>
                        <a:pt x="22292" y="2230"/>
                      </a:cubicBezTo>
                      <a:cubicBezTo>
                        <a:pt x="21867" y="1274"/>
                        <a:pt x="21124" y="637"/>
                        <a:pt x="20275" y="213"/>
                      </a:cubicBezTo>
                      <a:cubicBezTo>
                        <a:pt x="19956" y="213"/>
                        <a:pt x="19744" y="107"/>
                        <a:pt x="19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5"/>
                <p:cNvSpPr/>
                <p:nvPr/>
              </p:nvSpPr>
              <p:spPr>
                <a:xfrm>
                  <a:off x="-1189177" y="2249051"/>
                  <a:ext cx="638363" cy="196165"/>
                </a:xfrm>
                <a:custGeom>
                  <a:avLst/>
                  <a:gdLst/>
                  <a:ahLst/>
                  <a:cxnLst/>
                  <a:rect l="l" t="t" r="r" b="b"/>
                  <a:pathLst>
                    <a:path w="30147" h="9264" extrusionOk="0">
                      <a:moveTo>
                        <a:pt x="30147" y="1"/>
                      </a:moveTo>
                      <a:cubicBezTo>
                        <a:pt x="29298" y="213"/>
                        <a:pt x="28448" y="425"/>
                        <a:pt x="27599" y="850"/>
                      </a:cubicBezTo>
                      <a:cubicBezTo>
                        <a:pt x="25795" y="1487"/>
                        <a:pt x="23990" y="2230"/>
                        <a:pt x="22186" y="3185"/>
                      </a:cubicBezTo>
                      <a:cubicBezTo>
                        <a:pt x="20275" y="4140"/>
                        <a:pt x="18364" y="5202"/>
                        <a:pt x="16878" y="5839"/>
                      </a:cubicBezTo>
                      <a:lnTo>
                        <a:pt x="14543" y="6900"/>
                      </a:lnTo>
                      <a:lnTo>
                        <a:pt x="14331" y="7006"/>
                      </a:lnTo>
                      <a:lnTo>
                        <a:pt x="13800" y="7219"/>
                      </a:lnTo>
                      <a:cubicBezTo>
                        <a:pt x="13057" y="7537"/>
                        <a:pt x="12420" y="7749"/>
                        <a:pt x="11783" y="7962"/>
                      </a:cubicBezTo>
                      <a:cubicBezTo>
                        <a:pt x="10828" y="8174"/>
                        <a:pt x="9873" y="8386"/>
                        <a:pt x="8917" y="8492"/>
                      </a:cubicBezTo>
                      <a:cubicBezTo>
                        <a:pt x="8568" y="8531"/>
                        <a:pt x="8204" y="8556"/>
                        <a:pt x="7831" y="8556"/>
                      </a:cubicBezTo>
                      <a:cubicBezTo>
                        <a:pt x="7185" y="8556"/>
                        <a:pt x="6512" y="8482"/>
                        <a:pt x="5839" y="8280"/>
                      </a:cubicBezTo>
                      <a:cubicBezTo>
                        <a:pt x="4990" y="7962"/>
                        <a:pt x="4141" y="7643"/>
                        <a:pt x="3398" y="7113"/>
                      </a:cubicBezTo>
                      <a:cubicBezTo>
                        <a:pt x="2655" y="6688"/>
                        <a:pt x="2018" y="6157"/>
                        <a:pt x="1381" y="5733"/>
                      </a:cubicBezTo>
                      <a:cubicBezTo>
                        <a:pt x="1062" y="5308"/>
                        <a:pt x="638" y="4883"/>
                        <a:pt x="319" y="4459"/>
                      </a:cubicBezTo>
                      <a:cubicBezTo>
                        <a:pt x="107" y="4140"/>
                        <a:pt x="1" y="3928"/>
                        <a:pt x="1" y="3928"/>
                      </a:cubicBezTo>
                      <a:cubicBezTo>
                        <a:pt x="1" y="4140"/>
                        <a:pt x="1" y="4353"/>
                        <a:pt x="1" y="4565"/>
                      </a:cubicBezTo>
                      <a:cubicBezTo>
                        <a:pt x="319" y="5096"/>
                        <a:pt x="638" y="5520"/>
                        <a:pt x="1062" y="5945"/>
                      </a:cubicBezTo>
                      <a:cubicBezTo>
                        <a:pt x="1593" y="6476"/>
                        <a:pt x="2230" y="7006"/>
                        <a:pt x="2973" y="7537"/>
                      </a:cubicBezTo>
                      <a:cubicBezTo>
                        <a:pt x="3716" y="8068"/>
                        <a:pt x="4671" y="8492"/>
                        <a:pt x="5627" y="8811"/>
                      </a:cubicBezTo>
                      <a:cubicBezTo>
                        <a:pt x="6500" y="9073"/>
                        <a:pt x="7445" y="9263"/>
                        <a:pt x="8344" y="9263"/>
                      </a:cubicBezTo>
                      <a:cubicBezTo>
                        <a:pt x="8538" y="9263"/>
                        <a:pt x="8729" y="9254"/>
                        <a:pt x="8917" y="9235"/>
                      </a:cubicBezTo>
                      <a:cubicBezTo>
                        <a:pt x="9979" y="9129"/>
                        <a:pt x="10934" y="8917"/>
                        <a:pt x="11889" y="8705"/>
                      </a:cubicBezTo>
                      <a:cubicBezTo>
                        <a:pt x="12845" y="8492"/>
                        <a:pt x="13482" y="8174"/>
                        <a:pt x="14012" y="8068"/>
                      </a:cubicBezTo>
                      <a:lnTo>
                        <a:pt x="14649" y="7856"/>
                      </a:lnTo>
                      <a:lnTo>
                        <a:pt x="14755" y="7749"/>
                      </a:lnTo>
                      <a:cubicBezTo>
                        <a:pt x="14755" y="7749"/>
                        <a:pt x="18683" y="5839"/>
                        <a:pt x="22398" y="3716"/>
                      </a:cubicBezTo>
                      <a:cubicBezTo>
                        <a:pt x="24415" y="2760"/>
                        <a:pt x="26219" y="1699"/>
                        <a:pt x="27705" y="1168"/>
                      </a:cubicBezTo>
                      <a:cubicBezTo>
                        <a:pt x="28555" y="850"/>
                        <a:pt x="29404" y="425"/>
                        <a:pt x="30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5"/>
                <p:cNvSpPr/>
                <p:nvPr/>
              </p:nvSpPr>
              <p:spPr>
                <a:xfrm>
                  <a:off x="-1703899" y="2467069"/>
                  <a:ext cx="271993" cy="414183"/>
                </a:xfrm>
                <a:custGeom>
                  <a:avLst/>
                  <a:gdLst/>
                  <a:ahLst/>
                  <a:cxnLst/>
                  <a:rect l="l" t="t" r="r" b="b"/>
                  <a:pathLst>
                    <a:path w="12845" h="19560" extrusionOk="0">
                      <a:moveTo>
                        <a:pt x="2867" y="1"/>
                      </a:moveTo>
                      <a:cubicBezTo>
                        <a:pt x="1699" y="2230"/>
                        <a:pt x="956" y="4671"/>
                        <a:pt x="532" y="7113"/>
                      </a:cubicBezTo>
                      <a:cubicBezTo>
                        <a:pt x="213" y="8811"/>
                        <a:pt x="1" y="10510"/>
                        <a:pt x="1" y="12314"/>
                      </a:cubicBezTo>
                      <a:cubicBezTo>
                        <a:pt x="1" y="12845"/>
                        <a:pt x="107" y="13482"/>
                        <a:pt x="107" y="14119"/>
                      </a:cubicBezTo>
                      <a:lnTo>
                        <a:pt x="213" y="14755"/>
                      </a:lnTo>
                      <a:lnTo>
                        <a:pt x="213" y="14968"/>
                      </a:lnTo>
                      <a:cubicBezTo>
                        <a:pt x="213" y="15074"/>
                        <a:pt x="319" y="15180"/>
                        <a:pt x="426" y="15392"/>
                      </a:cubicBezTo>
                      <a:cubicBezTo>
                        <a:pt x="532" y="16029"/>
                        <a:pt x="850" y="16560"/>
                        <a:pt x="1169" y="17091"/>
                      </a:cubicBezTo>
                      <a:cubicBezTo>
                        <a:pt x="1593" y="17940"/>
                        <a:pt x="2336" y="18577"/>
                        <a:pt x="3185" y="19001"/>
                      </a:cubicBezTo>
                      <a:cubicBezTo>
                        <a:pt x="3889" y="19353"/>
                        <a:pt x="4738" y="19559"/>
                        <a:pt x="5612" y="19559"/>
                      </a:cubicBezTo>
                      <a:cubicBezTo>
                        <a:pt x="5793" y="19559"/>
                        <a:pt x="5975" y="19550"/>
                        <a:pt x="6158" y="19532"/>
                      </a:cubicBezTo>
                      <a:cubicBezTo>
                        <a:pt x="7962" y="19320"/>
                        <a:pt x="9660" y="18683"/>
                        <a:pt x="11147" y="17728"/>
                      </a:cubicBezTo>
                      <a:cubicBezTo>
                        <a:pt x="12314" y="16985"/>
                        <a:pt x="12845" y="16135"/>
                        <a:pt x="12845" y="16135"/>
                      </a:cubicBezTo>
                      <a:cubicBezTo>
                        <a:pt x="12836" y="16126"/>
                        <a:pt x="12822" y="16122"/>
                        <a:pt x="12803" y="16122"/>
                      </a:cubicBezTo>
                      <a:cubicBezTo>
                        <a:pt x="12605" y="16122"/>
                        <a:pt x="11885" y="16606"/>
                        <a:pt x="10722" y="17091"/>
                      </a:cubicBezTo>
                      <a:cubicBezTo>
                        <a:pt x="9342" y="17834"/>
                        <a:pt x="7750" y="18152"/>
                        <a:pt x="6051" y="18258"/>
                      </a:cubicBezTo>
                      <a:cubicBezTo>
                        <a:pt x="5308" y="18258"/>
                        <a:pt x="4565" y="18046"/>
                        <a:pt x="3822" y="17728"/>
                      </a:cubicBezTo>
                      <a:cubicBezTo>
                        <a:pt x="3292" y="17409"/>
                        <a:pt x="2867" y="16878"/>
                        <a:pt x="2549" y="16348"/>
                      </a:cubicBezTo>
                      <a:cubicBezTo>
                        <a:pt x="2336" y="15923"/>
                        <a:pt x="2124" y="15392"/>
                        <a:pt x="2018" y="14968"/>
                      </a:cubicBezTo>
                      <a:cubicBezTo>
                        <a:pt x="2018" y="14862"/>
                        <a:pt x="1912" y="14755"/>
                        <a:pt x="1912" y="14543"/>
                      </a:cubicBezTo>
                      <a:cubicBezTo>
                        <a:pt x="1912" y="14543"/>
                        <a:pt x="1912" y="14437"/>
                        <a:pt x="1912" y="14437"/>
                      </a:cubicBezTo>
                      <a:cubicBezTo>
                        <a:pt x="1912" y="14437"/>
                        <a:pt x="1912" y="14225"/>
                        <a:pt x="1805" y="13800"/>
                      </a:cubicBezTo>
                      <a:cubicBezTo>
                        <a:pt x="1699" y="13376"/>
                        <a:pt x="1593" y="12845"/>
                        <a:pt x="1593" y="12314"/>
                      </a:cubicBezTo>
                      <a:cubicBezTo>
                        <a:pt x="1487" y="10616"/>
                        <a:pt x="1593" y="9024"/>
                        <a:pt x="1805" y="7325"/>
                      </a:cubicBezTo>
                      <a:cubicBezTo>
                        <a:pt x="2230" y="3610"/>
                        <a:pt x="3079" y="1"/>
                        <a:pt x="28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5"/>
                <p:cNvSpPr/>
                <p:nvPr/>
              </p:nvSpPr>
              <p:spPr>
                <a:xfrm rot="524831">
                  <a:off x="731398" y="3458725"/>
                  <a:ext cx="236024" cy="100597"/>
                </a:xfrm>
                <a:custGeom>
                  <a:avLst/>
                  <a:gdLst/>
                  <a:ahLst/>
                  <a:cxnLst/>
                  <a:rect l="l" t="t" r="r" b="b"/>
                  <a:pathLst>
                    <a:path w="11147" h="4751" extrusionOk="0">
                      <a:moveTo>
                        <a:pt x="4300" y="1"/>
                      </a:moveTo>
                      <a:cubicBezTo>
                        <a:pt x="3902" y="1"/>
                        <a:pt x="3503" y="27"/>
                        <a:pt x="3079" y="80"/>
                      </a:cubicBezTo>
                      <a:cubicBezTo>
                        <a:pt x="2017" y="80"/>
                        <a:pt x="956" y="399"/>
                        <a:pt x="1" y="1036"/>
                      </a:cubicBezTo>
                      <a:cubicBezTo>
                        <a:pt x="17" y="1052"/>
                        <a:pt x="64" y="1058"/>
                        <a:pt x="138" y="1058"/>
                      </a:cubicBezTo>
                      <a:cubicBezTo>
                        <a:pt x="426" y="1058"/>
                        <a:pt x="1119" y="961"/>
                        <a:pt x="1937" y="961"/>
                      </a:cubicBezTo>
                      <a:cubicBezTo>
                        <a:pt x="2301" y="961"/>
                        <a:pt x="2690" y="980"/>
                        <a:pt x="3079" y="1036"/>
                      </a:cubicBezTo>
                      <a:cubicBezTo>
                        <a:pt x="3822" y="1036"/>
                        <a:pt x="4459" y="1142"/>
                        <a:pt x="5202" y="1354"/>
                      </a:cubicBezTo>
                      <a:lnTo>
                        <a:pt x="6051" y="1566"/>
                      </a:lnTo>
                      <a:lnTo>
                        <a:pt x="6369" y="1673"/>
                      </a:lnTo>
                      <a:cubicBezTo>
                        <a:pt x="6582" y="1673"/>
                        <a:pt x="6794" y="1779"/>
                        <a:pt x="7006" y="1885"/>
                      </a:cubicBezTo>
                      <a:cubicBezTo>
                        <a:pt x="7643" y="1991"/>
                        <a:pt x="8280" y="2309"/>
                        <a:pt x="8811" y="2734"/>
                      </a:cubicBezTo>
                      <a:cubicBezTo>
                        <a:pt x="9448" y="3053"/>
                        <a:pt x="9872" y="3477"/>
                        <a:pt x="10403" y="4008"/>
                      </a:cubicBezTo>
                      <a:cubicBezTo>
                        <a:pt x="10722" y="4432"/>
                        <a:pt x="10934" y="4751"/>
                        <a:pt x="11040" y="4751"/>
                      </a:cubicBezTo>
                      <a:cubicBezTo>
                        <a:pt x="11146" y="4751"/>
                        <a:pt x="11040" y="4326"/>
                        <a:pt x="10828" y="3689"/>
                      </a:cubicBezTo>
                      <a:cubicBezTo>
                        <a:pt x="10509" y="2946"/>
                        <a:pt x="10085" y="2416"/>
                        <a:pt x="9448" y="1885"/>
                      </a:cubicBezTo>
                      <a:cubicBezTo>
                        <a:pt x="8811" y="1354"/>
                        <a:pt x="8174" y="930"/>
                        <a:pt x="7537" y="611"/>
                      </a:cubicBezTo>
                      <a:cubicBezTo>
                        <a:pt x="7219" y="505"/>
                        <a:pt x="7006" y="399"/>
                        <a:pt x="6794" y="293"/>
                      </a:cubicBezTo>
                      <a:lnTo>
                        <a:pt x="6476" y="187"/>
                      </a:lnTo>
                      <a:lnTo>
                        <a:pt x="5520" y="80"/>
                      </a:lnTo>
                      <a:cubicBezTo>
                        <a:pt x="5096" y="27"/>
                        <a:pt x="4698" y="1"/>
                        <a:pt x="4300"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928" name="Google Shape;1928;p35"/>
          <p:cNvSpPr/>
          <p:nvPr/>
        </p:nvSpPr>
        <p:spPr>
          <a:xfrm>
            <a:off x="6069825" y="4501775"/>
            <a:ext cx="14700" cy="19800"/>
          </a:xfrm>
          <a:prstGeom prst="rect">
            <a:avLst/>
          </a:pr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5"/>
          <p:cNvSpPr/>
          <p:nvPr/>
        </p:nvSpPr>
        <p:spPr>
          <a:xfrm rot="-2512672">
            <a:off x="6080532" y="4518096"/>
            <a:ext cx="11685" cy="19784"/>
          </a:xfrm>
          <a:prstGeom prst="rect">
            <a:avLst/>
          </a:pr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5"/>
          <p:cNvSpPr/>
          <p:nvPr/>
        </p:nvSpPr>
        <p:spPr>
          <a:xfrm rot="-2827266">
            <a:off x="6100308" y="4520242"/>
            <a:ext cx="5731" cy="40968"/>
          </a:xfrm>
          <a:prstGeom prst="rect">
            <a:avLst/>
          </a:pr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314"/>
        <p:cNvGrpSpPr/>
        <p:nvPr/>
      </p:nvGrpSpPr>
      <p:grpSpPr>
        <a:xfrm>
          <a:off x="0" y="0"/>
          <a:ext cx="0" cy="0"/>
          <a:chOff x="0" y="0"/>
          <a:chExt cx="0" cy="0"/>
        </a:xfrm>
      </p:grpSpPr>
      <p:sp>
        <p:nvSpPr>
          <p:cNvPr id="3315" name="Google Shape;3315;p53"/>
          <p:cNvSpPr txBox="1">
            <a:spLocks noGrp="1"/>
          </p:cNvSpPr>
          <p:nvPr>
            <p:ph type="title"/>
          </p:nvPr>
        </p:nvSpPr>
        <p:spPr>
          <a:xfrm>
            <a:off x="715650" y="540000"/>
            <a:ext cx="7712700" cy="53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NATIONALITY OF THE SMARTEST RACES</a:t>
            </a:r>
            <a:endParaRPr/>
          </a:p>
        </p:txBody>
      </p:sp>
      <p:sp>
        <p:nvSpPr>
          <p:cNvPr id="3316" name="Google Shape;3316;p53"/>
          <p:cNvSpPr txBox="1">
            <a:spLocks noGrp="1"/>
          </p:cNvSpPr>
          <p:nvPr>
            <p:ph type="subTitle" idx="1"/>
          </p:nvPr>
        </p:nvSpPr>
        <p:spPr>
          <a:xfrm>
            <a:off x="969873" y="1740583"/>
            <a:ext cx="2543700" cy="597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a:t>
            </a:r>
            <a:endParaRPr/>
          </a:p>
        </p:txBody>
      </p:sp>
      <p:sp>
        <p:nvSpPr>
          <p:cNvPr id="3317" name="Google Shape;3317;p53"/>
          <p:cNvSpPr txBox="1">
            <a:spLocks noGrp="1"/>
          </p:cNvSpPr>
          <p:nvPr>
            <p:ph type="subTitle" idx="2"/>
          </p:nvPr>
        </p:nvSpPr>
        <p:spPr>
          <a:xfrm>
            <a:off x="969873" y="2933286"/>
            <a:ext cx="2543700" cy="67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is the second planet from the Sun</a:t>
            </a:r>
            <a:endParaRPr/>
          </a:p>
        </p:txBody>
      </p:sp>
      <p:sp>
        <p:nvSpPr>
          <p:cNvPr id="3318" name="Google Shape;3318;p53"/>
          <p:cNvSpPr txBox="1">
            <a:spLocks noGrp="1"/>
          </p:cNvSpPr>
          <p:nvPr>
            <p:ph type="subTitle" idx="3"/>
          </p:nvPr>
        </p:nvSpPr>
        <p:spPr>
          <a:xfrm>
            <a:off x="969873" y="4125958"/>
            <a:ext cx="2543700" cy="67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a:t>
            </a:r>
            <a:endParaRPr/>
          </a:p>
        </p:txBody>
      </p:sp>
      <p:sp>
        <p:nvSpPr>
          <p:cNvPr id="3319" name="Google Shape;3319;p53"/>
          <p:cNvSpPr txBox="1">
            <a:spLocks noGrp="1"/>
          </p:cNvSpPr>
          <p:nvPr>
            <p:ph type="title" idx="4294967295"/>
          </p:nvPr>
        </p:nvSpPr>
        <p:spPr>
          <a:xfrm>
            <a:off x="969873" y="1339433"/>
            <a:ext cx="1014000" cy="475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800"/>
              <a:t>MERCURY</a:t>
            </a:r>
            <a:endParaRPr sz="1800"/>
          </a:p>
        </p:txBody>
      </p:sp>
      <p:sp>
        <p:nvSpPr>
          <p:cNvPr id="3320" name="Google Shape;3320;p53"/>
          <p:cNvSpPr txBox="1">
            <a:spLocks noGrp="1"/>
          </p:cNvSpPr>
          <p:nvPr>
            <p:ph type="title" idx="4294967295"/>
          </p:nvPr>
        </p:nvSpPr>
        <p:spPr>
          <a:xfrm>
            <a:off x="969873" y="2532108"/>
            <a:ext cx="1014000" cy="475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800"/>
              <a:t>VENUS</a:t>
            </a:r>
            <a:endParaRPr sz="1800"/>
          </a:p>
        </p:txBody>
      </p:sp>
      <p:sp>
        <p:nvSpPr>
          <p:cNvPr id="3321" name="Google Shape;3321;p53"/>
          <p:cNvSpPr txBox="1">
            <a:spLocks noGrp="1"/>
          </p:cNvSpPr>
          <p:nvPr>
            <p:ph type="title" idx="4294967295"/>
          </p:nvPr>
        </p:nvSpPr>
        <p:spPr>
          <a:xfrm>
            <a:off x="969873" y="3724783"/>
            <a:ext cx="1014000" cy="475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800"/>
              <a:t>MARS</a:t>
            </a:r>
            <a:endParaRPr sz="1800"/>
          </a:p>
        </p:txBody>
      </p:sp>
      <p:sp>
        <p:nvSpPr>
          <p:cNvPr id="3322" name="Google Shape;3322;p53"/>
          <p:cNvSpPr/>
          <p:nvPr/>
        </p:nvSpPr>
        <p:spPr>
          <a:xfrm flipH="1">
            <a:off x="726152" y="1496909"/>
            <a:ext cx="160800" cy="1608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3"/>
          <p:cNvSpPr/>
          <p:nvPr/>
        </p:nvSpPr>
        <p:spPr>
          <a:xfrm flipH="1">
            <a:off x="726152" y="2689578"/>
            <a:ext cx="160800" cy="160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3"/>
          <p:cNvSpPr/>
          <p:nvPr/>
        </p:nvSpPr>
        <p:spPr>
          <a:xfrm flipH="1">
            <a:off x="726152" y="3882271"/>
            <a:ext cx="160800" cy="160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5" name="Google Shape;3325;p53"/>
          <p:cNvGrpSpPr/>
          <p:nvPr/>
        </p:nvGrpSpPr>
        <p:grpSpPr>
          <a:xfrm>
            <a:off x="3513563" y="1657706"/>
            <a:ext cx="5074645" cy="2808722"/>
            <a:chOff x="2654821" y="2311071"/>
            <a:chExt cx="2279715" cy="1262120"/>
          </a:xfrm>
        </p:grpSpPr>
        <p:grpSp>
          <p:nvGrpSpPr>
            <p:cNvPr id="3326" name="Google Shape;3326;p53"/>
            <p:cNvGrpSpPr/>
            <p:nvPr/>
          </p:nvGrpSpPr>
          <p:grpSpPr>
            <a:xfrm>
              <a:off x="4034269" y="2840745"/>
              <a:ext cx="40212" cy="36437"/>
              <a:chOff x="4293400" y="2574725"/>
              <a:chExt cx="84425" cy="80100"/>
            </a:xfrm>
          </p:grpSpPr>
          <p:sp>
            <p:nvSpPr>
              <p:cNvPr id="3327" name="Google Shape;3327;p5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lt1"/>
              </a:solidFill>
              <a:ln>
                <a:noFill/>
              </a:ln>
            </p:spPr>
          </p:sp>
          <p:sp>
            <p:nvSpPr>
              <p:cNvPr id="3328" name="Google Shape;3328;p5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9" name="Google Shape;3329;p53"/>
            <p:cNvGrpSpPr/>
            <p:nvPr/>
          </p:nvGrpSpPr>
          <p:grpSpPr>
            <a:xfrm>
              <a:off x="3894606" y="2334874"/>
              <a:ext cx="913198" cy="518984"/>
              <a:chOff x="4000175" y="1462675"/>
              <a:chExt cx="1917275" cy="1140875"/>
            </a:xfrm>
          </p:grpSpPr>
          <p:sp>
            <p:nvSpPr>
              <p:cNvPr id="3330" name="Google Shape;3330;p5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lt1"/>
              </a:solidFill>
              <a:ln>
                <a:noFill/>
              </a:ln>
            </p:spPr>
          </p:sp>
          <p:grpSp>
            <p:nvGrpSpPr>
              <p:cNvPr id="3331" name="Google Shape;3331;p53"/>
              <p:cNvGrpSpPr/>
              <p:nvPr/>
            </p:nvGrpSpPr>
            <p:grpSpPr>
              <a:xfrm>
                <a:off x="4000175" y="1462675"/>
                <a:ext cx="1917275" cy="1140875"/>
                <a:chOff x="4000175" y="1462675"/>
                <a:chExt cx="1917275" cy="1140875"/>
              </a:xfrm>
            </p:grpSpPr>
            <p:sp>
              <p:nvSpPr>
                <p:cNvPr id="3332" name="Google Shape;3332;p5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lt1"/>
                </a:solidFill>
                <a:ln>
                  <a:noFill/>
                </a:ln>
              </p:spPr>
            </p:sp>
            <p:sp>
              <p:nvSpPr>
                <p:cNvPr id="3333" name="Google Shape;3333;p5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337" name="Google Shape;3337;p5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38" name="Google Shape;3338;p53"/>
            <p:cNvGrpSpPr/>
            <p:nvPr/>
          </p:nvGrpSpPr>
          <p:grpSpPr>
            <a:xfrm>
              <a:off x="3875768" y="2846704"/>
              <a:ext cx="44796" cy="47366"/>
              <a:chOff x="3960625" y="2587825"/>
              <a:chExt cx="94050" cy="104125"/>
            </a:xfrm>
          </p:grpSpPr>
          <p:sp>
            <p:nvSpPr>
              <p:cNvPr id="3339" name="Google Shape;3339;p5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lt1"/>
              </a:solidFill>
              <a:ln>
                <a:noFill/>
              </a:ln>
            </p:spPr>
          </p:sp>
          <p:sp>
            <p:nvSpPr>
              <p:cNvPr id="3340" name="Google Shape;3340;p5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1" name="Google Shape;3341;p53"/>
            <p:cNvGrpSpPr/>
            <p:nvPr/>
          </p:nvGrpSpPr>
          <p:grpSpPr>
            <a:xfrm>
              <a:off x="3782759" y="2807162"/>
              <a:ext cx="82686" cy="85487"/>
              <a:chOff x="3765350" y="2500900"/>
              <a:chExt cx="173600" cy="187925"/>
            </a:xfrm>
          </p:grpSpPr>
          <p:sp>
            <p:nvSpPr>
              <p:cNvPr id="3342" name="Google Shape;3342;p5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1"/>
              </a:solidFill>
              <a:ln>
                <a:noFill/>
              </a:ln>
            </p:spPr>
          </p:sp>
          <p:sp>
            <p:nvSpPr>
              <p:cNvPr id="3343" name="Google Shape;3343;p5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8" name="Google Shape;3348;p53"/>
            <p:cNvGrpSpPr/>
            <p:nvPr/>
          </p:nvGrpSpPr>
          <p:grpSpPr>
            <a:xfrm>
              <a:off x="3775674" y="2798496"/>
              <a:ext cx="40545" cy="23564"/>
              <a:chOff x="3750475" y="2481850"/>
              <a:chExt cx="85125" cy="51800"/>
            </a:xfrm>
          </p:grpSpPr>
          <p:sp>
            <p:nvSpPr>
              <p:cNvPr id="3349" name="Google Shape;3349;p5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lt1"/>
              </a:solidFill>
              <a:ln>
                <a:noFill/>
              </a:ln>
            </p:spPr>
          </p:sp>
        </p:grpSp>
        <p:grpSp>
          <p:nvGrpSpPr>
            <p:cNvPr id="3351" name="Google Shape;3351;p53"/>
            <p:cNvGrpSpPr/>
            <p:nvPr/>
          </p:nvGrpSpPr>
          <p:grpSpPr>
            <a:xfrm>
              <a:off x="3716946" y="2776024"/>
              <a:ext cx="81971" cy="76912"/>
              <a:chOff x="3627175" y="2432450"/>
              <a:chExt cx="172100" cy="169075"/>
            </a:xfrm>
          </p:grpSpPr>
          <p:sp>
            <p:nvSpPr>
              <p:cNvPr id="3352" name="Google Shape;3352;p5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lt1"/>
              </a:solidFill>
              <a:ln>
                <a:noFill/>
              </a:ln>
            </p:spPr>
          </p:sp>
          <p:sp>
            <p:nvSpPr>
              <p:cNvPr id="3354" name="Google Shape;3354;p5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1"/>
              </a:solidFill>
              <a:ln>
                <a:noFill/>
              </a:ln>
            </p:spPr>
          </p:sp>
        </p:grpSp>
        <p:grpSp>
          <p:nvGrpSpPr>
            <p:cNvPr id="3355" name="Google Shape;3355;p53"/>
            <p:cNvGrpSpPr/>
            <p:nvPr/>
          </p:nvGrpSpPr>
          <p:grpSpPr>
            <a:xfrm>
              <a:off x="3685682" y="2845624"/>
              <a:ext cx="29311" cy="45055"/>
              <a:chOff x="3561536" y="2585450"/>
              <a:chExt cx="61539" cy="99045"/>
            </a:xfrm>
          </p:grpSpPr>
          <p:sp>
            <p:nvSpPr>
              <p:cNvPr id="3356" name="Google Shape;3356;p5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lt1"/>
              </a:solidFill>
              <a:ln>
                <a:noFill/>
              </a:ln>
            </p:spPr>
          </p:sp>
        </p:grpSp>
        <p:grpSp>
          <p:nvGrpSpPr>
            <p:cNvPr id="3358" name="Google Shape;3358;p53"/>
            <p:cNvGrpSpPr/>
            <p:nvPr/>
          </p:nvGrpSpPr>
          <p:grpSpPr>
            <a:xfrm>
              <a:off x="3849905" y="2572252"/>
              <a:ext cx="74339" cy="119559"/>
              <a:chOff x="3906325" y="1984500"/>
              <a:chExt cx="156075" cy="262825"/>
            </a:xfrm>
          </p:grpSpPr>
          <p:sp>
            <p:nvSpPr>
              <p:cNvPr id="3359" name="Google Shape;3359;p5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lt1"/>
              </a:solidFill>
              <a:ln>
                <a:noFill/>
              </a:ln>
            </p:spPr>
          </p:sp>
          <p:sp>
            <p:nvSpPr>
              <p:cNvPr id="3360" name="Google Shape;3360;p5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1" name="Google Shape;3361;p53"/>
            <p:cNvGrpSpPr/>
            <p:nvPr/>
          </p:nvGrpSpPr>
          <p:grpSpPr>
            <a:xfrm>
              <a:off x="2654821" y="2414345"/>
              <a:ext cx="667570" cy="558731"/>
              <a:chOff x="1397225" y="1637375"/>
              <a:chExt cx="1401575" cy="1228250"/>
            </a:xfrm>
          </p:grpSpPr>
          <p:sp>
            <p:nvSpPr>
              <p:cNvPr id="3362" name="Google Shape;3362;p5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lt1"/>
              </a:solidFill>
              <a:ln>
                <a:noFill/>
              </a:ln>
            </p:spPr>
          </p:sp>
          <p:grpSp>
            <p:nvGrpSpPr>
              <p:cNvPr id="3363" name="Google Shape;3363;p53"/>
              <p:cNvGrpSpPr/>
              <p:nvPr/>
            </p:nvGrpSpPr>
            <p:grpSpPr>
              <a:xfrm>
                <a:off x="1397225" y="1637375"/>
                <a:ext cx="1398775" cy="1228250"/>
                <a:chOff x="1397225" y="1637375"/>
                <a:chExt cx="1398775" cy="1228250"/>
              </a:xfrm>
            </p:grpSpPr>
            <p:sp>
              <p:nvSpPr>
                <p:cNvPr id="3364" name="Google Shape;3364;p5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66" name="Google Shape;3366;p53"/>
            <p:cNvGrpSpPr/>
            <p:nvPr/>
          </p:nvGrpSpPr>
          <p:grpSpPr>
            <a:xfrm>
              <a:off x="3230417" y="3103734"/>
              <a:ext cx="282982" cy="280332"/>
              <a:chOff x="2605700" y="3152850"/>
              <a:chExt cx="594125" cy="616250"/>
            </a:xfrm>
          </p:grpSpPr>
          <p:sp>
            <p:nvSpPr>
              <p:cNvPr id="3367" name="Google Shape;3367;p5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lt1"/>
              </a:solidFill>
              <a:ln>
                <a:noFill/>
              </a:ln>
            </p:spPr>
          </p:sp>
          <p:sp>
            <p:nvSpPr>
              <p:cNvPr id="3368" name="Google Shape;3368;p5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369" name="Google Shape;3369;p53"/>
            <p:cNvGrpSpPr/>
            <p:nvPr/>
          </p:nvGrpSpPr>
          <p:grpSpPr>
            <a:xfrm>
              <a:off x="3265985" y="3226989"/>
              <a:ext cx="87151" cy="346202"/>
              <a:chOff x="2680375" y="3423800"/>
              <a:chExt cx="182975" cy="761050"/>
            </a:xfrm>
          </p:grpSpPr>
          <p:sp>
            <p:nvSpPr>
              <p:cNvPr id="3370" name="Google Shape;3370;p5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1"/>
              </a:solidFill>
              <a:ln>
                <a:noFill/>
              </a:ln>
            </p:spPr>
          </p:sp>
          <p:sp>
            <p:nvSpPr>
              <p:cNvPr id="3371" name="Google Shape;3371;p5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 name="Google Shape;3372;p53"/>
            <p:cNvGrpSpPr/>
            <p:nvPr/>
          </p:nvGrpSpPr>
          <p:grpSpPr>
            <a:xfrm>
              <a:off x="3855466" y="3289811"/>
              <a:ext cx="112514" cy="94210"/>
              <a:chOff x="3918000" y="3561900"/>
              <a:chExt cx="236225" cy="207100"/>
            </a:xfrm>
          </p:grpSpPr>
          <p:sp>
            <p:nvSpPr>
              <p:cNvPr id="3373" name="Google Shape;3373;p5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lt1"/>
              </a:solidFill>
              <a:ln>
                <a:noFill/>
              </a:ln>
            </p:spPr>
          </p:sp>
          <p:sp>
            <p:nvSpPr>
              <p:cNvPr id="3374" name="Google Shape;3374;p5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5" name="Google Shape;3375;p5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378" name="Google Shape;3378;p53"/>
            <p:cNvGrpSpPr/>
            <p:nvPr/>
          </p:nvGrpSpPr>
          <p:grpSpPr>
            <a:xfrm>
              <a:off x="2905224" y="2311071"/>
              <a:ext cx="596721" cy="528992"/>
              <a:chOff x="1922950" y="1410350"/>
              <a:chExt cx="1252825" cy="1162875"/>
            </a:xfrm>
          </p:grpSpPr>
          <p:sp>
            <p:nvSpPr>
              <p:cNvPr id="3379" name="Google Shape;3379;p5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395" name="Google Shape;3395;p5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415" name="Google Shape;3415;p5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416" name="Google Shape;3416;p5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7" name="Google Shape;3417;p53"/>
            <p:cNvGrpSpPr/>
            <p:nvPr/>
          </p:nvGrpSpPr>
          <p:grpSpPr>
            <a:xfrm>
              <a:off x="3280929" y="3294542"/>
              <a:ext cx="109894" cy="272224"/>
              <a:chOff x="2711750" y="3572300"/>
              <a:chExt cx="230725" cy="598425"/>
            </a:xfrm>
          </p:grpSpPr>
          <p:sp>
            <p:nvSpPr>
              <p:cNvPr id="3418" name="Google Shape;3418;p5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0" name="Google Shape;3420;p5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1" name="Google Shape;3421;p53"/>
            <p:cNvGrpSpPr/>
            <p:nvPr/>
          </p:nvGrpSpPr>
          <p:grpSpPr>
            <a:xfrm>
              <a:off x="3790439" y="2408636"/>
              <a:ext cx="73017" cy="75684"/>
              <a:chOff x="3781475" y="1624825"/>
              <a:chExt cx="153300" cy="166375"/>
            </a:xfrm>
          </p:grpSpPr>
          <p:sp>
            <p:nvSpPr>
              <p:cNvPr id="3422" name="Google Shape;3422;p5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6" name="Google Shape;3426;p5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3" name="Google Shape;3433;p53"/>
            <p:cNvGrpSpPr/>
            <p:nvPr/>
          </p:nvGrpSpPr>
          <p:grpSpPr>
            <a:xfrm>
              <a:off x="4403342" y="3107749"/>
              <a:ext cx="316680" cy="101374"/>
              <a:chOff x="5068275" y="3161675"/>
              <a:chExt cx="664875" cy="222850"/>
            </a:xfrm>
          </p:grpSpPr>
          <p:sp>
            <p:nvSpPr>
              <p:cNvPr id="3434" name="Google Shape;3434;p5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8" name="Google Shape;3438;p5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7" name="Google Shape;3467;p53"/>
            <p:cNvGrpSpPr/>
            <p:nvPr/>
          </p:nvGrpSpPr>
          <p:grpSpPr>
            <a:xfrm>
              <a:off x="3697513" y="2707266"/>
              <a:ext cx="59549" cy="79733"/>
              <a:chOff x="3586375" y="2281300"/>
              <a:chExt cx="125025" cy="175275"/>
            </a:xfrm>
          </p:grpSpPr>
          <p:sp>
            <p:nvSpPr>
              <p:cNvPr id="3468" name="Google Shape;3468;p5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0" name="Google Shape;3470;p5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1" name="Google Shape;3471;p53"/>
            <p:cNvGrpSpPr/>
            <p:nvPr/>
          </p:nvGrpSpPr>
          <p:grpSpPr>
            <a:xfrm>
              <a:off x="4513224" y="3221724"/>
              <a:ext cx="274563" cy="280321"/>
              <a:chOff x="5298975" y="3412225"/>
              <a:chExt cx="576450" cy="616225"/>
            </a:xfrm>
          </p:grpSpPr>
          <p:sp>
            <p:nvSpPr>
              <p:cNvPr id="3472" name="Google Shape;3472;p5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473" name="Google Shape;3473;p5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53"/>
            <p:cNvGrpSpPr/>
            <p:nvPr/>
          </p:nvGrpSpPr>
          <p:grpSpPr>
            <a:xfrm>
              <a:off x="4824403" y="3421846"/>
              <a:ext cx="110132" cy="130647"/>
              <a:chOff x="5952300" y="3852150"/>
              <a:chExt cx="231225" cy="287200"/>
            </a:xfrm>
          </p:grpSpPr>
          <p:sp>
            <p:nvSpPr>
              <p:cNvPr id="3475" name="Google Shape;3475;p5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7" name="Google Shape;3477;p5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5" name="Google Shape;3485;p53"/>
            <p:cNvGrpSpPr/>
            <p:nvPr/>
          </p:nvGrpSpPr>
          <p:grpSpPr>
            <a:xfrm>
              <a:off x="4295710" y="3079670"/>
              <a:ext cx="14968" cy="27135"/>
              <a:chOff x="4842300" y="3099950"/>
              <a:chExt cx="31425" cy="59650"/>
            </a:xfrm>
          </p:grpSpPr>
          <p:sp>
            <p:nvSpPr>
              <p:cNvPr id="3486" name="Google Shape;3486;p5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0" name="Google Shape;3490;p5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8" name="Google Shape;3498;p53"/>
            <p:cNvGrpSpPr/>
            <p:nvPr/>
          </p:nvGrpSpPr>
          <p:grpSpPr>
            <a:xfrm>
              <a:off x="3831056" y="2816010"/>
              <a:ext cx="37378" cy="27612"/>
              <a:chOff x="3866750" y="2520350"/>
              <a:chExt cx="78475" cy="60700"/>
            </a:xfrm>
          </p:grpSpPr>
          <p:sp>
            <p:nvSpPr>
              <p:cNvPr id="3499" name="Google Shape;3499;p5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3" name="Google Shape;3503;p5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520" name="Google Shape;3520;p5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532" name="Google Shape;3532;p5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5" name="Google Shape;3545;p53"/>
            <p:cNvGrpSpPr/>
            <p:nvPr/>
          </p:nvGrpSpPr>
          <p:grpSpPr>
            <a:xfrm>
              <a:off x="3632736" y="3051591"/>
              <a:ext cx="63288" cy="45217"/>
              <a:chOff x="3450375" y="3038225"/>
              <a:chExt cx="132875" cy="99400"/>
            </a:xfrm>
          </p:grpSpPr>
          <p:sp>
            <p:nvSpPr>
              <p:cNvPr id="3546" name="Google Shape;3546;p5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8" name="Google Shape;3548;p5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557" name="Google Shape;3557;p5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567" name="Google Shape;3567;p5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573" name="Google Shape;3573;p5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3"/>
            <p:cNvSpPr/>
            <p:nvPr/>
          </p:nvSpPr>
          <p:spPr>
            <a:xfrm>
              <a:off x="4036853" y="2853608"/>
              <a:ext cx="1250" cy="1205"/>
            </a:xfrm>
            <a:custGeom>
              <a:avLst/>
              <a:gdLst/>
              <a:ahLst/>
              <a:cxnLst/>
              <a:rect l="l" t="t" r="r" b="b"/>
              <a:pathLst>
                <a:path w="105" h="106" fill="none" extrusionOk="0">
                  <a:moveTo>
                    <a:pt x="105" y="105"/>
                  </a:moveTo>
                  <a:lnTo>
                    <a:pt x="0" y="1"/>
                  </a:lnTo>
                </a:path>
              </a:pathLst>
            </a:custGeom>
            <a:solidFill>
              <a:schemeClr val="l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586"/>
        <p:cNvGrpSpPr/>
        <p:nvPr/>
      </p:nvGrpSpPr>
      <p:grpSpPr>
        <a:xfrm>
          <a:off x="0" y="0"/>
          <a:ext cx="0" cy="0"/>
          <a:chOff x="0" y="0"/>
          <a:chExt cx="0" cy="0"/>
        </a:xfrm>
      </p:grpSpPr>
      <p:sp>
        <p:nvSpPr>
          <p:cNvPr id="3587" name="Google Shape;3587;p54"/>
          <p:cNvSpPr txBox="1">
            <a:spLocks noGrp="1"/>
          </p:cNvSpPr>
          <p:nvPr>
            <p:ph type="title"/>
          </p:nvPr>
        </p:nvSpPr>
        <p:spPr>
          <a:xfrm>
            <a:off x="311700" y="526433"/>
            <a:ext cx="8520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STAGES OF A DOG’S DEVELOPMENT</a:t>
            </a:r>
            <a:endParaRPr/>
          </a:p>
        </p:txBody>
      </p:sp>
      <p:sp>
        <p:nvSpPr>
          <p:cNvPr id="3588" name="Google Shape;3588;p54"/>
          <p:cNvSpPr txBox="1"/>
          <p:nvPr/>
        </p:nvSpPr>
        <p:spPr>
          <a:xfrm>
            <a:off x="5144650" y="2055649"/>
            <a:ext cx="1662300" cy="513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Muli"/>
                <a:ea typeface="Muli"/>
                <a:cs typeface="Muli"/>
                <a:sym typeface="Muli"/>
              </a:rPr>
              <a:t>Mercury is the smallest planet</a:t>
            </a:r>
            <a:endParaRPr sz="1200">
              <a:solidFill>
                <a:schemeClr val="dk1"/>
              </a:solidFill>
              <a:latin typeface="Muli"/>
              <a:ea typeface="Muli"/>
              <a:cs typeface="Muli"/>
              <a:sym typeface="Muli"/>
            </a:endParaRPr>
          </a:p>
        </p:txBody>
      </p:sp>
      <p:sp>
        <p:nvSpPr>
          <p:cNvPr id="3589" name="Google Shape;3589;p54"/>
          <p:cNvSpPr txBox="1"/>
          <p:nvPr/>
        </p:nvSpPr>
        <p:spPr>
          <a:xfrm>
            <a:off x="6815701" y="1650278"/>
            <a:ext cx="1760700" cy="454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Boogaloo"/>
                <a:ea typeface="Boogaloo"/>
                <a:cs typeface="Boogaloo"/>
                <a:sym typeface="Boogaloo"/>
              </a:rPr>
              <a:t>4-12 MONTH</a:t>
            </a:r>
            <a:endParaRPr sz="1800">
              <a:solidFill>
                <a:schemeClr val="dk1"/>
              </a:solidFill>
              <a:latin typeface="Boogaloo"/>
              <a:ea typeface="Boogaloo"/>
              <a:cs typeface="Boogaloo"/>
              <a:sym typeface="Boogaloo"/>
            </a:endParaRPr>
          </a:p>
        </p:txBody>
      </p:sp>
      <p:sp>
        <p:nvSpPr>
          <p:cNvPr id="3590" name="Google Shape;3590;p54"/>
          <p:cNvSpPr txBox="1"/>
          <p:nvPr/>
        </p:nvSpPr>
        <p:spPr>
          <a:xfrm>
            <a:off x="6815100" y="2077016"/>
            <a:ext cx="1760700" cy="49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Muli"/>
                <a:ea typeface="Muli"/>
                <a:cs typeface="Muli"/>
                <a:sym typeface="Muli"/>
              </a:rPr>
              <a:t>Despite being red, Mars is a cold place</a:t>
            </a:r>
            <a:endParaRPr sz="1200">
              <a:solidFill>
                <a:schemeClr val="dk1"/>
              </a:solidFill>
              <a:latin typeface="Muli"/>
              <a:ea typeface="Muli"/>
              <a:cs typeface="Muli"/>
              <a:sym typeface="Muli"/>
            </a:endParaRPr>
          </a:p>
        </p:txBody>
      </p:sp>
      <p:sp>
        <p:nvSpPr>
          <p:cNvPr id="3591" name="Google Shape;3591;p54"/>
          <p:cNvSpPr txBox="1"/>
          <p:nvPr/>
        </p:nvSpPr>
        <p:spPr>
          <a:xfrm>
            <a:off x="5140150" y="3022811"/>
            <a:ext cx="1662300" cy="474300"/>
          </a:xfrm>
          <a:prstGeom prst="rect">
            <a:avLst/>
          </a:prstGeom>
          <a:noFill/>
          <a:ln>
            <a:noFill/>
          </a:ln>
        </p:spPr>
        <p:txBody>
          <a:bodyPr spcFirstLastPara="1" wrap="square" lIns="91425" tIns="91425" rIns="83500" bIns="91425" anchor="ctr" anchorCtr="0">
            <a:noAutofit/>
          </a:bodyPr>
          <a:lstStyle/>
          <a:p>
            <a:pPr marL="0" lvl="0" indent="0" algn="ctr" rtl="0">
              <a:spcBef>
                <a:spcPts val="0"/>
              </a:spcBef>
              <a:spcAft>
                <a:spcPts val="0"/>
              </a:spcAft>
              <a:buNone/>
            </a:pPr>
            <a:r>
              <a:rPr lang="en" sz="1800">
                <a:solidFill>
                  <a:schemeClr val="dk1"/>
                </a:solidFill>
                <a:latin typeface="Boogaloo"/>
                <a:ea typeface="Boogaloo"/>
                <a:cs typeface="Boogaloo"/>
                <a:sym typeface="Boogaloo"/>
              </a:rPr>
              <a:t>1-7 YEARS</a:t>
            </a:r>
            <a:endParaRPr sz="1800">
              <a:solidFill>
                <a:schemeClr val="dk1"/>
              </a:solidFill>
              <a:latin typeface="Boogaloo"/>
              <a:ea typeface="Boogaloo"/>
              <a:cs typeface="Boogaloo"/>
              <a:sym typeface="Boogaloo"/>
            </a:endParaRPr>
          </a:p>
        </p:txBody>
      </p:sp>
      <p:sp>
        <p:nvSpPr>
          <p:cNvPr id="3592" name="Google Shape;3592;p54"/>
          <p:cNvSpPr txBox="1"/>
          <p:nvPr/>
        </p:nvSpPr>
        <p:spPr>
          <a:xfrm>
            <a:off x="5140150" y="3421075"/>
            <a:ext cx="1662300" cy="513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Muli"/>
                <a:ea typeface="Muli"/>
                <a:cs typeface="Muli"/>
                <a:sym typeface="Muli"/>
              </a:rPr>
              <a:t>Saturn is the ringed one. It’s a gas giant</a:t>
            </a:r>
            <a:endParaRPr sz="1200">
              <a:solidFill>
                <a:schemeClr val="dk1"/>
              </a:solidFill>
              <a:latin typeface="Muli"/>
              <a:ea typeface="Muli"/>
              <a:cs typeface="Muli"/>
              <a:sym typeface="Muli"/>
            </a:endParaRPr>
          </a:p>
        </p:txBody>
      </p:sp>
      <p:sp>
        <p:nvSpPr>
          <p:cNvPr id="3593" name="Google Shape;3593;p54"/>
          <p:cNvSpPr txBox="1"/>
          <p:nvPr/>
        </p:nvSpPr>
        <p:spPr>
          <a:xfrm>
            <a:off x="6815526" y="3022805"/>
            <a:ext cx="1760700" cy="47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Boogaloo"/>
                <a:ea typeface="Boogaloo"/>
                <a:cs typeface="Boogaloo"/>
                <a:sym typeface="Boogaloo"/>
              </a:rPr>
              <a:t>7-16 YEARS</a:t>
            </a:r>
            <a:endParaRPr sz="1800">
              <a:solidFill>
                <a:schemeClr val="dk1"/>
              </a:solidFill>
              <a:latin typeface="Boogaloo"/>
              <a:ea typeface="Boogaloo"/>
              <a:cs typeface="Boogaloo"/>
              <a:sym typeface="Boogaloo"/>
            </a:endParaRPr>
          </a:p>
        </p:txBody>
      </p:sp>
      <p:sp>
        <p:nvSpPr>
          <p:cNvPr id="3594" name="Google Shape;3594;p54"/>
          <p:cNvSpPr txBox="1"/>
          <p:nvPr/>
        </p:nvSpPr>
        <p:spPr>
          <a:xfrm>
            <a:off x="6815525" y="3420950"/>
            <a:ext cx="1760700" cy="513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Muli"/>
                <a:ea typeface="Muli"/>
                <a:cs typeface="Muli"/>
                <a:sym typeface="Muli"/>
              </a:rPr>
              <a:t>Jupiter is the biggest planet of them all</a:t>
            </a:r>
            <a:endParaRPr sz="1200">
              <a:solidFill>
                <a:schemeClr val="dk1"/>
              </a:solidFill>
              <a:latin typeface="Muli"/>
              <a:ea typeface="Muli"/>
              <a:cs typeface="Muli"/>
              <a:sym typeface="Muli"/>
            </a:endParaRPr>
          </a:p>
        </p:txBody>
      </p:sp>
      <p:sp>
        <p:nvSpPr>
          <p:cNvPr id="3595" name="Google Shape;3595;p54"/>
          <p:cNvSpPr txBox="1"/>
          <p:nvPr/>
        </p:nvSpPr>
        <p:spPr>
          <a:xfrm>
            <a:off x="5140150" y="1650278"/>
            <a:ext cx="1662300" cy="454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Boogaloo"/>
                <a:ea typeface="Boogaloo"/>
                <a:cs typeface="Boogaloo"/>
                <a:sym typeface="Boogaloo"/>
              </a:rPr>
              <a:t>0-3 MONTH</a:t>
            </a:r>
            <a:endParaRPr sz="1800">
              <a:solidFill>
                <a:schemeClr val="dk1"/>
              </a:solidFill>
              <a:latin typeface="Boogaloo"/>
              <a:ea typeface="Boogaloo"/>
              <a:cs typeface="Boogaloo"/>
              <a:sym typeface="Boogaloo"/>
            </a:endParaRPr>
          </a:p>
        </p:txBody>
      </p:sp>
      <p:pic>
        <p:nvPicPr>
          <p:cNvPr id="3596" name="Google Shape;3596;p54" title="Gráfico">
            <a:hlinkClick r:id="rId3"/>
          </p:cNvPr>
          <p:cNvPicPr preferRelativeResize="0"/>
          <p:nvPr/>
        </p:nvPicPr>
        <p:blipFill>
          <a:blip r:embed="rId4">
            <a:alphaModFix/>
          </a:blip>
          <a:stretch>
            <a:fillRect/>
          </a:stretch>
        </p:blipFill>
        <p:spPr>
          <a:xfrm>
            <a:off x="601589" y="1585137"/>
            <a:ext cx="4440500" cy="2647212"/>
          </a:xfrm>
          <a:prstGeom prst="rect">
            <a:avLst/>
          </a:prstGeom>
          <a:noFill/>
          <a:ln>
            <a:noFill/>
          </a:ln>
        </p:spPr>
      </p:pic>
      <p:sp>
        <p:nvSpPr>
          <p:cNvPr id="3597" name="Google Shape;3597;p54"/>
          <p:cNvSpPr txBox="1"/>
          <p:nvPr/>
        </p:nvSpPr>
        <p:spPr>
          <a:xfrm>
            <a:off x="722675" y="4128469"/>
            <a:ext cx="4306500" cy="45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uli"/>
                <a:ea typeface="Muli"/>
                <a:cs typeface="Muli"/>
                <a:sym typeface="Muli"/>
              </a:rPr>
              <a:t>To modify this graph, click on it, follow the link, change the data and paste the new graph here</a:t>
            </a:r>
            <a:endParaRPr>
              <a:solidFill>
                <a:schemeClr val="dk1"/>
              </a:solidFill>
              <a:latin typeface="Muli"/>
              <a:ea typeface="Muli"/>
              <a:cs typeface="Muli"/>
              <a:sym typeface="Muli"/>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601"/>
        <p:cNvGrpSpPr/>
        <p:nvPr/>
      </p:nvGrpSpPr>
      <p:grpSpPr>
        <a:xfrm>
          <a:off x="0" y="0"/>
          <a:ext cx="0" cy="0"/>
          <a:chOff x="0" y="0"/>
          <a:chExt cx="0" cy="0"/>
        </a:xfrm>
      </p:grpSpPr>
      <p:sp>
        <p:nvSpPr>
          <p:cNvPr id="3602" name="Google Shape;3602;p55"/>
          <p:cNvSpPr txBox="1">
            <a:spLocks noGrp="1"/>
          </p:cNvSpPr>
          <p:nvPr>
            <p:ph type="title"/>
          </p:nvPr>
        </p:nvSpPr>
        <p:spPr>
          <a:xfrm>
            <a:off x="714175" y="542500"/>
            <a:ext cx="7715700" cy="53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REVIEW OF CONCEPTS</a:t>
            </a:r>
            <a:endParaRPr/>
          </a:p>
        </p:txBody>
      </p:sp>
      <p:sp>
        <p:nvSpPr>
          <p:cNvPr id="3603" name="Google Shape;3603;p55"/>
          <p:cNvSpPr txBox="1">
            <a:spLocks noGrp="1"/>
          </p:cNvSpPr>
          <p:nvPr>
            <p:ph type="subTitle" idx="1"/>
          </p:nvPr>
        </p:nvSpPr>
        <p:spPr>
          <a:xfrm>
            <a:off x="912695" y="2190395"/>
            <a:ext cx="1585800" cy="67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a:t>
            </a:r>
            <a:endParaRPr/>
          </a:p>
        </p:txBody>
      </p:sp>
      <p:sp>
        <p:nvSpPr>
          <p:cNvPr id="3604" name="Google Shape;3604;p55"/>
          <p:cNvSpPr txBox="1">
            <a:spLocks noGrp="1"/>
          </p:cNvSpPr>
          <p:nvPr>
            <p:ph type="subTitle" idx="2"/>
          </p:nvPr>
        </p:nvSpPr>
        <p:spPr>
          <a:xfrm>
            <a:off x="3779107" y="2190395"/>
            <a:ext cx="1585800" cy="67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a:t>
            </a:r>
            <a:endParaRPr/>
          </a:p>
        </p:txBody>
      </p:sp>
      <p:sp>
        <p:nvSpPr>
          <p:cNvPr id="3605" name="Google Shape;3605;p55"/>
          <p:cNvSpPr txBox="1">
            <a:spLocks noGrp="1"/>
          </p:cNvSpPr>
          <p:nvPr>
            <p:ph type="subTitle" idx="3"/>
          </p:nvPr>
        </p:nvSpPr>
        <p:spPr>
          <a:xfrm>
            <a:off x="6737312" y="2190395"/>
            <a:ext cx="1585800" cy="67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it’s cold</a:t>
            </a:r>
            <a:endParaRPr/>
          </a:p>
        </p:txBody>
      </p:sp>
      <p:sp>
        <p:nvSpPr>
          <p:cNvPr id="3606" name="Google Shape;3606;p55"/>
          <p:cNvSpPr txBox="1">
            <a:spLocks noGrp="1"/>
          </p:cNvSpPr>
          <p:nvPr>
            <p:ph type="subTitle" idx="4"/>
          </p:nvPr>
        </p:nvSpPr>
        <p:spPr>
          <a:xfrm>
            <a:off x="882395" y="4004120"/>
            <a:ext cx="1585800" cy="67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a:t>
            </a:r>
            <a:endParaRPr/>
          </a:p>
        </p:txBody>
      </p:sp>
      <p:sp>
        <p:nvSpPr>
          <p:cNvPr id="3607" name="Google Shape;3607;p55"/>
          <p:cNvSpPr txBox="1">
            <a:spLocks noGrp="1"/>
          </p:cNvSpPr>
          <p:nvPr>
            <p:ph type="subTitle" idx="5"/>
          </p:nvPr>
        </p:nvSpPr>
        <p:spPr>
          <a:xfrm>
            <a:off x="3779107" y="4007895"/>
            <a:ext cx="1585800" cy="67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a:t>
            </a:r>
            <a:endParaRPr/>
          </a:p>
        </p:txBody>
      </p:sp>
      <p:sp>
        <p:nvSpPr>
          <p:cNvPr id="3608" name="Google Shape;3608;p55"/>
          <p:cNvSpPr txBox="1">
            <a:spLocks noGrp="1"/>
          </p:cNvSpPr>
          <p:nvPr>
            <p:ph type="subTitle" idx="6"/>
          </p:nvPr>
        </p:nvSpPr>
        <p:spPr>
          <a:xfrm>
            <a:off x="6824462" y="4000320"/>
            <a:ext cx="1585800" cy="67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a:t>
            </a:r>
            <a:endParaRPr/>
          </a:p>
        </p:txBody>
      </p:sp>
      <p:sp>
        <p:nvSpPr>
          <p:cNvPr id="3609" name="Google Shape;3609;p55"/>
          <p:cNvSpPr txBox="1">
            <a:spLocks noGrp="1"/>
          </p:cNvSpPr>
          <p:nvPr>
            <p:ph type="subTitle" idx="7"/>
          </p:nvPr>
        </p:nvSpPr>
        <p:spPr>
          <a:xfrm>
            <a:off x="727150" y="1850688"/>
            <a:ext cx="1871400" cy="48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3610" name="Google Shape;3610;p55"/>
          <p:cNvSpPr txBox="1">
            <a:spLocks noGrp="1"/>
          </p:cNvSpPr>
          <p:nvPr>
            <p:ph type="subTitle" idx="8"/>
          </p:nvPr>
        </p:nvSpPr>
        <p:spPr>
          <a:xfrm>
            <a:off x="3636300" y="1850688"/>
            <a:ext cx="1871400" cy="48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3611" name="Google Shape;3611;p55"/>
          <p:cNvSpPr txBox="1">
            <a:spLocks noGrp="1"/>
          </p:cNvSpPr>
          <p:nvPr>
            <p:ph type="subTitle" idx="9"/>
          </p:nvPr>
        </p:nvSpPr>
        <p:spPr>
          <a:xfrm>
            <a:off x="6538867" y="1850688"/>
            <a:ext cx="1871400" cy="48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3612" name="Google Shape;3612;p55"/>
          <p:cNvSpPr txBox="1">
            <a:spLocks noGrp="1"/>
          </p:cNvSpPr>
          <p:nvPr>
            <p:ph type="subTitle" idx="13"/>
          </p:nvPr>
        </p:nvSpPr>
        <p:spPr>
          <a:xfrm>
            <a:off x="727150" y="3672511"/>
            <a:ext cx="1871400" cy="48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3613" name="Google Shape;3613;p55"/>
          <p:cNvSpPr txBox="1">
            <a:spLocks noGrp="1"/>
          </p:cNvSpPr>
          <p:nvPr>
            <p:ph type="subTitle" idx="14"/>
          </p:nvPr>
        </p:nvSpPr>
        <p:spPr>
          <a:xfrm>
            <a:off x="3636300" y="3672511"/>
            <a:ext cx="1871400" cy="48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3614" name="Google Shape;3614;p55"/>
          <p:cNvSpPr txBox="1">
            <a:spLocks noGrp="1"/>
          </p:cNvSpPr>
          <p:nvPr>
            <p:ph type="subTitle" idx="15"/>
          </p:nvPr>
        </p:nvSpPr>
        <p:spPr>
          <a:xfrm>
            <a:off x="6538867" y="3672511"/>
            <a:ext cx="1871400" cy="48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3615" name="Google Shape;3615;p55"/>
          <p:cNvSpPr/>
          <p:nvPr/>
        </p:nvSpPr>
        <p:spPr>
          <a:xfrm rot="1463" flipH="1">
            <a:off x="165576" y="5016310"/>
            <a:ext cx="501049" cy="104756"/>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6" name="Google Shape;3616;p55"/>
          <p:cNvGrpSpPr/>
          <p:nvPr/>
        </p:nvGrpSpPr>
        <p:grpSpPr>
          <a:xfrm rot="93178" flipH="1">
            <a:off x="1332672" y="1184047"/>
            <a:ext cx="660487" cy="650713"/>
            <a:chOff x="5035900" y="886783"/>
            <a:chExt cx="932285" cy="925219"/>
          </a:xfrm>
        </p:grpSpPr>
        <p:sp>
          <p:nvSpPr>
            <p:cNvPr id="3617" name="Google Shape;3617;p55"/>
            <p:cNvSpPr/>
            <p:nvPr/>
          </p:nvSpPr>
          <p:spPr>
            <a:xfrm rot="-2674444">
              <a:off x="5146155" y="1048543"/>
              <a:ext cx="711776" cy="601698"/>
            </a:xfrm>
            <a:custGeom>
              <a:avLst/>
              <a:gdLst/>
              <a:ahLst/>
              <a:cxnLst/>
              <a:rect l="l" t="t" r="r" b="b"/>
              <a:pathLst>
                <a:path w="48277" h="41702" extrusionOk="0">
                  <a:moveTo>
                    <a:pt x="23889" y="1"/>
                  </a:moveTo>
                  <a:cubicBezTo>
                    <a:pt x="18759" y="1"/>
                    <a:pt x="13579" y="1575"/>
                    <a:pt x="9646" y="4640"/>
                  </a:cubicBezTo>
                  <a:cubicBezTo>
                    <a:pt x="820" y="11536"/>
                    <a:pt x="1" y="25957"/>
                    <a:pt x="7042" y="34300"/>
                  </a:cubicBezTo>
                  <a:cubicBezTo>
                    <a:pt x="6367" y="35843"/>
                    <a:pt x="5788" y="37387"/>
                    <a:pt x="5306" y="38978"/>
                  </a:cubicBezTo>
                  <a:cubicBezTo>
                    <a:pt x="5209" y="39267"/>
                    <a:pt x="5209" y="39605"/>
                    <a:pt x="5306" y="39894"/>
                  </a:cubicBezTo>
                  <a:cubicBezTo>
                    <a:pt x="5442" y="40222"/>
                    <a:pt x="5764" y="40333"/>
                    <a:pt x="6122" y="40333"/>
                  </a:cubicBezTo>
                  <a:cubicBezTo>
                    <a:pt x="6397" y="40333"/>
                    <a:pt x="6694" y="40268"/>
                    <a:pt x="6945" y="40184"/>
                  </a:cubicBezTo>
                  <a:cubicBezTo>
                    <a:pt x="8585" y="39702"/>
                    <a:pt x="10225" y="39075"/>
                    <a:pt x="11768" y="38351"/>
                  </a:cubicBezTo>
                  <a:cubicBezTo>
                    <a:pt x="15526" y="40579"/>
                    <a:pt x="19748" y="41702"/>
                    <a:pt x="23983" y="41702"/>
                  </a:cubicBezTo>
                  <a:cubicBezTo>
                    <a:pt x="27357" y="41702"/>
                    <a:pt x="30740" y="40990"/>
                    <a:pt x="33905" y="39557"/>
                  </a:cubicBezTo>
                  <a:cubicBezTo>
                    <a:pt x="36413" y="38399"/>
                    <a:pt x="38631" y="36663"/>
                    <a:pt x="40415" y="34493"/>
                  </a:cubicBezTo>
                  <a:cubicBezTo>
                    <a:pt x="48277" y="24799"/>
                    <a:pt x="45817" y="7919"/>
                    <a:pt x="33712" y="2132"/>
                  </a:cubicBezTo>
                  <a:cubicBezTo>
                    <a:pt x="30718" y="703"/>
                    <a:pt x="27315" y="1"/>
                    <a:pt x="23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F171C"/>
                </a:solidFill>
              </a:endParaRPr>
            </a:p>
          </p:txBody>
        </p:sp>
        <p:sp>
          <p:nvSpPr>
            <p:cNvPr id="3618" name="Google Shape;3618;p55"/>
            <p:cNvSpPr/>
            <p:nvPr/>
          </p:nvSpPr>
          <p:spPr>
            <a:xfrm>
              <a:off x="5323224" y="1193191"/>
              <a:ext cx="322883" cy="307058"/>
            </a:xfrm>
            <a:custGeom>
              <a:avLst/>
              <a:gdLst/>
              <a:ahLst/>
              <a:cxnLst/>
              <a:rect l="l" t="t" r="r" b="b"/>
              <a:pathLst>
                <a:path w="22138" h="21053" extrusionOk="0">
                  <a:moveTo>
                    <a:pt x="16803" y="0"/>
                  </a:moveTo>
                  <a:cubicBezTo>
                    <a:pt x="15460" y="0"/>
                    <a:pt x="14121" y="737"/>
                    <a:pt x="13312" y="2033"/>
                  </a:cubicBezTo>
                  <a:cubicBezTo>
                    <a:pt x="12106" y="4058"/>
                    <a:pt x="11431" y="6325"/>
                    <a:pt x="11334" y="8640"/>
                  </a:cubicBezTo>
                  <a:cubicBezTo>
                    <a:pt x="9723" y="6768"/>
                    <a:pt x="6422" y="3755"/>
                    <a:pt x="3595" y="3755"/>
                  </a:cubicBezTo>
                  <a:cubicBezTo>
                    <a:pt x="3291" y="3755"/>
                    <a:pt x="2992" y="3790"/>
                    <a:pt x="2702" y="3865"/>
                  </a:cubicBezTo>
                  <a:cubicBezTo>
                    <a:pt x="1" y="4541"/>
                    <a:pt x="435" y="9026"/>
                    <a:pt x="1255" y="10955"/>
                  </a:cubicBezTo>
                  <a:cubicBezTo>
                    <a:pt x="3377" y="16115"/>
                    <a:pt x="8875" y="19057"/>
                    <a:pt x="14180" y="20890"/>
                  </a:cubicBezTo>
                  <a:cubicBezTo>
                    <a:pt x="14433" y="20998"/>
                    <a:pt x="14713" y="21053"/>
                    <a:pt x="15000" y="21053"/>
                  </a:cubicBezTo>
                  <a:cubicBezTo>
                    <a:pt x="15096" y="21053"/>
                    <a:pt x="15193" y="21047"/>
                    <a:pt x="15289" y="21034"/>
                  </a:cubicBezTo>
                  <a:cubicBezTo>
                    <a:pt x="15627" y="20938"/>
                    <a:pt x="15916" y="20697"/>
                    <a:pt x="16157" y="20456"/>
                  </a:cubicBezTo>
                  <a:cubicBezTo>
                    <a:pt x="19726" y="16549"/>
                    <a:pt x="22137" y="11292"/>
                    <a:pt x="21414" y="6036"/>
                  </a:cubicBezTo>
                  <a:cubicBezTo>
                    <a:pt x="21269" y="4396"/>
                    <a:pt x="20690" y="2804"/>
                    <a:pt x="19726" y="1454"/>
                  </a:cubicBezTo>
                  <a:cubicBezTo>
                    <a:pt x="18919" y="456"/>
                    <a:pt x="17860" y="0"/>
                    <a:pt x="168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F171C"/>
                </a:solidFill>
              </a:endParaRPr>
            </a:p>
          </p:txBody>
        </p:sp>
      </p:grpSp>
      <p:grpSp>
        <p:nvGrpSpPr>
          <p:cNvPr id="3619" name="Google Shape;3619;p55"/>
          <p:cNvGrpSpPr/>
          <p:nvPr/>
        </p:nvGrpSpPr>
        <p:grpSpPr>
          <a:xfrm>
            <a:off x="4238568" y="1184384"/>
            <a:ext cx="660297" cy="650038"/>
            <a:chOff x="4238568" y="993108"/>
            <a:chExt cx="660297" cy="650038"/>
          </a:xfrm>
        </p:grpSpPr>
        <p:sp>
          <p:nvSpPr>
            <p:cNvPr id="3620" name="Google Shape;3620;p55"/>
            <p:cNvSpPr/>
            <p:nvPr/>
          </p:nvSpPr>
          <p:spPr>
            <a:xfrm rot="2650011" flipH="1">
              <a:off x="4319277" y="1104267"/>
              <a:ext cx="498880" cy="427720"/>
            </a:xfrm>
            <a:custGeom>
              <a:avLst/>
              <a:gdLst/>
              <a:ahLst/>
              <a:cxnLst/>
              <a:rect l="l" t="t" r="r" b="b"/>
              <a:pathLst>
                <a:path w="48277" h="41702" extrusionOk="0">
                  <a:moveTo>
                    <a:pt x="23889" y="1"/>
                  </a:moveTo>
                  <a:cubicBezTo>
                    <a:pt x="18759" y="1"/>
                    <a:pt x="13579" y="1575"/>
                    <a:pt x="9646" y="4640"/>
                  </a:cubicBezTo>
                  <a:cubicBezTo>
                    <a:pt x="820" y="11536"/>
                    <a:pt x="1" y="25957"/>
                    <a:pt x="7042" y="34300"/>
                  </a:cubicBezTo>
                  <a:cubicBezTo>
                    <a:pt x="6367" y="35843"/>
                    <a:pt x="5788" y="37387"/>
                    <a:pt x="5306" y="38978"/>
                  </a:cubicBezTo>
                  <a:cubicBezTo>
                    <a:pt x="5209" y="39267"/>
                    <a:pt x="5209" y="39605"/>
                    <a:pt x="5306" y="39894"/>
                  </a:cubicBezTo>
                  <a:cubicBezTo>
                    <a:pt x="5442" y="40222"/>
                    <a:pt x="5764" y="40333"/>
                    <a:pt x="6122" y="40333"/>
                  </a:cubicBezTo>
                  <a:cubicBezTo>
                    <a:pt x="6397" y="40333"/>
                    <a:pt x="6694" y="40268"/>
                    <a:pt x="6945" y="40184"/>
                  </a:cubicBezTo>
                  <a:cubicBezTo>
                    <a:pt x="8585" y="39702"/>
                    <a:pt x="10225" y="39075"/>
                    <a:pt x="11768" y="38351"/>
                  </a:cubicBezTo>
                  <a:cubicBezTo>
                    <a:pt x="15526" y="40579"/>
                    <a:pt x="19748" y="41702"/>
                    <a:pt x="23983" y="41702"/>
                  </a:cubicBezTo>
                  <a:cubicBezTo>
                    <a:pt x="27357" y="41702"/>
                    <a:pt x="30740" y="40990"/>
                    <a:pt x="33905" y="39557"/>
                  </a:cubicBezTo>
                  <a:cubicBezTo>
                    <a:pt x="36413" y="38399"/>
                    <a:pt x="38631" y="36663"/>
                    <a:pt x="40415" y="34493"/>
                  </a:cubicBezTo>
                  <a:cubicBezTo>
                    <a:pt x="48277" y="24799"/>
                    <a:pt x="45817" y="7919"/>
                    <a:pt x="33712" y="2132"/>
                  </a:cubicBezTo>
                  <a:cubicBezTo>
                    <a:pt x="30718" y="703"/>
                    <a:pt x="27315" y="1"/>
                    <a:pt x="23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F171C"/>
                </a:solidFill>
              </a:endParaRPr>
            </a:p>
          </p:txBody>
        </p:sp>
        <p:sp>
          <p:nvSpPr>
            <p:cNvPr id="3621" name="Google Shape;3621;p55"/>
            <p:cNvSpPr/>
            <p:nvPr/>
          </p:nvSpPr>
          <p:spPr>
            <a:xfrm>
              <a:off x="4416426" y="1181862"/>
              <a:ext cx="304622" cy="272568"/>
            </a:xfrm>
            <a:custGeom>
              <a:avLst/>
              <a:gdLst/>
              <a:ahLst/>
              <a:cxnLst/>
              <a:rect l="l" t="t" r="r" b="b"/>
              <a:pathLst>
                <a:path w="27883" h="24949" extrusionOk="0">
                  <a:moveTo>
                    <a:pt x="5770" y="0"/>
                  </a:moveTo>
                  <a:cubicBezTo>
                    <a:pt x="4448" y="120"/>
                    <a:pt x="3206" y="1322"/>
                    <a:pt x="3366" y="2644"/>
                  </a:cubicBezTo>
                  <a:cubicBezTo>
                    <a:pt x="3526" y="3285"/>
                    <a:pt x="3727" y="3926"/>
                    <a:pt x="4007" y="4527"/>
                  </a:cubicBezTo>
                  <a:cubicBezTo>
                    <a:pt x="4167" y="5128"/>
                    <a:pt x="4047" y="5969"/>
                    <a:pt x="3486" y="6250"/>
                  </a:cubicBezTo>
                  <a:cubicBezTo>
                    <a:pt x="3315" y="6329"/>
                    <a:pt x="3144" y="6357"/>
                    <a:pt x="2973" y="6357"/>
                  </a:cubicBezTo>
                  <a:cubicBezTo>
                    <a:pt x="2576" y="6357"/>
                    <a:pt x="2178" y="6206"/>
                    <a:pt x="1780" y="6206"/>
                  </a:cubicBezTo>
                  <a:cubicBezTo>
                    <a:pt x="1748" y="6206"/>
                    <a:pt x="1716" y="6207"/>
                    <a:pt x="1684" y="6209"/>
                  </a:cubicBezTo>
                  <a:cubicBezTo>
                    <a:pt x="682" y="6250"/>
                    <a:pt x="1" y="7331"/>
                    <a:pt x="121" y="8293"/>
                  </a:cubicBezTo>
                  <a:cubicBezTo>
                    <a:pt x="321" y="9254"/>
                    <a:pt x="1002" y="10055"/>
                    <a:pt x="1924" y="10416"/>
                  </a:cubicBezTo>
                  <a:cubicBezTo>
                    <a:pt x="2931" y="10762"/>
                    <a:pt x="3963" y="10935"/>
                    <a:pt x="5000" y="10935"/>
                  </a:cubicBezTo>
                  <a:cubicBezTo>
                    <a:pt x="5283" y="10935"/>
                    <a:pt x="5567" y="10922"/>
                    <a:pt x="5850" y="10897"/>
                  </a:cubicBezTo>
                  <a:cubicBezTo>
                    <a:pt x="6010" y="10897"/>
                    <a:pt x="6170" y="10856"/>
                    <a:pt x="6371" y="10816"/>
                  </a:cubicBezTo>
                  <a:lnTo>
                    <a:pt x="18148" y="19670"/>
                  </a:lnTo>
                  <a:cubicBezTo>
                    <a:pt x="18268" y="20871"/>
                    <a:pt x="18589" y="22073"/>
                    <a:pt x="19150" y="23115"/>
                  </a:cubicBezTo>
                  <a:cubicBezTo>
                    <a:pt x="19470" y="23836"/>
                    <a:pt x="20031" y="24397"/>
                    <a:pt x="20712" y="24757"/>
                  </a:cubicBezTo>
                  <a:cubicBezTo>
                    <a:pt x="20955" y="24886"/>
                    <a:pt x="21217" y="24948"/>
                    <a:pt x="21479" y="24948"/>
                  </a:cubicBezTo>
                  <a:cubicBezTo>
                    <a:pt x="21951" y="24948"/>
                    <a:pt x="22420" y="24744"/>
                    <a:pt x="22755" y="24357"/>
                  </a:cubicBezTo>
                  <a:cubicBezTo>
                    <a:pt x="23356" y="23556"/>
                    <a:pt x="22915" y="22314"/>
                    <a:pt x="23436" y="21432"/>
                  </a:cubicBezTo>
                  <a:cubicBezTo>
                    <a:pt x="24077" y="20431"/>
                    <a:pt x="25559" y="20511"/>
                    <a:pt x="26561" y="19870"/>
                  </a:cubicBezTo>
                  <a:cubicBezTo>
                    <a:pt x="27522" y="19149"/>
                    <a:pt x="27883" y="17907"/>
                    <a:pt x="27522" y="16785"/>
                  </a:cubicBezTo>
                  <a:cubicBezTo>
                    <a:pt x="27082" y="15664"/>
                    <a:pt x="26160" y="14822"/>
                    <a:pt x="24999" y="14542"/>
                  </a:cubicBezTo>
                  <a:cubicBezTo>
                    <a:pt x="24553" y="14430"/>
                    <a:pt x="24094" y="14376"/>
                    <a:pt x="23635" y="14376"/>
                  </a:cubicBezTo>
                  <a:cubicBezTo>
                    <a:pt x="22940" y="14376"/>
                    <a:pt x="22245" y="14501"/>
                    <a:pt x="21593" y="14742"/>
                  </a:cubicBezTo>
                  <a:cubicBezTo>
                    <a:pt x="21433" y="14782"/>
                    <a:pt x="21273" y="14862"/>
                    <a:pt x="21113" y="14903"/>
                  </a:cubicBezTo>
                  <a:lnTo>
                    <a:pt x="9736" y="6330"/>
                  </a:lnTo>
                  <a:cubicBezTo>
                    <a:pt x="9936" y="4807"/>
                    <a:pt x="9696" y="3285"/>
                    <a:pt x="9015" y="1923"/>
                  </a:cubicBezTo>
                  <a:cubicBezTo>
                    <a:pt x="8374" y="721"/>
                    <a:pt x="7092" y="0"/>
                    <a:pt x="57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2" name="Google Shape;3622;p55"/>
          <p:cNvGrpSpPr/>
          <p:nvPr/>
        </p:nvGrpSpPr>
        <p:grpSpPr>
          <a:xfrm>
            <a:off x="7171193" y="1184384"/>
            <a:ext cx="660297" cy="650038"/>
            <a:chOff x="4023668" y="2733033"/>
            <a:chExt cx="660297" cy="650038"/>
          </a:xfrm>
        </p:grpSpPr>
        <p:sp>
          <p:nvSpPr>
            <p:cNvPr id="3623" name="Google Shape;3623;p55"/>
            <p:cNvSpPr/>
            <p:nvPr/>
          </p:nvSpPr>
          <p:spPr>
            <a:xfrm rot="2650011" flipH="1">
              <a:off x="4104377" y="2844192"/>
              <a:ext cx="498880" cy="427720"/>
            </a:xfrm>
            <a:custGeom>
              <a:avLst/>
              <a:gdLst/>
              <a:ahLst/>
              <a:cxnLst/>
              <a:rect l="l" t="t" r="r" b="b"/>
              <a:pathLst>
                <a:path w="48277" h="41702" extrusionOk="0">
                  <a:moveTo>
                    <a:pt x="23889" y="1"/>
                  </a:moveTo>
                  <a:cubicBezTo>
                    <a:pt x="18759" y="1"/>
                    <a:pt x="13579" y="1575"/>
                    <a:pt x="9646" y="4640"/>
                  </a:cubicBezTo>
                  <a:cubicBezTo>
                    <a:pt x="820" y="11536"/>
                    <a:pt x="1" y="25957"/>
                    <a:pt x="7042" y="34300"/>
                  </a:cubicBezTo>
                  <a:cubicBezTo>
                    <a:pt x="6367" y="35843"/>
                    <a:pt x="5788" y="37387"/>
                    <a:pt x="5306" y="38978"/>
                  </a:cubicBezTo>
                  <a:cubicBezTo>
                    <a:pt x="5209" y="39267"/>
                    <a:pt x="5209" y="39605"/>
                    <a:pt x="5306" y="39894"/>
                  </a:cubicBezTo>
                  <a:cubicBezTo>
                    <a:pt x="5442" y="40222"/>
                    <a:pt x="5764" y="40333"/>
                    <a:pt x="6122" y="40333"/>
                  </a:cubicBezTo>
                  <a:cubicBezTo>
                    <a:pt x="6397" y="40333"/>
                    <a:pt x="6694" y="40268"/>
                    <a:pt x="6945" y="40184"/>
                  </a:cubicBezTo>
                  <a:cubicBezTo>
                    <a:pt x="8585" y="39702"/>
                    <a:pt x="10225" y="39075"/>
                    <a:pt x="11768" y="38351"/>
                  </a:cubicBezTo>
                  <a:cubicBezTo>
                    <a:pt x="15526" y="40579"/>
                    <a:pt x="19748" y="41702"/>
                    <a:pt x="23983" y="41702"/>
                  </a:cubicBezTo>
                  <a:cubicBezTo>
                    <a:pt x="27357" y="41702"/>
                    <a:pt x="30740" y="40990"/>
                    <a:pt x="33905" y="39557"/>
                  </a:cubicBezTo>
                  <a:cubicBezTo>
                    <a:pt x="36413" y="38399"/>
                    <a:pt x="38631" y="36663"/>
                    <a:pt x="40415" y="34493"/>
                  </a:cubicBezTo>
                  <a:cubicBezTo>
                    <a:pt x="48277" y="24799"/>
                    <a:pt x="45817" y="7919"/>
                    <a:pt x="33712" y="2132"/>
                  </a:cubicBezTo>
                  <a:cubicBezTo>
                    <a:pt x="30718" y="703"/>
                    <a:pt x="27315" y="1"/>
                    <a:pt x="23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F171C"/>
                </a:solidFill>
              </a:endParaRPr>
            </a:p>
          </p:txBody>
        </p:sp>
        <p:grpSp>
          <p:nvGrpSpPr>
            <p:cNvPr id="3624" name="Google Shape;3624;p55"/>
            <p:cNvGrpSpPr/>
            <p:nvPr/>
          </p:nvGrpSpPr>
          <p:grpSpPr>
            <a:xfrm rot="-2289177" flipH="1">
              <a:off x="4221193" y="2925078"/>
              <a:ext cx="265264" cy="265948"/>
              <a:chOff x="-7272428" y="6805077"/>
              <a:chExt cx="705425" cy="631150"/>
            </a:xfrm>
          </p:grpSpPr>
          <p:sp>
            <p:nvSpPr>
              <p:cNvPr id="3625" name="Google Shape;3625;p55"/>
              <p:cNvSpPr/>
              <p:nvPr/>
            </p:nvSpPr>
            <p:spPr>
              <a:xfrm>
                <a:off x="-7192428" y="7080452"/>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5"/>
              <p:cNvSpPr/>
              <p:nvPr/>
            </p:nvSpPr>
            <p:spPr>
              <a:xfrm>
                <a:off x="-7272428" y="6955002"/>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5"/>
              <p:cNvSpPr/>
              <p:nvPr/>
            </p:nvSpPr>
            <p:spPr>
              <a:xfrm>
                <a:off x="-7056053" y="6805077"/>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5"/>
              <p:cNvSpPr/>
              <p:nvPr/>
            </p:nvSpPr>
            <p:spPr>
              <a:xfrm>
                <a:off x="-6850553" y="6834977"/>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5"/>
              <p:cNvSpPr/>
              <p:nvPr/>
            </p:nvSpPr>
            <p:spPr>
              <a:xfrm>
                <a:off x="-6734178" y="7023577"/>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0" name="Google Shape;3630;p55"/>
          <p:cNvGrpSpPr/>
          <p:nvPr/>
        </p:nvGrpSpPr>
        <p:grpSpPr>
          <a:xfrm>
            <a:off x="1332693" y="3011954"/>
            <a:ext cx="660297" cy="650038"/>
            <a:chOff x="4023668" y="2733033"/>
            <a:chExt cx="660297" cy="650038"/>
          </a:xfrm>
        </p:grpSpPr>
        <p:sp>
          <p:nvSpPr>
            <p:cNvPr id="3631" name="Google Shape;3631;p55"/>
            <p:cNvSpPr/>
            <p:nvPr/>
          </p:nvSpPr>
          <p:spPr>
            <a:xfrm rot="2650011" flipH="1">
              <a:off x="4104377" y="2844192"/>
              <a:ext cx="498880" cy="427720"/>
            </a:xfrm>
            <a:custGeom>
              <a:avLst/>
              <a:gdLst/>
              <a:ahLst/>
              <a:cxnLst/>
              <a:rect l="l" t="t" r="r" b="b"/>
              <a:pathLst>
                <a:path w="48277" h="41702" extrusionOk="0">
                  <a:moveTo>
                    <a:pt x="23889" y="1"/>
                  </a:moveTo>
                  <a:cubicBezTo>
                    <a:pt x="18759" y="1"/>
                    <a:pt x="13579" y="1575"/>
                    <a:pt x="9646" y="4640"/>
                  </a:cubicBezTo>
                  <a:cubicBezTo>
                    <a:pt x="820" y="11536"/>
                    <a:pt x="1" y="25957"/>
                    <a:pt x="7042" y="34300"/>
                  </a:cubicBezTo>
                  <a:cubicBezTo>
                    <a:pt x="6367" y="35843"/>
                    <a:pt x="5788" y="37387"/>
                    <a:pt x="5306" y="38978"/>
                  </a:cubicBezTo>
                  <a:cubicBezTo>
                    <a:pt x="5209" y="39267"/>
                    <a:pt x="5209" y="39605"/>
                    <a:pt x="5306" y="39894"/>
                  </a:cubicBezTo>
                  <a:cubicBezTo>
                    <a:pt x="5442" y="40222"/>
                    <a:pt x="5764" y="40333"/>
                    <a:pt x="6122" y="40333"/>
                  </a:cubicBezTo>
                  <a:cubicBezTo>
                    <a:pt x="6397" y="40333"/>
                    <a:pt x="6694" y="40268"/>
                    <a:pt x="6945" y="40184"/>
                  </a:cubicBezTo>
                  <a:cubicBezTo>
                    <a:pt x="8585" y="39702"/>
                    <a:pt x="10225" y="39075"/>
                    <a:pt x="11768" y="38351"/>
                  </a:cubicBezTo>
                  <a:cubicBezTo>
                    <a:pt x="15526" y="40579"/>
                    <a:pt x="19748" y="41702"/>
                    <a:pt x="23983" y="41702"/>
                  </a:cubicBezTo>
                  <a:cubicBezTo>
                    <a:pt x="27357" y="41702"/>
                    <a:pt x="30740" y="40990"/>
                    <a:pt x="33905" y="39557"/>
                  </a:cubicBezTo>
                  <a:cubicBezTo>
                    <a:pt x="36413" y="38399"/>
                    <a:pt x="38631" y="36663"/>
                    <a:pt x="40415" y="34493"/>
                  </a:cubicBezTo>
                  <a:cubicBezTo>
                    <a:pt x="48277" y="24799"/>
                    <a:pt x="45817" y="7919"/>
                    <a:pt x="33712" y="2132"/>
                  </a:cubicBezTo>
                  <a:cubicBezTo>
                    <a:pt x="30718" y="703"/>
                    <a:pt x="27315" y="1"/>
                    <a:pt x="23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F171C"/>
                </a:solidFill>
              </a:endParaRPr>
            </a:p>
          </p:txBody>
        </p:sp>
        <p:grpSp>
          <p:nvGrpSpPr>
            <p:cNvPr id="3632" name="Google Shape;3632;p55"/>
            <p:cNvGrpSpPr/>
            <p:nvPr/>
          </p:nvGrpSpPr>
          <p:grpSpPr>
            <a:xfrm rot="-2289177" flipH="1">
              <a:off x="4221193" y="2925078"/>
              <a:ext cx="265264" cy="265948"/>
              <a:chOff x="-7272428" y="6805077"/>
              <a:chExt cx="705425" cy="631150"/>
            </a:xfrm>
          </p:grpSpPr>
          <p:sp>
            <p:nvSpPr>
              <p:cNvPr id="3633" name="Google Shape;3633;p55"/>
              <p:cNvSpPr/>
              <p:nvPr/>
            </p:nvSpPr>
            <p:spPr>
              <a:xfrm>
                <a:off x="-7192428" y="7080452"/>
                <a:ext cx="496450" cy="355775"/>
              </a:xfrm>
              <a:custGeom>
                <a:avLst/>
                <a:gdLst/>
                <a:ahLst/>
                <a:cxnLst/>
                <a:rect l="l" t="t" r="r" b="b"/>
                <a:pathLst>
                  <a:path w="19858" h="14231" extrusionOk="0">
                    <a:moveTo>
                      <a:pt x="9446" y="1"/>
                    </a:moveTo>
                    <a:cubicBezTo>
                      <a:pt x="6797" y="1"/>
                      <a:pt x="4281" y="1112"/>
                      <a:pt x="2910" y="3565"/>
                    </a:cubicBezTo>
                    <a:cubicBezTo>
                      <a:pt x="1456" y="5092"/>
                      <a:pt x="510" y="7056"/>
                      <a:pt x="292" y="9166"/>
                    </a:cubicBezTo>
                    <a:cubicBezTo>
                      <a:pt x="1" y="11420"/>
                      <a:pt x="1601" y="13457"/>
                      <a:pt x="3856" y="13675"/>
                    </a:cubicBezTo>
                    <a:cubicBezTo>
                      <a:pt x="4071" y="13710"/>
                      <a:pt x="4280" y="13726"/>
                      <a:pt x="4482" y="13726"/>
                    </a:cubicBezTo>
                    <a:cubicBezTo>
                      <a:pt x="5986" y="13726"/>
                      <a:pt x="7147" y="12836"/>
                      <a:pt x="8365" y="12002"/>
                    </a:cubicBezTo>
                    <a:cubicBezTo>
                      <a:pt x="8917" y="11597"/>
                      <a:pt x="9396" y="11434"/>
                      <a:pt x="9829" y="11434"/>
                    </a:cubicBezTo>
                    <a:cubicBezTo>
                      <a:pt x="11339" y="11434"/>
                      <a:pt x="12294" y="13417"/>
                      <a:pt x="13821" y="14039"/>
                    </a:cubicBezTo>
                    <a:cubicBezTo>
                      <a:pt x="14131" y="14171"/>
                      <a:pt x="14449" y="14231"/>
                      <a:pt x="14768" y="14231"/>
                    </a:cubicBezTo>
                    <a:cubicBezTo>
                      <a:pt x="16914" y="14231"/>
                      <a:pt x="19104" y="11520"/>
                      <a:pt x="19421" y="9747"/>
                    </a:cubicBezTo>
                    <a:cubicBezTo>
                      <a:pt x="19858" y="7347"/>
                      <a:pt x="18476" y="4874"/>
                      <a:pt x="16875" y="3201"/>
                    </a:cubicBezTo>
                    <a:cubicBezTo>
                      <a:pt x="14969" y="1148"/>
                      <a:pt x="12139" y="1"/>
                      <a:pt x="94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5"/>
              <p:cNvSpPr/>
              <p:nvPr/>
            </p:nvSpPr>
            <p:spPr>
              <a:xfrm>
                <a:off x="-7272428" y="6955002"/>
                <a:ext cx="189125" cy="170100"/>
              </a:xfrm>
              <a:custGeom>
                <a:avLst/>
                <a:gdLst/>
                <a:ahLst/>
                <a:cxnLst/>
                <a:rect l="l" t="t" r="r" b="b"/>
                <a:pathLst>
                  <a:path w="7565" h="6804" extrusionOk="0">
                    <a:moveTo>
                      <a:pt x="4292" y="0"/>
                    </a:moveTo>
                    <a:cubicBezTo>
                      <a:pt x="1673" y="0"/>
                      <a:pt x="1" y="2910"/>
                      <a:pt x="1237" y="5237"/>
                    </a:cubicBezTo>
                    <a:cubicBezTo>
                      <a:pt x="1793" y="6269"/>
                      <a:pt x="2825" y="6803"/>
                      <a:pt x="3849" y="6803"/>
                    </a:cubicBezTo>
                    <a:cubicBezTo>
                      <a:pt x="4702" y="6803"/>
                      <a:pt x="5549" y="6433"/>
                      <a:pt x="6110" y="5674"/>
                    </a:cubicBezTo>
                    <a:cubicBezTo>
                      <a:pt x="7565" y="3710"/>
                      <a:pt x="7056" y="218"/>
                      <a:pt x="4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5"/>
              <p:cNvSpPr/>
              <p:nvPr/>
            </p:nvSpPr>
            <p:spPr>
              <a:xfrm>
                <a:off x="-7056053" y="6805077"/>
                <a:ext cx="170975" cy="203825"/>
              </a:xfrm>
              <a:custGeom>
                <a:avLst/>
                <a:gdLst/>
                <a:ahLst/>
                <a:cxnLst/>
                <a:rect l="l" t="t" r="r" b="b"/>
                <a:pathLst>
                  <a:path w="6839" h="8153" extrusionOk="0">
                    <a:moveTo>
                      <a:pt x="2882" y="1"/>
                    </a:moveTo>
                    <a:cubicBezTo>
                      <a:pt x="1275" y="1"/>
                      <a:pt x="16" y="1712"/>
                      <a:pt x="74" y="3379"/>
                    </a:cubicBezTo>
                    <a:cubicBezTo>
                      <a:pt x="1" y="4106"/>
                      <a:pt x="1" y="4906"/>
                      <a:pt x="74" y="5634"/>
                    </a:cubicBezTo>
                    <a:cubicBezTo>
                      <a:pt x="219" y="6725"/>
                      <a:pt x="874" y="7597"/>
                      <a:pt x="1892" y="8034"/>
                    </a:cubicBezTo>
                    <a:cubicBezTo>
                      <a:pt x="2104" y="8116"/>
                      <a:pt x="2315" y="8153"/>
                      <a:pt x="2524" y="8153"/>
                    </a:cubicBezTo>
                    <a:cubicBezTo>
                      <a:pt x="3609" y="8153"/>
                      <a:pt x="4628" y="7165"/>
                      <a:pt x="5238" y="6434"/>
                    </a:cubicBezTo>
                    <a:cubicBezTo>
                      <a:pt x="6838" y="4470"/>
                      <a:pt x="6329" y="1633"/>
                      <a:pt x="4220" y="397"/>
                    </a:cubicBezTo>
                    <a:cubicBezTo>
                      <a:pt x="3761" y="122"/>
                      <a:pt x="3310" y="1"/>
                      <a:pt x="2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5"/>
              <p:cNvSpPr/>
              <p:nvPr/>
            </p:nvSpPr>
            <p:spPr>
              <a:xfrm>
                <a:off x="-6850553" y="6834977"/>
                <a:ext cx="163675" cy="195625"/>
              </a:xfrm>
              <a:custGeom>
                <a:avLst/>
                <a:gdLst/>
                <a:ahLst/>
                <a:cxnLst/>
                <a:rect l="l" t="t" r="r" b="b"/>
                <a:pathLst>
                  <a:path w="6547" h="7825" extrusionOk="0">
                    <a:moveTo>
                      <a:pt x="2982" y="1"/>
                    </a:moveTo>
                    <a:cubicBezTo>
                      <a:pt x="1818" y="146"/>
                      <a:pt x="946" y="1092"/>
                      <a:pt x="946" y="2256"/>
                    </a:cubicBezTo>
                    <a:cubicBezTo>
                      <a:pt x="436" y="3128"/>
                      <a:pt x="146" y="4147"/>
                      <a:pt x="73" y="5165"/>
                    </a:cubicBezTo>
                    <a:cubicBezTo>
                      <a:pt x="0" y="6110"/>
                      <a:pt x="436" y="6983"/>
                      <a:pt x="1237" y="7565"/>
                    </a:cubicBezTo>
                    <a:cubicBezTo>
                      <a:pt x="1536" y="7750"/>
                      <a:pt x="1880" y="7824"/>
                      <a:pt x="2239" y="7824"/>
                    </a:cubicBezTo>
                    <a:cubicBezTo>
                      <a:pt x="3014" y="7824"/>
                      <a:pt x="3864" y="7477"/>
                      <a:pt x="4510" y="7129"/>
                    </a:cubicBezTo>
                    <a:cubicBezTo>
                      <a:pt x="6473" y="5892"/>
                      <a:pt x="6546" y="3056"/>
                      <a:pt x="5310" y="1310"/>
                    </a:cubicBezTo>
                    <a:cubicBezTo>
                      <a:pt x="4801" y="510"/>
                      <a:pt x="3928" y="1"/>
                      <a:pt x="29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5"/>
              <p:cNvSpPr/>
              <p:nvPr/>
            </p:nvSpPr>
            <p:spPr>
              <a:xfrm>
                <a:off x="-6734178" y="7023577"/>
                <a:ext cx="167175" cy="158800"/>
              </a:xfrm>
              <a:custGeom>
                <a:avLst/>
                <a:gdLst/>
                <a:ahLst/>
                <a:cxnLst/>
                <a:rect l="l" t="t" r="r" b="b"/>
                <a:pathLst>
                  <a:path w="6687" h="6352" extrusionOk="0">
                    <a:moveTo>
                      <a:pt x="3661" y="0"/>
                    </a:moveTo>
                    <a:cubicBezTo>
                      <a:pt x="2882" y="0"/>
                      <a:pt x="2029" y="306"/>
                      <a:pt x="1673" y="967"/>
                    </a:cubicBezTo>
                    <a:lnTo>
                      <a:pt x="1673" y="1112"/>
                    </a:lnTo>
                    <a:cubicBezTo>
                      <a:pt x="1091" y="1621"/>
                      <a:pt x="727" y="2276"/>
                      <a:pt x="509" y="2931"/>
                    </a:cubicBezTo>
                    <a:cubicBezTo>
                      <a:pt x="0" y="4531"/>
                      <a:pt x="1091" y="6131"/>
                      <a:pt x="2691" y="6349"/>
                    </a:cubicBezTo>
                    <a:cubicBezTo>
                      <a:pt x="2732" y="6350"/>
                      <a:pt x="2773" y="6351"/>
                      <a:pt x="2813" y="6351"/>
                    </a:cubicBezTo>
                    <a:cubicBezTo>
                      <a:pt x="4940" y="6351"/>
                      <a:pt x="6686" y="4490"/>
                      <a:pt x="6401" y="2349"/>
                    </a:cubicBezTo>
                    <a:cubicBezTo>
                      <a:pt x="6183" y="1330"/>
                      <a:pt x="5528" y="530"/>
                      <a:pt x="4582" y="167"/>
                    </a:cubicBezTo>
                    <a:cubicBezTo>
                      <a:pt x="4320" y="57"/>
                      <a:pt x="3997" y="0"/>
                      <a:pt x="36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8" name="Google Shape;3638;p55"/>
          <p:cNvGrpSpPr/>
          <p:nvPr/>
        </p:nvGrpSpPr>
        <p:grpSpPr>
          <a:xfrm>
            <a:off x="7171193" y="3011954"/>
            <a:ext cx="660297" cy="650038"/>
            <a:chOff x="4238568" y="993108"/>
            <a:chExt cx="660297" cy="650038"/>
          </a:xfrm>
        </p:grpSpPr>
        <p:sp>
          <p:nvSpPr>
            <p:cNvPr id="3639" name="Google Shape;3639;p55"/>
            <p:cNvSpPr/>
            <p:nvPr/>
          </p:nvSpPr>
          <p:spPr>
            <a:xfrm rot="2650011" flipH="1">
              <a:off x="4319277" y="1104267"/>
              <a:ext cx="498880" cy="427720"/>
            </a:xfrm>
            <a:custGeom>
              <a:avLst/>
              <a:gdLst/>
              <a:ahLst/>
              <a:cxnLst/>
              <a:rect l="l" t="t" r="r" b="b"/>
              <a:pathLst>
                <a:path w="48277" h="41702" extrusionOk="0">
                  <a:moveTo>
                    <a:pt x="23889" y="1"/>
                  </a:moveTo>
                  <a:cubicBezTo>
                    <a:pt x="18759" y="1"/>
                    <a:pt x="13579" y="1575"/>
                    <a:pt x="9646" y="4640"/>
                  </a:cubicBezTo>
                  <a:cubicBezTo>
                    <a:pt x="820" y="11536"/>
                    <a:pt x="1" y="25957"/>
                    <a:pt x="7042" y="34300"/>
                  </a:cubicBezTo>
                  <a:cubicBezTo>
                    <a:pt x="6367" y="35843"/>
                    <a:pt x="5788" y="37387"/>
                    <a:pt x="5306" y="38978"/>
                  </a:cubicBezTo>
                  <a:cubicBezTo>
                    <a:pt x="5209" y="39267"/>
                    <a:pt x="5209" y="39605"/>
                    <a:pt x="5306" y="39894"/>
                  </a:cubicBezTo>
                  <a:cubicBezTo>
                    <a:pt x="5442" y="40222"/>
                    <a:pt x="5764" y="40333"/>
                    <a:pt x="6122" y="40333"/>
                  </a:cubicBezTo>
                  <a:cubicBezTo>
                    <a:pt x="6397" y="40333"/>
                    <a:pt x="6694" y="40268"/>
                    <a:pt x="6945" y="40184"/>
                  </a:cubicBezTo>
                  <a:cubicBezTo>
                    <a:pt x="8585" y="39702"/>
                    <a:pt x="10225" y="39075"/>
                    <a:pt x="11768" y="38351"/>
                  </a:cubicBezTo>
                  <a:cubicBezTo>
                    <a:pt x="15526" y="40579"/>
                    <a:pt x="19748" y="41702"/>
                    <a:pt x="23983" y="41702"/>
                  </a:cubicBezTo>
                  <a:cubicBezTo>
                    <a:pt x="27357" y="41702"/>
                    <a:pt x="30740" y="40990"/>
                    <a:pt x="33905" y="39557"/>
                  </a:cubicBezTo>
                  <a:cubicBezTo>
                    <a:pt x="36413" y="38399"/>
                    <a:pt x="38631" y="36663"/>
                    <a:pt x="40415" y="34493"/>
                  </a:cubicBezTo>
                  <a:cubicBezTo>
                    <a:pt x="48277" y="24799"/>
                    <a:pt x="45817" y="7919"/>
                    <a:pt x="33712" y="2132"/>
                  </a:cubicBezTo>
                  <a:cubicBezTo>
                    <a:pt x="30718" y="703"/>
                    <a:pt x="27315" y="1"/>
                    <a:pt x="23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F171C"/>
                </a:solidFill>
              </a:endParaRPr>
            </a:p>
          </p:txBody>
        </p:sp>
        <p:sp>
          <p:nvSpPr>
            <p:cNvPr id="3640" name="Google Shape;3640;p55"/>
            <p:cNvSpPr/>
            <p:nvPr/>
          </p:nvSpPr>
          <p:spPr>
            <a:xfrm>
              <a:off x="4416426" y="1181862"/>
              <a:ext cx="304622" cy="272568"/>
            </a:xfrm>
            <a:custGeom>
              <a:avLst/>
              <a:gdLst/>
              <a:ahLst/>
              <a:cxnLst/>
              <a:rect l="l" t="t" r="r" b="b"/>
              <a:pathLst>
                <a:path w="27883" h="24949" extrusionOk="0">
                  <a:moveTo>
                    <a:pt x="5770" y="0"/>
                  </a:moveTo>
                  <a:cubicBezTo>
                    <a:pt x="4448" y="120"/>
                    <a:pt x="3206" y="1322"/>
                    <a:pt x="3366" y="2644"/>
                  </a:cubicBezTo>
                  <a:cubicBezTo>
                    <a:pt x="3526" y="3285"/>
                    <a:pt x="3727" y="3926"/>
                    <a:pt x="4007" y="4527"/>
                  </a:cubicBezTo>
                  <a:cubicBezTo>
                    <a:pt x="4167" y="5128"/>
                    <a:pt x="4047" y="5969"/>
                    <a:pt x="3486" y="6250"/>
                  </a:cubicBezTo>
                  <a:cubicBezTo>
                    <a:pt x="3315" y="6329"/>
                    <a:pt x="3144" y="6357"/>
                    <a:pt x="2973" y="6357"/>
                  </a:cubicBezTo>
                  <a:cubicBezTo>
                    <a:pt x="2576" y="6357"/>
                    <a:pt x="2178" y="6206"/>
                    <a:pt x="1780" y="6206"/>
                  </a:cubicBezTo>
                  <a:cubicBezTo>
                    <a:pt x="1748" y="6206"/>
                    <a:pt x="1716" y="6207"/>
                    <a:pt x="1684" y="6209"/>
                  </a:cubicBezTo>
                  <a:cubicBezTo>
                    <a:pt x="682" y="6250"/>
                    <a:pt x="1" y="7331"/>
                    <a:pt x="121" y="8293"/>
                  </a:cubicBezTo>
                  <a:cubicBezTo>
                    <a:pt x="321" y="9254"/>
                    <a:pt x="1002" y="10055"/>
                    <a:pt x="1924" y="10416"/>
                  </a:cubicBezTo>
                  <a:cubicBezTo>
                    <a:pt x="2931" y="10762"/>
                    <a:pt x="3963" y="10935"/>
                    <a:pt x="5000" y="10935"/>
                  </a:cubicBezTo>
                  <a:cubicBezTo>
                    <a:pt x="5283" y="10935"/>
                    <a:pt x="5567" y="10922"/>
                    <a:pt x="5850" y="10897"/>
                  </a:cubicBezTo>
                  <a:cubicBezTo>
                    <a:pt x="6010" y="10897"/>
                    <a:pt x="6170" y="10856"/>
                    <a:pt x="6371" y="10816"/>
                  </a:cubicBezTo>
                  <a:lnTo>
                    <a:pt x="18148" y="19670"/>
                  </a:lnTo>
                  <a:cubicBezTo>
                    <a:pt x="18268" y="20871"/>
                    <a:pt x="18589" y="22073"/>
                    <a:pt x="19150" y="23115"/>
                  </a:cubicBezTo>
                  <a:cubicBezTo>
                    <a:pt x="19470" y="23836"/>
                    <a:pt x="20031" y="24397"/>
                    <a:pt x="20712" y="24757"/>
                  </a:cubicBezTo>
                  <a:cubicBezTo>
                    <a:pt x="20955" y="24886"/>
                    <a:pt x="21217" y="24948"/>
                    <a:pt x="21479" y="24948"/>
                  </a:cubicBezTo>
                  <a:cubicBezTo>
                    <a:pt x="21951" y="24948"/>
                    <a:pt x="22420" y="24744"/>
                    <a:pt x="22755" y="24357"/>
                  </a:cubicBezTo>
                  <a:cubicBezTo>
                    <a:pt x="23356" y="23556"/>
                    <a:pt x="22915" y="22314"/>
                    <a:pt x="23436" y="21432"/>
                  </a:cubicBezTo>
                  <a:cubicBezTo>
                    <a:pt x="24077" y="20431"/>
                    <a:pt x="25559" y="20511"/>
                    <a:pt x="26561" y="19870"/>
                  </a:cubicBezTo>
                  <a:cubicBezTo>
                    <a:pt x="27522" y="19149"/>
                    <a:pt x="27883" y="17907"/>
                    <a:pt x="27522" y="16785"/>
                  </a:cubicBezTo>
                  <a:cubicBezTo>
                    <a:pt x="27082" y="15664"/>
                    <a:pt x="26160" y="14822"/>
                    <a:pt x="24999" y="14542"/>
                  </a:cubicBezTo>
                  <a:cubicBezTo>
                    <a:pt x="24553" y="14430"/>
                    <a:pt x="24094" y="14376"/>
                    <a:pt x="23635" y="14376"/>
                  </a:cubicBezTo>
                  <a:cubicBezTo>
                    <a:pt x="22940" y="14376"/>
                    <a:pt x="22245" y="14501"/>
                    <a:pt x="21593" y="14742"/>
                  </a:cubicBezTo>
                  <a:cubicBezTo>
                    <a:pt x="21433" y="14782"/>
                    <a:pt x="21273" y="14862"/>
                    <a:pt x="21113" y="14903"/>
                  </a:cubicBezTo>
                  <a:lnTo>
                    <a:pt x="9736" y="6330"/>
                  </a:lnTo>
                  <a:cubicBezTo>
                    <a:pt x="9936" y="4807"/>
                    <a:pt x="9696" y="3285"/>
                    <a:pt x="9015" y="1923"/>
                  </a:cubicBezTo>
                  <a:cubicBezTo>
                    <a:pt x="8374" y="721"/>
                    <a:pt x="7092" y="0"/>
                    <a:pt x="57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1" name="Google Shape;3641;p55"/>
          <p:cNvGrpSpPr/>
          <p:nvPr/>
        </p:nvGrpSpPr>
        <p:grpSpPr>
          <a:xfrm rot="93178" flipH="1">
            <a:off x="4238472" y="3011617"/>
            <a:ext cx="660487" cy="650713"/>
            <a:chOff x="5035900" y="886783"/>
            <a:chExt cx="932285" cy="925219"/>
          </a:xfrm>
        </p:grpSpPr>
        <p:sp>
          <p:nvSpPr>
            <p:cNvPr id="3642" name="Google Shape;3642;p55"/>
            <p:cNvSpPr/>
            <p:nvPr/>
          </p:nvSpPr>
          <p:spPr>
            <a:xfrm rot="-2674444">
              <a:off x="5146155" y="1048543"/>
              <a:ext cx="711776" cy="601698"/>
            </a:xfrm>
            <a:custGeom>
              <a:avLst/>
              <a:gdLst/>
              <a:ahLst/>
              <a:cxnLst/>
              <a:rect l="l" t="t" r="r" b="b"/>
              <a:pathLst>
                <a:path w="48277" h="41702" extrusionOk="0">
                  <a:moveTo>
                    <a:pt x="23889" y="1"/>
                  </a:moveTo>
                  <a:cubicBezTo>
                    <a:pt x="18759" y="1"/>
                    <a:pt x="13579" y="1575"/>
                    <a:pt x="9646" y="4640"/>
                  </a:cubicBezTo>
                  <a:cubicBezTo>
                    <a:pt x="820" y="11536"/>
                    <a:pt x="1" y="25957"/>
                    <a:pt x="7042" y="34300"/>
                  </a:cubicBezTo>
                  <a:cubicBezTo>
                    <a:pt x="6367" y="35843"/>
                    <a:pt x="5788" y="37387"/>
                    <a:pt x="5306" y="38978"/>
                  </a:cubicBezTo>
                  <a:cubicBezTo>
                    <a:pt x="5209" y="39267"/>
                    <a:pt x="5209" y="39605"/>
                    <a:pt x="5306" y="39894"/>
                  </a:cubicBezTo>
                  <a:cubicBezTo>
                    <a:pt x="5442" y="40222"/>
                    <a:pt x="5764" y="40333"/>
                    <a:pt x="6122" y="40333"/>
                  </a:cubicBezTo>
                  <a:cubicBezTo>
                    <a:pt x="6397" y="40333"/>
                    <a:pt x="6694" y="40268"/>
                    <a:pt x="6945" y="40184"/>
                  </a:cubicBezTo>
                  <a:cubicBezTo>
                    <a:pt x="8585" y="39702"/>
                    <a:pt x="10225" y="39075"/>
                    <a:pt x="11768" y="38351"/>
                  </a:cubicBezTo>
                  <a:cubicBezTo>
                    <a:pt x="15526" y="40579"/>
                    <a:pt x="19748" y="41702"/>
                    <a:pt x="23983" y="41702"/>
                  </a:cubicBezTo>
                  <a:cubicBezTo>
                    <a:pt x="27357" y="41702"/>
                    <a:pt x="30740" y="40990"/>
                    <a:pt x="33905" y="39557"/>
                  </a:cubicBezTo>
                  <a:cubicBezTo>
                    <a:pt x="36413" y="38399"/>
                    <a:pt x="38631" y="36663"/>
                    <a:pt x="40415" y="34493"/>
                  </a:cubicBezTo>
                  <a:cubicBezTo>
                    <a:pt x="48277" y="24799"/>
                    <a:pt x="45817" y="7919"/>
                    <a:pt x="33712" y="2132"/>
                  </a:cubicBezTo>
                  <a:cubicBezTo>
                    <a:pt x="30718" y="703"/>
                    <a:pt x="27315" y="1"/>
                    <a:pt x="23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F171C"/>
                </a:solidFill>
              </a:endParaRPr>
            </a:p>
          </p:txBody>
        </p:sp>
        <p:sp>
          <p:nvSpPr>
            <p:cNvPr id="3643" name="Google Shape;3643;p55"/>
            <p:cNvSpPr/>
            <p:nvPr/>
          </p:nvSpPr>
          <p:spPr>
            <a:xfrm>
              <a:off x="5323224" y="1193191"/>
              <a:ext cx="322883" cy="307058"/>
            </a:xfrm>
            <a:custGeom>
              <a:avLst/>
              <a:gdLst/>
              <a:ahLst/>
              <a:cxnLst/>
              <a:rect l="l" t="t" r="r" b="b"/>
              <a:pathLst>
                <a:path w="22138" h="21053" extrusionOk="0">
                  <a:moveTo>
                    <a:pt x="16803" y="0"/>
                  </a:moveTo>
                  <a:cubicBezTo>
                    <a:pt x="15460" y="0"/>
                    <a:pt x="14121" y="737"/>
                    <a:pt x="13312" y="2033"/>
                  </a:cubicBezTo>
                  <a:cubicBezTo>
                    <a:pt x="12106" y="4058"/>
                    <a:pt x="11431" y="6325"/>
                    <a:pt x="11334" y="8640"/>
                  </a:cubicBezTo>
                  <a:cubicBezTo>
                    <a:pt x="9723" y="6768"/>
                    <a:pt x="6422" y="3755"/>
                    <a:pt x="3595" y="3755"/>
                  </a:cubicBezTo>
                  <a:cubicBezTo>
                    <a:pt x="3291" y="3755"/>
                    <a:pt x="2992" y="3790"/>
                    <a:pt x="2702" y="3865"/>
                  </a:cubicBezTo>
                  <a:cubicBezTo>
                    <a:pt x="1" y="4541"/>
                    <a:pt x="435" y="9026"/>
                    <a:pt x="1255" y="10955"/>
                  </a:cubicBezTo>
                  <a:cubicBezTo>
                    <a:pt x="3377" y="16115"/>
                    <a:pt x="8875" y="19057"/>
                    <a:pt x="14180" y="20890"/>
                  </a:cubicBezTo>
                  <a:cubicBezTo>
                    <a:pt x="14433" y="20998"/>
                    <a:pt x="14713" y="21053"/>
                    <a:pt x="15000" y="21053"/>
                  </a:cubicBezTo>
                  <a:cubicBezTo>
                    <a:pt x="15096" y="21053"/>
                    <a:pt x="15193" y="21047"/>
                    <a:pt x="15289" y="21034"/>
                  </a:cubicBezTo>
                  <a:cubicBezTo>
                    <a:pt x="15627" y="20938"/>
                    <a:pt x="15916" y="20697"/>
                    <a:pt x="16157" y="20456"/>
                  </a:cubicBezTo>
                  <a:cubicBezTo>
                    <a:pt x="19726" y="16549"/>
                    <a:pt x="22137" y="11292"/>
                    <a:pt x="21414" y="6036"/>
                  </a:cubicBezTo>
                  <a:cubicBezTo>
                    <a:pt x="21269" y="4396"/>
                    <a:pt x="20690" y="2804"/>
                    <a:pt x="19726" y="1454"/>
                  </a:cubicBezTo>
                  <a:cubicBezTo>
                    <a:pt x="18919" y="456"/>
                    <a:pt x="17860" y="0"/>
                    <a:pt x="168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CF171C"/>
                </a:solidFil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Shape 3647"/>
        <p:cNvGrpSpPr/>
        <p:nvPr/>
      </p:nvGrpSpPr>
      <p:grpSpPr>
        <a:xfrm>
          <a:off x="0" y="0"/>
          <a:ext cx="0" cy="0"/>
          <a:chOff x="0" y="0"/>
          <a:chExt cx="0" cy="0"/>
        </a:xfrm>
      </p:grpSpPr>
      <p:sp>
        <p:nvSpPr>
          <p:cNvPr id="3648" name="Google Shape;3648;p56"/>
          <p:cNvSpPr txBox="1">
            <a:spLocks noGrp="1"/>
          </p:cNvSpPr>
          <p:nvPr>
            <p:ph type="title" idx="2"/>
          </p:nvPr>
        </p:nvSpPr>
        <p:spPr>
          <a:xfrm>
            <a:off x="718850" y="3692623"/>
            <a:ext cx="3841200" cy="92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THANKS</a:t>
            </a:r>
            <a:endParaRPr>
              <a:solidFill>
                <a:schemeClr val="dk2"/>
              </a:solidFill>
            </a:endParaRPr>
          </a:p>
        </p:txBody>
      </p:sp>
      <p:sp>
        <p:nvSpPr>
          <p:cNvPr id="3649" name="Google Shape;3649;p56"/>
          <p:cNvSpPr txBox="1">
            <a:spLocks noGrp="1"/>
          </p:cNvSpPr>
          <p:nvPr>
            <p:ph type="title"/>
          </p:nvPr>
        </p:nvSpPr>
        <p:spPr>
          <a:xfrm>
            <a:off x="4572000" y="1077725"/>
            <a:ext cx="3431400" cy="43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Do you have any questions?</a:t>
            </a:r>
            <a:endParaRPr/>
          </a:p>
          <a:p>
            <a:pPr marL="0" lvl="0" indent="0" algn="l" rtl="0">
              <a:spcBef>
                <a:spcPts val="0"/>
              </a:spcBef>
              <a:spcAft>
                <a:spcPts val="0"/>
              </a:spcAft>
              <a:buNone/>
            </a:pPr>
            <a:endParaRPr/>
          </a:p>
        </p:txBody>
      </p:sp>
      <p:sp>
        <p:nvSpPr>
          <p:cNvPr id="3650" name="Google Shape;3650;p56"/>
          <p:cNvSpPr txBox="1">
            <a:spLocks noGrp="1"/>
          </p:cNvSpPr>
          <p:nvPr>
            <p:ph type="subTitle" idx="1"/>
          </p:nvPr>
        </p:nvSpPr>
        <p:spPr>
          <a:xfrm>
            <a:off x="4572000" y="1710433"/>
            <a:ext cx="3431400" cy="92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a:t>g</a:t>
            </a:r>
            <a:r>
              <a:rPr lang="en" dirty="0"/>
              <a:t>reat_ppt@outlook.com</a:t>
            </a:r>
            <a:endParaRPr dirty="0"/>
          </a:p>
          <a:p>
            <a:pPr marL="0" lvl="0" indent="0" algn="ctr" rtl="0">
              <a:spcBef>
                <a:spcPts val="0"/>
              </a:spcBef>
              <a:spcAft>
                <a:spcPts val="0"/>
              </a:spcAft>
              <a:buClr>
                <a:schemeClr val="dk1"/>
              </a:buClr>
              <a:buSzPts val="1100"/>
              <a:buFont typeface="Arial"/>
              <a:buNone/>
            </a:pPr>
            <a:r>
              <a:rPr lang="en" dirty="0">
                <a:solidFill>
                  <a:schemeClr val="dk2"/>
                </a:solidFill>
              </a:rPr>
              <a:t> +00 000 000 000</a:t>
            </a:r>
          </a:p>
          <a:p>
            <a:pPr marL="0" lvl="0" indent="0" algn="ctr" rtl="0">
              <a:spcBef>
                <a:spcPts val="0"/>
              </a:spcBef>
              <a:spcAft>
                <a:spcPts val="0"/>
              </a:spcAft>
              <a:buClr>
                <a:schemeClr val="dk1"/>
              </a:buClr>
              <a:buSzPts val="1100"/>
              <a:buFont typeface="Arial"/>
              <a:buNone/>
            </a:pPr>
            <a:r>
              <a:rPr lang="en" dirty="0">
                <a:solidFill>
                  <a:schemeClr val="dk2"/>
                </a:solidFill>
              </a:rPr>
              <a:t>www.greatppt.com</a:t>
            </a:r>
            <a:endParaRPr dirty="0">
              <a:solidFill>
                <a:schemeClr val="dk2"/>
              </a:solidFill>
            </a:endParaRPr>
          </a:p>
          <a:p>
            <a:pPr marL="0" lvl="0" indent="0" algn="ctr" rtl="0">
              <a:spcBef>
                <a:spcPts val="1600"/>
              </a:spcBef>
              <a:spcAft>
                <a:spcPts val="1600"/>
              </a:spcAft>
              <a:buNone/>
            </a:pPr>
            <a:endParaRPr dirty="0"/>
          </a:p>
        </p:txBody>
      </p:sp>
      <p:grpSp>
        <p:nvGrpSpPr>
          <p:cNvPr id="3651" name="Google Shape;3651;p56"/>
          <p:cNvGrpSpPr/>
          <p:nvPr/>
        </p:nvGrpSpPr>
        <p:grpSpPr>
          <a:xfrm>
            <a:off x="718861" y="76121"/>
            <a:ext cx="3768443" cy="3673604"/>
            <a:chOff x="2674688" y="62573"/>
            <a:chExt cx="3794626" cy="3699128"/>
          </a:xfrm>
        </p:grpSpPr>
        <p:sp>
          <p:nvSpPr>
            <p:cNvPr id="3652" name="Google Shape;3652;p56"/>
            <p:cNvSpPr/>
            <p:nvPr/>
          </p:nvSpPr>
          <p:spPr>
            <a:xfrm rot="-818683">
              <a:off x="2988276" y="393311"/>
              <a:ext cx="3167450" cy="3037652"/>
            </a:xfrm>
            <a:custGeom>
              <a:avLst/>
              <a:gdLst/>
              <a:ahLst/>
              <a:cxnLst/>
              <a:rect l="l" t="t" r="r" b="b"/>
              <a:pathLst>
                <a:path w="3268" h="3138" extrusionOk="0">
                  <a:moveTo>
                    <a:pt x="759" y="0"/>
                  </a:moveTo>
                  <a:cubicBezTo>
                    <a:pt x="594" y="0"/>
                    <a:pt x="431" y="75"/>
                    <a:pt x="310" y="235"/>
                  </a:cubicBezTo>
                  <a:cubicBezTo>
                    <a:pt x="175" y="448"/>
                    <a:pt x="88" y="680"/>
                    <a:pt x="78" y="931"/>
                  </a:cubicBezTo>
                  <a:cubicBezTo>
                    <a:pt x="1" y="1714"/>
                    <a:pt x="397" y="2487"/>
                    <a:pt x="948" y="3047"/>
                  </a:cubicBezTo>
                  <a:cubicBezTo>
                    <a:pt x="987" y="3086"/>
                    <a:pt x="1035" y="3115"/>
                    <a:pt x="1083" y="3134"/>
                  </a:cubicBezTo>
                  <a:cubicBezTo>
                    <a:pt x="1098" y="3137"/>
                    <a:pt x="1112" y="3138"/>
                    <a:pt x="1127" y="3138"/>
                  </a:cubicBezTo>
                  <a:cubicBezTo>
                    <a:pt x="1170" y="3138"/>
                    <a:pt x="1211" y="3127"/>
                    <a:pt x="1248" y="3105"/>
                  </a:cubicBezTo>
                  <a:cubicBezTo>
                    <a:pt x="2030" y="2796"/>
                    <a:pt x="2832" y="2332"/>
                    <a:pt x="3122" y="1549"/>
                  </a:cubicBezTo>
                  <a:cubicBezTo>
                    <a:pt x="3229" y="1259"/>
                    <a:pt x="3267" y="593"/>
                    <a:pt x="2871" y="496"/>
                  </a:cubicBezTo>
                  <a:cubicBezTo>
                    <a:pt x="2835" y="488"/>
                    <a:pt x="2798" y="485"/>
                    <a:pt x="2760" y="485"/>
                  </a:cubicBezTo>
                  <a:cubicBezTo>
                    <a:pt x="2328" y="485"/>
                    <a:pt x="1827" y="966"/>
                    <a:pt x="1605" y="1259"/>
                  </a:cubicBezTo>
                  <a:cubicBezTo>
                    <a:pt x="1576" y="912"/>
                    <a:pt x="1460" y="583"/>
                    <a:pt x="1277" y="283"/>
                  </a:cubicBezTo>
                  <a:cubicBezTo>
                    <a:pt x="1147" y="101"/>
                    <a:pt x="952"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3" name="Google Shape;3653;p56"/>
            <p:cNvGrpSpPr/>
            <p:nvPr/>
          </p:nvGrpSpPr>
          <p:grpSpPr>
            <a:xfrm flipH="1">
              <a:off x="3668086" y="1320537"/>
              <a:ext cx="1608669" cy="2151649"/>
              <a:chOff x="1820625" y="237775"/>
              <a:chExt cx="3853100" cy="5153650"/>
            </a:xfrm>
          </p:grpSpPr>
          <p:sp>
            <p:nvSpPr>
              <p:cNvPr id="3654" name="Google Shape;3654;p56"/>
              <p:cNvSpPr/>
              <p:nvPr/>
            </p:nvSpPr>
            <p:spPr>
              <a:xfrm>
                <a:off x="2410750" y="3822350"/>
                <a:ext cx="813450" cy="1309425"/>
              </a:xfrm>
              <a:custGeom>
                <a:avLst/>
                <a:gdLst/>
                <a:ahLst/>
                <a:cxnLst/>
                <a:rect l="l" t="t" r="r" b="b"/>
                <a:pathLst>
                  <a:path w="32538" h="52377" extrusionOk="0">
                    <a:moveTo>
                      <a:pt x="17733" y="1"/>
                    </a:moveTo>
                    <a:cubicBezTo>
                      <a:pt x="8729" y="1"/>
                      <a:pt x="1" y="31056"/>
                      <a:pt x="1" y="31056"/>
                    </a:cubicBezTo>
                    <a:cubicBezTo>
                      <a:pt x="1" y="31056"/>
                      <a:pt x="2695" y="52376"/>
                      <a:pt x="13590" y="52376"/>
                    </a:cubicBezTo>
                    <a:cubicBezTo>
                      <a:pt x="14460" y="52376"/>
                      <a:pt x="15383" y="52240"/>
                      <a:pt x="16362" y="51946"/>
                    </a:cubicBezTo>
                    <a:cubicBezTo>
                      <a:pt x="24311" y="49450"/>
                      <a:pt x="32538" y="17283"/>
                      <a:pt x="22277" y="2956"/>
                    </a:cubicBezTo>
                    <a:cubicBezTo>
                      <a:pt x="20782" y="886"/>
                      <a:pt x="19254" y="1"/>
                      <a:pt x="17733"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2084925" y="4133225"/>
                <a:ext cx="864275" cy="990475"/>
              </a:xfrm>
              <a:custGeom>
                <a:avLst/>
                <a:gdLst/>
                <a:ahLst/>
                <a:cxnLst/>
                <a:rect l="l" t="t" r="r" b="b"/>
                <a:pathLst>
                  <a:path w="34571" h="39619" extrusionOk="0">
                    <a:moveTo>
                      <a:pt x="4511" y="0"/>
                    </a:moveTo>
                    <a:cubicBezTo>
                      <a:pt x="4269" y="0"/>
                      <a:pt x="4059" y="43"/>
                      <a:pt x="3883" y="134"/>
                    </a:cubicBezTo>
                    <a:cubicBezTo>
                      <a:pt x="0" y="1982"/>
                      <a:pt x="6009" y="17974"/>
                      <a:pt x="6009" y="17974"/>
                    </a:cubicBezTo>
                    <a:cubicBezTo>
                      <a:pt x="8821" y="25413"/>
                      <a:pt x="16976" y="39619"/>
                      <a:pt x="24006" y="39619"/>
                    </a:cubicBezTo>
                    <a:cubicBezTo>
                      <a:pt x="24139" y="39619"/>
                      <a:pt x="24271" y="39614"/>
                      <a:pt x="24403" y="39603"/>
                    </a:cubicBezTo>
                    <a:cubicBezTo>
                      <a:pt x="31428" y="38956"/>
                      <a:pt x="34571" y="35629"/>
                      <a:pt x="30966" y="26755"/>
                    </a:cubicBezTo>
                    <a:cubicBezTo>
                      <a:pt x="27441" y="18294"/>
                      <a:pt x="9460" y="0"/>
                      <a:pt x="4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2066425" y="4109975"/>
                <a:ext cx="901275" cy="1034800"/>
              </a:xfrm>
              <a:custGeom>
                <a:avLst/>
                <a:gdLst/>
                <a:ahLst/>
                <a:cxnLst/>
                <a:rect l="l" t="t" r="r" b="b"/>
                <a:pathLst>
                  <a:path w="36051" h="41392" extrusionOk="0">
                    <a:moveTo>
                      <a:pt x="4807" y="1"/>
                    </a:moveTo>
                    <a:cubicBezTo>
                      <a:pt x="4530" y="1"/>
                      <a:pt x="4253" y="47"/>
                      <a:pt x="3976" y="139"/>
                    </a:cubicBezTo>
                    <a:cubicBezTo>
                      <a:pt x="1" y="2173"/>
                      <a:pt x="6194" y="18811"/>
                      <a:pt x="6102" y="18811"/>
                    </a:cubicBezTo>
                    <a:cubicBezTo>
                      <a:pt x="9081" y="26575"/>
                      <a:pt x="17437" y="41391"/>
                      <a:pt x="24801" y="41391"/>
                    </a:cubicBezTo>
                    <a:cubicBezTo>
                      <a:pt x="24977" y="41391"/>
                      <a:pt x="25153" y="41383"/>
                      <a:pt x="25328" y="41365"/>
                    </a:cubicBezTo>
                    <a:cubicBezTo>
                      <a:pt x="32815" y="40718"/>
                      <a:pt x="36050" y="37298"/>
                      <a:pt x="32261" y="28055"/>
                    </a:cubicBezTo>
                    <a:cubicBezTo>
                      <a:pt x="31891" y="27038"/>
                      <a:pt x="31429" y="26114"/>
                      <a:pt x="30874" y="25189"/>
                    </a:cubicBezTo>
                    <a:cubicBezTo>
                      <a:pt x="30227" y="25374"/>
                      <a:pt x="29580" y="25559"/>
                      <a:pt x="28933" y="25651"/>
                    </a:cubicBezTo>
                    <a:cubicBezTo>
                      <a:pt x="28619" y="25706"/>
                      <a:pt x="28300" y="25733"/>
                      <a:pt x="27977" y="25733"/>
                    </a:cubicBezTo>
                    <a:cubicBezTo>
                      <a:pt x="20686" y="25733"/>
                      <a:pt x="11213" y="12200"/>
                      <a:pt x="7673" y="4854"/>
                    </a:cubicBezTo>
                    <a:cubicBezTo>
                      <a:pt x="7673" y="4854"/>
                      <a:pt x="6749" y="2820"/>
                      <a:pt x="5639" y="139"/>
                    </a:cubicBezTo>
                    <a:cubicBezTo>
                      <a:pt x="5362" y="47"/>
                      <a:pt x="5085" y="1"/>
                      <a:pt x="4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1820625" y="4094650"/>
                <a:ext cx="512950" cy="657775"/>
              </a:xfrm>
              <a:custGeom>
                <a:avLst/>
                <a:gdLst/>
                <a:ahLst/>
                <a:cxnLst/>
                <a:rect l="l" t="t" r="r" b="b"/>
                <a:pathLst>
                  <a:path w="20518" h="26311" extrusionOk="0">
                    <a:moveTo>
                      <a:pt x="14897" y="1"/>
                    </a:moveTo>
                    <a:cubicBezTo>
                      <a:pt x="8112" y="1"/>
                      <a:pt x="1" y="18414"/>
                      <a:pt x="10295" y="25155"/>
                    </a:cubicBezTo>
                    <a:cubicBezTo>
                      <a:pt x="11515" y="25961"/>
                      <a:pt x="12734" y="26310"/>
                      <a:pt x="13879" y="26310"/>
                    </a:cubicBezTo>
                    <a:cubicBezTo>
                      <a:pt x="17593" y="26310"/>
                      <a:pt x="20517" y="22636"/>
                      <a:pt x="20093" y="18962"/>
                    </a:cubicBezTo>
                    <a:cubicBezTo>
                      <a:pt x="19539" y="14063"/>
                      <a:pt x="18799" y="290"/>
                      <a:pt x="15194" y="13"/>
                    </a:cubicBezTo>
                    <a:cubicBezTo>
                      <a:pt x="15095" y="5"/>
                      <a:pt x="14996" y="1"/>
                      <a:pt x="14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1983250" y="4476250"/>
                <a:ext cx="76275" cy="244975"/>
              </a:xfrm>
              <a:custGeom>
                <a:avLst/>
                <a:gdLst/>
                <a:ahLst/>
                <a:cxnLst/>
                <a:rect l="l" t="t" r="r" b="b"/>
                <a:pathLst>
                  <a:path w="3051" h="9799" extrusionOk="0">
                    <a:moveTo>
                      <a:pt x="3051" y="1"/>
                    </a:moveTo>
                    <a:lnTo>
                      <a:pt x="3051" y="1"/>
                    </a:lnTo>
                    <a:cubicBezTo>
                      <a:pt x="2219" y="555"/>
                      <a:pt x="1479" y="1202"/>
                      <a:pt x="1017" y="2034"/>
                    </a:cubicBezTo>
                    <a:cubicBezTo>
                      <a:pt x="462" y="2959"/>
                      <a:pt x="93" y="3883"/>
                      <a:pt x="93" y="4992"/>
                    </a:cubicBezTo>
                    <a:cubicBezTo>
                      <a:pt x="0" y="6009"/>
                      <a:pt x="278" y="7026"/>
                      <a:pt x="832" y="7858"/>
                    </a:cubicBezTo>
                    <a:cubicBezTo>
                      <a:pt x="1387" y="8690"/>
                      <a:pt x="2126" y="9337"/>
                      <a:pt x="3051" y="9799"/>
                    </a:cubicBezTo>
                    <a:cubicBezTo>
                      <a:pt x="2311" y="9152"/>
                      <a:pt x="1756" y="8412"/>
                      <a:pt x="1294" y="7580"/>
                    </a:cubicBezTo>
                    <a:cubicBezTo>
                      <a:pt x="832" y="6748"/>
                      <a:pt x="647" y="5824"/>
                      <a:pt x="647" y="4992"/>
                    </a:cubicBezTo>
                    <a:cubicBezTo>
                      <a:pt x="832" y="3051"/>
                      <a:pt x="1664" y="1295"/>
                      <a:pt x="3051" y="1"/>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2082600" y="4487800"/>
                <a:ext cx="97100" cy="247300"/>
              </a:xfrm>
              <a:custGeom>
                <a:avLst/>
                <a:gdLst/>
                <a:ahLst/>
                <a:cxnLst/>
                <a:rect l="l" t="t" r="r" b="b"/>
                <a:pathLst>
                  <a:path w="3884" h="9892" extrusionOk="0">
                    <a:moveTo>
                      <a:pt x="3606" y="1"/>
                    </a:moveTo>
                    <a:lnTo>
                      <a:pt x="3606" y="1"/>
                    </a:lnTo>
                    <a:cubicBezTo>
                      <a:pt x="2682" y="555"/>
                      <a:pt x="1850" y="1203"/>
                      <a:pt x="1110" y="2034"/>
                    </a:cubicBezTo>
                    <a:cubicBezTo>
                      <a:pt x="463" y="2866"/>
                      <a:pt x="1" y="3976"/>
                      <a:pt x="1" y="5085"/>
                    </a:cubicBezTo>
                    <a:cubicBezTo>
                      <a:pt x="1" y="6194"/>
                      <a:pt x="463" y="7303"/>
                      <a:pt x="1203" y="8135"/>
                    </a:cubicBezTo>
                    <a:cubicBezTo>
                      <a:pt x="1942" y="8875"/>
                      <a:pt x="2866" y="9522"/>
                      <a:pt x="3883" y="9891"/>
                    </a:cubicBezTo>
                    <a:cubicBezTo>
                      <a:pt x="3051" y="9244"/>
                      <a:pt x="2312" y="8597"/>
                      <a:pt x="1665" y="7765"/>
                    </a:cubicBezTo>
                    <a:cubicBezTo>
                      <a:pt x="1018" y="7026"/>
                      <a:pt x="740" y="6009"/>
                      <a:pt x="740" y="5085"/>
                    </a:cubicBezTo>
                    <a:cubicBezTo>
                      <a:pt x="740" y="4068"/>
                      <a:pt x="1018" y="3144"/>
                      <a:pt x="1572" y="2312"/>
                    </a:cubicBezTo>
                    <a:cubicBezTo>
                      <a:pt x="2127" y="1480"/>
                      <a:pt x="2866" y="740"/>
                      <a:pt x="3606" y="1"/>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2186600" y="4432350"/>
                <a:ext cx="94775" cy="247275"/>
              </a:xfrm>
              <a:custGeom>
                <a:avLst/>
                <a:gdLst/>
                <a:ahLst/>
                <a:cxnLst/>
                <a:rect l="l" t="t" r="r" b="b"/>
                <a:pathLst>
                  <a:path w="3791" h="9891" extrusionOk="0">
                    <a:moveTo>
                      <a:pt x="3790" y="0"/>
                    </a:moveTo>
                    <a:lnTo>
                      <a:pt x="3790" y="0"/>
                    </a:lnTo>
                    <a:cubicBezTo>
                      <a:pt x="2866" y="463"/>
                      <a:pt x="1942" y="1110"/>
                      <a:pt x="1295" y="1942"/>
                    </a:cubicBezTo>
                    <a:cubicBezTo>
                      <a:pt x="555" y="2773"/>
                      <a:pt x="93" y="3790"/>
                      <a:pt x="0" y="4899"/>
                    </a:cubicBezTo>
                    <a:cubicBezTo>
                      <a:pt x="0" y="6101"/>
                      <a:pt x="370" y="7118"/>
                      <a:pt x="1202" y="8042"/>
                    </a:cubicBezTo>
                    <a:cubicBezTo>
                      <a:pt x="1849" y="8782"/>
                      <a:pt x="2774" y="9429"/>
                      <a:pt x="3790" y="9891"/>
                    </a:cubicBezTo>
                    <a:cubicBezTo>
                      <a:pt x="2958" y="9244"/>
                      <a:pt x="2219" y="8504"/>
                      <a:pt x="1664" y="7673"/>
                    </a:cubicBezTo>
                    <a:cubicBezTo>
                      <a:pt x="1110" y="6933"/>
                      <a:pt x="740" y="5916"/>
                      <a:pt x="740" y="4992"/>
                    </a:cubicBezTo>
                    <a:cubicBezTo>
                      <a:pt x="832" y="3975"/>
                      <a:pt x="1202" y="3051"/>
                      <a:pt x="1757" y="2311"/>
                    </a:cubicBezTo>
                    <a:cubicBezTo>
                      <a:pt x="2311" y="1479"/>
                      <a:pt x="3051" y="647"/>
                      <a:pt x="3790" y="0"/>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1934725" y="237775"/>
                <a:ext cx="3736700" cy="5153650"/>
              </a:xfrm>
              <a:custGeom>
                <a:avLst/>
                <a:gdLst/>
                <a:ahLst/>
                <a:cxnLst/>
                <a:rect l="l" t="t" r="r" b="b"/>
                <a:pathLst>
                  <a:path w="149468" h="206146" extrusionOk="0">
                    <a:moveTo>
                      <a:pt x="122430" y="1"/>
                    </a:moveTo>
                    <a:cubicBezTo>
                      <a:pt x="111286" y="1"/>
                      <a:pt x="91880" y="47710"/>
                      <a:pt x="91880" y="47710"/>
                    </a:cubicBezTo>
                    <a:cubicBezTo>
                      <a:pt x="86995" y="45446"/>
                      <a:pt x="81804" y="44710"/>
                      <a:pt x="77120" y="44710"/>
                    </a:cubicBezTo>
                    <a:cubicBezTo>
                      <a:pt x="68421" y="44710"/>
                      <a:pt x="61469" y="47248"/>
                      <a:pt x="61469" y="47248"/>
                    </a:cubicBezTo>
                    <a:cubicBezTo>
                      <a:pt x="53648" y="32111"/>
                      <a:pt x="34810" y="4427"/>
                      <a:pt x="22078" y="4427"/>
                    </a:cubicBezTo>
                    <a:cubicBezTo>
                      <a:pt x="20816" y="4427"/>
                      <a:pt x="19613" y="4699"/>
                      <a:pt x="18487" y="5283"/>
                    </a:cubicBezTo>
                    <a:cubicBezTo>
                      <a:pt x="0" y="14804"/>
                      <a:pt x="28008" y="71466"/>
                      <a:pt x="26344" y="72760"/>
                    </a:cubicBezTo>
                    <a:cubicBezTo>
                      <a:pt x="18395" y="78676"/>
                      <a:pt x="9706" y="103356"/>
                      <a:pt x="9059" y="108070"/>
                    </a:cubicBezTo>
                    <a:cubicBezTo>
                      <a:pt x="8816" y="109812"/>
                      <a:pt x="9815" y="110329"/>
                      <a:pt x="11171" y="110329"/>
                    </a:cubicBezTo>
                    <a:cubicBezTo>
                      <a:pt x="12908" y="110329"/>
                      <a:pt x="15230" y="109480"/>
                      <a:pt x="16269" y="109272"/>
                    </a:cubicBezTo>
                    <a:lnTo>
                      <a:pt x="16269" y="109272"/>
                    </a:lnTo>
                    <a:cubicBezTo>
                      <a:pt x="10260" y="114356"/>
                      <a:pt x="8689" y="117129"/>
                      <a:pt x="13773" y="124062"/>
                    </a:cubicBezTo>
                    <a:cubicBezTo>
                      <a:pt x="21075" y="134045"/>
                      <a:pt x="33739" y="134692"/>
                      <a:pt x="33739" y="134692"/>
                    </a:cubicBezTo>
                    <a:cubicBezTo>
                      <a:pt x="33739" y="134692"/>
                      <a:pt x="25050" y="144028"/>
                      <a:pt x="27084" y="148649"/>
                    </a:cubicBezTo>
                    <a:cubicBezTo>
                      <a:pt x="27630" y="149978"/>
                      <a:pt x="28346" y="150455"/>
                      <a:pt x="29092" y="150455"/>
                    </a:cubicBezTo>
                    <a:cubicBezTo>
                      <a:pt x="30994" y="150455"/>
                      <a:pt x="33092" y="147356"/>
                      <a:pt x="33092" y="147355"/>
                    </a:cubicBezTo>
                    <a:lnTo>
                      <a:pt x="33092" y="147355"/>
                    </a:lnTo>
                    <a:cubicBezTo>
                      <a:pt x="33092" y="147356"/>
                      <a:pt x="30411" y="160666"/>
                      <a:pt x="33092" y="169262"/>
                    </a:cubicBezTo>
                    <a:cubicBezTo>
                      <a:pt x="34478" y="174254"/>
                      <a:pt x="38638" y="178136"/>
                      <a:pt x="43722" y="179245"/>
                    </a:cubicBezTo>
                    <a:cubicBezTo>
                      <a:pt x="51762" y="197913"/>
                      <a:pt x="62129" y="200187"/>
                      <a:pt x="66703" y="200187"/>
                    </a:cubicBezTo>
                    <a:cubicBezTo>
                      <a:pt x="68177" y="200187"/>
                      <a:pt x="69049" y="199951"/>
                      <a:pt x="69049" y="199951"/>
                    </a:cubicBezTo>
                    <a:cubicBezTo>
                      <a:pt x="70755" y="204230"/>
                      <a:pt x="73575" y="206146"/>
                      <a:pt x="77198" y="206146"/>
                    </a:cubicBezTo>
                    <a:cubicBezTo>
                      <a:pt x="84767" y="206146"/>
                      <a:pt x="95843" y="197788"/>
                      <a:pt x="107594" y="185161"/>
                    </a:cubicBezTo>
                    <a:cubicBezTo>
                      <a:pt x="124879" y="166582"/>
                      <a:pt x="124233" y="157893"/>
                      <a:pt x="124233" y="157893"/>
                    </a:cubicBezTo>
                    <a:lnTo>
                      <a:pt x="124233" y="157893"/>
                    </a:lnTo>
                    <a:cubicBezTo>
                      <a:pt x="124233" y="157893"/>
                      <a:pt x="125602" y="159884"/>
                      <a:pt x="128646" y="159884"/>
                    </a:cubicBezTo>
                    <a:cubicBezTo>
                      <a:pt x="129312" y="159884"/>
                      <a:pt x="130058" y="159789"/>
                      <a:pt x="130888" y="159557"/>
                    </a:cubicBezTo>
                    <a:cubicBezTo>
                      <a:pt x="135510" y="158263"/>
                      <a:pt x="130888" y="143935"/>
                      <a:pt x="130888" y="143935"/>
                    </a:cubicBezTo>
                    <a:lnTo>
                      <a:pt x="130888" y="143935"/>
                    </a:lnTo>
                    <a:cubicBezTo>
                      <a:pt x="130888" y="143935"/>
                      <a:pt x="132090" y="144033"/>
                      <a:pt x="133755" y="144033"/>
                    </a:cubicBezTo>
                    <a:cubicBezTo>
                      <a:pt x="136372" y="144033"/>
                      <a:pt x="140131" y="143791"/>
                      <a:pt x="142165" y="142549"/>
                    </a:cubicBezTo>
                    <a:cubicBezTo>
                      <a:pt x="145493" y="140608"/>
                      <a:pt x="131535" y="127297"/>
                      <a:pt x="131535" y="127297"/>
                    </a:cubicBezTo>
                    <a:lnTo>
                      <a:pt x="138837" y="121289"/>
                    </a:lnTo>
                    <a:cubicBezTo>
                      <a:pt x="149467" y="109919"/>
                      <a:pt x="140871" y="104650"/>
                      <a:pt x="140871" y="104650"/>
                    </a:cubicBezTo>
                    <a:cubicBezTo>
                      <a:pt x="140871" y="104650"/>
                      <a:pt x="146232" y="104003"/>
                      <a:pt x="147526" y="100029"/>
                    </a:cubicBezTo>
                    <a:cubicBezTo>
                      <a:pt x="148820" y="96054"/>
                      <a:pt x="132182" y="73407"/>
                      <a:pt x="132182" y="73407"/>
                    </a:cubicBezTo>
                    <a:cubicBezTo>
                      <a:pt x="134863" y="58710"/>
                      <a:pt x="139854" y="7131"/>
                      <a:pt x="123863" y="291"/>
                    </a:cubicBezTo>
                    <a:cubicBezTo>
                      <a:pt x="123403" y="95"/>
                      <a:pt x="122925" y="1"/>
                      <a:pt x="122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2586375" y="2072950"/>
                <a:ext cx="3087350" cy="3318475"/>
              </a:xfrm>
              <a:custGeom>
                <a:avLst/>
                <a:gdLst/>
                <a:ahLst/>
                <a:cxnLst/>
                <a:rect l="l" t="t" r="r" b="b"/>
                <a:pathLst>
                  <a:path w="123494" h="132739" extrusionOk="0">
                    <a:moveTo>
                      <a:pt x="106116" y="0"/>
                    </a:moveTo>
                    <a:cubicBezTo>
                      <a:pt x="106117" y="2"/>
                      <a:pt x="116099" y="16362"/>
                      <a:pt x="115729" y="21168"/>
                    </a:cubicBezTo>
                    <a:cubicBezTo>
                      <a:pt x="115634" y="22812"/>
                      <a:pt x="114025" y="23353"/>
                      <a:pt x="111948" y="23353"/>
                    </a:cubicBezTo>
                    <a:cubicBezTo>
                      <a:pt x="107955" y="23353"/>
                      <a:pt x="102234" y="21353"/>
                      <a:pt x="102234" y="21353"/>
                    </a:cubicBezTo>
                    <a:lnTo>
                      <a:pt x="102234" y="21353"/>
                    </a:lnTo>
                    <a:cubicBezTo>
                      <a:pt x="102234" y="21353"/>
                      <a:pt x="109721" y="28840"/>
                      <a:pt x="108612" y="31613"/>
                    </a:cubicBezTo>
                    <a:cubicBezTo>
                      <a:pt x="108056" y="32939"/>
                      <a:pt x="105976" y="33295"/>
                      <a:pt x="103902" y="33295"/>
                    </a:cubicBezTo>
                    <a:cubicBezTo>
                      <a:pt x="101493" y="33295"/>
                      <a:pt x="99091" y="32815"/>
                      <a:pt x="99091" y="32815"/>
                    </a:cubicBezTo>
                    <a:lnTo>
                      <a:pt x="99091" y="32815"/>
                    </a:lnTo>
                    <a:cubicBezTo>
                      <a:pt x="100570" y="34941"/>
                      <a:pt x="100847" y="37714"/>
                      <a:pt x="99923" y="40117"/>
                    </a:cubicBezTo>
                    <a:cubicBezTo>
                      <a:pt x="98259" y="44092"/>
                      <a:pt x="89478" y="44092"/>
                      <a:pt x="89478" y="44092"/>
                    </a:cubicBezTo>
                    <a:cubicBezTo>
                      <a:pt x="89478" y="44092"/>
                      <a:pt x="91789" y="47974"/>
                      <a:pt x="89293" y="49823"/>
                    </a:cubicBezTo>
                    <a:cubicBezTo>
                      <a:pt x="88783" y="50182"/>
                      <a:pt x="88142" y="50324"/>
                      <a:pt x="87445" y="50324"/>
                    </a:cubicBezTo>
                    <a:cubicBezTo>
                      <a:pt x="84729" y="50324"/>
                      <a:pt x="81159" y="48159"/>
                      <a:pt x="81159" y="48159"/>
                    </a:cubicBezTo>
                    <a:lnTo>
                      <a:pt x="81159" y="48159"/>
                    </a:lnTo>
                    <a:lnTo>
                      <a:pt x="82360" y="54260"/>
                    </a:lnTo>
                    <a:cubicBezTo>
                      <a:pt x="82360" y="54260"/>
                      <a:pt x="73302" y="64150"/>
                      <a:pt x="66831" y="65075"/>
                    </a:cubicBezTo>
                    <a:cubicBezTo>
                      <a:pt x="65735" y="65224"/>
                      <a:pt x="64640" y="65300"/>
                      <a:pt x="63549" y="65300"/>
                    </a:cubicBezTo>
                    <a:cubicBezTo>
                      <a:pt x="60593" y="65300"/>
                      <a:pt x="57676" y="64744"/>
                      <a:pt x="54907" y="63596"/>
                    </a:cubicBezTo>
                    <a:lnTo>
                      <a:pt x="54722" y="65629"/>
                    </a:lnTo>
                    <a:cubicBezTo>
                      <a:pt x="58534" y="68264"/>
                      <a:pt x="62849" y="68911"/>
                      <a:pt x="66166" y="68911"/>
                    </a:cubicBezTo>
                    <a:cubicBezTo>
                      <a:pt x="69365" y="68911"/>
                      <a:pt x="71638" y="68310"/>
                      <a:pt x="71638" y="68310"/>
                    </a:cubicBezTo>
                    <a:lnTo>
                      <a:pt x="71638" y="68310"/>
                    </a:lnTo>
                    <a:cubicBezTo>
                      <a:pt x="71638" y="68310"/>
                      <a:pt x="71176" y="75058"/>
                      <a:pt x="65722" y="85040"/>
                    </a:cubicBezTo>
                    <a:cubicBezTo>
                      <a:pt x="60614" y="94319"/>
                      <a:pt x="49391" y="103363"/>
                      <a:pt x="42162" y="103363"/>
                    </a:cubicBezTo>
                    <a:cubicBezTo>
                      <a:pt x="41541" y="103363"/>
                      <a:pt x="40950" y="103297"/>
                      <a:pt x="40395" y="103158"/>
                    </a:cubicBezTo>
                    <a:cubicBezTo>
                      <a:pt x="33462" y="101494"/>
                      <a:pt x="34941" y="91419"/>
                      <a:pt x="34941" y="91418"/>
                    </a:cubicBezTo>
                    <a:lnTo>
                      <a:pt x="34941" y="91418"/>
                    </a:lnTo>
                    <a:cubicBezTo>
                      <a:pt x="33522" y="92790"/>
                      <a:pt x="32371" y="93297"/>
                      <a:pt x="31447" y="93297"/>
                    </a:cubicBezTo>
                    <a:cubicBezTo>
                      <a:pt x="28818" y="93297"/>
                      <a:pt x="28009" y="89201"/>
                      <a:pt x="28009" y="89200"/>
                    </a:cubicBezTo>
                    <a:lnTo>
                      <a:pt x="28009" y="89200"/>
                    </a:lnTo>
                    <a:cubicBezTo>
                      <a:pt x="27518" y="96184"/>
                      <a:pt x="30074" y="97362"/>
                      <a:pt x="31853" y="97362"/>
                    </a:cubicBezTo>
                    <a:cubicBezTo>
                      <a:pt x="32758" y="97362"/>
                      <a:pt x="33462" y="97057"/>
                      <a:pt x="33462" y="97057"/>
                    </a:cubicBezTo>
                    <a:lnTo>
                      <a:pt x="33462" y="97057"/>
                    </a:lnTo>
                    <a:cubicBezTo>
                      <a:pt x="33462" y="97057"/>
                      <a:pt x="38853" y="113903"/>
                      <a:pt x="33260" y="113903"/>
                    </a:cubicBezTo>
                    <a:cubicBezTo>
                      <a:pt x="32639" y="113903"/>
                      <a:pt x="31882" y="113695"/>
                      <a:pt x="30966" y="113233"/>
                    </a:cubicBezTo>
                    <a:cubicBezTo>
                      <a:pt x="21815" y="108611"/>
                      <a:pt x="17286" y="88276"/>
                      <a:pt x="17286" y="88276"/>
                    </a:cubicBezTo>
                    <a:cubicBezTo>
                      <a:pt x="17286" y="88276"/>
                      <a:pt x="14935" y="93845"/>
                      <a:pt x="12358" y="93845"/>
                    </a:cubicBezTo>
                    <a:cubicBezTo>
                      <a:pt x="11786" y="93845"/>
                      <a:pt x="11202" y="93570"/>
                      <a:pt x="10631" y="92897"/>
                    </a:cubicBezTo>
                    <a:cubicBezTo>
                      <a:pt x="7488" y="89200"/>
                      <a:pt x="9984" y="66739"/>
                      <a:pt x="9984" y="66738"/>
                    </a:cubicBezTo>
                    <a:lnTo>
                      <a:pt x="9984" y="66738"/>
                    </a:lnTo>
                    <a:cubicBezTo>
                      <a:pt x="9983" y="66739"/>
                      <a:pt x="7479" y="69744"/>
                      <a:pt x="5493" y="69744"/>
                    </a:cubicBezTo>
                    <a:cubicBezTo>
                      <a:pt x="4782" y="69744"/>
                      <a:pt x="4137" y="69358"/>
                      <a:pt x="3698" y="68310"/>
                    </a:cubicBezTo>
                    <a:cubicBezTo>
                      <a:pt x="3421" y="67570"/>
                      <a:pt x="3513" y="66831"/>
                      <a:pt x="3791" y="66184"/>
                    </a:cubicBezTo>
                    <a:lnTo>
                      <a:pt x="3791" y="66184"/>
                    </a:lnTo>
                    <a:cubicBezTo>
                      <a:pt x="1757" y="69142"/>
                      <a:pt x="1" y="72839"/>
                      <a:pt x="1018" y="75242"/>
                    </a:cubicBezTo>
                    <a:cubicBezTo>
                      <a:pt x="1564" y="76571"/>
                      <a:pt x="2280" y="77048"/>
                      <a:pt x="3026" y="77048"/>
                    </a:cubicBezTo>
                    <a:cubicBezTo>
                      <a:pt x="4928" y="77048"/>
                      <a:pt x="7026" y="73949"/>
                      <a:pt x="7026" y="73948"/>
                    </a:cubicBezTo>
                    <a:lnTo>
                      <a:pt x="7026" y="73948"/>
                    </a:lnTo>
                    <a:cubicBezTo>
                      <a:pt x="7026" y="73949"/>
                      <a:pt x="4345" y="87259"/>
                      <a:pt x="7026" y="95855"/>
                    </a:cubicBezTo>
                    <a:cubicBezTo>
                      <a:pt x="8412" y="100847"/>
                      <a:pt x="12572" y="104729"/>
                      <a:pt x="17656" y="105838"/>
                    </a:cubicBezTo>
                    <a:cubicBezTo>
                      <a:pt x="25696" y="124506"/>
                      <a:pt x="36063" y="126780"/>
                      <a:pt x="40637" y="126780"/>
                    </a:cubicBezTo>
                    <a:cubicBezTo>
                      <a:pt x="42111" y="126780"/>
                      <a:pt x="42983" y="126544"/>
                      <a:pt x="42983" y="126544"/>
                    </a:cubicBezTo>
                    <a:cubicBezTo>
                      <a:pt x="44689" y="130823"/>
                      <a:pt x="47518" y="132739"/>
                      <a:pt x="51152" y="132739"/>
                    </a:cubicBezTo>
                    <a:cubicBezTo>
                      <a:pt x="58742" y="132739"/>
                      <a:pt x="69839" y="124381"/>
                      <a:pt x="81528" y="111754"/>
                    </a:cubicBezTo>
                    <a:cubicBezTo>
                      <a:pt x="98905" y="93175"/>
                      <a:pt x="98167" y="84487"/>
                      <a:pt x="98167" y="84486"/>
                    </a:cubicBezTo>
                    <a:lnTo>
                      <a:pt x="98167" y="84486"/>
                    </a:lnTo>
                    <a:cubicBezTo>
                      <a:pt x="98167" y="84486"/>
                      <a:pt x="99536" y="86477"/>
                      <a:pt x="102580" y="86477"/>
                    </a:cubicBezTo>
                    <a:cubicBezTo>
                      <a:pt x="103246" y="86477"/>
                      <a:pt x="103992" y="86382"/>
                      <a:pt x="104822" y="86150"/>
                    </a:cubicBezTo>
                    <a:cubicBezTo>
                      <a:pt x="109444" y="84856"/>
                      <a:pt x="104822" y="70528"/>
                      <a:pt x="104822" y="70528"/>
                    </a:cubicBezTo>
                    <a:lnTo>
                      <a:pt x="104822" y="70528"/>
                    </a:lnTo>
                    <a:cubicBezTo>
                      <a:pt x="104822" y="70528"/>
                      <a:pt x="106038" y="70626"/>
                      <a:pt x="107720" y="70626"/>
                    </a:cubicBezTo>
                    <a:cubicBezTo>
                      <a:pt x="110364" y="70626"/>
                      <a:pt x="114158" y="70384"/>
                      <a:pt x="116191" y="69142"/>
                    </a:cubicBezTo>
                    <a:cubicBezTo>
                      <a:pt x="119519" y="67201"/>
                      <a:pt x="105561" y="53890"/>
                      <a:pt x="105561" y="53890"/>
                    </a:cubicBezTo>
                    <a:lnTo>
                      <a:pt x="112864" y="47882"/>
                    </a:lnTo>
                    <a:cubicBezTo>
                      <a:pt x="123494" y="36512"/>
                      <a:pt x="114805" y="31243"/>
                      <a:pt x="114805" y="31243"/>
                    </a:cubicBezTo>
                    <a:cubicBezTo>
                      <a:pt x="114805" y="31243"/>
                      <a:pt x="120259" y="30596"/>
                      <a:pt x="121553" y="26622"/>
                    </a:cubicBezTo>
                    <a:cubicBezTo>
                      <a:pt x="122754" y="22647"/>
                      <a:pt x="106118" y="3"/>
                      <a:pt x="106116" y="0"/>
                    </a:cubicBezTo>
                    <a:close/>
                  </a:path>
                </a:pathLst>
              </a:custGeom>
              <a:solidFill>
                <a:srgbClr val="FFB469">
                  <a:alpha val="55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2149625" y="2775450"/>
                <a:ext cx="1042225" cy="845950"/>
              </a:xfrm>
              <a:custGeom>
                <a:avLst/>
                <a:gdLst/>
                <a:ahLst/>
                <a:cxnLst/>
                <a:rect l="l" t="t" r="r" b="b"/>
                <a:pathLst>
                  <a:path w="41689" h="33838" extrusionOk="0">
                    <a:moveTo>
                      <a:pt x="2219" y="1"/>
                    </a:moveTo>
                    <a:cubicBezTo>
                      <a:pt x="1479" y="2127"/>
                      <a:pt x="832" y="4253"/>
                      <a:pt x="463" y="6471"/>
                    </a:cubicBezTo>
                    <a:cubicBezTo>
                      <a:pt x="176" y="8233"/>
                      <a:pt x="1197" y="8760"/>
                      <a:pt x="2576" y="8760"/>
                    </a:cubicBezTo>
                    <a:cubicBezTo>
                      <a:pt x="4308" y="8760"/>
                      <a:pt x="6603" y="7930"/>
                      <a:pt x="7580" y="7673"/>
                    </a:cubicBezTo>
                    <a:lnTo>
                      <a:pt x="7580" y="7673"/>
                    </a:lnTo>
                    <a:cubicBezTo>
                      <a:pt x="1572" y="12757"/>
                      <a:pt x="1" y="15530"/>
                      <a:pt x="5084" y="22462"/>
                    </a:cubicBezTo>
                    <a:cubicBezTo>
                      <a:pt x="11647" y="31336"/>
                      <a:pt x="27454" y="33554"/>
                      <a:pt x="29765" y="33739"/>
                    </a:cubicBezTo>
                    <a:cubicBezTo>
                      <a:pt x="30302" y="33807"/>
                      <a:pt x="30841" y="33837"/>
                      <a:pt x="31376" y="33837"/>
                    </a:cubicBezTo>
                    <a:cubicBezTo>
                      <a:pt x="36723" y="33837"/>
                      <a:pt x="41689" y="30781"/>
                      <a:pt x="41689" y="30781"/>
                    </a:cubicBezTo>
                    <a:cubicBezTo>
                      <a:pt x="41689" y="30781"/>
                      <a:pt x="21723" y="28840"/>
                      <a:pt x="13219" y="20151"/>
                    </a:cubicBezTo>
                    <a:cubicBezTo>
                      <a:pt x="6656" y="13404"/>
                      <a:pt x="16916" y="11185"/>
                      <a:pt x="16916" y="11185"/>
                    </a:cubicBezTo>
                    <a:lnTo>
                      <a:pt x="16916" y="11185"/>
                    </a:lnTo>
                    <a:cubicBezTo>
                      <a:pt x="16916" y="11185"/>
                      <a:pt x="12370" y="11529"/>
                      <a:pt x="9050" y="11529"/>
                    </a:cubicBezTo>
                    <a:cubicBezTo>
                      <a:pt x="7205" y="11529"/>
                      <a:pt x="5738" y="11423"/>
                      <a:pt x="5639" y="11093"/>
                    </a:cubicBezTo>
                    <a:cubicBezTo>
                      <a:pt x="5362" y="10168"/>
                      <a:pt x="9891" y="7580"/>
                      <a:pt x="12757" y="6656"/>
                    </a:cubicBezTo>
                    <a:cubicBezTo>
                      <a:pt x="15530" y="5732"/>
                      <a:pt x="18395" y="1849"/>
                      <a:pt x="18395" y="1849"/>
                    </a:cubicBezTo>
                    <a:lnTo>
                      <a:pt x="18395" y="1849"/>
                    </a:lnTo>
                    <a:cubicBezTo>
                      <a:pt x="15644" y="2318"/>
                      <a:pt x="12819" y="2563"/>
                      <a:pt x="9990" y="2563"/>
                    </a:cubicBezTo>
                    <a:cubicBezTo>
                      <a:pt x="8351" y="2563"/>
                      <a:pt x="6712" y="2481"/>
                      <a:pt x="5084" y="2311"/>
                    </a:cubicBezTo>
                    <a:cubicBezTo>
                      <a:pt x="3790" y="2219"/>
                      <a:pt x="2681" y="1295"/>
                      <a:pt x="2219"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2692675" y="3741400"/>
                <a:ext cx="305075" cy="961775"/>
              </a:xfrm>
              <a:custGeom>
                <a:avLst/>
                <a:gdLst/>
                <a:ahLst/>
                <a:cxnLst/>
                <a:rect l="l" t="t" r="r" b="b"/>
                <a:pathLst>
                  <a:path w="12203" h="38471" extrusionOk="0">
                    <a:moveTo>
                      <a:pt x="5639" y="0"/>
                    </a:moveTo>
                    <a:cubicBezTo>
                      <a:pt x="4807" y="832"/>
                      <a:pt x="4160" y="1849"/>
                      <a:pt x="3698" y="2958"/>
                    </a:cubicBezTo>
                    <a:cubicBezTo>
                      <a:pt x="2681" y="5269"/>
                      <a:pt x="1849" y="7765"/>
                      <a:pt x="1295" y="10261"/>
                    </a:cubicBezTo>
                    <a:cubicBezTo>
                      <a:pt x="648" y="12756"/>
                      <a:pt x="278" y="15345"/>
                      <a:pt x="93" y="17933"/>
                    </a:cubicBezTo>
                    <a:cubicBezTo>
                      <a:pt x="1" y="20059"/>
                      <a:pt x="1" y="21445"/>
                      <a:pt x="1" y="21445"/>
                    </a:cubicBezTo>
                    <a:cubicBezTo>
                      <a:pt x="1" y="21445"/>
                      <a:pt x="93" y="22832"/>
                      <a:pt x="370" y="24958"/>
                    </a:cubicBezTo>
                    <a:cubicBezTo>
                      <a:pt x="740" y="27638"/>
                      <a:pt x="1572" y="30134"/>
                      <a:pt x="2866" y="32445"/>
                    </a:cubicBezTo>
                    <a:cubicBezTo>
                      <a:pt x="4160" y="34848"/>
                      <a:pt x="6194" y="36697"/>
                      <a:pt x="8690" y="37714"/>
                    </a:cubicBezTo>
                    <a:cubicBezTo>
                      <a:pt x="9577" y="38198"/>
                      <a:pt x="10606" y="38471"/>
                      <a:pt x="11652" y="38471"/>
                    </a:cubicBezTo>
                    <a:cubicBezTo>
                      <a:pt x="11804" y="38471"/>
                      <a:pt x="11957" y="38465"/>
                      <a:pt x="12110" y="38453"/>
                    </a:cubicBezTo>
                    <a:cubicBezTo>
                      <a:pt x="12202" y="38268"/>
                      <a:pt x="10816" y="38084"/>
                      <a:pt x="8967" y="37067"/>
                    </a:cubicBezTo>
                    <a:cubicBezTo>
                      <a:pt x="6841" y="35958"/>
                      <a:pt x="5085" y="34109"/>
                      <a:pt x="4068" y="31798"/>
                    </a:cubicBezTo>
                    <a:cubicBezTo>
                      <a:pt x="3051" y="29580"/>
                      <a:pt x="2404" y="27176"/>
                      <a:pt x="2127" y="24773"/>
                    </a:cubicBezTo>
                    <a:cubicBezTo>
                      <a:pt x="1942" y="22739"/>
                      <a:pt x="1942" y="21353"/>
                      <a:pt x="1942" y="21353"/>
                    </a:cubicBezTo>
                    <a:cubicBezTo>
                      <a:pt x="1942" y="21353"/>
                      <a:pt x="1849" y="20059"/>
                      <a:pt x="1849" y="17933"/>
                    </a:cubicBezTo>
                    <a:cubicBezTo>
                      <a:pt x="1942" y="15437"/>
                      <a:pt x="2219" y="13034"/>
                      <a:pt x="2589" y="10538"/>
                    </a:cubicBezTo>
                    <a:cubicBezTo>
                      <a:pt x="3051" y="8042"/>
                      <a:pt x="3606" y="5639"/>
                      <a:pt x="4438" y="3236"/>
                    </a:cubicBezTo>
                    <a:cubicBezTo>
                      <a:pt x="5085" y="1294"/>
                      <a:pt x="5732" y="93"/>
                      <a:pt x="5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2972300" y="4483175"/>
                <a:ext cx="947475" cy="769550"/>
              </a:xfrm>
              <a:custGeom>
                <a:avLst/>
                <a:gdLst/>
                <a:ahLst/>
                <a:cxnLst/>
                <a:rect l="l" t="t" r="r" b="b"/>
                <a:pathLst>
                  <a:path w="37899" h="30782" extrusionOk="0">
                    <a:moveTo>
                      <a:pt x="370" y="1"/>
                    </a:moveTo>
                    <a:cubicBezTo>
                      <a:pt x="0" y="1480"/>
                      <a:pt x="0" y="2959"/>
                      <a:pt x="278" y="4438"/>
                    </a:cubicBezTo>
                    <a:cubicBezTo>
                      <a:pt x="832" y="7581"/>
                      <a:pt x="1849" y="10723"/>
                      <a:pt x="3420" y="13589"/>
                    </a:cubicBezTo>
                    <a:cubicBezTo>
                      <a:pt x="4992" y="16454"/>
                      <a:pt x="6841" y="19135"/>
                      <a:pt x="8967" y="21631"/>
                    </a:cubicBezTo>
                    <a:cubicBezTo>
                      <a:pt x="10630" y="23572"/>
                      <a:pt x="11924" y="24866"/>
                      <a:pt x="11924" y="24866"/>
                    </a:cubicBezTo>
                    <a:lnTo>
                      <a:pt x="12849" y="25698"/>
                    </a:lnTo>
                    <a:cubicBezTo>
                      <a:pt x="13219" y="25883"/>
                      <a:pt x="13588" y="26253"/>
                      <a:pt x="14050" y="26530"/>
                    </a:cubicBezTo>
                    <a:cubicBezTo>
                      <a:pt x="14420" y="26900"/>
                      <a:pt x="14882" y="27269"/>
                      <a:pt x="15529" y="27639"/>
                    </a:cubicBezTo>
                    <a:cubicBezTo>
                      <a:pt x="16084" y="28101"/>
                      <a:pt x="16731" y="28471"/>
                      <a:pt x="17378" y="28841"/>
                    </a:cubicBezTo>
                    <a:lnTo>
                      <a:pt x="18395" y="29395"/>
                    </a:lnTo>
                    <a:lnTo>
                      <a:pt x="19597" y="29857"/>
                    </a:lnTo>
                    <a:cubicBezTo>
                      <a:pt x="21260" y="30505"/>
                      <a:pt x="23017" y="30782"/>
                      <a:pt x="24865" y="30782"/>
                    </a:cubicBezTo>
                    <a:cubicBezTo>
                      <a:pt x="25790" y="30782"/>
                      <a:pt x="26622" y="30782"/>
                      <a:pt x="27546" y="30597"/>
                    </a:cubicBezTo>
                    <a:cubicBezTo>
                      <a:pt x="28378" y="30412"/>
                      <a:pt x="29302" y="30227"/>
                      <a:pt x="30042" y="29950"/>
                    </a:cubicBezTo>
                    <a:cubicBezTo>
                      <a:pt x="30781" y="29673"/>
                      <a:pt x="31613" y="29395"/>
                      <a:pt x="32353" y="29118"/>
                    </a:cubicBezTo>
                    <a:cubicBezTo>
                      <a:pt x="33000" y="28841"/>
                      <a:pt x="33647" y="28471"/>
                      <a:pt x="34201" y="28194"/>
                    </a:cubicBezTo>
                    <a:lnTo>
                      <a:pt x="35773" y="27269"/>
                    </a:lnTo>
                    <a:lnTo>
                      <a:pt x="36974" y="26530"/>
                    </a:lnTo>
                    <a:cubicBezTo>
                      <a:pt x="37621" y="26068"/>
                      <a:pt x="37899" y="25790"/>
                      <a:pt x="37899" y="25790"/>
                    </a:cubicBezTo>
                    <a:cubicBezTo>
                      <a:pt x="37899" y="25774"/>
                      <a:pt x="37887" y="25766"/>
                      <a:pt x="37863" y="25766"/>
                    </a:cubicBezTo>
                    <a:cubicBezTo>
                      <a:pt x="37753" y="25766"/>
                      <a:pt x="37382" y="25932"/>
                      <a:pt x="36697" y="26160"/>
                    </a:cubicBezTo>
                    <a:lnTo>
                      <a:pt x="35495" y="26807"/>
                    </a:lnTo>
                    <a:lnTo>
                      <a:pt x="33832" y="27454"/>
                    </a:lnTo>
                    <a:cubicBezTo>
                      <a:pt x="33277" y="27731"/>
                      <a:pt x="32630" y="28009"/>
                      <a:pt x="31890" y="28286"/>
                    </a:cubicBezTo>
                    <a:cubicBezTo>
                      <a:pt x="31243" y="28563"/>
                      <a:pt x="30504" y="28748"/>
                      <a:pt x="29764" y="28933"/>
                    </a:cubicBezTo>
                    <a:cubicBezTo>
                      <a:pt x="28932" y="29210"/>
                      <a:pt x="28101" y="29210"/>
                      <a:pt x="27361" y="29395"/>
                    </a:cubicBezTo>
                    <a:cubicBezTo>
                      <a:pt x="26529" y="29488"/>
                      <a:pt x="25697" y="29488"/>
                      <a:pt x="24865" y="29488"/>
                    </a:cubicBezTo>
                    <a:cubicBezTo>
                      <a:pt x="21815" y="29210"/>
                      <a:pt x="18857" y="28101"/>
                      <a:pt x="16454" y="26253"/>
                    </a:cubicBezTo>
                    <a:cubicBezTo>
                      <a:pt x="15992" y="25883"/>
                      <a:pt x="15529" y="25513"/>
                      <a:pt x="15067" y="25143"/>
                    </a:cubicBezTo>
                    <a:cubicBezTo>
                      <a:pt x="14698" y="24866"/>
                      <a:pt x="14328" y="24496"/>
                      <a:pt x="14050" y="24311"/>
                    </a:cubicBezTo>
                    <a:cubicBezTo>
                      <a:pt x="13496" y="23757"/>
                      <a:pt x="13219" y="23479"/>
                      <a:pt x="13219" y="23479"/>
                    </a:cubicBezTo>
                    <a:cubicBezTo>
                      <a:pt x="13219" y="23479"/>
                      <a:pt x="11924" y="22370"/>
                      <a:pt x="10261" y="20429"/>
                    </a:cubicBezTo>
                    <a:cubicBezTo>
                      <a:pt x="8042" y="18118"/>
                      <a:pt x="6193" y="15622"/>
                      <a:pt x="4622" y="12942"/>
                    </a:cubicBezTo>
                    <a:cubicBezTo>
                      <a:pt x="2958" y="10261"/>
                      <a:pt x="1757" y="7303"/>
                      <a:pt x="1017" y="4253"/>
                    </a:cubicBezTo>
                    <a:cubicBezTo>
                      <a:pt x="370" y="1757"/>
                      <a:pt x="555" y="1"/>
                      <a:pt x="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3270475" y="4069500"/>
                <a:ext cx="476000" cy="587025"/>
              </a:xfrm>
              <a:custGeom>
                <a:avLst/>
                <a:gdLst/>
                <a:ahLst/>
                <a:cxnLst/>
                <a:rect l="l" t="t" r="r" b="b"/>
                <a:pathLst>
                  <a:path w="19040" h="23481" extrusionOk="0">
                    <a:moveTo>
                      <a:pt x="2577" y="1"/>
                    </a:moveTo>
                    <a:cubicBezTo>
                      <a:pt x="2263" y="1"/>
                      <a:pt x="0" y="4583"/>
                      <a:pt x="275" y="9800"/>
                    </a:cubicBezTo>
                    <a:cubicBezTo>
                      <a:pt x="275" y="10447"/>
                      <a:pt x="367" y="11094"/>
                      <a:pt x="552" y="11741"/>
                    </a:cubicBezTo>
                    <a:cubicBezTo>
                      <a:pt x="829" y="12481"/>
                      <a:pt x="1199" y="13128"/>
                      <a:pt x="1754" y="13590"/>
                    </a:cubicBezTo>
                    <a:cubicBezTo>
                      <a:pt x="2308" y="14145"/>
                      <a:pt x="3048" y="14330"/>
                      <a:pt x="3880" y="14330"/>
                    </a:cubicBezTo>
                    <a:cubicBezTo>
                      <a:pt x="4434" y="14330"/>
                      <a:pt x="4989" y="14145"/>
                      <a:pt x="5544" y="13867"/>
                    </a:cubicBezTo>
                    <a:cubicBezTo>
                      <a:pt x="6006" y="13683"/>
                      <a:pt x="6468" y="13498"/>
                      <a:pt x="6838" y="13313"/>
                    </a:cubicBezTo>
                    <a:lnTo>
                      <a:pt x="6930" y="13220"/>
                    </a:lnTo>
                    <a:lnTo>
                      <a:pt x="7023" y="13220"/>
                    </a:lnTo>
                    <a:lnTo>
                      <a:pt x="7023" y="13313"/>
                    </a:lnTo>
                    <a:cubicBezTo>
                      <a:pt x="7023" y="13775"/>
                      <a:pt x="7115" y="14237"/>
                      <a:pt x="7207" y="14699"/>
                    </a:cubicBezTo>
                    <a:cubicBezTo>
                      <a:pt x="7300" y="15809"/>
                      <a:pt x="7577" y="16825"/>
                      <a:pt x="7947" y="17935"/>
                    </a:cubicBezTo>
                    <a:cubicBezTo>
                      <a:pt x="8317" y="19136"/>
                      <a:pt x="8964" y="20245"/>
                      <a:pt x="9796" y="21262"/>
                    </a:cubicBezTo>
                    <a:cubicBezTo>
                      <a:pt x="10627" y="22279"/>
                      <a:pt x="11829" y="22926"/>
                      <a:pt x="13123" y="23296"/>
                    </a:cubicBezTo>
                    <a:cubicBezTo>
                      <a:pt x="13678" y="23388"/>
                      <a:pt x="14232" y="23481"/>
                      <a:pt x="14879" y="23481"/>
                    </a:cubicBezTo>
                    <a:cubicBezTo>
                      <a:pt x="15342" y="23388"/>
                      <a:pt x="15896" y="23296"/>
                      <a:pt x="16358" y="23203"/>
                    </a:cubicBezTo>
                    <a:lnTo>
                      <a:pt x="17560" y="22741"/>
                    </a:lnTo>
                    <a:cubicBezTo>
                      <a:pt x="17837" y="22649"/>
                      <a:pt x="18115" y="22464"/>
                      <a:pt x="18392" y="22279"/>
                    </a:cubicBezTo>
                    <a:cubicBezTo>
                      <a:pt x="18854" y="22094"/>
                      <a:pt x="19039" y="21909"/>
                      <a:pt x="19039" y="21817"/>
                    </a:cubicBezTo>
                    <a:cubicBezTo>
                      <a:pt x="19039" y="21790"/>
                      <a:pt x="19007" y="21778"/>
                      <a:pt x="18953" y="21778"/>
                    </a:cubicBezTo>
                    <a:cubicBezTo>
                      <a:pt x="18822" y="21778"/>
                      <a:pt x="18561" y="21844"/>
                      <a:pt x="18300" y="21909"/>
                    </a:cubicBezTo>
                    <a:cubicBezTo>
                      <a:pt x="17930" y="22002"/>
                      <a:pt x="17653" y="22094"/>
                      <a:pt x="17375" y="22187"/>
                    </a:cubicBezTo>
                    <a:lnTo>
                      <a:pt x="16266" y="22371"/>
                    </a:lnTo>
                    <a:cubicBezTo>
                      <a:pt x="16035" y="22418"/>
                      <a:pt x="15804" y="22441"/>
                      <a:pt x="15573" y="22441"/>
                    </a:cubicBezTo>
                    <a:cubicBezTo>
                      <a:pt x="15342" y="22441"/>
                      <a:pt x="15111" y="22418"/>
                      <a:pt x="14879" y="22371"/>
                    </a:cubicBezTo>
                    <a:cubicBezTo>
                      <a:pt x="14325" y="22371"/>
                      <a:pt x="13863" y="22279"/>
                      <a:pt x="13401" y="22094"/>
                    </a:cubicBezTo>
                    <a:cubicBezTo>
                      <a:pt x="12384" y="21817"/>
                      <a:pt x="11552" y="21170"/>
                      <a:pt x="10905" y="20245"/>
                    </a:cubicBezTo>
                    <a:cubicBezTo>
                      <a:pt x="10258" y="19413"/>
                      <a:pt x="9703" y="18397"/>
                      <a:pt x="9426" y="17287"/>
                    </a:cubicBezTo>
                    <a:cubicBezTo>
                      <a:pt x="9149" y="16363"/>
                      <a:pt x="8964" y="15346"/>
                      <a:pt x="8964" y="14422"/>
                    </a:cubicBezTo>
                    <a:cubicBezTo>
                      <a:pt x="8871" y="13960"/>
                      <a:pt x="8871" y="13590"/>
                      <a:pt x="8964" y="13220"/>
                    </a:cubicBezTo>
                    <a:lnTo>
                      <a:pt x="8964" y="12296"/>
                    </a:lnTo>
                    <a:lnTo>
                      <a:pt x="8964" y="11279"/>
                    </a:lnTo>
                    <a:cubicBezTo>
                      <a:pt x="9056" y="10078"/>
                      <a:pt x="9149" y="9338"/>
                      <a:pt x="9149" y="9153"/>
                    </a:cubicBezTo>
                    <a:lnTo>
                      <a:pt x="9149" y="9153"/>
                    </a:lnTo>
                    <a:lnTo>
                      <a:pt x="8686" y="9523"/>
                    </a:lnTo>
                    <a:lnTo>
                      <a:pt x="7300" y="10725"/>
                    </a:lnTo>
                    <a:lnTo>
                      <a:pt x="6560" y="11187"/>
                    </a:lnTo>
                    <a:lnTo>
                      <a:pt x="6191" y="11556"/>
                    </a:lnTo>
                    <a:lnTo>
                      <a:pt x="6006" y="11649"/>
                    </a:lnTo>
                    <a:lnTo>
                      <a:pt x="5821" y="11741"/>
                    </a:lnTo>
                    <a:cubicBezTo>
                      <a:pt x="5544" y="11926"/>
                      <a:pt x="5174" y="12111"/>
                      <a:pt x="4897" y="12296"/>
                    </a:cubicBezTo>
                    <a:cubicBezTo>
                      <a:pt x="4555" y="12540"/>
                      <a:pt x="4162" y="12655"/>
                      <a:pt x="3758" y="12655"/>
                    </a:cubicBezTo>
                    <a:cubicBezTo>
                      <a:pt x="3397" y="12655"/>
                      <a:pt x="3027" y="12563"/>
                      <a:pt x="2678" y="12388"/>
                    </a:cubicBezTo>
                    <a:cubicBezTo>
                      <a:pt x="2031" y="11649"/>
                      <a:pt x="1569" y="10725"/>
                      <a:pt x="1569" y="9708"/>
                    </a:cubicBezTo>
                    <a:cubicBezTo>
                      <a:pt x="1292" y="7489"/>
                      <a:pt x="1476" y="5271"/>
                      <a:pt x="1939" y="3052"/>
                    </a:cubicBezTo>
                    <a:cubicBezTo>
                      <a:pt x="2216" y="2036"/>
                      <a:pt x="2401" y="1019"/>
                      <a:pt x="2586" y="2"/>
                    </a:cubicBezTo>
                    <a:cubicBezTo>
                      <a:pt x="2583" y="1"/>
                      <a:pt x="2580" y="1"/>
                      <a:pt x="2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3993700" y="3546950"/>
                <a:ext cx="573125" cy="183825"/>
              </a:xfrm>
              <a:custGeom>
                <a:avLst/>
                <a:gdLst/>
                <a:ahLst/>
                <a:cxnLst/>
                <a:rect l="l" t="t" r="r" b="b"/>
                <a:pathLst>
                  <a:path w="22925" h="7353" extrusionOk="0">
                    <a:moveTo>
                      <a:pt x="22788" y="0"/>
                    </a:moveTo>
                    <a:cubicBezTo>
                      <a:pt x="22401" y="0"/>
                      <a:pt x="20015" y="1649"/>
                      <a:pt x="17378" y="2879"/>
                    </a:cubicBezTo>
                    <a:cubicBezTo>
                      <a:pt x="16084" y="3434"/>
                      <a:pt x="14790" y="3896"/>
                      <a:pt x="13496" y="4358"/>
                    </a:cubicBezTo>
                    <a:cubicBezTo>
                      <a:pt x="13034" y="4543"/>
                      <a:pt x="12572" y="4636"/>
                      <a:pt x="12202" y="4728"/>
                    </a:cubicBezTo>
                    <a:lnTo>
                      <a:pt x="11740" y="4913"/>
                    </a:lnTo>
                    <a:lnTo>
                      <a:pt x="11278" y="5005"/>
                    </a:lnTo>
                    <a:cubicBezTo>
                      <a:pt x="10908" y="5098"/>
                      <a:pt x="10538" y="5283"/>
                      <a:pt x="9984" y="5375"/>
                    </a:cubicBezTo>
                    <a:cubicBezTo>
                      <a:pt x="8689" y="5745"/>
                      <a:pt x="7303" y="5930"/>
                      <a:pt x="6009" y="6022"/>
                    </a:cubicBezTo>
                    <a:cubicBezTo>
                      <a:pt x="5763" y="6038"/>
                      <a:pt x="5518" y="6046"/>
                      <a:pt x="5273" y="6046"/>
                    </a:cubicBezTo>
                    <a:cubicBezTo>
                      <a:pt x="4134" y="6046"/>
                      <a:pt x="3007" y="5881"/>
                      <a:pt x="1942" y="5652"/>
                    </a:cubicBezTo>
                    <a:cubicBezTo>
                      <a:pt x="1029" y="5424"/>
                      <a:pt x="367" y="5259"/>
                      <a:pt x="161" y="5259"/>
                    </a:cubicBezTo>
                    <a:cubicBezTo>
                      <a:pt x="116" y="5259"/>
                      <a:pt x="93" y="5266"/>
                      <a:pt x="93" y="5283"/>
                    </a:cubicBezTo>
                    <a:cubicBezTo>
                      <a:pt x="1" y="5375"/>
                      <a:pt x="648" y="5837"/>
                      <a:pt x="1757" y="6299"/>
                    </a:cubicBezTo>
                    <a:cubicBezTo>
                      <a:pt x="3051" y="6946"/>
                      <a:pt x="4530" y="7224"/>
                      <a:pt x="6009" y="7316"/>
                    </a:cubicBezTo>
                    <a:cubicBezTo>
                      <a:pt x="6380" y="7341"/>
                      <a:pt x="6759" y="7352"/>
                      <a:pt x="7142" y="7352"/>
                    </a:cubicBezTo>
                    <a:cubicBezTo>
                      <a:pt x="8188" y="7352"/>
                      <a:pt x="9271" y="7267"/>
                      <a:pt x="10353" y="7131"/>
                    </a:cubicBezTo>
                    <a:cubicBezTo>
                      <a:pt x="11555" y="6854"/>
                      <a:pt x="12294" y="6669"/>
                      <a:pt x="12294" y="6669"/>
                    </a:cubicBezTo>
                    <a:lnTo>
                      <a:pt x="12757" y="6484"/>
                    </a:lnTo>
                    <a:cubicBezTo>
                      <a:pt x="13126" y="6392"/>
                      <a:pt x="13589" y="6207"/>
                      <a:pt x="14143" y="5930"/>
                    </a:cubicBezTo>
                    <a:cubicBezTo>
                      <a:pt x="15437" y="5375"/>
                      <a:pt x="16731" y="4728"/>
                      <a:pt x="18025" y="3989"/>
                    </a:cubicBezTo>
                    <a:cubicBezTo>
                      <a:pt x="20706" y="2325"/>
                      <a:pt x="22924" y="199"/>
                      <a:pt x="22832" y="14"/>
                    </a:cubicBezTo>
                    <a:cubicBezTo>
                      <a:pt x="22823" y="5"/>
                      <a:pt x="22808" y="0"/>
                      <a:pt x="227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2149625" y="2567300"/>
                <a:ext cx="385950" cy="448500"/>
              </a:xfrm>
              <a:custGeom>
                <a:avLst/>
                <a:gdLst/>
                <a:ahLst/>
                <a:cxnLst/>
                <a:rect l="l" t="t" r="r" b="b"/>
                <a:pathLst>
                  <a:path w="15438" h="17940" extrusionOk="0">
                    <a:moveTo>
                      <a:pt x="5159" y="0"/>
                    </a:moveTo>
                    <a:cubicBezTo>
                      <a:pt x="5028" y="0"/>
                      <a:pt x="4497" y="817"/>
                      <a:pt x="3883" y="2133"/>
                    </a:cubicBezTo>
                    <a:cubicBezTo>
                      <a:pt x="2958" y="3797"/>
                      <a:pt x="2219" y="5554"/>
                      <a:pt x="1572" y="7310"/>
                    </a:cubicBezTo>
                    <a:cubicBezTo>
                      <a:pt x="1202" y="8234"/>
                      <a:pt x="925" y="9251"/>
                      <a:pt x="648" y="10175"/>
                    </a:cubicBezTo>
                    <a:cubicBezTo>
                      <a:pt x="370" y="11007"/>
                      <a:pt x="278" y="11932"/>
                      <a:pt x="93" y="12856"/>
                    </a:cubicBezTo>
                    <a:cubicBezTo>
                      <a:pt x="93" y="13688"/>
                      <a:pt x="1" y="14242"/>
                      <a:pt x="1" y="14705"/>
                    </a:cubicBezTo>
                    <a:cubicBezTo>
                      <a:pt x="1" y="14889"/>
                      <a:pt x="1" y="15074"/>
                      <a:pt x="1" y="15259"/>
                    </a:cubicBezTo>
                    <a:lnTo>
                      <a:pt x="1" y="15444"/>
                    </a:lnTo>
                    <a:cubicBezTo>
                      <a:pt x="1" y="15536"/>
                      <a:pt x="1" y="15629"/>
                      <a:pt x="1" y="15721"/>
                    </a:cubicBezTo>
                    <a:cubicBezTo>
                      <a:pt x="1" y="15906"/>
                      <a:pt x="93" y="16091"/>
                      <a:pt x="93" y="16368"/>
                    </a:cubicBezTo>
                    <a:cubicBezTo>
                      <a:pt x="278" y="16831"/>
                      <a:pt x="463" y="17200"/>
                      <a:pt x="832" y="17478"/>
                    </a:cubicBezTo>
                    <a:cubicBezTo>
                      <a:pt x="1295" y="17847"/>
                      <a:pt x="1849" y="17940"/>
                      <a:pt x="2404" y="17940"/>
                    </a:cubicBezTo>
                    <a:cubicBezTo>
                      <a:pt x="3328" y="17847"/>
                      <a:pt x="4160" y="17755"/>
                      <a:pt x="5084" y="17570"/>
                    </a:cubicBezTo>
                    <a:cubicBezTo>
                      <a:pt x="6009" y="17385"/>
                      <a:pt x="7118" y="17200"/>
                      <a:pt x="8042" y="16923"/>
                    </a:cubicBezTo>
                    <a:cubicBezTo>
                      <a:pt x="9059" y="16553"/>
                      <a:pt x="10076" y="16276"/>
                      <a:pt x="11000" y="15906"/>
                    </a:cubicBezTo>
                    <a:cubicBezTo>
                      <a:pt x="11832" y="15536"/>
                      <a:pt x="12664" y="15167"/>
                      <a:pt x="13311" y="14797"/>
                    </a:cubicBezTo>
                    <a:cubicBezTo>
                      <a:pt x="14605" y="13965"/>
                      <a:pt x="15437" y="13318"/>
                      <a:pt x="15437" y="13226"/>
                    </a:cubicBezTo>
                    <a:cubicBezTo>
                      <a:pt x="15425" y="13208"/>
                      <a:pt x="15400" y="13200"/>
                      <a:pt x="15362" y="13200"/>
                    </a:cubicBezTo>
                    <a:cubicBezTo>
                      <a:pt x="14796" y="13200"/>
                      <a:pt x="11408" y="15023"/>
                      <a:pt x="7858" y="15629"/>
                    </a:cubicBezTo>
                    <a:cubicBezTo>
                      <a:pt x="6841" y="15814"/>
                      <a:pt x="5916" y="15906"/>
                      <a:pt x="4992" y="15999"/>
                    </a:cubicBezTo>
                    <a:cubicBezTo>
                      <a:pt x="4068" y="16184"/>
                      <a:pt x="3236" y="16184"/>
                      <a:pt x="2404" y="16276"/>
                    </a:cubicBezTo>
                    <a:cubicBezTo>
                      <a:pt x="2034" y="16276"/>
                      <a:pt x="1849" y="16184"/>
                      <a:pt x="1942" y="16184"/>
                    </a:cubicBezTo>
                    <a:cubicBezTo>
                      <a:pt x="1942" y="16184"/>
                      <a:pt x="1849" y="16091"/>
                      <a:pt x="1849" y="15999"/>
                    </a:cubicBezTo>
                    <a:cubicBezTo>
                      <a:pt x="1849" y="15814"/>
                      <a:pt x="1849" y="15721"/>
                      <a:pt x="1849" y="15629"/>
                    </a:cubicBezTo>
                    <a:cubicBezTo>
                      <a:pt x="1849" y="15536"/>
                      <a:pt x="1849" y="15536"/>
                      <a:pt x="1849" y="15444"/>
                    </a:cubicBezTo>
                    <a:lnTo>
                      <a:pt x="1849" y="15259"/>
                    </a:lnTo>
                    <a:cubicBezTo>
                      <a:pt x="1849" y="15074"/>
                      <a:pt x="1849" y="14889"/>
                      <a:pt x="1849" y="14797"/>
                    </a:cubicBezTo>
                    <a:lnTo>
                      <a:pt x="1849" y="13041"/>
                    </a:lnTo>
                    <a:cubicBezTo>
                      <a:pt x="1849" y="12209"/>
                      <a:pt x="1942" y="11377"/>
                      <a:pt x="2127" y="10545"/>
                    </a:cubicBezTo>
                    <a:cubicBezTo>
                      <a:pt x="2311" y="9621"/>
                      <a:pt x="2496" y="8696"/>
                      <a:pt x="2774" y="7680"/>
                    </a:cubicBezTo>
                    <a:cubicBezTo>
                      <a:pt x="3883" y="3890"/>
                      <a:pt x="5269" y="7"/>
                      <a:pt x="5177" y="7"/>
                    </a:cubicBezTo>
                    <a:cubicBezTo>
                      <a:pt x="5172" y="3"/>
                      <a:pt x="5166" y="0"/>
                      <a:pt x="5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2267475" y="2982525"/>
                <a:ext cx="286575" cy="334300"/>
              </a:xfrm>
              <a:custGeom>
                <a:avLst/>
                <a:gdLst/>
                <a:ahLst/>
                <a:cxnLst/>
                <a:rect l="l" t="t" r="r" b="b"/>
                <a:pathLst>
                  <a:path w="11463" h="13372" extrusionOk="0">
                    <a:moveTo>
                      <a:pt x="2217" y="0"/>
                    </a:moveTo>
                    <a:cubicBezTo>
                      <a:pt x="2113" y="0"/>
                      <a:pt x="1960" y="86"/>
                      <a:pt x="1757" y="222"/>
                    </a:cubicBezTo>
                    <a:lnTo>
                      <a:pt x="1295" y="591"/>
                    </a:lnTo>
                    <a:cubicBezTo>
                      <a:pt x="1110" y="684"/>
                      <a:pt x="925" y="869"/>
                      <a:pt x="740" y="1053"/>
                    </a:cubicBezTo>
                    <a:cubicBezTo>
                      <a:pt x="555" y="1331"/>
                      <a:pt x="370" y="1608"/>
                      <a:pt x="186" y="1885"/>
                    </a:cubicBezTo>
                    <a:cubicBezTo>
                      <a:pt x="1" y="2255"/>
                      <a:pt x="1" y="2625"/>
                      <a:pt x="1" y="2995"/>
                    </a:cubicBezTo>
                    <a:cubicBezTo>
                      <a:pt x="1" y="3919"/>
                      <a:pt x="463" y="4751"/>
                      <a:pt x="1295" y="5213"/>
                    </a:cubicBezTo>
                    <a:cubicBezTo>
                      <a:pt x="1942" y="5675"/>
                      <a:pt x="2681" y="5953"/>
                      <a:pt x="3421" y="6230"/>
                    </a:cubicBezTo>
                    <a:cubicBezTo>
                      <a:pt x="3791" y="6322"/>
                      <a:pt x="4160" y="6322"/>
                      <a:pt x="4530" y="6415"/>
                    </a:cubicBezTo>
                    <a:lnTo>
                      <a:pt x="4992" y="6415"/>
                    </a:lnTo>
                    <a:cubicBezTo>
                      <a:pt x="5177" y="6507"/>
                      <a:pt x="4992" y="6507"/>
                      <a:pt x="4992" y="6507"/>
                    </a:cubicBezTo>
                    <a:lnTo>
                      <a:pt x="4992" y="6600"/>
                    </a:lnTo>
                    <a:cubicBezTo>
                      <a:pt x="4530" y="7247"/>
                      <a:pt x="4253" y="8079"/>
                      <a:pt x="4345" y="8910"/>
                    </a:cubicBezTo>
                    <a:cubicBezTo>
                      <a:pt x="4438" y="9835"/>
                      <a:pt x="4807" y="10667"/>
                      <a:pt x="5454" y="11314"/>
                    </a:cubicBezTo>
                    <a:cubicBezTo>
                      <a:pt x="6471" y="12515"/>
                      <a:pt x="7858" y="13255"/>
                      <a:pt x="9429" y="13347"/>
                    </a:cubicBezTo>
                    <a:cubicBezTo>
                      <a:pt x="9667" y="13364"/>
                      <a:pt x="9885" y="13372"/>
                      <a:pt x="10084" y="13372"/>
                    </a:cubicBezTo>
                    <a:cubicBezTo>
                      <a:pt x="10970" y="13372"/>
                      <a:pt x="11463" y="13221"/>
                      <a:pt x="11463" y="13070"/>
                    </a:cubicBezTo>
                    <a:cubicBezTo>
                      <a:pt x="11463" y="12978"/>
                      <a:pt x="10631" y="12978"/>
                      <a:pt x="9614" y="12700"/>
                    </a:cubicBezTo>
                    <a:cubicBezTo>
                      <a:pt x="8320" y="12331"/>
                      <a:pt x="7303" y="11591"/>
                      <a:pt x="6471" y="10482"/>
                    </a:cubicBezTo>
                    <a:cubicBezTo>
                      <a:pt x="6101" y="10020"/>
                      <a:pt x="5917" y="9465"/>
                      <a:pt x="5917" y="8818"/>
                    </a:cubicBezTo>
                    <a:cubicBezTo>
                      <a:pt x="5917" y="8356"/>
                      <a:pt x="6101" y="7894"/>
                      <a:pt x="6471" y="7432"/>
                    </a:cubicBezTo>
                    <a:lnTo>
                      <a:pt x="6656" y="7247"/>
                    </a:lnTo>
                    <a:lnTo>
                      <a:pt x="6933" y="6877"/>
                    </a:lnTo>
                    <a:cubicBezTo>
                      <a:pt x="7211" y="6692"/>
                      <a:pt x="7488" y="6507"/>
                      <a:pt x="7765" y="6322"/>
                    </a:cubicBezTo>
                    <a:lnTo>
                      <a:pt x="9152" y="5305"/>
                    </a:lnTo>
                    <a:lnTo>
                      <a:pt x="10261" y="4474"/>
                    </a:lnTo>
                    <a:cubicBezTo>
                      <a:pt x="10261" y="4474"/>
                      <a:pt x="10353" y="4474"/>
                      <a:pt x="11000" y="4011"/>
                    </a:cubicBezTo>
                    <a:lnTo>
                      <a:pt x="11000" y="4011"/>
                    </a:lnTo>
                    <a:lnTo>
                      <a:pt x="9337" y="4196"/>
                    </a:lnTo>
                    <a:lnTo>
                      <a:pt x="7765" y="4474"/>
                    </a:lnTo>
                    <a:cubicBezTo>
                      <a:pt x="7211" y="4566"/>
                      <a:pt x="6564" y="4566"/>
                      <a:pt x="6009" y="4658"/>
                    </a:cubicBezTo>
                    <a:lnTo>
                      <a:pt x="5177" y="4751"/>
                    </a:lnTo>
                    <a:lnTo>
                      <a:pt x="4715" y="4751"/>
                    </a:lnTo>
                    <a:cubicBezTo>
                      <a:pt x="4345" y="4751"/>
                      <a:pt x="4068" y="4751"/>
                      <a:pt x="3791" y="4658"/>
                    </a:cubicBezTo>
                    <a:cubicBezTo>
                      <a:pt x="3144" y="4566"/>
                      <a:pt x="2496" y="4381"/>
                      <a:pt x="1942" y="4104"/>
                    </a:cubicBezTo>
                    <a:cubicBezTo>
                      <a:pt x="1480" y="3919"/>
                      <a:pt x="1110" y="3457"/>
                      <a:pt x="925" y="2902"/>
                    </a:cubicBezTo>
                    <a:cubicBezTo>
                      <a:pt x="925" y="2717"/>
                      <a:pt x="925" y="2440"/>
                      <a:pt x="1017" y="2163"/>
                    </a:cubicBezTo>
                    <a:cubicBezTo>
                      <a:pt x="1110" y="1978"/>
                      <a:pt x="1202" y="1701"/>
                      <a:pt x="1295" y="1516"/>
                    </a:cubicBezTo>
                    <a:lnTo>
                      <a:pt x="1665" y="961"/>
                    </a:lnTo>
                    <a:cubicBezTo>
                      <a:pt x="1849" y="776"/>
                      <a:pt x="1849" y="684"/>
                      <a:pt x="2034" y="499"/>
                    </a:cubicBezTo>
                    <a:cubicBezTo>
                      <a:pt x="2312" y="222"/>
                      <a:pt x="2312" y="37"/>
                      <a:pt x="2312" y="37"/>
                    </a:cubicBezTo>
                    <a:cubicBezTo>
                      <a:pt x="2287" y="12"/>
                      <a:pt x="2255" y="0"/>
                      <a:pt x="2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4613025" y="2941825"/>
                <a:ext cx="506100" cy="386250"/>
              </a:xfrm>
              <a:custGeom>
                <a:avLst/>
                <a:gdLst/>
                <a:ahLst/>
                <a:cxnLst/>
                <a:rect l="l" t="t" r="r" b="b"/>
                <a:pathLst>
                  <a:path w="20244" h="15450" extrusionOk="0">
                    <a:moveTo>
                      <a:pt x="18764" y="1"/>
                    </a:moveTo>
                    <a:cubicBezTo>
                      <a:pt x="18672" y="1"/>
                      <a:pt x="18764" y="278"/>
                      <a:pt x="18857" y="648"/>
                    </a:cubicBezTo>
                    <a:cubicBezTo>
                      <a:pt x="18949" y="833"/>
                      <a:pt x="19042" y="1110"/>
                      <a:pt x="19134" y="1387"/>
                    </a:cubicBezTo>
                    <a:lnTo>
                      <a:pt x="19319" y="2312"/>
                    </a:lnTo>
                    <a:cubicBezTo>
                      <a:pt x="19596" y="3976"/>
                      <a:pt x="18857" y="5639"/>
                      <a:pt x="17470" y="6471"/>
                    </a:cubicBezTo>
                    <a:cubicBezTo>
                      <a:pt x="15991" y="7396"/>
                      <a:pt x="14328" y="8043"/>
                      <a:pt x="12664" y="8228"/>
                    </a:cubicBezTo>
                    <a:cubicBezTo>
                      <a:pt x="11924" y="8412"/>
                      <a:pt x="11370" y="8505"/>
                      <a:pt x="10907" y="8505"/>
                    </a:cubicBezTo>
                    <a:lnTo>
                      <a:pt x="9983" y="8597"/>
                    </a:lnTo>
                    <a:lnTo>
                      <a:pt x="7580" y="8967"/>
                    </a:lnTo>
                    <a:cubicBezTo>
                      <a:pt x="7765" y="9152"/>
                      <a:pt x="8042" y="9522"/>
                      <a:pt x="8319" y="9984"/>
                    </a:cubicBezTo>
                    <a:cubicBezTo>
                      <a:pt x="8504" y="10169"/>
                      <a:pt x="8689" y="10354"/>
                      <a:pt x="8874" y="10631"/>
                    </a:cubicBezTo>
                    <a:lnTo>
                      <a:pt x="9059" y="10908"/>
                    </a:lnTo>
                    <a:cubicBezTo>
                      <a:pt x="9059" y="11001"/>
                      <a:pt x="9151" y="11093"/>
                      <a:pt x="9151" y="11186"/>
                    </a:cubicBezTo>
                    <a:cubicBezTo>
                      <a:pt x="9336" y="11555"/>
                      <a:pt x="9336" y="11925"/>
                      <a:pt x="9151" y="12295"/>
                    </a:cubicBezTo>
                    <a:cubicBezTo>
                      <a:pt x="8781" y="12849"/>
                      <a:pt x="8319" y="13312"/>
                      <a:pt x="7672" y="13589"/>
                    </a:cubicBezTo>
                    <a:cubicBezTo>
                      <a:pt x="7025" y="13866"/>
                      <a:pt x="6286" y="14143"/>
                      <a:pt x="5546" y="14236"/>
                    </a:cubicBezTo>
                    <a:cubicBezTo>
                      <a:pt x="5210" y="14281"/>
                      <a:pt x="4868" y="14304"/>
                      <a:pt x="4526" y="14304"/>
                    </a:cubicBezTo>
                    <a:cubicBezTo>
                      <a:pt x="3458" y="14304"/>
                      <a:pt x="2389" y="14079"/>
                      <a:pt x="1479" y="13589"/>
                    </a:cubicBezTo>
                    <a:cubicBezTo>
                      <a:pt x="555" y="13034"/>
                      <a:pt x="185" y="12387"/>
                      <a:pt x="93" y="12387"/>
                    </a:cubicBezTo>
                    <a:cubicBezTo>
                      <a:pt x="0" y="12387"/>
                      <a:pt x="93" y="13312"/>
                      <a:pt x="1109" y="14143"/>
                    </a:cubicBezTo>
                    <a:cubicBezTo>
                      <a:pt x="2295" y="14990"/>
                      <a:pt x="3713" y="15449"/>
                      <a:pt x="5222" y="15449"/>
                    </a:cubicBezTo>
                    <a:cubicBezTo>
                      <a:pt x="5360" y="15449"/>
                      <a:pt x="5499" y="15445"/>
                      <a:pt x="5639" y="15438"/>
                    </a:cubicBezTo>
                    <a:cubicBezTo>
                      <a:pt x="6471" y="15438"/>
                      <a:pt x="7395" y="15253"/>
                      <a:pt x="8319" y="14883"/>
                    </a:cubicBezTo>
                    <a:cubicBezTo>
                      <a:pt x="9151" y="14606"/>
                      <a:pt x="9983" y="13959"/>
                      <a:pt x="10538" y="13219"/>
                    </a:cubicBezTo>
                    <a:cubicBezTo>
                      <a:pt x="11000" y="12480"/>
                      <a:pt x="11092" y="11463"/>
                      <a:pt x="10815" y="10631"/>
                    </a:cubicBezTo>
                    <a:lnTo>
                      <a:pt x="10815" y="10446"/>
                    </a:lnTo>
                    <a:lnTo>
                      <a:pt x="11277" y="10446"/>
                    </a:lnTo>
                    <a:cubicBezTo>
                      <a:pt x="11739" y="10354"/>
                      <a:pt x="12386" y="10261"/>
                      <a:pt x="13126" y="9984"/>
                    </a:cubicBezTo>
                    <a:cubicBezTo>
                      <a:pt x="13958" y="9799"/>
                      <a:pt x="14790" y="9522"/>
                      <a:pt x="15622" y="9152"/>
                    </a:cubicBezTo>
                    <a:cubicBezTo>
                      <a:pt x="16546" y="8782"/>
                      <a:pt x="17470" y="8320"/>
                      <a:pt x="18302" y="7581"/>
                    </a:cubicBezTo>
                    <a:cubicBezTo>
                      <a:pt x="19227" y="6933"/>
                      <a:pt x="19781" y="6009"/>
                      <a:pt x="20151" y="4992"/>
                    </a:cubicBezTo>
                    <a:cubicBezTo>
                      <a:pt x="20151" y="4900"/>
                      <a:pt x="20243" y="4715"/>
                      <a:pt x="20243" y="4623"/>
                    </a:cubicBezTo>
                    <a:lnTo>
                      <a:pt x="20243" y="4253"/>
                    </a:lnTo>
                    <a:cubicBezTo>
                      <a:pt x="20243" y="3976"/>
                      <a:pt x="20243" y="3698"/>
                      <a:pt x="20243" y="3513"/>
                    </a:cubicBezTo>
                    <a:cubicBezTo>
                      <a:pt x="20151" y="3051"/>
                      <a:pt x="20151" y="2681"/>
                      <a:pt x="19966" y="2219"/>
                    </a:cubicBezTo>
                    <a:lnTo>
                      <a:pt x="19596" y="1203"/>
                    </a:lnTo>
                    <a:cubicBezTo>
                      <a:pt x="19504" y="925"/>
                      <a:pt x="19319" y="740"/>
                      <a:pt x="19227" y="555"/>
                    </a:cubicBezTo>
                    <a:cubicBezTo>
                      <a:pt x="18949" y="186"/>
                      <a:pt x="18764" y="1"/>
                      <a:pt x="187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5049775" y="2766200"/>
                <a:ext cx="508400" cy="702625"/>
              </a:xfrm>
              <a:custGeom>
                <a:avLst/>
                <a:gdLst/>
                <a:ahLst/>
                <a:cxnLst/>
                <a:rect l="l" t="t" r="r" b="b"/>
                <a:pathLst>
                  <a:path w="20336" h="28105" extrusionOk="0">
                    <a:moveTo>
                      <a:pt x="12017" y="1"/>
                    </a:moveTo>
                    <a:lnTo>
                      <a:pt x="12017" y="1"/>
                    </a:lnTo>
                    <a:cubicBezTo>
                      <a:pt x="12756" y="740"/>
                      <a:pt x="13588" y="1387"/>
                      <a:pt x="14513" y="2034"/>
                    </a:cubicBezTo>
                    <a:cubicBezTo>
                      <a:pt x="16269" y="3421"/>
                      <a:pt x="17655" y="5270"/>
                      <a:pt x="18487" y="7396"/>
                    </a:cubicBezTo>
                    <a:cubicBezTo>
                      <a:pt x="18857" y="8505"/>
                      <a:pt x="18857" y="9706"/>
                      <a:pt x="18672" y="10816"/>
                    </a:cubicBezTo>
                    <a:cubicBezTo>
                      <a:pt x="18395" y="11740"/>
                      <a:pt x="18025" y="12757"/>
                      <a:pt x="17471" y="13589"/>
                    </a:cubicBezTo>
                    <a:cubicBezTo>
                      <a:pt x="17008" y="14513"/>
                      <a:pt x="16454" y="15345"/>
                      <a:pt x="15807" y="16269"/>
                    </a:cubicBezTo>
                    <a:cubicBezTo>
                      <a:pt x="15252" y="17101"/>
                      <a:pt x="14605" y="17933"/>
                      <a:pt x="13958" y="18765"/>
                    </a:cubicBezTo>
                    <a:cubicBezTo>
                      <a:pt x="12571" y="20614"/>
                      <a:pt x="10908" y="22185"/>
                      <a:pt x="9151" y="23664"/>
                    </a:cubicBezTo>
                    <a:cubicBezTo>
                      <a:pt x="7303" y="25143"/>
                      <a:pt x="5269" y="26252"/>
                      <a:pt x="3051" y="27084"/>
                    </a:cubicBezTo>
                    <a:cubicBezTo>
                      <a:pt x="1294" y="27731"/>
                      <a:pt x="0" y="27824"/>
                      <a:pt x="0" y="28009"/>
                    </a:cubicBezTo>
                    <a:cubicBezTo>
                      <a:pt x="393" y="28074"/>
                      <a:pt x="786" y="28105"/>
                      <a:pt x="1175" y="28105"/>
                    </a:cubicBezTo>
                    <a:cubicBezTo>
                      <a:pt x="1884" y="28105"/>
                      <a:pt x="2579" y="28003"/>
                      <a:pt x="3236" y="27824"/>
                    </a:cubicBezTo>
                    <a:cubicBezTo>
                      <a:pt x="5639" y="27177"/>
                      <a:pt x="7857" y="26160"/>
                      <a:pt x="9798" y="24773"/>
                    </a:cubicBezTo>
                    <a:cubicBezTo>
                      <a:pt x="11832" y="23387"/>
                      <a:pt x="13681" y="21723"/>
                      <a:pt x="15252" y="19967"/>
                    </a:cubicBezTo>
                    <a:cubicBezTo>
                      <a:pt x="15992" y="19042"/>
                      <a:pt x="16639" y="18211"/>
                      <a:pt x="17286" y="17286"/>
                    </a:cubicBezTo>
                    <a:cubicBezTo>
                      <a:pt x="17933" y="16362"/>
                      <a:pt x="18487" y="15437"/>
                      <a:pt x="18949" y="14421"/>
                    </a:cubicBezTo>
                    <a:cubicBezTo>
                      <a:pt x="19504" y="13404"/>
                      <a:pt x="19874" y="12295"/>
                      <a:pt x="20151" y="11093"/>
                    </a:cubicBezTo>
                    <a:cubicBezTo>
                      <a:pt x="20336" y="9706"/>
                      <a:pt x="20151" y="8320"/>
                      <a:pt x="19689" y="7026"/>
                    </a:cubicBezTo>
                    <a:cubicBezTo>
                      <a:pt x="18672" y="4715"/>
                      <a:pt x="17008" y="2866"/>
                      <a:pt x="14882" y="1480"/>
                    </a:cubicBezTo>
                    <a:cubicBezTo>
                      <a:pt x="14050" y="833"/>
                      <a:pt x="13034" y="278"/>
                      <a:pt x="12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2165800" y="2985750"/>
                <a:ext cx="707150" cy="629950"/>
              </a:xfrm>
              <a:custGeom>
                <a:avLst/>
                <a:gdLst/>
                <a:ahLst/>
                <a:cxnLst/>
                <a:rect l="l" t="t" r="r" b="b"/>
                <a:pathLst>
                  <a:path w="28286" h="25198" extrusionOk="0">
                    <a:moveTo>
                      <a:pt x="4992" y="0"/>
                    </a:moveTo>
                    <a:lnTo>
                      <a:pt x="4992" y="0"/>
                    </a:lnTo>
                    <a:cubicBezTo>
                      <a:pt x="4068" y="740"/>
                      <a:pt x="3328" y="1572"/>
                      <a:pt x="2681" y="2588"/>
                    </a:cubicBezTo>
                    <a:cubicBezTo>
                      <a:pt x="1942" y="3513"/>
                      <a:pt x="1295" y="4529"/>
                      <a:pt x="740" y="5639"/>
                    </a:cubicBezTo>
                    <a:cubicBezTo>
                      <a:pt x="185" y="6933"/>
                      <a:pt x="1" y="8504"/>
                      <a:pt x="370" y="9891"/>
                    </a:cubicBezTo>
                    <a:cubicBezTo>
                      <a:pt x="740" y="11277"/>
                      <a:pt x="1480" y="12571"/>
                      <a:pt x="2311" y="13681"/>
                    </a:cubicBezTo>
                    <a:cubicBezTo>
                      <a:pt x="3051" y="14697"/>
                      <a:pt x="3883" y="15529"/>
                      <a:pt x="4807" y="16361"/>
                    </a:cubicBezTo>
                    <a:cubicBezTo>
                      <a:pt x="5547" y="17101"/>
                      <a:pt x="6286" y="17655"/>
                      <a:pt x="6656" y="18025"/>
                    </a:cubicBezTo>
                    <a:lnTo>
                      <a:pt x="7395" y="18672"/>
                    </a:lnTo>
                    <a:lnTo>
                      <a:pt x="8135" y="19227"/>
                    </a:lnTo>
                    <a:lnTo>
                      <a:pt x="9059" y="19874"/>
                    </a:lnTo>
                    <a:lnTo>
                      <a:pt x="10261" y="20706"/>
                    </a:lnTo>
                    <a:cubicBezTo>
                      <a:pt x="12479" y="22000"/>
                      <a:pt x="14790" y="23016"/>
                      <a:pt x="17286" y="23756"/>
                    </a:cubicBezTo>
                    <a:lnTo>
                      <a:pt x="19319" y="24311"/>
                    </a:lnTo>
                    <a:cubicBezTo>
                      <a:pt x="19967" y="24495"/>
                      <a:pt x="20614" y="24588"/>
                      <a:pt x="21261" y="24680"/>
                    </a:cubicBezTo>
                    <a:cubicBezTo>
                      <a:pt x="22370" y="24958"/>
                      <a:pt x="23571" y="25050"/>
                      <a:pt x="24773" y="25142"/>
                    </a:cubicBezTo>
                    <a:cubicBezTo>
                      <a:pt x="25213" y="25176"/>
                      <a:pt x="25640" y="25198"/>
                      <a:pt x="26065" y="25198"/>
                    </a:cubicBezTo>
                    <a:cubicBezTo>
                      <a:pt x="26799" y="25198"/>
                      <a:pt x="27524" y="25133"/>
                      <a:pt x="28286" y="24958"/>
                    </a:cubicBezTo>
                    <a:cubicBezTo>
                      <a:pt x="27176" y="24680"/>
                      <a:pt x="26067" y="24403"/>
                      <a:pt x="24866" y="24311"/>
                    </a:cubicBezTo>
                    <a:cubicBezTo>
                      <a:pt x="23941" y="24126"/>
                      <a:pt x="22740" y="24033"/>
                      <a:pt x="21538" y="23663"/>
                    </a:cubicBezTo>
                    <a:cubicBezTo>
                      <a:pt x="20891" y="23479"/>
                      <a:pt x="20244" y="23386"/>
                      <a:pt x="19597" y="23109"/>
                    </a:cubicBezTo>
                    <a:lnTo>
                      <a:pt x="17748" y="22462"/>
                    </a:lnTo>
                    <a:cubicBezTo>
                      <a:pt x="15437" y="21630"/>
                      <a:pt x="13219" y="20521"/>
                      <a:pt x="11278" y="19134"/>
                    </a:cubicBezTo>
                    <a:lnTo>
                      <a:pt x="10076" y="18395"/>
                    </a:lnTo>
                    <a:lnTo>
                      <a:pt x="9244" y="17748"/>
                    </a:lnTo>
                    <a:lnTo>
                      <a:pt x="8597" y="17101"/>
                    </a:lnTo>
                    <a:lnTo>
                      <a:pt x="7858" y="16546"/>
                    </a:lnTo>
                    <a:cubicBezTo>
                      <a:pt x="7303" y="16176"/>
                      <a:pt x="6656" y="15714"/>
                      <a:pt x="5916" y="15067"/>
                    </a:cubicBezTo>
                    <a:cubicBezTo>
                      <a:pt x="5084" y="14328"/>
                      <a:pt x="4253" y="13588"/>
                      <a:pt x="3513" y="12756"/>
                    </a:cubicBezTo>
                    <a:cubicBezTo>
                      <a:pt x="2681" y="11832"/>
                      <a:pt x="2034" y="10723"/>
                      <a:pt x="1664" y="9521"/>
                    </a:cubicBezTo>
                    <a:cubicBezTo>
                      <a:pt x="1202" y="8412"/>
                      <a:pt x="1295" y="7118"/>
                      <a:pt x="1664" y="6008"/>
                    </a:cubicBezTo>
                    <a:cubicBezTo>
                      <a:pt x="2127" y="4899"/>
                      <a:pt x="2589" y="3882"/>
                      <a:pt x="3236" y="2958"/>
                    </a:cubicBezTo>
                    <a:cubicBezTo>
                      <a:pt x="3883" y="2034"/>
                      <a:pt x="4530" y="1109"/>
                      <a:pt x="4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4964275" y="3741350"/>
                <a:ext cx="328150" cy="508900"/>
              </a:xfrm>
              <a:custGeom>
                <a:avLst/>
                <a:gdLst/>
                <a:ahLst/>
                <a:cxnLst/>
                <a:rect l="l" t="t" r="r" b="b"/>
                <a:pathLst>
                  <a:path w="13126" h="20356" extrusionOk="0">
                    <a:moveTo>
                      <a:pt x="9714" y="1"/>
                    </a:moveTo>
                    <a:cubicBezTo>
                      <a:pt x="9711" y="1"/>
                      <a:pt x="9708" y="1"/>
                      <a:pt x="9706" y="2"/>
                    </a:cubicBezTo>
                    <a:cubicBezTo>
                      <a:pt x="9429" y="95"/>
                      <a:pt x="10445" y="3792"/>
                      <a:pt x="11092" y="7490"/>
                    </a:cubicBezTo>
                    <a:cubicBezTo>
                      <a:pt x="11370" y="9153"/>
                      <a:pt x="11462" y="10910"/>
                      <a:pt x="11462" y="12574"/>
                    </a:cubicBezTo>
                    <a:cubicBezTo>
                      <a:pt x="11462" y="13128"/>
                      <a:pt x="11370" y="13683"/>
                      <a:pt x="11277" y="14237"/>
                    </a:cubicBezTo>
                    <a:cubicBezTo>
                      <a:pt x="11185" y="14607"/>
                      <a:pt x="11185" y="14792"/>
                      <a:pt x="11185" y="14792"/>
                    </a:cubicBezTo>
                    <a:lnTo>
                      <a:pt x="11185" y="14977"/>
                    </a:lnTo>
                    <a:lnTo>
                      <a:pt x="11092" y="15439"/>
                    </a:lnTo>
                    <a:cubicBezTo>
                      <a:pt x="11000" y="15901"/>
                      <a:pt x="10815" y="16363"/>
                      <a:pt x="10630" y="16826"/>
                    </a:cubicBezTo>
                    <a:cubicBezTo>
                      <a:pt x="10353" y="17473"/>
                      <a:pt x="9891" y="17935"/>
                      <a:pt x="9429" y="18397"/>
                    </a:cubicBezTo>
                    <a:cubicBezTo>
                      <a:pt x="8689" y="18767"/>
                      <a:pt x="7857" y="18952"/>
                      <a:pt x="7118" y="19044"/>
                    </a:cubicBezTo>
                    <a:cubicBezTo>
                      <a:pt x="5361" y="19044"/>
                      <a:pt x="3698" y="18674"/>
                      <a:pt x="2219" y="18027"/>
                    </a:cubicBezTo>
                    <a:cubicBezTo>
                      <a:pt x="1021" y="17514"/>
                      <a:pt x="219" y="17000"/>
                      <a:pt x="33" y="17000"/>
                    </a:cubicBezTo>
                    <a:cubicBezTo>
                      <a:pt x="18" y="17000"/>
                      <a:pt x="7" y="17004"/>
                      <a:pt x="0" y="17010"/>
                    </a:cubicBezTo>
                    <a:cubicBezTo>
                      <a:pt x="0" y="17103"/>
                      <a:pt x="555" y="17935"/>
                      <a:pt x="1849" y="18674"/>
                    </a:cubicBezTo>
                    <a:cubicBezTo>
                      <a:pt x="3420" y="19599"/>
                      <a:pt x="5269" y="20153"/>
                      <a:pt x="7118" y="20338"/>
                    </a:cubicBezTo>
                    <a:cubicBezTo>
                      <a:pt x="7249" y="20350"/>
                      <a:pt x="7382" y="20356"/>
                      <a:pt x="7516" y="20356"/>
                    </a:cubicBezTo>
                    <a:cubicBezTo>
                      <a:pt x="8418" y="20356"/>
                      <a:pt x="9363" y="20093"/>
                      <a:pt x="10168" y="19691"/>
                    </a:cubicBezTo>
                    <a:cubicBezTo>
                      <a:pt x="11000" y="19229"/>
                      <a:pt x="11647" y="18489"/>
                      <a:pt x="12202" y="17657"/>
                    </a:cubicBezTo>
                    <a:cubicBezTo>
                      <a:pt x="12479" y="17103"/>
                      <a:pt x="12664" y="16456"/>
                      <a:pt x="12849" y="15901"/>
                    </a:cubicBezTo>
                    <a:lnTo>
                      <a:pt x="13034" y="15347"/>
                    </a:lnTo>
                    <a:lnTo>
                      <a:pt x="13034" y="15162"/>
                    </a:lnTo>
                    <a:cubicBezTo>
                      <a:pt x="13034" y="15162"/>
                      <a:pt x="13126" y="14884"/>
                      <a:pt x="13126" y="14422"/>
                    </a:cubicBezTo>
                    <a:cubicBezTo>
                      <a:pt x="13126" y="13868"/>
                      <a:pt x="13126" y="13221"/>
                      <a:pt x="13126" y="12574"/>
                    </a:cubicBezTo>
                    <a:cubicBezTo>
                      <a:pt x="13034" y="10817"/>
                      <a:pt x="12756" y="8969"/>
                      <a:pt x="12294" y="7212"/>
                    </a:cubicBezTo>
                    <a:cubicBezTo>
                      <a:pt x="11473" y="3471"/>
                      <a:pt x="9931" y="1"/>
                      <a:pt x="9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5248500" y="3752950"/>
                <a:ext cx="249600" cy="127125"/>
              </a:xfrm>
              <a:custGeom>
                <a:avLst/>
                <a:gdLst/>
                <a:ahLst/>
                <a:cxnLst/>
                <a:rect l="l" t="t" r="r" b="b"/>
                <a:pathLst>
                  <a:path w="9984" h="5085" extrusionOk="0">
                    <a:moveTo>
                      <a:pt x="9799" y="1"/>
                    </a:moveTo>
                    <a:cubicBezTo>
                      <a:pt x="9706" y="1"/>
                      <a:pt x="9522" y="370"/>
                      <a:pt x="9337" y="925"/>
                    </a:cubicBezTo>
                    <a:cubicBezTo>
                      <a:pt x="9059" y="1480"/>
                      <a:pt x="8690" y="2034"/>
                      <a:pt x="8227" y="2496"/>
                    </a:cubicBezTo>
                    <a:cubicBezTo>
                      <a:pt x="7765" y="2866"/>
                      <a:pt x="7303" y="3143"/>
                      <a:pt x="6748" y="3236"/>
                    </a:cubicBezTo>
                    <a:cubicBezTo>
                      <a:pt x="6471" y="3236"/>
                      <a:pt x="6194" y="3328"/>
                      <a:pt x="5917" y="3328"/>
                    </a:cubicBezTo>
                    <a:lnTo>
                      <a:pt x="5732" y="3328"/>
                    </a:lnTo>
                    <a:cubicBezTo>
                      <a:pt x="5547" y="3328"/>
                      <a:pt x="5270" y="3421"/>
                      <a:pt x="5085" y="3421"/>
                    </a:cubicBezTo>
                    <a:lnTo>
                      <a:pt x="3144" y="3421"/>
                    </a:lnTo>
                    <a:cubicBezTo>
                      <a:pt x="2114" y="3292"/>
                      <a:pt x="1084" y="3118"/>
                      <a:pt x="523" y="3118"/>
                    </a:cubicBezTo>
                    <a:cubicBezTo>
                      <a:pt x="277" y="3118"/>
                      <a:pt x="121" y="3152"/>
                      <a:pt x="93" y="3236"/>
                    </a:cubicBezTo>
                    <a:cubicBezTo>
                      <a:pt x="1" y="3513"/>
                      <a:pt x="1387" y="4253"/>
                      <a:pt x="2866" y="4715"/>
                    </a:cubicBezTo>
                    <a:cubicBezTo>
                      <a:pt x="3606" y="4900"/>
                      <a:pt x="4345" y="5084"/>
                      <a:pt x="5085" y="5084"/>
                    </a:cubicBezTo>
                    <a:lnTo>
                      <a:pt x="6194" y="5084"/>
                    </a:lnTo>
                    <a:cubicBezTo>
                      <a:pt x="6564" y="4992"/>
                      <a:pt x="6933" y="4900"/>
                      <a:pt x="7303" y="4807"/>
                    </a:cubicBezTo>
                    <a:cubicBezTo>
                      <a:pt x="8043" y="4530"/>
                      <a:pt x="8782" y="3975"/>
                      <a:pt x="9244" y="3236"/>
                    </a:cubicBezTo>
                    <a:cubicBezTo>
                      <a:pt x="9706" y="2589"/>
                      <a:pt x="9984" y="1849"/>
                      <a:pt x="9984" y="1017"/>
                    </a:cubicBezTo>
                    <a:cubicBezTo>
                      <a:pt x="9984" y="463"/>
                      <a:pt x="9891" y="1"/>
                      <a:pt x="9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3898950" y="237775"/>
                <a:ext cx="1756300" cy="2613950"/>
              </a:xfrm>
              <a:custGeom>
                <a:avLst/>
                <a:gdLst/>
                <a:ahLst/>
                <a:cxnLst/>
                <a:rect l="l" t="t" r="r" b="b"/>
                <a:pathLst>
                  <a:path w="70252" h="104558" extrusionOk="0">
                    <a:moveTo>
                      <a:pt x="43861" y="1"/>
                    </a:moveTo>
                    <a:cubicBezTo>
                      <a:pt x="32717" y="1"/>
                      <a:pt x="13311" y="47710"/>
                      <a:pt x="13311" y="47710"/>
                    </a:cubicBezTo>
                    <a:cubicBezTo>
                      <a:pt x="9614" y="46047"/>
                      <a:pt x="5547" y="45030"/>
                      <a:pt x="1480" y="44845"/>
                    </a:cubicBezTo>
                    <a:lnTo>
                      <a:pt x="1480" y="44845"/>
                    </a:lnTo>
                    <a:cubicBezTo>
                      <a:pt x="1849" y="57416"/>
                      <a:pt x="1" y="69987"/>
                      <a:pt x="1295" y="82558"/>
                    </a:cubicBezTo>
                    <a:cubicBezTo>
                      <a:pt x="2224" y="91068"/>
                      <a:pt x="6252" y="99689"/>
                      <a:pt x="13934" y="99689"/>
                    </a:cubicBezTo>
                    <a:cubicBezTo>
                      <a:pt x="16182" y="99689"/>
                      <a:pt x="18743" y="98950"/>
                      <a:pt x="21631" y="97256"/>
                    </a:cubicBezTo>
                    <a:cubicBezTo>
                      <a:pt x="24986" y="95282"/>
                      <a:pt x="27076" y="94204"/>
                      <a:pt x="29225" y="94204"/>
                    </a:cubicBezTo>
                    <a:cubicBezTo>
                      <a:pt x="31101" y="94204"/>
                      <a:pt x="33021" y="95026"/>
                      <a:pt x="35865" y="96793"/>
                    </a:cubicBezTo>
                    <a:cubicBezTo>
                      <a:pt x="37548" y="97864"/>
                      <a:pt x="43976" y="103870"/>
                      <a:pt x="47507" y="103870"/>
                    </a:cubicBezTo>
                    <a:cubicBezTo>
                      <a:pt x="48243" y="103870"/>
                      <a:pt x="48854" y="103609"/>
                      <a:pt x="49269" y="102987"/>
                    </a:cubicBezTo>
                    <a:cubicBezTo>
                      <a:pt x="50959" y="100527"/>
                      <a:pt x="49200" y="96854"/>
                      <a:pt x="50843" y="96854"/>
                    </a:cubicBezTo>
                    <a:cubicBezTo>
                      <a:pt x="51176" y="96854"/>
                      <a:pt x="51649" y="97005"/>
                      <a:pt x="52319" y="97348"/>
                    </a:cubicBezTo>
                    <a:cubicBezTo>
                      <a:pt x="54907" y="98642"/>
                      <a:pt x="59067" y="102802"/>
                      <a:pt x="62856" y="104558"/>
                    </a:cubicBezTo>
                    <a:cubicBezTo>
                      <a:pt x="64243" y="104281"/>
                      <a:pt x="67848" y="103264"/>
                      <a:pt x="68957" y="100029"/>
                    </a:cubicBezTo>
                    <a:cubicBezTo>
                      <a:pt x="70251" y="96054"/>
                      <a:pt x="53613" y="73407"/>
                      <a:pt x="53613" y="73407"/>
                    </a:cubicBezTo>
                    <a:cubicBezTo>
                      <a:pt x="56294" y="58710"/>
                      <a:pt x="61285" y="7131"/>
                      <a:pt x="45294" y="291"/>
                    </a:cubicBezTo>
                    <a:cubicBezTo>
                      <a:pt x="44834" y="95"/>
                      <a:pt x="44356" y="1"/>
                      <a:pt x="438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1934725" y="348425"/>
                <a:ext cx="1774775" cy="2473900"/>
              </a:xfrm>
              <a:custGeom>
                <a:avLst/>
                <a:gdLst/>
                <a:ahLst/>
                <a:cxnLst/>
                <a:rect l="l" t="t" r="r" b="b"/>
                <a:pathLst>
                  <a:path w="70991" h="98956" extrusionOk="0">
                    <a:moveTo>
                      <a:pt x="22078" y="1"/>
                    </a:moveTo>
                    <a:cubicBezTo>
                      <a:pt x="20816" y="1"/>
                      <a:pt x="19613" y="273"/>
                      <a:pt x="18487" y="857"/>
                    </a:cubicBezTo>
                    <a:cubicBezTo>
                      <a:pt x="0" y="10378"/>
                      <a:pt x="28008" y="67040"/>
                      <a:pt x="26344" y="68334"/>
                    </a:cubicBezTo>
                    <a:cubicBezTo>
                      <a:pt x="21815" y="71754"/>
                      <a:pt x="17008" y="81183"/>
                      <a:pt x="13588" y="89502"/>
                    </a:cubicBezTo>
                    <a:cubicBezTo>
                      <a:pt x="14428" y="89922"/>
                      <a:pt x="15326" y="90132"/>
                      <a:pt x="16220" y="90132"/>
                    </a:cubicBezTo>
                    <a:cubicBezTo>
                      <a:pt x="17293" y="90132"/>
                      <a:pt x="18361" y="89830"/>
                      <a:pt x="19319" y="89225"/>
                    </a:cubicBezTo>
                    <a:cubicBezTo>
                      <a:pt x="22504" y="87234"/>
                      <a:pt x="26651" y="83253"/>
                      <a:pt x="28802" y="83253"/>
                    </a:cubicBezTo>
                    <a:cubicBezTo>
                      <a:pt x="29147" y="83253"/>
                      <a:pt x="29441" y="83356"/>
                      <a:pt x="29672" y="83586"/>
                    </a:cubicBezTo>
                    <a:cubicBezTo>
                      <a:pt x="31336" y="85250"/>
                      <a:pt x="30688" y="96342"/>
                      <a:pt x="39285" y="98653"/>
                    </a:cubicBezTo>
                    <a:cubicBezTo>
                      <a:pt x="40058" y="98858"/>
                      <a:pt x="40832" y="98956"/>
                      <a:pt x="41606" y="98956"/>
                    </a:cubicBezTo>
                    <a:cubicBezTo>
                      <a:pt x="49535" y="98956"/>
                      <a:pt x="57359" y="88740"/>
                      <a:pt x="61654" y="79981"/>
                    </a:cubicBezTo>
                    <a:cubicBezTo>
                      <a:pt x="65999" y="70922"/>
                      <a:pt x="67108" y="47906"/>
                      <a:pt x="70990" y="40696"/>
                    </a:cubicBezTo>
                    <a:lnTo>
                      <a:pt x="70990" y="40696"/>
                    </a:lnTo>
                    <a:cubicBezTo>
                      <a:pt x="67755" y="41066"/>
                      <a:pt x="64520" y="41713"/>
                      <a:pt x="61469" y="42822"/>
                    </a:cubicBezTo>
                    <a:cubicBezTo>
                      <a:pt x="53648" y="27685"/>
                      <a:pt x="34810" y="1"/>
                      <a:pt x="22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2958425" y="2033650"/>
                <a:ext cx="177975" cy="104025"/>
              </a:xfrm>
              <a:custGeom>
                <a:avLst/>
                <a:gdLst/>
                <a:ahLst/>
                <a:cxnLst/>
                <a:rect l="l" t="t" r="r" b="b"/>
                <a:pathLst>
                  <a:path w="7119" h="4161" extrusionOk="0">
                    <a:moveTo>
                      <a:pt x="2681" y="1"/>
                    </a:moveTo>
                    <a:cubicBezTo>
                      <a:pt x="2404" y="93"/>
                      <a:pt x="2127" y="186"/>
                      <a:pt x="1942" y="371"/>
                    </a:cubicBezTo>
                    <a:cubicBezTo>
                      <a:pt x="1295" y="648"/>
                      <a:pt x="833" y="1110"/>
                      <a:pt x="463" y="1665"/>
                    </a:cubicBezTo>
                    <a:cubicBezTo>
                      <a:pt x="186" y="2127"/>
                      <a:pt x="1" y="2774"/>
                      <a:pt x="93" y="3421"/>
                    </a:cubicBezTo>
                    <a:cubicBezTo>
                      <a:pt x="186" y="3883"/>
                      <a:pt x="278" y="4161"/>
                      <a:pt x="463" y="4161"/>
                    </a:cubicBezTo>
                    <a:cubicBezTo>
                      <a:pt x="648" y="4161"/>
                      <a:pt x="925" y="3883"/>
                      <a:pt x="1110" y="3606"/>
                    </a:cubicBezTo>
                    <a:cubicBezTo>
                      <a:pt x="1387" y="3329"/>
                      <a:pt x="1665" y="3144"/>
                      <a:pt x="1942" y="2959"/>
                    </a:cubicBezTo>
                    <a:cubicBezTo>
                      <a:pt x="2219" y="2866"/>
                      <a:pt x="2496" y="2774"/>
                      <a:pt x="2774" y="2774"/>
                    </a:cubicBezTo>
                    <a:lnTo>
                      <a:pt x="3236" y="2774"/>
                    </a:lnTo>
                    <a:cubicBezTo>
                      <a:pt x="3328" y="2682"/>
                      <a:pt x="3513" y="2682"/>
                      <a:pt x="3606" y="2589"/>
                    </a:cubicBezTo>
                    <a:cubicBezTo>
                      <a:pt x="3975" y="2497"/>
                      <a:pt x="4438" y="2404"/>
                      <a:pt x="4807" y="2404"/>
                    </a:cubicBezTo>
                    <a:cubicBezTo>
                      <a:pt x="5115" y="2373"/>
                      <a:pt x="5424" y="2373"/>
                      <a:pt x="5704" y="2373"/>
                    </a:cubicBezTo>
                    <a:cubicBezTo>
                      <a:pt x="6266" y="2373"/>
                      <a:pt x="6718" y="2373"/>
                      <a:pt x="6841" y="2127"/>
                    </a:cubicBezTo>
                    <a:cubicBezTo>
                      <a:pt x="7118" y="1850"/>
                      <a:pt x="6286" y="1018"/>
                      <a:pt x="5177" y="463"/>
                    </a:cubicBezTo>
                    <a:cubicBezTo>
                      <a:pt x="4622" y="186"/>
                      <a:pt x="4068" y="93"/>
                      <a:pt x="3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6"/>
              <p:cNvSpPr/>
              <p:nvPr/>
            </p:nvSpPr>
            <p:spPr>
              <a:xfrm>
                <a:off x="4264075" y="2074650"/>
                <a:ext cx="175650" cy="103125"/>
              </a:xfrm>
              <a:custGeom>
                <a:avLst/>
                <a:gdLst/>
                <a:ahLst/>
                <a:cxnLst/>
                <a:rect l="l" t="t" r="r" b="b"/>
                <a:pathLst>
                  <a:path w="7026" h="4125" extrusionOk="0">
                    <a:moveTo>
                      <a:pt x="2985" y="1"/>
                    </a:moveTo>
                    <a:cubicBezTo>
                      <a:pt x="2455" y="1"/>
                      <a:pt x="1936" y="166"/>
                      <a:pt x="1479" y="395"/>
                    </a:cubicBezTo>
                    <a:cubicBezTo>
                      <a:pt x="925" y="579"/>
                      <a:pt x="463" y="1042"/>
                      <a:pt x="185" y="1596"/>
                    </a:cubicBezTo>
                    <a:cubicBezTo>
                      <a:pt x="0" y="2058"/>
                      <a:pt x="0" y="2336"/>
                      <a:pt x="185" y="2521"/>
                    </a:cubicBezTo>
                    <a:cubicBezTo>
                      <a:pt x="239" y="2548"/>
                      <a:pt x="302" y="2559"/>
                      <a:pt x="369" y="2559"/>
                    </a:cubicBezTo>
                    <a:cubicBezTo>
                      <a:pt x="533" y="2559"/>
                      <a:pt x="729" y="2493"/>
                      <a:pt x="925" y="2428"/>
                    </a:cubicBezTo>
                    <a:cubicBezTo>
                      <a:pt x="1295" y="2243"/>
                      <a:pt x="1664" y="2243"/>
                      <a:pt x="2034" y="2243"/>
                    </a:cubicBezTo>
                    <a:cubicBezTo>
                      <a:pt x="2311" y="2336"/>
                      <a:pt x="2589" y="2428"/>
                      <a:pt x="2866" y="2521"/>
                    </a:cubicBezTo>
                    <a:lnTo>
                      <a:pt x="3236" y="2798"/>
                    </a:lnTo>
                    <a:cubicBezTo>
                      <a:pt x="3328" y="2798"/>
                      <a:pt x="3513" y="2798"/>
                      <a:pt x="3605" y="2890"/>
                    </a:cubicBezTo>
                    <a:cubicBezTo>
                      <a:pt x="3975" y="2983"/>
                      <a:pt x="4345" y="3075"/>
                      <a:pt x="4715" y="3260"/>
                    </a:cubicBezTo>
                    <a:cubicBezTo>
                      <a:pt x="5365" y="3585"/>
                      <a:pt x="6086" y="4124"/>
                      <a:pt x="6502" y="4124"/>
                    </a:cubicBezTo>
                    <a:cubicBezTo>
                      <a:pt x="6560" y="4124"/>
                      <a:pt x="6611" y="4114"/>
                      <a:pt x="6656" y="4092"/>
                    </a:cubicBezTo>
                    <a:cubicBezTo>
                      <a:pt x="7026" y="3999"/>
                      <a:pt x="6748" y="2798"/>
                      <a:pt x="6009" y="1781"/>
                    </a:cubicBezTo>
                    <a:cubicBezTo>
                      <a:pt x="5731" y="1319"/>
                      <a:pt x="5269" y="949"/>
                      <a:pt x="4900" y="579"/>
                    </a:cubicBezTo>
                    <a:cubicBezTo>
                      <a:pt x="4715" y="487"/>
                      <a:pt x="4530" y="395"/>
                      <a:pt x="4437" y="302"/>
                    </a:cubicBezTo>
                    <a:lnTo>
                      <a:pt x="4160" y="210"/>
                    </a:lnTo>
                    <a:cubicBezTo>
                      <a:pt x="3883" y="117"/>
                      <a:pt x="3605" y="25"/>
                      <a:pt x="3328" y="25"/>
                    </a:cubicBezTo>
                    <a:cubicBezTo>
                      <a:pt x="3214" y="8"/>
                      <a:pt x="3099" y="1"/>
                      <a:pt x="29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2098775" y="519875"/>
                <a:ext cx="1160100" cy="1449100"/>
              </a:xfrm>
              <a:custGeom>
                <a:avLst/>
                <a:gdLst/>
                <a:ahLst/>
                <a:cxnLst/>
                <a:rect l="l" t="t" r="r" b="b"/>
                <a:pathLst>
                  <a:path w="46404" h="57964" extrusionOk="0">
                    <a:moveTo>
                      <a:pt x="12331" y="0"/>
                    </a:moveTo>
                    <a:cubicBezTo>
                      <a:pt x="11477" y="0"/>
                      <a:pt x="10689" y="237"/>
                      <a:pt x="9984" y="747"/>
                    </a:cubicBezTo>
                    <a:cubicBezTo>
                      <a:pt x="1" y="8049"/>
                      <a:pt x="21169" y="57964"/>
                      <a:pt x="21169" y="57964"/>
                    </a:cubicBezTo>
                    <a:cubicBezTo>
                      <a:pt x="21446" y="56485"/>
                      <a:pt x="27916" y="53989"/>
                      <a:pt x="27916" y="53989"/>
                    </a:cubicBezTo>
                    <a:cubicBezTo>
                      <a:pt x="26622" y="51863"/>
                      <a:pt x="25698" y="49552"/>
                      <a:pt x="24958" y="47241"/>
                    </a:cubicBezTo>
                    <a:cubicBezTo>
                      <a:pt x="24670" y="46245"/>
                      <a:pt x="25088" y="45888"/>
                      <a:pt x="25835" y="45888"/>
                    </a:cubicBezTo>
                    <a:cubicBezTo>
                      <a:pt x="27721" y="45888"/>
                      <a:pt x="31706" y="48166"/>
                      <a:pt x="31706" y="48166"/>
                    </a:cubicBezTo>
                    <a:cubicBezTo>
                      <a:pt x="31706" y="48166"/>
                      <a:pt x="28378" y="43636"/>
                      <a:pt x="28101" y="39939"/>
                    </a:cubicBezTo>
                    <a:cubicBezTo>
                      <a:pt x="28031" y="38633"/>
                      <a:pt x="28444" y="38145"/>
                      <a:pt x="29099" y="38145"/>
                    </a:cubicBezTo>
                    <a:cubicBezTo>
                      <a:pt x="31043" y="38145"/>
                      <a:pt x="35126" y="42435"/>
                      <a:pt x="35126" y="42435"/>
                    </a:cubicBezTo>
                    <a:cubicBezTo>
                      <a:pt x="33925" y="40309"/>
                      <a:pt x="33278" y="37813"/>
                      <a:pt x="33278" y="35317"/>
                    </a:cubicBezTo>
                    <a:cubicBezTo>
                      <a:pt x="33226" y="34443"/>
                      <a:pt x="33645" y="34087"/>
                      <a:pt x="34362" y="34087"/>
                    </a:cubicBezTo>
                    <a:cubicBezTo>
                      <a:pt x="37511" y="34087"/>
                      <a:pt x="46403" y="40956"/>
                      <a:pt x="46403" y="40956"/>
                    </a:cubicBezTo>
                    <a:cubicBezTo>
                      <a:pt x="46403" y="40956"/>
                      <a:pt x="23571" y="0"/>
                      <a:pt x="123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2098775" y="519775"/>
                <a:ext cx="697925" cy="1449200"/>
              </a:xfrm>
              <a:custGeom>
                <a:avLst/>
                <a:gdLst/>
                <a:ahLst/>
                <a:cxnLst/>
                <a:rect l="l" t="t" r="r" b="b"/>
                <a:pathLst>
                  <a:path w="27917" h="57968" extrusionOk="0">
                    <a:moveTo>
                      <a:pt x="12316" y="0"/>
                    </a:moveTo>
                    <a:cubicBezTo>
                      <a:pt x="11467" y="0"/>
                      <a:pt x="10686" y="237"/>
                      <a:pt x="9984" y="751"/>
                    </a:cubicBezTo>
                    <a:cubicBezTo>
                      <a:pt x="1" y="8053"/>
                      <a:pt x="21169" y="57968"/>
                      <a:pt x="21169" y="57968"/>
                    </a:cubicBezTo>
                    <a:cubicBezTo>
                      <a:pt x="21446" y="56396"/>
                      <a:pt x="27916" y="53901"/>
                      <a:pt x="27916" y="53901"/>
                    </a:cubicBezTo>
                    <a:cubicBezTo>
                      <a:pt x="26622" y="51867"/>
                      <a:pt x="25698" y="49556"/>
                      <a:pt x="24958" y="47153"/>
                    </a:cubicBezTo>
                    <a:cubicBezTo>
                      <a:pt x="24667" y="46205"/>
                      <a:pt x="25123" y="45890"/>
                      <a:pt x="25873" y="45890"/>
                    </a:cubicBezTo>
                    <a:cubicBezTo>
                      <a:pt x="26074" y="45890"/>
                      <a:pt x="26296" y="45912"/>
                      <a:pt x="26530" y="45951"/>
                    </a:cubicBezTo>
                    <a:cubicBezTo>
                      <a:pt x="21446" y="31624"/>
                      <a:pt x="14975" y="10364"/>
                      <a:pt x="19505" y="3616"/>
                    </a:cubicBezTo>
                    <a:cubicBezTo>
                      <a:pt x="16822" y="1391"/>
                      <a:pt x="14371" y="0"/>
                      <a:pt x="123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6"/>
              <p:cNvSpPr/>
              <p:nvPr/>
            </p:nvSpPr>
            <p:spPr>
              <a:xfrm>
                <a:off x="4393475" y="490425"/>
                <a:ext cx="979850" cy="1464700"/>
              </a:xfrm>
              <a:custGeom>
                <a:avLst/>
                <a:gdLst/>
                <a:ahLst/>
                <a:cxnLst/>
                <a:rect l="l" t="t" r="r" b="b"/>
                <a:pathLst>
                  <a:path w="39194" h="58588" extrusionOk="0">
                    <a:moveTo>
                      <a:pt x="26306" y="1"/>
                    </a:moveTo>
                    <a:cubicBezTo>
                      <a:pt x="15197" y="1"/>
                      <a:pt x="1" y="46848"/>
                      <a:pt x="1" y="46848"/>
                    </a:cubicBezTo>
                    <a:cubicBezTo>
                      <a:pt x="1" y="46848"/>
                      <a:pt x="8323" y="37328"/>
                      <a:pt x="11237" y="37328"/>
                    </a:cubicBezTo>
                    <a:cubicBezTo>
                      <a:pt x="11757" y="37328"/>
                      <a:pt x="12104" y="37630"/>
                      <a:pt x="12202" y="38344"/>
                    </a:cubicBezTo>
                    <a:cubicBezTo>
                      <a:pt x="12664" y="40932"/>
                      <a:pt x="12295" y="43705"/>
                      <a:pt x="11278" y="46108"/>
                    </a:cubicBezTo>
                    <a:cubicBezTo>
                      <a:pt x="11278" y="46108"/>
                      <a:pt x="15095" y="40328"/>
                      <a:pt x="16992" y="40328"/>
                    </a:cubicBezTo>
                    <a:cubicBezTo>
                      <a:pt x="17564" y="40328"/>
                      <a:pt x="17961" y="40854"/>
                      <a:pt x="18026" y="42226"/>
                    </a:cubicBezTo>
                    <a:cubicBezTo>
                      <a:pt x="18210" y="46016"/>
                      <a:pt x="15807" y="51100"/>
                      <a:pt x="15807" y="51100"/>
                    </a:cubicBezTo>
                    <a:cubicBezTo>
                      <a:pt x="15807" y="51100"/>
                      <a:pt x="19771" y="47625"/>
                      <a:pt x="21498" y="47625"/>
                    </a:cubicBezTo>
                    <a:cubicBezTo>
                      <a:pt x="22024" y="47625"/>
                      <a:pt x="22342" y="47947"/>
                      <a:pt x="22278" y="48789"/>
                    </a:cubicBezTo>
                    <a:cubicBezTo>
                      <a:pt x="22000" y="51285"/>
                      <a:pt x="21446" y="53688"/>
                      <a:pt x="20614" y="55999"/>
                    </a:cubicBezTo>
                    <a:cubicBezTo>
                      <a:pt x="20614" y="55999"/>
                      <a:pt x="27454" y="57201"/>
                      <a:pt x="28009" y="58587"/>
                    </a:cubicBezTo>
                    <a:cubicBezTo>
                      <a:pt x="28009" y="58587"/>
                      <a:pt x="39193" y="5437"/>
                      <a:pt x="27916" y="353"/>
                    </a:cubicBezTo>
                    <a:cubicBezTo>
                      <a:pt x="27391" y="114"/>
                      <a:pt x="26853" y="1"/>
                      <a:pt x="263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4950400" y="492450"/>
                <a:ext cx="429850" cy="1464975"/>
              </a:xfrm>
              <a:custGeom>
                <a:avLst/>
                <a:gdLst/>
                <a:ahLst/>
                <a:cxnLst/>
                <a:rect l="l" t="t" r="r" b="b"/>
                <a:pathLst>
                  <a:path w="17194" h="58599" extrusionOk="0">
                    <a:moveTo>
                      <a:pt x="4395" y="0"/>
                    </a:moveTo>
                    <a:cubicBezTo>
                      <a:pt x="3096" y="0"/>
                      <a:pt x="1733" y="648"/>
                      <a:pt x="370" y="1751"/>
                    </a:cubicBezTo>
                    <a:cubicBezTo>
                      <a:pt x="8320" y="8591"/>
                      <a:pt x="2034" y="45288"/>
                      <a:pt x="1" y="56288"/>
                    </a:cubicBezTo>
                    <a:cubicBezTo>
                      <a:pt x="1942" y="56657"/>
                      <a:pt x="5732" y="57582"/>
                      <a:pt x="6101" y="58599"/>
                    </a:cubicBezTo>
                    <a:cubicBezTo>
                      <a:pt x="6194" y="58599"/>
                      <a:pt x="17194" y="5541"/>
                      <a:pt x="6009" y="365"/>
                    </a:cubicBezTo>
                    <a:cubicBezTo>
                      <a:pt x="5486" y="117"/>
                      <a:pt x="4946" y="0"/>
                      <a:pt x="43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6"/>
              <p:cNvSpPr/>
              <p:nvPr/>
            </p:nvSpPr>
            <p:spPr>
              <a:xfrm>
                <a:off x="4388850" y="1410300"/>
                <a:ext cx="339725" cy="350700"/>
              </a:xfrm>
              <a:custGeom>
                <a:avLst/>
                <a:gdLst/>
                <a:ahLst/>
                <a:cxnLst/>
                <a:rect l="l" t="t" r="r" b="b"/>
                <a:pathLst>
                  <a:path w="13589" h="14028" extrusionOk="0">
                    <a:moveTo>
                      <a:pt x="11105" y="1"/>
                    </a:moveTo>
                    <a:cubicBezTo>
                      <a:pt x="11001" y="1"/>
                      <a:pt x="10908" y="24"/>
                      <a:pt x="10816" y="70"/>
                    </a:cubicBezTo>
                    <a:lnTo>
                      <a:pt x="10539" y="70"/>
                    </a:lnTo>
                    <a:cubicBezTo>
                      <a:pt x="10354" y="70"/>
                      <a:pt x="10076" y="162"/>
                      <a:pt x="9891" y="255"/>
                    </a:cubicBezTo>
                    <a:cubicBezTo>
                      <a:pt x="9337" y="532"/>
                      <a:pt x="8782" y="809"/>
                      <a:pt x="8320" y="1272"/>
                    </a:cubicBezTo>
                    <a:cubicBezTo>
                      <a:pt x="6934" y="2288"/>
                      <a:pt x="5639" y="3582"/>
                      <a:pt x="4530" y="4877"/>
                    </a:cubicBezTo>
                    <a:cubicBezTo>
                      <a:pt x="1942" y="7742"/>
                      <a:pt x="1" y="11162"/>
                      <a:pt x="93" y="11162"/>
                    </a:cubicBezTo>
                    <a:cubicBezTo>
                      <a:pt x="93" y="11162"/>
                      <a:pt x="648" y="10423"/>
                      <a:pt x="1572" y="9313"/>
                    </a:cubicBezTo>
                    <a:cubicBezTo>
                      <a:pt x="2497" y="8204"/>
                      <a:pt x="3698" y="6725"/>
                      <a:pt x="4992" y="5339"/>
                    </a:cubicBezTo>
                    <a:cubicBezTo>
                      <a:pt x="6194" y="4045"/>
                      <a:pt x="7488" y="2935"/>
                      <a:pt x="8875" y="1919"/>
                    </a:cubicBezTo>
                    <a:cubicBezTo>
                      <a:pt x="9244" y="1549"/>
                      <a:pt x="9707" y="1272"/>
                      <a:pt x="10261" y="1087"/>
                    </a:cubicBezTo>
                    <a:cubicBezTo>
                      <a:pt x="10446" y="994"/>
                      <a:pt x="10631" y="994"/>
                      <a:pt x="10816" y="902"/>
                    </a:cubicBezTo>
                    <a:lnTo>
                      <a:pt x="11278" y="902"/>
                    </a:lnTo>
                    <a:cubicBezTo>
                      <a:pt x="11648" y="994"/>
                      <a:pt x="12017" y="1364"/>
                      <a:pt x="12202" y="1734"/>
                    </a:cubicBezTo>
                    <a:cubicBezTo>
                      <a:pt x="12665" y="2843"/>
                      <a:pt x="12480" y="4877"/>
                      <a:pt x="12110" y="6633"/>
                    </a:cubicBezTo>
                    <a:cubicBezTo>
                      <a:pt x="11648" y="8389"/>
                      <a:pt x="11186" y="10053"/>
                      <a:pt x="10631" y="11717"/>
                    </a:cubicBezTo>
                    <a:cubicBezTo>
                      <a:pt x="10354" y="12456"/>
                      <a:pt x="10076" y="13196"/>
                      <a:pt x="9891" y="14028"/>
                    </a:cubicBezTo>
                    <a:cubicBezTo>
                      <a:pt x="10354" y="13288"/>
                      <a:pt x="10631" y="12549"/>
                      <a:pt x="10908" y="11809"/>
                    </a:cubicBezTo>
                    <a:cubicBezTo>
                      <a:pt x="11648" y="10238"/>
                      <a:pt x="12202" y="8574"/>
                      <a:pt x="12665" y="6818"/>
                    </a:cubicBezTo>
                    <a:cubicBezTo>
                      <a:pt x="13127" y="4969"/>
                      <a:pt x="13589" y="3028"/>
                      <a:pt x="12942" y="1456"/>
                    </a:cubicBezTo>
                    <a:cubicBezTo>
                      <a:pt x="12849" y="1087"/>
                      <a:pt x="12572" y="717"/>
                      <a:pt x="12295" y="440"/>
                    </a:cubicBezTo>
                    <a:cubicBezTo>
                      <a:pt x="12017" y="255"/>
                      <a:pt x="11740" y="162"/>
                      <a:pt x="11463" y="70"/>
                    </a:cubicBezTo>
                    <a:cubicBezTo>
                      <a:pt x="11324" y="24"/>
                      <a:pt x="11209" y="1"/>
                      <a:pt x="11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6"/>
              <p:cNvSpPr/>
              <p:nvPr/>
            </p:nvSpPr>
            <p:spPr>
              <a:xfrm>
                <a:off x="4673100" y="1494650"/>
                <a:ext cx="189525" cy="335675"/>
              </a:xfrm>
              <a:custGeom>
                <a:avLst/>
                <a:gdLst/>
                <a:ahLst/>
                <a:cxnLst/>
                <a:rect l="l" t="t" r="r" b="b"/>
                <a:pathLst>
                  <a:path w="7581" h="13427" extrusionOk="0">
                    <a:moveTo>
                      <a:pt x="6147" y="0"/>
                    </a:moveTo>
                    <a:cubicBezTo>
                      <a:pt x="6070" y="0"/>
                      <a:pt x="5993" y="8"/>
                      <a:pt x="5916" y="24"/>
                    </a:cubicBezTo>
                    <a:cubicBezTo>
                      <a:pt x="5547" y="116"/>
                      <a:pt x="5177" y="208"/>
                      <a:pt x="4899" y="486"/>
                    </a:cubicBezTo>
                    <a:cubicBezTo>
                      <a:pt x="4252" y="856"/>
                      <a:pt x="3698" y="1318"/>
                      <a:pt x="3236" y="1872"/>
                    </a:cubicBezTo>
                    <a:cubicBezTo>
                      <a:pt x="1942" y="3351"/>
                      <a:pt x="832" y="4923"/>
                      <a:pt x="0" y="6586"/>
                    </a:cubicBezTo>
                    <a:cubicBezTo>
                      <a:pt x="4" y="6588"/>
                      <a:pt x="8" y="6589"/>
                      <a:pt x="13" y="6589"/>
                    </a:cubicBezTo>
                    <a:cubicBezTo>
                      <a:pt x="247" y="6589"/>
                      <a:pt x="1794" y="4329"/>
                      <a:pt x="3698" y="2334"/>
                    </a:cubicBezTo>
                    <a:cubicBezTo>
                      <a:pt x="4160" y="1872"/>
                      <a:pt x="4715" y="1503"/>
                      <a:pt x="5269" y="1133"/>
                    </a:cubicBezTo>
                    <a:cubicBezTo>
                      <a:pt x="5454" y="948"/>
                      <a:pt x="5731" y="856"/>
                      <a:pt x="6009" y="856"/>
                    </a:cubicBezTo>
                    <a:cubicBezTo>
                      <a:pt x="6101" y="856"/>
                      <a:pt x="6286" y="948"/>
                      <a:pt x="6378" y="1040"/>
                    </a:cubicBezTo>
                    <a:cubicBezTo>
                      <a:pt x="6471" y="1318"/>
                      <a:pt x="6563" y="1687"/>
                      <a:pt x="6563" y="2057"/>
                    </a:cubicBezTo>
                    <a:lnTo>
                      <a:pt x="6563" y="2519"/>
                    </a:lnTo>
                    <a:lnTo>
                      <a:pt x="6563" y="2982"/>
                    </a:lnTo>
                    <a:cubicBezTo>
                      <a:pt x="6563" y="3351"/>
                      <a:pt x="6563" y="3813"/>
                      <a:pt x="6563" y="4183"/>
                    </a:cubicBezTo>
                    <a:cubicBezTo>
                      <a:pt x="6378" y="5477"/>
                      <a:pt x="6101" y="6771"/>
                      <a:pt x="5731" y="7973"/>
                    </a:cubicBezTo>
                    <a:cubicBezTo>
                      <a:pt x="5362" y="9360"/>
                      <a:pt x="4899" y="10654"/>
                      <a:pt x="4622" y="11670"/>
                    </a:cubicBezTo>
                    <a:cubicBezTo>
                      <a:pt x="4437" y="12225"/>
                      <a:pt x="4252" y="12872"/>
                      <a:pt x="4160" y="13427"/>
                    </a:cubicBezTo>
                    <a:cubicBezTo>
                      <a:pt x="4530" y="12965"/>
                      <a:pt x="4807" y="12410"/>
                      <a:pt x="4992" y="11855"/>
                    </a:cubicBezTo>
                    <a:cubicBezTo>
                      <a:pt x="5454" y="10838"/>
                      <a:pt x="5916" y="9544"/>
                      <a:pt x="6471" y="8158"/>
                    </a:cubicBezTo>
                    <a:cubicBezTo>
                      <a:pt x="6933" y="6956"/>
                      <a:pt x="7210" y="5662"/>
                      <a:pt x="7395" y="4368"/>
                    </a:cubicBezTo>
                    <a:cubicBezTo>
                      <a:pt x="7488" y="3906"/>
                      <a:pt x="7488" y="3444"/>
                      <a:pt x="7580" y="2982"/>
                    </a:cubicBezTo>
                    <a:lnTo>
                      <a:pt x="7580" y="2519"/>
                    </a:lnTo>
                    <a:lnTo>
                      <a:pt x="7580" y="1965"/>
                    </a:lnTo>
                    <a:cubicBezTo>
                      <a:pt x="7488" y="1503"/>
                      <a:pt x="7395" y="948"/>
                      <a:pt x="7118" y="578"/>
                    </a:cubicBezTo>
                    <a:cubicBezTo>
                      <a:pt x="6887" y="193"/>
                      <a:pt x="6527" y="0"/>
                      <a:pt x="6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4797875" y="1669125"/>
                <a:ext cx="316625" cy="362250"/>
              </a:xfrm>
              <a:custGeom>
                <a:avLst/>
                <a:gdLst/>
                <a:ahLst/>
                <a:cxnLst/>
                <a:rect l="l" t="t" r="r" b="b"/>
                <a:pathLst>
                  <a:path w="12665" h="14490" extrusionOk="0">
                    <a:moveTo>
                      <a:pt x="5120" y="1"/>
                    </a:moveTo>
                    <a:cubicBezTo>
                      <a:pt x="4890" y="1"/>
                      <a:pt x="4657" y="53"/>
                      <a:pt x="4438" y="162"/>
                    </a:cubicBezTo>
                    <a:cubicBezTo>
                      <a:pt x="4068" y="347"/>
                      <a:pt x="3606" y="532"/>
                      <a:pt x="3236" y="809"/>
                    </a:cubicBezTo>
                    <a:cubicBezTo>
                      <a:pt x="2589" y="1271"/>
                      <a:pt x="1942" y="1826"/>
                      <a:pt x="1387" y="2381"/>
                    </a:cubicBezTo>
                    <a:cubicBezTo>
                      <a:pt x="740" y="2935"/>
                      <a:pt x="278" y="3582"/>
                      <a:pt x="1" y="4414"/>
                    </a:cubicBezTo>
                    <a:cubicBezTo>
                      <a:pt x="93" y="4414"/>
                      <a:pt x="648" y="3582"/>
                      <a:pt x="1665" y="2658"/>
                    </a:cubicBezTo>
                    <a:cubicBezTo>
                      <a:pt x="2219" y="2196"/>
                      <a:pt x="2866" y="1641"/>
                      <a:pt x="3513" y="1271"/>
                    </a:cubicBezTo>
                    <a:cubicBezTo>
                      <a:pt x="3883" y="1086"/>
                      <a:pt x="4253" y="902"/>
                      <a:pt x="4715" y="717"/>
                    </a:cubicBezTo>
                    <a:cubicBezTo>
                      <a:pt x="4830" y="678"/>
                      <a:pt x="4961" y="656"/>
                      <a:pt x="5094" y="656"/>
                    </a:cubicBezTo>
                    <a:cubicBezTo>
                      <a:pt x="5283" y="656"/>
                      <a:pt x="5477" y="701"/>
                      <a:pt x="5639" y="809"/>
                    </a:cubicBezTo>
                    <a:cubicBezTo>
                      <a:pt x="6009" y="1364"/>
                      <a:pt x="6102" y="2011"/>
                      <a:pt x="6009" y="2658"/>
                    </a:cubicBezTo>
                    <a:cubicBezTo>
                      <a:pt x="5917" y="3305"/>
                      <a:pt x="5824" y="3952"/>
                      <a:pt x="5639" y="4599"/>
                    </a:cubicBezTo>
                    <a:cubicBezTo>
                      <a:pt x="5362" y="5708"/>
                      <a:pt x="5085" y="6355"/>
                      <a:pt x="5085" y="6355"/>
                    </a:cubicBezTo>
                    <a:lnTo>
                      <a:pt x="4808" y="7187"/>
                    </a:lnTo>
                    <a:lnTo>
                      <a:pt x="4438" y="8112"/>
                    </a:lnTo>
                    <a:lnTo>
                      <a:pt x="4345" y="8481"/>
                    </a:lnTo>
                    <a:cubicBezTo>
                      <a:pt x="4345" y="8574"/>
                      <a:pt x="4253" y="8666"/>
                      <a:pt x="4253" y="8759"/>
                    </a:cubicBezTo>
                    <a:lnTo>
                      <a:pt x="3698" y="9960"/>
                    </a:lnTo>
                    <a:lnTo>
                      <a:pt x="5917" y="9960"/>
                    </a:lnTo>
                    <a:cubicBezTo>
                      <a:pt x="6471" y="9960"/>
                      <a:pt x="6934" y="10053"/>
                      <a:pt x="7488" y="10238"/>
                    </a:cubicBezTo>
                    <a:cubicBezTo>
                      <a:pt x="8597" y="10422"/>
                      <a:pt x="9614" y="10885"/>
                      <a:pt x="10539" y="11532"/>
                    </a:cubicBezTo>
                    <a:cubicBezTo>
                      <a:pt x="11278" y="11994"/>
                      <a:pt x="11833" y="12733"/>
                      <a:pt x="12202" y="13473"/>
                    </a:cubicBezTo>
                    <a:cubicBezTo>
                      <a:pt x="12572" y="14027"/>
                      <a:pt x="12572" y="14490"/>
                      <a:pt x="12665" y="14490"/>
                    </a:cubicBezTo>
                    <a:cubicBezTo>
                      <a:pt x="12665" y="14490"/>
                      <a:pt x="12665" y="14397"/>
                      <a:pt x="12665" y="14212"/>
                    </a:cubicBezTo>
                    <a:cubicBezTo>
                      <a:pt x="12665" y="13935"/>
                      <a:pt x="12572" y="13750"/>
                      <a:pt x="12480" y="13473"/>
                    </a:cubicBezTo>
                    <a:cubicBezTo>
                      <a:pt x="12110" y="12548"/>
                      <a:pt x="11555" y="11809"/>
                      <a:pt x="10816" y="11254"/>
                    </a:cubicBezTo>
                    <a:cubicBezTo>
                      <a:pt x="9891" y="10515"/>
                      <a:pt x="8782" y="9960"/>
                      <a:pt x="7673" y="9590"/>
                    </a:cubicBezTo>
                    <a:cubicBezTo>
                      <a:pt x="7118" y="9498"/>
                      <a:pt x="6564" y="9313"/>
                      <a:pt x="5917" y="9221"/>
                    </a:cubicBezTo>
                    <a:cubicBezTo>
                      <a:pt x="5639" y="9128"/>
                      <a:pt x="5270" y="9128"/>
                      <a:pt x="5085" y="9128"/>
                    </a:cubicBezTo>
                    <a:lnTo>
                      <a:pt x="4992" y="9128"/>
                    </a:lnTo>
                    <a:cubicBezTo>
                      <a:pt x="4992" y="9128"/>
                      <a:pt x="4992" y="9128"/>
                      <a:pt x="5085" y="9036"/>
                    </a:cubicBezTo>
                    <a:cubicBezTo>
                      <a:pt x="5085" y="8851"/>
                      <a:pt x="5177" y="8666"/>
                      <a:pt x="5270" y="8481"/>
                    </a:cubicBezTo>
                    <a:cubicBezTo>
                      <a:pt x="5362" y="8112"/>
                      <a:pt x="5547" y="7834"/>
                      <a:pt x="5639" y="7557"/>
                    </a:cubicBezTo>
                    <a:cubicBezTo>
                      <a:pt x="5824" y="7002"/>
                      <a:pt x="5917" y="6725"/>
                      <a:pt x="5917" y="6725"/>
                    </a:cubicBezTo>
                    <a:cubicBezTo>
                      <a:pt x="5917" y="6725"/>
                      <a:pt x="6194" y="5986"/>
                      <a:pt x="6471" y="4876"/>
                    </a:cubicBezTo>
                    <a:cubicBezTo>
                      <a:pt x="6564" y="4137"/>
                      <a:pt x="6749" y="3490"/>
                      <a:pt x="6749" y="2843"/>
                    </a:cubicBezTo>
                    <a:cubicBezTo>
                      <a:pt x="6841" y="2381"/>
                      <a:pt x="6841" y="2011"/>
                      <a:pt x="6749" y="1549"/>
                    </a:cubicBezTo>
                    <a:cubicBezTo>
                      <a:pt x="6749" y="1086"/>
                      <a:pt x="6471" y="624"/>
                      <a:pt x="6102" y="347"/>
                    </a:cubicBezTo>
                    <a:cubicBezTo>
                      <a:pt x="5822" y="123"/>
                      <a:pt x="5474" y="1"/>
                      <a:pt x="5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6"/>
              <p:cNvSpPr/>
              <p:nvPr/>
            </p:nvSpPr>
            <p:spPr>
              <a:xfrm>
                <a:off x="2914525" y="1358875"/>
                <a:ext cx="365150" cy="342050"/>
              </a:xfrm>
              <a:custGeom>
                <a:avLst/>
                <a:gdLst/>
                <a:ahLst/>
                <a:cxnLst/>
                <a:rect l="l" t="t" r="r" b="b"/>
                <a:pathLst>
                  <a:path w="14606" h="13682" extrusionOk="0">
                    <a:moveTo>
                      <a:pt x="2311" y="1"/>
                    </a:moveTo>
                    <a:cubicBezTo>
                      <a:pt x="2034" y="1"/>
                      <a:pt x="1849" y="93"/>
                      <a:pt x="1664" y="93"/>
                    </a:cubicBezTo>
                    <a:cubicBezTo>
                      <a:pt x="1387" y="278"/>
                      <a:pt x="1110" y="463"/>
                      <a:pt x="925" y="648"/>
                    </a:cubicBezTo>
                    <a:cubicBezTo>
                      <a:pt x="648" y="1018"/>
                      <a:pt x="463" y="1295"/>
                      <a:pt x="370" y="1757"/>
                    </a:cubicBezTo>
                    <a:cubicBezTo>
                      <a:pt x="0" y="3421"/>
                      <a:pt x="648" y="5270"/>
                      <a:pt x="1387" y="7026"/>
                    </a:cubicBezTo>
                    <a:cubicBezTo>
                      <a:pt x="2126" y="8597"/>
                      <a:pt x="2958" y="10169"/>
                      <a:pt x="3883" y="11648"/>
                    </a:cubicBezTo>
                    <a:cubicBezTo>
                      <a:pt x="4252" y="12387"/>
                      <a:pt x="4715" y="13034"/>
                      <a:pt x="5269" y="13681"/>
                    </a:cubicBezTo>
                    <a:cubicBezTo>
                      <a:pt x="4900" y="12942"/>
                      <a:pt x="4622" y="12202"/>
                      <a:pt x="4160" y="11555"/>
                    </a:cubicBezTo>
                    <a:cubicBezTo>
                      <a:pt x="3421" y="9984"/>
                      <a:pt x="2681" y="8413"/>
                      <a:pt x="2034" y="6841"/>
                    </a:cubicBezTo>
                    <a:cubicBezTo>
                      <a:pt x="1387" y="5085"/>
                      <a:pt x="832" y="3144"/>
                      <a:pt x="1110" y="1942"/>
                    </a:cubicBezTo>
                    <a:cubicBezTo>
                      <a:pt x="1202" y="1480"/>
                      <a:pt x="1572" y="1110"/>
                      <a:pt x="1942" y="1018"/>
                    </a:cubicBezTo>
                    <a:cubicBezTo>
                      <a:pt x="2034" y="972"/>
                      <a:pt x="2126" y="948"/>
                      <a:pt x="2207" y="948"/>
                    </a:cubicBezTo>
                    <a:cubicBezTo>
                      <a:pt x="2288" y="948"/>
                      <a:pt x="2358" y="972"/>
                      <a:pt x="2404" y="1018"/>
                    </a:cubicBezTo>
                    <a:cubicBezTo>
                      <a:pt x="2589" y="1018"/>
                      <a:pt x="2774" y="1018"/>
                      <a:pt x="2958" y="1110"/>
                    </a:cubicBezTo>
                    <a:cubicBezTo>
                      <a:pt x="3513" y="1203"/>
                      <a:pt x="3975" y="1387"/>
                      <a:pt x="4530" y="1665"/>
                    </a:cubicBezTo>
                    <a:cubicBezTo>
                      <a:pt x="6009" y="2497"/>
                      <a:pt x="7488" y="3421"/>
                      <a:pt x="8782" y="4438"/>
                    </a:cubicBezTo>
                    <a:cubicBezTo>
                      <a:pt x="10261" y="5639"/>
                      <a:pt x="11740" y="6841"/>
                      <a:pt x="12756" y="7858"/>
                    </a:cubicBezTo>
                    <a:cubicBezTo>
                      <a:pt x="13866" y="8782"/>
                      <a:pt x="14513" y="9522"/>
                      <a:pt x="14513" y="9522"/>
                    </a:cubicBezTo>
                    <a:cubicBezTo>
                      <a:pt x="14605" y="9522"/>
                      <a:pt x="12202" y="6471"/>
                      <a:pt x="9244" y="3976"/>
                    </a:cubicBezTo>
                    <a:cubicBezTo>
                      <a:pt x="7857" y="2866"/>
                      <a:pt x="6471" y="1757"/>
                      <a:pt x="4900" y="925"/>
                    </a:cubicBezTo>
                    <a:cubicBezTo>
                      <a:pt x="4345" y="556"/>
                      <a:pt x="3790" y="371"/>
                      <a:pt x="3236" y="186"/>
                    </a:cubicBezTo>
                    <a:cubicBezTo>
                      <a:pt x="2958" y="93"/>
                      <a:pt x="2774"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6"/>
              <p:cNvSpPr/>
              <p:nvPr/>
            </p:nvSpPr>
            <p:spPr>
              <a:xfrm>
                <a:off x="2789725" y="1469800"/>
                <a:ext cx="203400" cy="321250"/>
              </a:xfrm>
              <a:custGeom>
                <a:avLst/>
                <a:gdLst/>
                <a:ahLst/>
                <a:cxnLst/>
                <a:rect l="l" t="t" r="r" b="b"/>
                <a:pathLst>
                  <a:path w="8136" h="12850" extrusionOk="0">
                    <a:moveTo>
                      <a:pt x="1295" y="1"/>
                    </a:moveTo>
                    <a:cubicBezTo>
                      <a:pt x="833" y="1"/>
                      <a:pt x="463" y="278"/>
                      <a:pt x="278" y="648"/>
                    </a:cubicBezTo>
                    <a:cubicBezTo>
                      <a:pt x="93" y="1110"/>
                      <a:pt x="1" y="1665"/>
                      <a:pt x="1" y="2127"/>
                    </a:cubicBezTo>
                    <a:lnTo>
                      <a:pt x="1" y="2681"/>
                    </a:lnTo>
                    <a:cubicBezTo>
                      <a:pt x="1" y="2681"/>
                      <a:pt x="1" y="2866"/>
                      <a:pt x="93" y="3144"/>
                    </a:cubicBezTo>
                    <a:cubicBezTo>
                      <a:pt x="186" y="3606"/>
                      <a:pt x="278" y="3976"/>
                      <a:pt x="463" y="4438"/>
                    </a:cubicBezTo>
                    <a:cubicBezTo>
                      <a:pt x="833" y="5732"/>
                      <a:pt x="1388" y="6933"/>
                      <a:pt x="2035" y="8135"/>
                    </a:cubicBezTo>
                    <a:cubicBezTo>
                      <a:pt x="2682" y="9429"/>
                      <a:pt x="3421" y="10631"/>
                      <a:pt x="3976" y="11555"/>
                    </a:cubicBezTo>
                    <a:cubicBezTo>
                      <a:pt x="4253" y="12017"/>
                      <a:pt x="4623" y="12480"/>
                      <a:pt x="5085" y="12849"/>
                    </a:cubicBezTo>
                    <a:cubicBezTo>
                      <a:pt x="4900" y="12295"/>
                      <a:pt x="4715" y="11740"/>
                      <a:pt x="4345" y="11278"/>
                    </a:cubicBezTo>
                    <a:cubicBezTo>
                      <a:pt x="3883" y="10261"/>
                      <a:pt x="3236" y="8967"/>
                      <a:pt x="2682" y="7765"/>
                    </a:cubicBezTo>
                    <a:cubicBezTo>
                      <a:pt x="2127" y="6564"/>
                      <a:pt x="1665" y="5362"/>
                      <a:pt x="1388" y="4160"/>
                    </a:cubicBezTo>
                    <a:cubicBezTo>
                      <a:pt x="1295" y="3791"/>
                      <a:pt x="1203" y="3328"/>
                      <a:pt x="1110" y="2959"/>
                    </a:cubicBezTo>
                    <a:cubicBezTo>
                      <a:pt x="1110" y="2681"/>
                      <a:pt x="1018" y="2497"/>
                      <a:pt x="1018" y="2497"/>
                    </a:cubicBezTo>
                    <a:cubicBezTo>
                      <a:pt x="1018" y="2312"/>
                      <a:pt x="1018" y="2219"/>
                      <a:pt x="1018" y="2034"/>
                    </a:cubicBezTo>
                    <a:cubicBezTo>
                      <a:pt x="925" y="1665"/>
                      <a:pt x="1018" y="1295"/>
                      <a:pt x="1110" y="1018"/>
                    </a:cubicBezTo>
                    <a:cubicBezTo>
                      <a:pt x="1110" y="833"/>
                      <a:pt x="1295" y="740"/>
                      <a:pt x="1388" y="740"/>
                    </a:cubicBezTo>
                    <a:cubicBezTo>
                      <a:pt x="1665" y="740"/>
                      <a:pt x="1942" y="740"/>
                      <a:pt x="2127" y="925"/>
                    </a:cubicBezTo>
                    <a:cubicBezTo>
                      <a:pt x="2774" y="1202"/>
                      <a:pt x="3329" y="1480"/>
                      <a:pt x="3883" y="1942"/>
                    </a:cubicBezTo>
                    <a:cubicBezTo>
                      <a:pt x="6143" y="3569"/>
                      <a:pt x="7961" y="5550"/>
                      <a:pt x="8127" y="5550"/>
                    </a:cubicBezTo>
                    <a:cubicBezTo>
                      <a:pt x="8130" y="5550"/>
                      <a:pt x="8133" y="5549"/>
                      <a:pt x="8135" y="5547"/>
                    </a:cubicBezTo>
                    <a:cubicBezTo>
                      <a:pt x="7026" y="3976"/>
                      <a:pt x="5732" y="2589"/>
                      <a:pt x="4253" y="1387"/>
                    </a:cubicBezTo>
                    <a:cubicBezTo>
                      <a:pt x="3698" y="925"/>
                      <a:pt x="3144" y="555"/>
                      <a:pt x="2404" y="278"/>
                    </a:cubicBezTo>
                    <a:cubicBezTo>
                      <a:pt x="2127" y="93"/>
                      <a:pt x="1665"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2609500" y="1653875"/>
                <a:ext cx="277325" cy="386750"/>
              </a:xfrm>
              <a:custGeom>
                <a:avLst/>
                <a:gdLst/>
                <a:ahLst/>
                <a:cxnLst/>
                <a:rect l="l" t="t" r="r" b="b"/>
                <a:pathLst>
                  <a:path w="11093" h="15470" extrusionOk="0">
                    <a:moveTo>
                      <a:pt x="5635" y="0"/>
                    </a:moveTo>
                    <a:cubicBezTo>
                      <a:pt x="5209" y="0"/>
                      <a:pt x="4795" y="136"/>
                      <a:pt x="4437" y="495"/>
                    </a:cubicBezTo>
                    <a:cubicBezTo>
                      <a:pt x="4160" y="865"/>
                      <a:pt x="3975" y="1327"/>
                      <a:pt x="3975" y="1789"/>
                    </a:cubicBezTo>
                    <a:cubicBezTo>
                      <a:pt x="3975" y="2251"/>
                      <a:pt x="4067" y="2621"/>
                      <a:pt x="4160" y="2991"/>
                    </a:cubicBezTo>
                    <a:cubicBezTo>
                      <a:pt x="4252" y="3638"/>
                      <a:pt x="4437" y="4285"/>
                      <a:pt x="4714" y="4932"/>
                    </a:cubicBezTo>
                    <a:cubicBezTo>
                      <a:pt x="5176" y="6133"/>
                      <a:pt x="5546" y="6688"/>
                      <a:pt x="5546" y="6688"/>
                    </a:cubicBezTo>
                    <a:cubicBezTo>
                      <a:pt x="5546" y="6688"/>
                      <a:pt x="5639" y="7058"/>
                      <a:pt x="5916" y="7520"/>
                    </a:cubicBezTo>
                    <a:cubicBezTo>
                      <a:pt x="6101" y="7797"/>
                      <a:pt x="6286" y="8074"/>
                      <a:pt x="6471" y="8444"/>
                    </a:cubicBezTo>
                    <a:lnTo>
                      <a:pt x="6748" y="8906"/>
                    </a:lnTo>
                    <a:lnTo>
                      <a:pt x="6840" y="8999"/>
                    </a:lnTo>
                    <a:lnTo>
                      <a:pt x="6748" y="8999"/>
                    </a:lnTo>
                    <a:cubicBezTo>
                      <a:pt x="6563" y="8999"/>
                      <a:pt x="6193" y="9184"/>
                      <a:pt x="5916" y="9276"/>
                    </a:cubicBezTo>
                    <a:cubicBezTo>
                      <a:pt x="5361" y="9369"/>
                      <a:pt x="4807" y="9646"/>
                      <a:pt x="4252" y="9831"/>
                    </a:cubicBezTo>
                    <a:cubicBezTo>
                      <a:pt x="3143" y="10293"/>
                      <a:pt x="2219" y="11032"/>
                      <a:pt x="1387" y="11864"/>
                    </a:cubicBezTo>
                    <a:cubicBezTo>
                      <a:pt x="740" y="12604"/>
                      <a:pt x="277" y="13436"/>
                      <a:pt x="93" y="14360"/>
                    </a:cubicBezTo>
                    <a:cubicBezTo>
                      <a:pt x="0" y="14637"/>
                      <a:pt x="0" y="14915"/>
                      <a:pt x="0" y="15192"/>
                    </a:cubicBezTo>
                    <a:cubicBezTo>
                      <a:pt x="93" y="15377"/>
                      <a:pt x="93" y="15469"/>
                      <a:pt x="93" y="15469"/>
                    </a:cubicBezTo>
                    <a:cubicBezTo>
                      <a:pt x="185" y="15469"/>
                      <a:pt x="185" y="15007"/>
                      <a:pt x="462" y="14360"/>
                    </a:cubicBezTo>
                    <a:cubicBezTo>
                      <a:pt x="647" y="13528"/>
                      <a:pt x="1202" y="12789"/>
                      <a:pt x="1756" y="12234"/>
                    </a:cubicBezTo>
                    <a:cubicBezTo>
                      <a:pt x="2588" y="11495"/>
                      <a:pt x="3513" y="10848"/>
                      <a:pt x="4622" y="10478"/>
                    </a:cubicBezTo>
                    <a:cubicBezTo>
                      <a:pt x="5084" y="10293"/>
                      <a:pt x="5639" y="10108"/>
                      <a:pt x="6193" y="9923"/>
                    </a:cubicBezTo>
                    <a:cubicBezTo>
                      <a:pt x="6471" y="9831"/>
                      <a:pt x="6748" y="9831"/>
                      <a:pt x="6933" y="9831"/>
                    </a:cubicBezTo>
                    <a:lnTo>
                      <a:pt x="8319" y="9553"/>
                    </a:lnTo>
                    <a:lnTo>
                      <a:pt x="7672" y="8537"/>
                    </a:lnTo>
                    <a:cubicBezTo>
                      <a:pt x="7580" y="8444"/>
                      <a:pt x="7487" y="8259"/>
                      <a:pt x="7487" y="8167"/>
                    </a:cubicBezTo>
                    <a:lnTo>
                      <a:pt x="7395" y="7890"/>
                    </a:lnTo>
                    <a:cubicBezTo>
                      <a:pt x="7210" y="7612"/>
                      <a:pt x="7025" y="7243"/>
                      <a:pt x="6840" y="7058"/>
                    </a:cubicBezTo>
                    <a:lnTo>
                      <a:pt x="6471" y="6226"/>
                    </a:lnTo>
                    <a:cubicBezTo>
                      <a:pt x="6471" y="6226"/>
                      <a:pt x="6101" y="5579"/>
                      <a:pt x="5731" y="4562"/>
                    </a:cubicBezTo>
                    <a:cubicBezTo>
                      <a:pt x="5454" y="4007"/>
                      <a:pt x="5176" y="3360"/>
                      <a:pt x="5084" y="2713"/>
                    </a:cubicBezTo>
                    <a:cubicBezTo>
                      <a:pt x="4807" y="2159"/>
                      <a:pt x="4807" y="1419"/>
                      <a:pt x="5084" y="865"/>
                    </a:cubicBezTo>
                    <a:cubicBezTo>
                      <a:pt x="5203" y="685"/>
                      <a:pt x="5400" y="583"/>
                      <a:pt x="5624" y="583"/>
                    </a:cubicBezTo>
                    <a:cubicBezTo>
                      <a:pt x="5746" y="583"/>
                      <a:pt x="5877" y="614"/>
                      <a:pt x="6008" y="680"/>
                    </a:cubicBezTo>
                    <a:cubicBezTo>
                      <a:pt x="6378" y="680"/>
                      <a:pt x="6748" y="865"/>
                      <a:pt x="7118" y="957"/>
                    </a:cubicBezTo>
                    <a:cubicBezTo>
                      <a:pt x="7857" y="1327"/>
                      <a:pt x="8504" y="1696"/>
                      <a:pt x="9151" y="2159"/>
                    </a:cubicBezTo>
                    <a:cubicBezTo>
                      <a:pt x="9798" y="2621"/>
                      <a:pt x="10445" y="3083"/>
                      <a:pt x="11092" y="3638"/>
                    </a:cubicBezTo>
                    <a:cubicBezTo>
                      <a:pt x="10630" y="2898"/>
                      <a:pt x="10075" y="2251"/>
                      <a:pt x="9428" y="1881"/>
                    </a:cubicBezTo>
                    <a:cubicBezTo>
                      <a:pt x="8781" y="1327"/>
                      <a:pt x="8042" y="865"/>
                      <a:pt x="7395" y="495"/>
                    </a:cubicBezTo>
                    <a:cubicBezTo>
                      <a:pt x="6933" y="310"/>
                      <a:pt x="6471" y="125"/>
                      <a:pt x="6008" y="33"/>
                    </a:cubicBezTo>
                    <a:cubicBezTo>
                      <a:pt x="5884" y="12"/>
                      <a:pt x="5759" y="0"/>
                      <a:pt x="5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4636125" y="1742500"/>
                <a:ext cx="6950" cy="18500"/>
              </a:xfrm>
              <a:custGeom>
                <a:avLst/>
                <a:gdLst/>
                <a:ahLst/>
                <a:cxnLst/>
                <a:rect l="l" t="t" r="r" b="b"/>
                <a:pathLst>
                  <a:path w="278" h="740" extrusionOk="0">
                    <a:moveTo>
                      <a:pt x="278" y="0"/>
                    </a:moveTo>
                    <a:lnTo>
                      <a:pt x="278" y="0"/>
                    </a:lnTo>
                    <a:cubicBezTo>
                      <a:pt x="93" y="277"/>
                      <a:pt x="93" y="462"/>
                      <a:pt x="0" y="740"/>
                    </a:cubicBezTo>
                    <a:cubicBezTo>
                      <a:pt x="93" y="462"/>
                      <a:pt x="185" y="277"/>
                      <a:pt x="278" y="0"/>
                    </a:cubicBezTo>
                    <a:close/>
                  </a:path>
                </a:pathLst>
              </a:custGeom>
              <a:solidFill>
                <a:srgbClr val="EBB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a:off x="3018525" y="2308650"/>
                <a:ext cx="201050" cy="305075"/>
              </a:xfrm>
              <a:custGeom>
                <a:avLst/>
                <a:gdLst/>
                <a:ahLst/>
                <a:cxnLst/>
                <a:rect l="l" t="t" r="r" b="b"/>
                <a:pathLst>
                  <a:path w="8042" h="12203" extrusionOk="0">
                    <a:moveTo>
                      <a:pt x="3975" y="1"/>
                    </a:moveTo>
                    <a:cubicBezTo>
                      <a:pt x="1756" y="1"/>
                      <a:pt x="0" y="3143"/>
                      <a:pt x="0" y="6933"/>
                    </a:cubicBezTo>
                    <a:cubicBezTo>
                      <a:pt x="0" y="7765"/>
                      <a:pt x="0" y="8505"/>
                      <a:pt x="185" y="9244"/>
                    </a:cubicBezTo>
                    <a:cubicBezTo>
                      <a:pt x="2681" y="9244"/>
                      <a:pt x="4992" y="10353"/>
                      <a:pt x="6563" y="12202"/>
                    </a:cubicBezTo>
                    <a:cubicBezTo>
                      <a:pt x="7487" y="10631"/>
                      <a:pt x="8042" y="8782"/>
                      <a:pt x="7949" y="6933"/>
                    </a:cubicBezTo>
                    <a:cubicBezTo>
                      <a:pt x="7949" y="3051"/>
                      <a:pt x="6193" y="1"/>
                      <a:pt x="3975"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p:nvPr/>
            </p:nvSpPr>
            <p:spPr>
              <a:xfrm>
                <a:off x="3122500" y="2401100"/>
                <a:ext cx="64725" cy="129425"/>
              </a:xfrm>
              <a:custGeom>
                <a:avLst/>
                <a:gdLst/>
                <a:ahLst/>
                <a:cxnLst/>
                <a:rect l="l" t="t" r="r" b="b"/>
                <a:pathLst>
                  <a:path w="2589" h="5177" extrusionOk="0">
                    <a:moveTo>
                      <a:pt x="1295" y="0"/>
                    </a:moveTo>
                    <a:cubicBezTo>
                      <a:pt x="555" y="0"/>
                      <a:pt x="1" y="1202"/>
                      <a:pt x="1" y="2588"/>
                    </a:cubicBezTo>
                    <a:cubicBezTo>
                      <a:pt x="1" y="3975"/>
                      <a:pt x="555" y="5176"/>
                      <a:pt x="1295" y="5176"/>
                    </a:cubicBezTo>
                    <a:cubicBezTo>
                      <a:pt x="2034" y="5176"/>
                      <a:pt x="2589" y="3975"/>
                      <a:pt x="2589" y="2588"/>
                    </a:cubicBezTo>
                    <a:cubicBezTo>
                      <a:pt x="2589" y="1202"/>
                      <a:pt x="2034" y="0"/>
                      <a:pt x="1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6"/>
              <p:cNvSpPr/>
              <p:nvPr/>
            </p:nvSpPr>
            <p:spPr>
              <a:xfrm>
                <a:off x="4185500" y="2308650"/>
                <a:ext cx="201075" cy="298125"/>
              </a:xfrm>
              <a:custGeom>
                <a:avLst/>
                <a:gdLst/>
                <a:ahLst/>
                <a:cxnLst/>
                <a:rect l="l" t="t" r="r" b="b"/>
                <a:pathLst>
                  <a:path w="8043" h="11925" extrusionOk="0">
                    <a:moveTo>
                      <a:pt x="4068" y="1"/>
                    </a:moveTo>
                    <a:cubicBezTo>
                      <a:pt x="1849" y="1"/>
                      <a:pt x="93" y="3143"/>
                      <a:pt x="93" y="6933"/>
                    </a:cubicBezTo>
                    <a:cubicBezTo>
                      <a:pt x="1" y="8690"/>
                      <a:pt x="370" y="10353"/>
                      <a:pt x="1202" y="11925"/>
                    </a:cubicBezTo>
                    <a:cubicBezTo>
                      <a:pt x="1295" y="11740"/>
                      <a:pt x="1480" y="11648"/>
                      <a:pt x="1572" y="11555"/>
                    </a:cubicBezTo>
                    <a:cubicBezTo>
                      <a:pt x="3236" y="9891"/>
                      <a:pt x="5547" y="8967"/>
                      <a:pt x="7858" y="8967"/>
                    </a:cubicBezTo>
                    <a:cubicBezTo>
                      <a:pt x="7950" y="8320"/>
                      <a:pt x="8043" y="7580"/>
                      <a:pt x="8043" y="6933"/>
                    </a:cubicBezTo>
                    <a:cubicBezTo>
                      <a:pt x="8043" y="3051"/>
                      <a:pt x="6286" y="1"/>
                      <a:pt x="4068"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6"/>
              <p:cNvSpPr/>
              <p:nvPr/>
            </p:nvSpPr>
            <p:spPr>
              <a:xfrm>
                <a:off x="4291800" y="2377975"/>
                <a:ext cx="64725" cy="129450"/>
              </a:xfrm>
              <a:custGeom>
                <a:avLst/>
                <a:gdLst/>
                <a:ahLst/>
                <a:cxnLst/>
                <a:rect l="l" t="t" r="r" b="b"/>
                <a:pathLst>
                  <a:path w="2589" h="5178" extrusionOk="0">
                    <a:moveTo>
                      <a:pt x="1295" y="1"/>
                    </a:moveTo>
                    <a:cubicBezTo>
                      <a:pt x="555" y="1"/>
                      <a:pt x="1" y="1202"/>
                      <a:pt x="1" y="2589"/>
                    </a:cubicBezTo>
                    <a:cubicBezTo>
                      <a:pt x="1" y="3975"/>
                      <a:pt x="555" y="5177"/>
                      <a:pt x="1295" y="5177"/>
                    </a:cubicBezTo>
                    <a:cubicBezTo>
                      <a:pt x="2034" y="5177"/>
                      <a:pt x="2589" y="3975"/>
                      <a:pt x="2589" y="2589"/>
                    </a:cubicBezTo>
                    <a:cubicBezTo>
                      <a:pt x="2589" y="1202"/>
                      <a:pt x="2034"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6"/>
              <p:cNvSpPr/>
              <p:nvPr/>
            </p:nvSpPr>
            <p:spPr>
              <a:xfrm>
                <a:off x="3046250" y="2891000"/>
                <a:ext cx="97075" cy="50850"/>
              </a:xfrm>
              <a:custGeom>
                <a:avLst/>
                <a:gdLst/>
                <a:ahLst/>
                <a:cxnLst/>
                <a:rect l="l" t="t" r="r" b="b"/>
                <a:pathLst>
                  <a:path w="3883" h="2034" extrusionOk="0">
                    <a:moveTo>
                      <a:pt x="1757" y="0"/>
                    </a:moveTo>
                    <a:cubicBezTo>
                      <a:pt x="1664" y="0"/>
                      <a:pt x="1479" y="0"/>
                      <a:pt x="1294" y="93"/>
                    </a:cubicBezTo>
                    <a:cubicBezTo>
                      <a:pt x="1017" y="185"/>
                      <a:pt x="647" y="370"/>
                      <a:pt x="462" y="647"/>
                    </a:cubicBezTo>
                    <a:cubicBezTo>
                      <a:pt x="185" y="925"/>
                      <a:pt x="0" y="1202"/>
                      <a:pt x="0" y="1572"/>
                    </a:cubicBezTo>
                    <a:cubicBezTo>
                      <a:pt x="0" y="1849"/>
                      <a:pt x="93" y="2034"/>
                      <a:pt x="278" y="2034"/>
                    </a:cubicBezTo>
                    <a:cubicBezTo>
                      <a:pt x="555" y="1941"/>
                      <a:pt x="925" y="1849"/>
                      <a:pt x="1202" y="1757"/>
                    </a:cubicBezTo>
                    <a:lnTo>
                      <a:pt x="1664" y="1757"/>
                    </a:lnTo>
                    <a:cubicBezTo>
                      <a:pt x="1664" y="1757"/>
                      <a:pt x="1757" y="1757"/>
                      <a:pt x="1849" y="1849"/>
                    </a:cubicBezTo>
                    <a:lnTo>
                      <a:pt x="2034" y="1757"/>
                    </a:lnTo>
                    <a:lnTo>
                      <a:pt x="2681" y="1757"/>
                    </a:lnTo>
                    <a:cubicBezTo>
                      <a:pt x="3143" y="1757"/>
                      <a:pt x="3698" y="1757"/>
                      <a:pt x="3790" y="1572"/>
                    </a:cubicBezTo>
                    <a:cubicBezTo>
                      <a:pt x="3883" y="1294"/>
                      <a:pt x="3605" y="832"/>
                      <a:pt x="3051" y="462"/>
                    </a:cubicBezTo>
                    <a:cubicBezTo>
                      <a:pt x="2773" y="278"/>
                      <a:pt x="2496" y="185"/>
                      <a:pt x="2219" y="93"/>
                    </a:cubicBezTo>
                    <a:lnTo>
                      <a:pt x="1757" y="0"/>
                    </a:lnTo>
                    <a:close/>
                  </a:path>
                </a:pathLst>
              </a:custGeom>
              <a:solidFill>
                <a:srgbClr val="955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6"/>
              <p:cNvSpPr/>
              <p:nvPr/>
            </p:nvSpPr>
            <p:spPr>
              <a:xfrm>
                <a:off x="3090150" y="2847100"/>
                <a:ext cx="1271000" cy="531525"/>
              </a:xfrm>
              <a:custGeom>
                <a:avLst/>
                <a:gdLst/>
                <a:ahLst/>
                <a:cxnLst/>
                <a:rect l="l" t="t" r="r" b="b"/>
                <a:pathLst>
                  <a:path w="50840" h="21261" extrusionOk="0">
                    <a:moveTo>
                      <a:pt x="48806" y="0"/>
                    </a:moveTo>
                    <a:cubicBezTo>
                      <a:pt x="47882" y="185"/>
                      <a:pt x="47420" y="740"/>
                      <a:pt x="47605" y="924"/>
                    </a:cubicBezTo>
                    <a:cubicBezTo>
                      <a:pt x="47789" y="1109"/>
                      <a:pt x="48436" y="1109"/>
                      <a:pt x="48714" y="1387"/>
                    </a:cubicBezTo>
                    <a:cubicBezTo>
                      <a:pt x="48806" y="1387"/>
                      <a:pt x="48899" y="1479"/>
                      <a:pt x="48899" y="1664"/>
                    </a:cubicBezTo>
                    <a:cubicBezTo>
                      <a:pt x="48714" y="1756"/>
                      <a:pt x="48529" y="1849"/>
                      <a:pt x="48344" y="1941"/>
                    </a:cubicBezTo>
                    <a:cubicBezTo>
                      <a:pt x="47235" y="2681"/>
                      <a:pt x="46218" y="3605"/>
                      <a:pt x="45386" y="4622"/>
                    </a:cubicBezTo>
                    <a:cubicBezTo>
                      <a:pt x="44277" y="6101"/>
                      <a:pt x="43260" y="7672"/>
                      <a:pt x="42428" y="9336"/>
                    </a:cubicBezTo>
                    <a:cubicBezTo>
                      <a:pt x="41504" y="11185"/>
                      <a:pt x="40487" y="12941"/>
                      <a:pt x="39193" y="14605"/>
                    </a:cubicBezTo>
                    <a:cubicBezTo>
                      <a:pt x="37991" y="16084"/>
                      <a:pt x="36420" y="17378"/>
                      <a:pt x="34571" y="18302"/>
                    </a:cubicBezTo>
                    <a:cubicBezTo>
                      <a:pt x="33092" y="19042"/>
                      <a:pt x="31336" y="19504"/>
                      <a:pt x="29672" y="19504"/>
                    </a:cubicBezTo>
                    <a:cubicBezTo>
                      <a:pt x="28378" y="19411"/>
                      <a:pt x="27176" y="19227"/>
                      <a:pt x="26067" y="18857"/>
                    </a:cubicBezTo>
                    <a:lnTo>
                      <a:pt x="24588" y="18487"/>
                    </a:lnTo>
                    <a:cubicBezTo>
                      <a:pt x="24588" y="18487"/>
                      <a:pt x="24034" y="18395"/>
                      <a:pt x="23017" y="18210"/>
                    </a:cubicBezTo>
                    <a:cubicBezTo>
                      <a:pt x="22000" y="18025"/>
                      <a:pt x="20891" y="17932"/>
                      <a:pt x="19874" y="17932"/>
                    </a:cubicBezTo>
                    <a:cubicBezTo>
                      <a:pt x="19874" y="17748"/>
                      <a:pt x="19966" y="17470"/>
                      <a:pt x="19966" y="17193"/>
                    </a:cubicBezTo>
                    <a:cubicBezTo>
                      <a:pt x="20059" y="16453"/>
                      <a:pt x="20151" y="15714"/>
                      <a:pt x="20151" y="15714"/>
                    </a:cubicBezTo>
                    <a:cubicBezTo>
                      <a:pt x="20151" y="15714"/>
                      <a:pt x="19966" y="15067"/>
                      <a:pt x="19689" y="14327"/>
                    </a:cubicBezTo>
                    <a:cubicBezTo>
                      <a:pt x="19504" y="13588"/>
                      <a:pt x="19319" y="12941"/>
                      <a:pt x="19042" y="12941"/>
                    </a:cubicBezTo>
                    <a:cubicBezTo>
                      <a:pt x="19026" y="12936"/>
                      <a:pt x="19011" y="12933"/>
                      <a:pt x="18996" y="12933"/>
                    </a:cubicBezTo>
                    <a:cubicBezTo>
                      <a:pt x="18744" y="12933"/>
                      <a:pt x="18569" y="13635"/>
                      <a:pt x="18395" y="14420"/>
                    </a:cubicBezTo>
                    <a:cubicBezTo>
                      <a:pt x="18210" y="15159"/>
                      <a:pt x="18210" y="15899"/>
                      <a:pt x="18210" y="15899"/>
                    </a:cubicBezTo>
                    <a:cubicBezTo>
                      <a:pt x="18210" y="15899"/>
                      <a:pt x="18395" y="16638"/>
                      <a:pt x="18672" y="17285"/>
                    </a:cubicBezTo>
                    <a:cubicBezTo>
                      <a:pt x="18765" y="17563"/>
                      <a:pt x="18765" y="17748"/>
                      <a:pt x="18857" y="17932"/>
                    </a:cubicBezTo>
                    <a:cubicBezTo>
                      <a:pt x="18488" y="18025"/>
                      <a:pt x="18025" y="18025"/>
                      <a:pt x="17656" y="18025"/>
                    </a:cubicBezTo>
                    <a:cubicBezTo>
                      <a:pt x="17193" y="18117"/>
                      <a:pt x="16731" y="18210"/>
                      <a:pt x="16269" y="18302"/>
                    </a:cubicBezTo>
                    <a:cubicBezTo>
                      <a:pt x="15252" y="18487"/>
                      <a:pt x="14420" y="18672"/>
                      <a:pt x="13404" y="18857"/>
                    </a:cubicBezTo>
                    <a:cubicBezTo>
                      <a:pt x="12918" y="18926"/>
                      <a:pt x="12427" y="18961"/>
                      <a:pt x="11936" y="18961"/>
                    </a:cubicBezTo>
                    <a:cubicBezTo>
                      <a:pt x="10463" y="18961"/>
                      <a:pt x="8990" y="18649"/>
                      <a:pt x="7673" y="18025"/>
                    </a:cubicBezTo>
                    <a:cubicBezTo>
                      <a:pt x="5916" y="17101"/>
                      <a:pt x="4530" y="15622"/>
                      <a:pt x="3698" y="13773"/>
                    </a:cubicBezTo>
                    <a:cubicBezTo>
                      <a:pt x="2958" y="12201"/>
                      <a:pt x="2311" y="10538"/>
                      <a:pt x="1757" y="8874"/>
                    </a:cubicBezTo>
                    <a:cubicBezTo>
                      <a:pt x="1295" y="7395"/>
                      <a:pt x="925" y="6101"/>
                      <a:pt x="648" y="5176"/>
                    </a:cubicBezTo>
                    <a:cubicBezTo>
                      <a:pt x="463" y="4714"/>
                      <a:pt x="278" y="4252"/>
                      <a:pt x="1" y="3790"/>
                    </a:cubicBezTo>
                    <a:lnTo>
                      <a:pt x="1" y="3790"/>
                    </a:lnTo>
                    <a:cubicBezTo>
                      <a:pt x="1" y="4344"/>
                      <a:pt x="93" y="4807"/>
                      <a:pt x="278" y="5269"/>
                    </a:cubicBezTo>
                    <a:cubicBezTo>
                      <a:pt x="463" y="6193"/>
                      <a:pt x="740" y="7487"/>
                      <a:pt x="1017" y="9059"/>
                    </a:cubicBezTo>
                    <a:cubicBezTo>
                      <a:pt x="1387" y="10907"/>
                      <a:pt x="1942" y="12664"/>
                      <a:pt x="2681" y="14327"/>
                    </a:cubicBezTo>
                    <a:cubicBezTo>
                      <a:pt x="3513" y="16453"/>
                      <a:pt x="4992" y="18210"/>
                      <a:pt x="6933" y="19319"/>
                    </a:cubicBezTo>
                    <a:cubicBezTo>
                      <a:pt x="8531" y="20118"/>
                      <a:pt x="10300" y="20517"/>
                      <a:pt x="12106" y="20517"/>
                    </a:cubicBezTo>
                    <a:cubicBezTo>
                      <a:pt x="12598" y="20517"/>
                      <a:pt x="13093" y="20488"/>
                      <a:pt x="13588" y="20428"/>
                    </a:cubicBezTo>
                    <a:cubicBezTo>
                      <a:pt x="14605" y="20336"/>
                      <a:pt x="15622" y="20058"/>
                      <a:pt x="16454" y="19966"/>
                    </a:cubicBezTo>
                    <a:cubicBezTo>
                      <a:pt x="16916" y="19874"/>
                      <a:pt x="17286" y="19781"/>
                      <a:pt x="17748" y="19781"/>
                    </a:cubicBezTo>
                    <a:lnTo>
                      <a:pt x="18950" y="19781"/>
                    </a:lnTo>
                    <a:cubicBezTo>
                      <a:pt x="20151" y="19781"/>
                      <a:pt x="21353" y="19874"/>
                      <a:pt x="22647" y="20151"/>
                    </a:cubicBezTo>
                    <a:cubicBezTo>
                      <a:pt x="23479" y="20336"/>
                      <a:pt x="24034" y="20428"/>
                      <a:pt x="24034" y="20428"/>
                    </a:cubicBezTo>
                    <a:lnTo>
                      <a:pt x="25513" y="20798"/>
                    </a:lnTo>
                    <a:cubicBezTo>
                      <a:pt x="26807" y="21075"/>
                      <a:pt x="28193" y="21260"/>
                      <a:pt x="29580" y="21260"/>
                    </a:cubicBezTo>
                    <a:cubicBezTo>
                      <a:pt x="31521" y="21260"/>
                      <a:pt x="33462" y="20705"/>
                      <a:pt x="35218" y="19781"/>
                    </a:cubicBezTo>
                    <a:cubicBezTo>
                      <a:pt x="37159" y="18672"/>
                      <a:pt x="38916" y="17193"/>
                      <a:pt x="40210" y="15437"/>
                    </a:cubicBezTo>
                    <a:cubicBezTo>
                      <a:pt x="41411" y="13680"/>
                      <a:pt x="42521" y="11832"/>
                      <a:pt x="43353" y="9891"/>
                    </a:cubicBezTo>
                    <a:cubicBezTo>
                      <a:pt x="44000" y="8134"/>
                      <a:pt x="44924" y="6563"/>
                      <a:pt x="45941" y="5084"/>
                    </a:cubicBezTo>
                    <a:cubicBezTo>
                      <a:pt x="46773" y="3790"/>
                      <a:pt x="47789" y="2773"/>
                      <a:pt x="48991" y="1849"/>
                    </a:cubicBezTo>
                    <a:cubicBezTo>
                      <a:pt x="48991" y="1941"/>
                      <a:pt x="49083" y="1941"/>
                      <a:pt x="49083" y="1941"/>
                    </a:cubicBezTo>
                    <a:cubicBezTo>
                      <a:pt x="49268" y="2126"/>
                      <a:pt x="49361" y="2311"/>
                      <a:pt x="49546" y="2496"/>
                    </a:cubicBezTo>
                    <a:cubicBezTo>
                      <a:pt x="49823" y="2866"/>
                      <a:pt x="50008" y="3420"/>
                      <a:pt x="50285" y="3420"/>
                    </a:cubicBezTo>
                    <a:cubicBezTo>
                      <a:pt x="50297" y="3426"/>
                      <a:pt x="50310" y="3429"/>
                      <a:pt x="50323" y="3429"/>
                    </a:cubicBezTo>
                    <a:cubicBezTo>
                      <a:pt x="50516" y="3429"/>
                      <a:pt x="50840" y="2818"/>
                      <a:pt x="50840" y="2126"/>
                    </a:cubicBezTo>
                    <a:cubicBezTo>
                      <a:pt x="50840" y="1849"/>
                      <a:pt x="50747" y="1479"/>
                      <a:pt x="50655" y="1109"/>
                    </a:cubicBezTo>
                    <a:cubicBezTo>
                      <a:pt x="50655" y="1017"/>
                      <a:pt x="50562" y="924"/>
                      <a:pt x="50562" y="832"/>
                    </a:cubicBezTo>
                    <a:lnTo>
                      <a:pt x="50470" y="647"/>
                    </a:lnTo>
                    <a:cubicBezTo>
                      <a:pt x="50285" y="555"/>
                      <a:pt x="50193" y="370"/>
                      <a:pt x="50008" y="277"/>
                    </a:cubicBezTo>
                    <a:cubicBezTo>
                      <a:pt x="49638" y="92"/>
                      <a:pt x="49176" y="0"/>
                      <a:pt x="48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6"/>
              <p:cNvSpPr/>
              <p:nvPr/>
            </p:nvSpPr>
            <p:spPr>
              <a:xfrm>
                <a:off x="3163700" y="2840025"/>
                <a:ext cx="713750" cy="350050"/>
              </a:xfrm>
              <a:custGeom>
                <a:avLst/>
                <a:gdLst/>
                <a:ahLst/>
                <a:cxnLst/>
                <a:rect l="l" t="t" r="r" b="b"/>
                <a:pathLst>
                  <a:path w="28550" h="14002" extrusionOk="0">
                    <a:moveTo>
                      <a:pt x="15288" y="0"/>
                    </a:moveTo>
                    <a:cubicBezTo>
                      <a:pt x="7681" y="0"/>
                      <a:pt x="0" y="3471"/>
                      <a:pt x="8428" y="10174"/>
                    </a:cubicBezTo>
                    <a:cubicBezTo>
                      <a:pt x="10646" y="11837"/>
                      <a:pt x="12957" y="13039"/>
                      <a:pt x="15546" y="13871"/>
                    </a:cubicBezTo>
                    <a:cubicBezTo>
                      <a:pt x="15742" y="13936"/>
                      <a:pt x="15984" y="14002"/>
                      <a:pt x="16240" y="14002"/>
                    </a:cubicBezTo>
                    <a:cubicBezTo>
                      <a:pt x="16346" y="14002"/>
                      <a:pt x="16454" y="13990"/>
                      <a:pt x="16562" y="13963"/>
                    </a:cubicBezTo>
                    <a:cubicBezTo>
                      <a:pt x="18226" y="13871"/>
                      <a:pt x="20167" y="11930"/>
                      <a:pt x="21276" y="10913"/>
                    </a:cubicBezTo>
                    <a:cubicBezTo>
                      <a:pt x="22293" y="10081"/>
                      <a:pt x="23310" y="9157"/>
                      <a:pt x="24234" y="8140"/>
                    </a:cubicBezTo>
                    <a:cubicBezTo>
                      <a:pt x="28549" y="2660"/>
                      <a:pt x="21947" y="0"/>
                      <a:pt x="15288"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6"/>
              <p:cNvSpPr/>
              <p:nvPr/>
            </p:nvSpPr>
            <p:spPr>
              <a:xfrm>
                <a:off x="3328175" y="2859000"/>
                <a:ext cx="434475" cy="142950"/>
              </a:xfrm>
              <a:custGeom>
                <a:avLst/>
                <a:gdLst/>
                <a:ahLst/>
                <a:cxnLst/>
                <a:rect l="l" t="t" r="r" b="b"/>
                <a:pathLst>
                  <a:path w="17379" h="5718" extrusionOk="0">
                    <a:moveTo>
                      <a:pt x="8970" y="0"/>
                    </a:moveTo>
                    <a:cubicBezTo>
                      <a:pt x="4679" y="0"/>
                      <a:pt x="349" y="1283"/>
                      <a:pt x="0" y="3776"/>
                    </a:cubicBezTo>
                    <a:cubicBezTo>
                      <a:pt x="1479" y="4978"/>
                      <a:pt x="4622" y="5717"/>
                      <a:pt x="8227" y="5717"/>
                    </a:cubicBezTo>
                    <a:cubicBezTo>
                      <a:pt x="12849" y="5717"/>
                      <a:pt x="16639" y="4516"/>
                      <a:pt x="17378" y="2852"/>
                    </a:cubicBezTo>
                    <a:cubicBezTo>
                      <a:pt x="16271" y="936"/>
                      <a:pt x="12634" y="0"/>
                      <a:pt x="8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6"/>
              <p:cNvSpPr/>
              <p:nvPr/>
            </p:nvSpPr>
            <p:spPr>
              <a:xfrm>
                <a:off x="3286575" y="2930275"/>
                <a:ext cx="524600" cy="259800"/>
              </a:xfrm>
              <a:custGeom>
                <a:avLst/>
                <a:gdLst/>
                <a:ahLst/>
                <a:cxnLst/>
                <a:rect l="l" t="t" r="r" b="b"/>
                <a:pathLst>
                  <a:path w="20984" h="10392" extrusionOk="0">
                    <a:moveTo>
                      <a:pt x="20336" y="1"/>
                    </a:moveTo>
                    <a:lnTo>
                      <a:pt x="20336" y="1"/>
                    </a:lnTo>
                    <a:cubicBezTo>
                      <a:pt x="19412" y="2312"/>
                      <a:pt x="17009" y="5269"/>
                      <a:pt x="11093" y="5547"/>
                    </a:cubicBezTo>
                    <a:cubicBezTo>
                      <a:pt x="10620" y="5591"/>
                      <a:pt x="10148" y="5613"/>
                      <a:pt x="9676" y="5613"/>
                    </a:cubicBezTo>
                    <a:cubicBezTo>
                      <a:pt x="6185" y="5613"/>
                      <a:pt x="2770" y="4418"/>
                      <a:pt x="1" y="2219"/>
                    </a:cubicBezTo>
                    <a:lnTo>
                      <a:pt x="1" y="2219"/>
                    </a:lnTo>
                    <a:cubicBezTo>
                      <a:pt x="740" y="3975"/>
                      <a:pt x="1942" y="5547"/>
                      <a:pt x="3605" y="6564"/>
                    </a:cubicBezTo>
                    <a:cubicBezTo>
                      <a:pt x="5731" y="8227"/>
                      <a:pt x="8135" y="9429"/>
                      <a:pt x="10631" y="10261"/>
                    </a:cubicBezTo>
                    <a:cubicBezTo>
                      <a:pt x="10892" y="10326"/>
                      <a:pt x="11153" y="10392"/>
                      <a:pt x="11415" y="10392"/>
                    </a:cubicBezTo>
                    <a:cubicBezTo>
                      <a:pt x="11523" y="10392"/>
                      <a:pt x="11631" y="10380"/>
                      <a:pt x="11740" y="10353"/>
                    </a:cubicBezTo>
                    <a:cubicBezTo>
                      <a:pt x="13311" y="10261"/>
                      <a:pt x="15252" y="8320"/>
                      <a:pt x="16361" y="7303"/>
                    </a:cubicBezTo>
                    <a:cubicBezTo>
                      <a:pt x="17471" y="6471"/>
                      <a:pt x="18395" y="5547"/>
                      <a:pt x="19319" y="4530"/>
                    </a:cubicBezTo>
                    <a:cubicBezTo>
                      <a:pt x="20706" y="2681"/>
                      <a:pt x="20983" y="1202"/>
                      <a:pt x="20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6"/>
              <p:cNvSpPr/>
              <p:nvPr/>
            </p:nvSpPr>
            <p:spPr>
              <a:xfrm>
                <a:off x="3515350" y="2895625"/>
                <a:ext cx="141000" cy="69350"/>
              </a:xfrm>
              <a:custGeom>
                <a:avLst/>
                <a:gdLst/>
                <a:ahLst/>
                <a:cxnLst/>
                <a:rect l="l" t="t" r="r" b="b"/>
                <a:pathLst>
                  <a:path w="5640" h="2774" extrusionOk="0">
                    <a:moveTo>
                      <a:pt x="2866" y="0"/>
                    </a:moveTo>
                    <a:cubicBezTo>
                      <a:pt x="1295" y="0"/>
                      <a:pt x="1" y="555"/>
                      <a:pt x="1" y="1387"/>
                    </a:cubicBezTo>
                    <a:cubicBezTo>
                      <a:pt x="1" y="2126"/>
                      <a:pt x="1295" y="2773"/>
                      <a:pt x="2866" y="2773"/>
                    </a:cubicBezTo>
                    <a:cubicBezTo>
                      <a:pt x="4345" y="2773"/>
                      <a:pt x="5639" y="2126"/>
                      <a:pt x="5639" y="1387"/>
                    </a:cubicBezTo>
                    <a:cubicBezTo>
                      <a:pt x="5639" y="555"/>
                      <a:pt x="4345" y="0"/>
                      <a:pt x="2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6"/>
              <p:cNvSpPr/>
              <p:nvPr/>
            </p:nvSpPr>
            <p:spPr>
              <a:xfrm>
                <a:off x="3767225" y="3154425"/>
                <a:ext cx="60125" cy="51025"/>
              </a:xfrm>
              <a:custGeom>
                <a:avLst/>
                <a:gdLst/>
                <a:ahLst/>
                <a:cxnLst/>
                <a:rect l="l" t="t" r="r" b="b"/>
                <a:pathLst>
                  <a:path w="2405" h="2041" extrusionOk="0">
                    <a:moveTo>
                      <a:pt x="1387" y="1"/>
                    </a:moveTo>
                    <a:cubicBezTo>
                      <a:pt x="463" y="1"/>
                      <a:pt x="1" y="1110"/>
                      <a:pt x="648" y="1757"/>
                    </a:cubicBezTo>
                    <a:cubicBezTo>
                      <a:pt x="845" y="1955"/>
                      <a:pt x="1086" y="2040"/>
                      <a:pt x="1324" y="2040"/>
                    </a:cubicBezTo>
                    <a:cubicBezTo>
                      <a:pt x="1869" y="2040"/>
                      <a:pt x="2404" y="1596"/>
                      <a:pt x="2404" y="1018"/>
                    </a:cubicBezTo>
                    <a:cubicBezTo>
                      <a:pt x="2404" y="463"/>
                      <a:pt x="1942" y="1"/>
                      <a:pt x="138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6"/>
              <p:cNvSpPr/>
              <p:nvPr/>
            </p:nvSpPr>
            <p:spPr>
              <a:xfrm>
                <a:off x="3889725" y="3111100"/>
                <a:ext cx="20800" cy="17350"/>
              </a:xfrm>
              <a:custGeom>
                <a:avLst/>
                <a:gdLst/>
                <a:ahLst/>
                <a:cxnLst/>
                <a:rect l="l" t="t" r="r" b="b"/>
                <a:pathLst>
                  <a:path w="832" h="694" extrusionOk="0">
                    <a:moveTo>
                      <a:pt x="416" y="1"/>
                    </a:moveTo>
                    <a:cubicBezTo>
                      <a:pt x="231" y="1"/>
                      <a:pt x="46" y="116"/>
                      <a:pt x="0" y="347"/>
                    </a:cubicBezTo>
                    <a:cubicBezTo>
                      <a:pt x="0" y="578"/>
                      <a:pt x="208" y="694"/>
                      <a:pt x="416" y="694"/>
                    </a:cubicBezTo>
                    <a:cubicBezTo>
                      <a:pt x="624" y="694"/>
                      <a:pt x="832" y="578"/>
                      <a:pt x="832" y="347"/>
                    </a:cubicBezTo>
                    <a:cubicBezTo>
                      <a:pt x="786" y="116"/>
                      <a:pt x="601" y="1"/>
                      <a:pt x="416"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6"/>
              <p:cNvSpPr/>
              <p:nvPr/>
            </p:nvSpPr>
            <p:spPr>
              <a:xfrm>
                <a:off x="3903575" y="3209900"/>
                <a:ext cx="25450" cy="25450"/>
              </a:xfrm>
              <a:custGeom>
                <a:avLst/>
                <a:gdLst/>
                <a:ahLst/>
                <a:cxnLst/>
                <a:rect l="l" t="t" r="r" b="b"/>
                <a:pathLst>
                  <a:path w="1018" h="1018" extrusionOk="0">
                    <a:moveTo>
                      <a:pt x="463" y="0"/>
                    </a:moveTo>
                    <a:cubicBezTo>
                      <a:pt x="185" y="0"/>
                      <a:pt x="1" y="278"/>
                      <a:pt x="1" y="555"/>
                    </a:cubicBezTo>
                    <a:cubicBezTo>
                      <a:pt x="1" y="832"/>
                      <a:pt x="185" y="1017"/>
                      <a:pt x="463" y="1017"/>
                    </a:cubicBezTo>
                    <a:cubicBezTo>
                      <a:pt x="740" y="1017"/>
                      <a:pt x="1017" y="832"/>
                      <a:pt x="1017" y="555"/>
                    </a:cubicBezTo>
                    <a:cubicBezTo>
                      <a:pt x="1017" y="278"/>
                      <a:pt x="740" y="0"/>
                      <a:pt x="463"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6"/>
              <p:cNvSpPr/>
              <p:nvPr/>
            </p:nvSpPr>
            <p:spPr>
              <a:xfrm>
                <a:off x="3256525" y="3184475"/>
                <a:ext cx="43950" cy="39850"/>
              </a:xfrm>
              <a:custGeom>
                <a:avLst/>
                <a:gdLst/>
                <a:ahLst/>
                <a:cxnLst/>
                <a:rect l="l" t="t" r="r" b="b"/>
                <a:pathLst>
                  <a:path w="1758" h="1594" extrusionOk="0">
                    <a:moveTo>
                      <a:pt x="1018" y="1"/>
                    </a:moveTo>
                    <a:cubicBezTo>
                      <a:pt x="278" y="1"/>
                      <a:pt x="1" y="832"/>
                      <a:pt x="463" y="1387"/>
                    </a:cubicBezTo>
                    <a:cubicBezTo>
                      <a:pt x="606" y="1530"/>
                      <a:pt x="785" y="1594"/>
                      <a:pt x="963" y="1594"/>
                    </a:cubicBezTo>
                    <a:cubicBezTo>
                      <a:pt x="1361" y="1594"/>
                      <a:pt x="1757" y="1279"/>
                      <a:pt x="1757" y="832"/>
                    </a:cubicBezTo>
                    <a:cubicBezTo>
                      <a:pt x="1757" y="370"/>
                      <a:pt x="1387" y="1"/>
                      <a:pt x="1018"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6"/>
              <p:cNvSpPr/>
              <p:nvPr/>
            </p:nvSpPr>
            <p:spPr>
              <a:xfrm>
                <a:off x="3325850" y="3135950"/>
                <a:ext cx="37000" cy="37000"/>
              </a:xfrm>
              <a:custGeom>
                <a:avLst/>
                <a:gdLst/>
                <a:ahLst/>
                <a:cxnLst/>
                <a:rect l="l" t="t" r="r" b="b"/>
                <a:pathLst>
                  <a:path w="1480" h="1480" extrusionOk="0">
                    <a:moveTo>
                      <a:pt x="740" y="0"/>
                    </a:moveTo>
                    <a:cubicBezTo>
                      <a:pt x="371" y="0"/>
                      <a:pt x="1" y="278"/>
                      <a:pt x="1" y="740"/>
                    </a:cubicBezTo>
                    <a:cubicBezTo>
                      <a:pt x="1" y="1110"/>
                      <a:pt x="371" y="1479"/>
                      <a:pt x="740" y="1479"/>
                    </a:cubicBezTo>
                    <a:cubicBezTo>
                      <a:pt x="1203" y="1479"/>
                      <a:pt x="1480" y="1110"/>
                      <a:pt x="1480" y="740"/>
                    </a:cubicBezTo>
                    <a:cubicBezTo>
                      <a:pt x="1480" y="278"/>
                      <a:pt x="1203" y="0"/>
                      <a:pt x="74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6"/>
              <p:cNvSpPr/>
              <p:nvPr/>
            </p:nvSpPr>
            <p:spPr>
              <a:xfrm>
                <a:off x="3395600" y="3235150"/>
                <a:ext cx="20400" cy="18850"/>
              </a:xfrm>
              <a:custGeom>
                <a:avLst/>
                <a:gdLst/>
                <a:ahLst/>
                <a:cxnLst/>
                <a:rect l="l" t="t" r="r" b="b"/>
                <a:pathLst>
                  <a:path w="816" h="754" extrusionOk="0">
                    <a:moveTo>
                      <a:pt x="303" y="1"/>
                    </a:moveTo>
                    <a:cubicBezTo>
                      <a:pt x="1" y="1"/>
                      <a:pt x="1" y="753"/>
                      <a:pt x="303" y="753"/>
                    </a:cubicBezTo>
                    <a:cubicBezTo>
                      <a:pt x="319" y="753"/>
                      <a:pt x="336" y="751"/>
                      <a:pt x="354" y="747"/>
                    </a:cubicBezTo>
                    <a:cubicBezTo>
                      <a:pt x="631" y="747"/>
                      <a:pt x="816" y="562"/>
                      <a:pt x="816" y="377"/>
                    </a:cubicBezTo>
                    <a:cubicBezTo>
                      <a:pt x="723" y="192"/>
                      <a:pt x="631" y="7"/>
                      <a:pt x="354" y="7"/>
                    </a:cubicBezTo>
                    <a:cubicBezTo>
                      <a:pt x="336" y="3"/>
                      <a:pt x="319" y="1"/>
                      <a:pt x="303"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6"/>
              <p:cNvSpPr/>
              <p:nvPr/>
            </p:nvSpPr>
            <p:spPr>
              <a:xfrm>
                <a:off x="3277325" y="3420175"/>
                <a:ext cx="506100" cy="245150"/>
              </a:xfrm>
              <a:custGeom>
                <a:avLst/>
                <a:gdLst/>
                <a:ahLst/>
                <a:cxnLst/>
                <a:rect l="l" t="t" r="r" b="b"/>
                <a:pathLst>
                  <a:path w="20244" h="9806" extrusionOk="0">
                    <a:moveTo>
                      <a:pt x="371" y="1"/>
                    </a:moveTo>
                    <a:cubicBezTo>
                      <a:pt x="1" y="1295"/>
                      <a:pt x="278" y="2682"/>
                      <a:pt x="925" y="3791"/>
                    </a:cubicBezTo>
                    <a:cubicBezTo>
                      <a:pt x="1665" y="4992"/>
                      <a:pt x="2589" y="6102"/>
                      <a:pt x="3698" y="7026"/>
                    </a:cubicBezTo>
                    <a:cubicBezTo>
                      <a:pt x="5816" y="8879"/>
                      <a:pt x="8523" y="9805"/>
                      <a:pt x="11257" y="9805"/>
                    </a:cubicBezTo>
                    <a:cubicBezTo>
                      <a:pt x="11387" y="9805"/>
                      <a:pt x="11517" y="9803"/>
                      <a:pt x="11648" y="9799"/>
                    </a:cubicBezTo>
                    <a:cubicBezTo>
                      <a:pt x="13866" y="9707"/>
                      <a:pt x="15992" y="9244"/>
                      <a:pt x="18026" y="8412"/>
                    </a:cubicBezTo>
                    <a:cubicBezTo>
                      <a:pt x="18580" y="8135"/>
                      <a:pt x="19135" y="7858"/>
                      <a:pt x="19689" y="7581"/>
                    </a:cubicBezTo>
                    <a:lnTo>
                      <a:pt x="20244" y="7211"/>
                    </a:lnTo>
                    <a:lnTo>
                      <a:pt x="20244" y="7211"/>
                    </a:lnTo>
                    <a:cubicBezTo>
                      <a:pt x="17858" y="7934"/>
                      <a:pt x="15415" y="8318"/>
                      <a:pt x="12915" y="8318"/>
                    </a:cubicBezTo>
                    <a:cubicBezTo>
                      <a:pt x="12220" y="8318"/>
                      <a:pt x="11520" y="8288"/>
                      <a:pt x="10816" y="8228"/>
                    </a:cubicBezTo>
                    <a:cubicBezTo>
                      <a:pt x="8320" y="8043"/>
                      <a:pt x="6009" y="7026"/>
                      <a:pt x="4160" y="5455"/>
                    </a:cubicBezTo>
                    <a:cubicBezTo>
                      <a:pt x="2774" y="4438"/>
                      <a:pt x="1665" y="3144"/>
                      <a:pt x="833" y="1757"/>
                    </a:cubicBezTo>
                    <a:cubicBezTo>
                      <a:pt x="648" y="1295"/>
                      <a:pt x="463" y="925"/>
                      <a:pt x="463" y="463"/>
                    </a:cubicBezTo>
                    <a:cubicBezTo>
                      <a:pt x="371" y="186"/>
                      <a:pt x="371"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6"/>
              <p:cNvSpPr/>
              <p:nvPr/>
            </p:nvSpPr>
            <p:spPr>
              <a:xfrm>
                <a:off x="4490550" y="3850825"/>
                <a:ext cx="811125" cy="1308675"/>
              </a:xfrm>
              <a:custGeom>
                <a:avLst/>
                <a:gdLst/>
                <a:ahLst/>
                <a:cxnLst/>
                <a:rect l="l" t="t" r="r" b="b"/>
                <a:pathLst>
                  <a:path w="32445" h="52347" extrusionOk="0">
                    <a:moveTo>
                      <a:pt x="17691" y="0"/>
                    </a:moveTo>
                    <a:cubicBezTo>
                      <a:pt x="8739" y="0"/>
                      <a:pt x="0" y="31026"/>
                      <a:pt x="0" y="31026"/>
                    </a:cubicBezTo>
                    <a:cubicBezTo>
                      <a:pt x="0" y="31026"/>
                      <a:pt x="2616" y="52347"/>
                      <a:pt x="13498" y="52347"/>
                    </a:cubicBezTo>
                    <a:cubicBezTo>
                      <a:pt x="14368" y="52347"/>
                      <a:pt x="15290" y="52210"/>
                      <a:pt x="16269" y="51916"/>
                    </a:cubicBezTo>
                    <a:cubicBezTo>
                      <a:pt x="24310" y="49513"/>
                      <a:pt x="32445" y="17253"/>
                      <a:pt x="22184" y="2926"/>
                    </a:cubicBezTo>
                    <a:cubicBezTo>
                      <a:pt x="20708" y="877"/>
                      <a:pt x="19197" y="0"/>
                      <a:pt x="176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6"/>
              <p:cNvSpPr/>
              <p:nvPr/>
            </p:nvSpPr>
            <p:spPr>
              <a:xfrm>
                <a:off x="4164700" y="4161250"/>
                <a:ext cx="861975" cy="990325"/>
              </a:xfrm>
              <a:custGeom>
                <a:avLst/>
                <a:gdLst/>
                <a:ahLst/>
                <a:cxnLst/>
                <a:rect l="l" t="t" r="r" b="b"/>
                <a:pathLst>
                  <a:path w="34479" h="39613" extrusionOk="0">
                    <a:moveTo>
                      <a:pt x="4397" y="0"/>
                    </a:moveTo>
                    <a:cubicBezTo>
                      <a:pt x="4166" y="0"/>
                      <a:pt x="3963" y="40"/>
                      <a:pt x="3791" y="122"/>
                    </a:cubicBezTo>
                    <a:cubicBezTo>
                      <a:pt x="1" y="2063"/>
                      <a:pt x="5917" y="17962"/>
                      <a:pt x="5917" y="17962"/>
                    </a:cubicBezTo>
                    <a:cubicBezTo>
                      <a:pt x="8720" y="25469"/>
                      <a:pt x="16834" y="39612"/>
                      <a:pt x="23849" y="39612"/>
                    </a:cubicBezTo>
                    <a:cubicBezTo>
                      <a:pt x="24004" y="39612"/>
                      <a:pt x="24158" y="39606"/>
                      <a:pt x="24311" y="39592"/>
                    </a:cubicBezTo>
                    <a:cubicBezTo>
                      <a:pt x="31429" y="39037"/>
                      <a:pt x="34479" y="35617"/>
                      <a:pt x="30874" y="26836"/>
                    </a:cubicBezTo>
                    <a:cubicBezTo>
                      <a:pt x="27341" y="18356"/>
                      <a:pt x="9374" y="0"/>
                      <a:pt x="4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6"/>
              <p:cNvSpPr/>
              <p:nvPr/>
            </p:nvSpPr>
            <p:spPr>
              <a:xfrm>
                <a:off x="4143900" y="4138300"/>
                <a:ext cx="903575" cy="1036350"/>
              </a:xfrm>
              <a:custGeom>
                <a:avLst/>
                <a:gdLst/>
                <a:ahLst/>
                <a:cxnLst/>
                <a:rect l="l" t="t" r="r" b="b"/>
                <a:pathLst>
                  <a:path w="36143" h="41454" extrusionOk="0">
                    <a:moveTo>
                      <a:pt x="4842" y="0"/>
                    </a:moveTo>
                    <a:cubicBezTo>
                      <a:pt x="4553" y="0"/>
                      <a:pt x="4253" y="69"/>
                      <a:pt x="3976" y="208"/>
                    </a:cubicBezTo>
                    <a:cubicBezTo>
                      <a:pt x="1" y="2149"/>
                      <a:pt x="6194" y="18787"/>
                      <a:pt x="6194" y="18787"/>
                    </a:cubicBezTo>
                    <a:cubicBezTo>
                      <a:pt x="9182" y="26574"/>
                      <a:pt x="17579" y="41454"/>
                      <a:pt x="24958" y="41454"/>
                    </a:cubicBezTo>
                    <a:cubicBezTo>
                      <a:pt x="25112" y="41454"/>
                      <a:pt x="25267" y="41447"/>
                      <a:pt x="25420" y="41434"/>
                    </a:cubicBezTo>
                    <a:cubicBezTo>
                      <a:pt x="32815" y="40787"/>
                      <a:pt x="36143" y="37274"/>
                      <a:pt x="32353" y="28031"/>
                    </a:cubicBezTo>
                    <a:cubicBezTo>
                      <a:pt x="31891" y="27107"/>
                      <a:pt x="31429" y="26182"/>
                      <a:pt x="30874" y="25258"/>
                    </a:cubicBezTo>
                    <a:cubicBezTo>
                      <a:pt x="30227" y="25443"/>
                      <a:pt x="29672" y="25535"/>
                      <a:pt x="28933" y="25720"/>
                    </a:cubicBezTo>
                    <a:cubicBezTo>
                      <a:pt x="28638" y="25768"/>
                      <a:pt x="28340" y="25791"/>
                      <a:pt x="28037" y="25791"/>
                    </a:cubicBezTo>
                    <a:cubicBezTo>
                      <a:pt x="20739" y="25791"/>
                      <a:pt x="11223" y="12289"/>
                      <a:pt x="7673" y="4922"/>
                    </a:cubicBezTo>
                    <a:cubicBezTo>
                      <a:pt x="7673" y="4922"/>
                      <a:pt x="6749" y="2889"/>
                      <a:pt x="5639" y="208"/>
                    </a:cubicBezTo>
                    <a:cubicBezTo>
                      <a:pt x="5408" y="69"/>
                      <a:pt x="5131" y="0"/>
                      <a:pt x="48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6"/>
              <p:cNvSpPr/>
              <p:nvPr/>
            </p:nvSpPr>
            <p:spPr>
              <a:xfrm>
                <a:off x="3897975" y="4122400"/>
                <a:ext cx="513625" cy="688350"/>
              </a:xfrm>
              <a:custGeom>
                <a:avLst/>
                <a:gdLst/>
                <a:ahLst/>
                <a:cxnLst/>
                <a:rect l="l" t="t" r="r" b="b"/>
                <a:pathLst>
                  <a:path w="20545" h="27534" extrusionOk="0">
                    <a:moveTo>
                      <a:pt x="15004" y="1"/>
                    </a:moveTo>
                    <a:cubicBezTo>
                      <a:pt x="8128" y="1"/>
                      <a:pt x="0" y="19337"/>
                      <a:pt x="10392" y="26356"/>
                    </a:cubicBezTo>
                    <a:cubicBezTo>
                      <a:pt x="11603" y="27178"/>
                      <a:pt x="12809" y="27534"/>
                      <a:pt x="13939" y="27534"/>
                    </a:cubicBezTo>
                    <a:cubicBezTo>
                      <a:pt x="17643" y="27534"/>
                      <a:pt x="20545" y="23710"/>
                      <a:pt x="20191" y="19886"/>
                    </a:cubicBezTo>
                    <a:cubicBezTo>
                      <a:pt x="19636" y="14802"/>
                      <a:pt x="18804" y="382"/>
                      <a:pt x="15292" y="12"/>
                    </a:cubicBezTo>
                    <a:cubicBezTo>
                      <a:pt x="15196" y="4"/>
                      <a:pt x="15100" y="1"/>
                      <a:pt x="150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6"/>
              <p:cNvSpPr/>
              <p:nvPr/>
            </p:nvSpPr>
            <p:spPr>
              <a:xfrm>
                <a:off x="4074575" y="4538650"/>
                <a:ext cx="76300" cy="244975"/>
              </a:xfrm>
              <a:custGeom>
                <a:avLst/>
                <a:gdLst/>
                <a:ahLst/>
                <a:cxnLst/>
                <a:rect l="l" t="t" r="r" b="b"/>
                <a:pathLst>
                  <a:path w="3052" h="9799" extrusionOk="0">
                    <a:moveTo>
                      <a:pt x="3051" y="0"/>
                    </a:moveTo>
                    <a:cubicBezTo>
                      <a:pt x="2219" y="463"/>
                      <a:pt x="1480" y="1202"/>
                      <a:pt x="925" y="2034"/>
                    </a:cubicBezTo>
                    <a:cubicBezTo>
                      <a:pt x="371" y="2866"/>
                      <a:pt x="93" y="3883"/>
                      <a:pt x="1" y="4899"/>
                    </a:cubicBezTo>
                    <a:cubicBezTo>
                      <a:pt x="1" y="5916"/>
                      <a:pt x="278" y="6933"/>
                      <a:pt x="833" y="7857"/>
                    </a:cubicBezTo>
                    <a:cubicBezTo>
                      <a:pt x="1387" y="8689"/>
                      <a:pt x="2127" y="9336"/>
                      <a:pt x="3051" y="9799"/>
                    </a:cubicBezTo>
                    <a:cubicBezTo>
                      <a:pt x="2312" y="9151"/>
                      <a:pt x="1757" y="8412"/>
                      <a:pt x="1295" y="7580"/>
                    </a:cubicBezTo>
                    <a:cubicBezTo>
                      <a:pt x="833" y="6748"/>
                      <a:pt x="648" y="5824"/>
                      <a:pt x="648" y="4899"/>
                    </a:cubicBezTo>
                    <a:cubicBezTo>
                      <a:pt x="833" y="3051"/>
                      <a:pt x="1665" y="1295"/>
                      <a:pt x="3051" y="0"/>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6"/>
              <p:cNvSpPr/>
              <p:nvPr/>
            </p:nvSpPr>
            <p:spPr>
              <a:xfrm>
                <a:off x="4173950" y="4550200"/>
                <a:ext cx="97075" cy="244975"/>
              </a:xfrm>
              <a:custGeom>
                <a:avLst/>
                <a:gdLst/>
                <a:ahLst/>
                <a:cxnLst/>
                <a:rect l="l" t="t" r="r" b="b"/>
                <a:pathLst>
                  <a:path w="3883" h="9799" extrusionOk="0">
                    <a:moveTo>
                      <a:pt x="3605" y="1"/>
                    </a:moveTo>
                    <a:cubicBezTo>
                      <a:pt x="2681" y="463"/>
                      <a:pt x="1757" y="1202"/>
                      <a:pt x="1110" y="2034"/>
                    </a:cubicBezTo>
                    <a:cubicBezTo>
                      <a:pt x="370" y="2866"/>
                      <a:pt x="1" y="3883"/>
                      <a:pt x="1" y="5085"/>
                    </a:cubicBezTo>
                    <a:cubicBezTo>
                      <a:pt x="1" y="6194"/>
                      <a:pt x="370" y="7211"/>
                      <a:pt x="1202" y="8042"/>
                    </a:cubicBezTo>
                    <a:cubicBezTo>
                      <a:pt x="1942" y="8874"/>
                      <a:pt x="2866" y="9429"/>
                      <a:pt x="3883" y="9799"/>
                    </a:cubicBezTo>
                    <a:cubicBezTo>
                      <a:pt x="2958" y="9244"/>
                      <a:pt x="2219" y="8505"/>
                      <a:pt x="1664" y="7765"/>
                    </a:cubicBezTo>
                    <a:cubicBezTo>
                      <a:pt x="1017" y="6933"/>
                      <a:pt x="648" y="6009"/>
                      <a:pt x="648" y="5085"/>
                    </a:cubicBezTo>
                    <a:cubicBezTo>
                      <a:pt x="740" y="4068"/>
                      <a:pt x="1017" y="3143"/>
                      <a:pt x="1572" y="2311"/>
                    </a:cubicBezTo>
                    <a:cubicBezTo>
                      <a:pt x="2127" y="1480"/>
                      <a:pt x="2866" y="740"/>
                      <a:pt x="3605" y="1"/>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6"/>
              <p:cNvSpPr/>
              <p:nvPr/>
            </p:nvSpPr>
            <p:spPr>
              <a:xfrm>
                <a:off x="4277950" y="4494750"/>
                <a:ext cx="94750" cy="244975"/>
              </a:xfrm>
              <a:custGeom>
                <a:avLst/>
                <a:gdLst/>
                <a:ahLst/>
                <a:cxnLst/>
                <a:rect l="l" t="t" r="r" b="b"/>
                <a:pathLst>
                  <a:path w="3790" h="9799" extrusionOk="0">
                    <a:moveTo>
                      <a:pt x="3790" y="0"/>
                    </a:moveTo>
                    <a:lnTo>
                      <a:pt x="3790" y="0"/>
                    </a:lnTo>
                    <a:cubicBezTo>
                      <a:pt x="2866" y="462"/>
                      <a:pt x="2034" y="1109"/>
                      <a:pt x="1294" y="1941"/>
                    </a:cubicBezTo>
                    <a:cubicBezTo>
                      <a:pt x="555" y="2773"/>
                      <a:pt x="93" y="3790"/>
                      <a:pt x="93" y="4992"/>
                    </a:cubicBezTo>
                    <a:cubicBezTo>
                      <a:pt x="0" y="6101"/>
                      <a:pt x="462" y="7210"/>
                      <a:pt x="1202" y="8042"/>
                    </a:cubicBezTo>
                    <a:cubicBezTo>
                      <a:pt x="1941" y="8781"/>
                      <a:pt x="2773" y="9429"/>
                      <a:pt x="3790" y="9798"/>
                    </a:cubicBezTo>
                    <a:cubicBezTo>
                      <a:pt x="2958" y="9244"/>
                      <a:pt x="2219" y="8504"/>
                      <a:pt x="1664" y="7672"/>
                    </a:cubicBezTo>
                    <a:cubicBezTo>
                      <a:pt x="1109" y="6933"/>
                      <a:pt x="740" y="5916"/>
                      <a:pt x="740" y="4992"/>
                    </a:cubicBezTo>
                    <a:cubicBezTo>
                      <a:pt x="832" y="3975"/>
                      <a:pt x="1202" y="3051"/>
                      <a:pt x="1756" y="2311"/>
                    </a:cubicBezTo>
                    <a:cubicBezTo>
                      <a:pt x="2311" y="1387"/>
                      <a:pt x="3050" y="647"/>
                      <a:pt x="3790" y="0"/>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4" name="Google Shape;3714;p56"/>
            <p:cNvSpPr/>
            <p:nvPr/>
          </p:nvSpPr>
          <p:spPr>
            <a:xfrm rot="-1585725">
              <a:off x="3265691" y="1884581"/>
              <a:ext cx="259709" cy="291547"/>
            </a:xfrm>
            <a:custGeom>
              <a:avLst/>
              <a:gdLst/>
              <a:ahLst/>
              <a:cxnLst/>
              <a:rect l="l" t="t" r="r" b="b"/>
              <a:pathLst>
                <a:path w="16252" h="15254" extrusionOk="0">
                  <a:moveTo>
                    <a:pt x="3149" y="1"/>
                  </a:moveTo>
                  <a:cubicBezTo>
                    <a:pt x="2070" y="1"/>
                    <a:pt x="1038" y="587"/>
                    <a:pt x="531" y="1797"/>
                  </a:cubicBezTo>
                  <a:cubicBezTo>
                    <a:pt x="97" y="2955"/>
                    <a:pt x="0" y="4257"/>
                    <a:pt x="242" y="5511"/>
                  </a:cubicBezTo>
                  <a:cubicBezTo>
                    <a:pt x="820" y="9514"/>
                    <a:pt x="3666" y="12890"/>
                    <a:pt x="7090" y="14964"/>
                  </a:cubicBezTo>
                  <a:cubicBezTo>
                    <a:pt x="7331" y="15157"/>
                    <a:pt x="7572" y="15205"/>
                    <a:pt x="7862" y="15253"/>
                  </a:cubicBezTo>
                  <a:cubicBezTo>
                    <a:pt x="8151" y="15205"/>
                    <a:pt x="8440" y="15108"/>
                    <a:pt x="8633" y="14915"/>
                  </a:cubicBezTo>
                  <a:cubicBezTo>
                    <a:pt x="12154" y="12456"/>
                    <a:pt x="15578" y="9128"/>
                    <a:pt x="16060" y="4932"/>
                  </a:cubicBezTo>
                  <a:cubicBezTo>
                    <a:pt x="16252" y="3352"/>
                    <a:pt x="15635" y="13"/>
                    <a:pt x="13596" y="13"/>
                  </a:cubicBezTo>
                  <a:cubicBezTo>
                    <a:pt x="13582" y="13"/>
                    <a:pt x="13567" y="13"/>
                    <a:pt x="13552" y="13"/>
                  </a:cubicBezTo>
                  <a:cubicBezTo>
                    <a:pt x="11237" y="61"/>
                    <a:pt x="9067" y="3437"/>
                    <a:pt x="8199" y="5318"/>
                  </a:cubicBezTo>
                  <a:cubicBezTo>
                    <a:pt x="7620" y="3630"/>
                    <a:pt x="6656" y="2087"/>
                    <a:pt x="5354" y="881"/>
                  </a:cubicBezTo>
                  <a:cubicBezTo>
                    <a:pt x="4711" y="299"/>
                    <a:pt x="3918" y="1"/>
                    <a:pt x="3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6"/>
            <p:cNvSpPr/>
            <p:nvPr/>
          </p:nvSpPr>
          <p:spPr>
            <a:xfrm rot="584538">
              <a:off x="5371961" y="1138781"/>
              <a:ext cx="293890" cy="358919"/>
            </a:xfrm>
            <a:custGeom>
              <a:avLst/>
              <a:gdLst/>
              <a:ahLst/>
              <a:cxnLst/>
              <a:rect l="l" t="t" r="r" b="b"/>
              <a:pathLst>
                <a:path w="16252" h="15254" extrusionOk="0">
                  <a:moveTo>
                    <a:pt x="3149" y="1"/>
                  </a:moveTo>
                  <a:cubicBezTo>
                    <a:pt x="2070" y="1"/>
                    <a:pt x="1038" y="587"/>
                    <a:pt x="531" y="1797"/>
                  </a:cubicBezTo>
                  <a:cubicBezTo>
                    <a:pt x="97" y="2955"/>
                    <a:pt x="0" y="4257"/>
                    <a:pt x="242" y="5511"/>
                  </a:cubicBezTo>
                  <a:cubicBezTo>
                    <a:pt x="820" y="9514"/>
                    <a:pt x="3666" y="12890"/>
                    <a:pt x="7090" y="14964"/>
                  </a:cubicBezTo>
                  <a:cubicBezTo>
                    <a:pt x="7331" y="15157"/>
                    <a:pt x="7572" y="15205"/>
                    <a:pt x="7862" y="15253"/>
                  </a:cubicBezTo>
                  <a:cubicBezTo>
                    <a:pt x="8151" y="15205"/>
                    <a:pt x="8440" y="15108"/>
                    <a:pt x="8633" y="14915"/>
                  </a:cubicBezTo>
                  <a:cubicBezTo>
                    <a:pt x="12154" y="12456"/>
                    <a:pt x="15578" y="9128"/>
                    <a:pt x="16060" y="4932"/>
                  </a:cubicBezTo>
                  <a:cubicBezTo>
                    <a:pt x="16252" y="3352"/>
                    <a:pt x="15635" y="13"/>
                    <a:pt x="13596" y="13"/>
                  </a:cubicBezTo>
                  <a:cubicBezTo>
                    <a:pt x="13582" y="13"/>
                    <a:pt x="13567" y="13"/>
                    <a:pt x="13552" y="13"/>
                  </a:cubicBezTo>
                  <a:cubicBezTo>
                    <a:pt x="11237" y="61"/>
                    <a:pt x="9067" y="3437"/>
                    <a:pt x="8199" y="5318"/>
                  </a:cubicBezTo>
                  <a:cubicBezTo>
                    <a:pt x="7620" y="3630"/>
                    <a:pt x="6656" y="2087"/>
                    <a:pt x="5354" y="881"/>
                  </a:cubicBezTo>
                  <a:cubicBezTo>
                    <a:pt x="4711" y="299"/>
                    <a:pt x="3918" y="1"/>
                    <a:pt x="3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6" name="Google Shape;3716;p56"/>
          <p:cNvSpPr txBox="1"/>
          <p:nvPr/>
        </p:nvSpPr>
        <p:spPr>
          <a:xfrm>
            <a:off x="4827300" y="3703475"/>
            <a:ext cx="2920800" cy="46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b="1" dirty="0">
                <a:solidFill>
                  <a:schemeClr val="dk1"/>
                </a:solidFill>
                <a:latin typeface="Muli"/>
                <a:ea typeface="Muli"/>
                <a:cs typeface="Muli"/>
                <a:sym typeface="Muli"/>
              </a:rPr>
              <a:t>Free template from GreatPPT.com</a:t>
            </a:r>
            <a:endParaRPr sz="1000" b="1" dirty="0">
              <a:solidFill>
                <a:schemeClr val="dk1"/>
              </a:solidFill>
              <a:latin typeface="Muli"/>
              <a:ea typeface="Muli"/>
              <a:cs typeface="Muli"/>
              <a:sym typeface="Muli"/>
            </a:endParaRPr>
          </a:p>
        </p:txBody>
      </p:sp>
      <p:pic>
        <p:nvPicPr>
          <p:cNvPr id="3717" name="Google Shape;3717;p56"/>
          <p:cNvPicPr preferRelativeResize="0"/>
          <p:nvPr/>
        </p:nvPicPr>
        <p:blipFill>
          <a:blip r:embed="rId3">
            <a:alphaModFix/>
          </a:blip>
          <a:stretch>
            <a:fillRect/>
          </a:stretch>
        </p:blipFill>
        <p:spPr>
          <a:xfrm>
            <a:off x="5545125" y="4106000"/>
            <a:ext cx="396409" cy="396400"/>
          </a:xfrm>
          <a:prstGeom prst="rect">
            <a:avLst/>
          </a:prstGeom>
          <a:noFill/>
          <a:ln>
            <a:noFill/>
          </a:ln>
        </p:spPr>
      </p:pic>
      <p:pic>
        <p:nvPicPr>
          <p:cNvPr id="3718" name="Google Shape;3718;p56"/>
          <p:cNvPicPr preferRelativeResize="0"/>
          <p:nvPr/>
        </p:nvPicPr>
        <p:blipFill>
          <a:blip r:embed="rId4">
            <a:alphaModFix/>
          </a:blip>
          <a:stretch>
            <a:fillRect/>
          </a:stretch>
        </p:blipFill>
        <p:spPr>
          <a:xfrm>
            <a:off x="6089496" y="4106000"/>
            <a:ext cx="396409" cy="396400"/>
          </a:xfrm>
          <a:prstGeom prst="rect">
            <a:avLst/>
          </a:prstGeom>
          <a:noFill/>
          <a:ln>
            <a:noFill/>
          </a:ln>
        </p:spPr>
      </p:pic>
      <p:pic>
        <p:nvPicPr>
          <p:cNvPr id="3719" name="Google Shape;3719;p56"/>
          <p:cNvPicPr preferRelativeResize="0"/>
          <p:nvPr/>
        </p:nvPicPr>
        <p:blipFill>
          <a:blip r:embed="rId5">
            <a:alphaModFix/>
          </a:blip>
          <a:stretch>
            <a:fillRect/>
          </a:stretch>
        </p:blipFill>
        <p:spPr>
          <a:xfrm>
            <a:off x="6633866" y="4106000"/>
            <a:ext cx="396409" cy="39640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723"/>
        <p:cNvGrpSpPr/>
        <p:nvPr/>
      </p:nvGrpSpPr>
      <p:grpSpPr>
        <a:xfrm>
          <a:off x="0" y="0"/>
          <a:ext cx="0" cy="0"/>
          <a:chOff x="0" y="0"/>
          <a:chExt cx="0" cy="0"/>
        </a:xfrm>
      </p:grpSpPr>
      <p:sp>
        <p:nvSpPr>
          <p:cNvPr id="3724" name="Google Shape;3724;p57"/>
          <p:cNvSpPr/>
          <p:nvPr/>
        </p:nvSpPr>
        <p:spPr>
          <a:xfrm>
            <a:off x="-1994450" y="3714250"/>
            <a:ext cx="7700" cy="7500"/>
          </a:xfrm>
          <a:custGeom>
            <a:avLst/>
            <a:gdLst/>
            <a:ahLst/>
            <a:cxnLst/>
            <a:rect l="l" t="t" r="r" b="b"/>
            <a:pathLst>
              <a:path w="308" h="300" extrusionOk="0">
                <a:moveTo>
                  <a:pt x="226" y="1"/>
                </a:moveTo>
                <a:cubicBezTo>
                  <a:pt x="210" y="1"/>
                  <a:pt x="195" y="9"/>
                  <a:pt x="186" y="28"/>
                </a:cubicBezTo>
                <a:cubicBezTo>
                  <a:pt x="153" y="94"/>
                  <a:pt x="87" y="159"/>
                  <a:pt x="54" y="225"/>
                </a:cubicBezTo>
                <a:cubicBezTo>
                  <a:pt x="1" y="252"/>
                  <a:pt x="55" y="300"/>
                  <a:pt x="95" y="300"/>
                </a:cubicBezTo>
                <a:cubicBezTo>
                  <a:pt x="105" y="300"/>
                  <a:pt x="114" y="297"/>
                  <a:pt x="120" y="291"/>
                </a:cubicBezTo>
                <a:cubicBezTo>
                  <a:pt x="186" y="225"/>
                  <a:pt x="251" y="159"/>
                  <a:pt x="284" y="94"/>
                </a:cubicBezTo>
                <a:cubicBezTo>
                  <a:pt x="307" y="47"/>
                  <a:pt x="265" y="1"/>
                  <a:pt x="226" y="1"/>
                </a:cubicBezTo>
                <a:close/>
              </a:path>
            </a:pathLst>
          </a:custGeom>
          <a:solidFill>
            <a:srgbClr val="B2B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7"/>
          <p:cNvSpPr/>
          <p:nvPr/>
        </p:nvSpPr>
        <p:spPr>
          <a:xfrm>
            <a:off x="-1997225" y="3728075"/>
            <a:ext cx="25" cy="25"/>
          </a:xfrm>
          <a:custGeom>
            <a:avLst/>
            <a:gdLst/>
            <a:ahLst/>
            <a:cxnLst/>
            <a:rect l="l" t="t" r="r" b="b"/>
            <a:pathLst>
              <a:path w="1" h="1" extrusionOk="0">
                <a:moveTo>
                  <a:pt x="1" y="1"/>
                </a:moveTo>
                <a:close/>
              </a:path>
            </a:pathLst>
          </a:custGeom>
          <a:solidFill>
            <a:srgbClr val="B2B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6" name="Google Shape;3726;p57"/>
          <p:cNvGrpSpPr/>
          <p:nvPr/>
        </p:nvGrpSpPr>
        <p:grpSpPr>
          <a:xfrm rot="244894">
            <a:off x="5762538" y="2014620"/>
            <a:ext cx="1106853" cy="617575"/>
            <a:chOff x="7535980" y="4103308"/>
            <a:chExt cx="1566244" cy="873895"/>
          </a:xfrm>
        </p:grpSpPr>
        <p:sp>
          <p:nvSpPr>
            <p:cNvPr id="3727" name="Google Shape;3727;p57"/>
            <p:cNvSpPr/>
            <p:nvPr/>
          </p:nvSpPr>
          <p:spPr>
            <a:xfrm rot="-735091" flipH="1">
              <a:off x="7653032" y="4657316"/>
              <a:ext cx="1447852" cy="168179"/>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8" name="Google Shape;3728;p57"/>
            <p:cNvGrpSpPr/>
            <p:nvPr/>
          </p:nvGrpSpPr>
          <p:grpSpPr>
            <a:xfrm>
              <a:off x="7535980" y="4103308"/>
              <a:ext cx="1533400" cy="834965"/>
              <a:chOff x="-2233800" y="2303688"/>
              <a:chExt cx="2646075" cy="1440838"/>
            </a:xfrm>
          </p:grpSpPr>
          <p:sp>
            <p:nvSpPr>
              <p:cNvPr id="3729" name="Google Shape;3729;p57"/>
              <p:cNvSpPr/>
              <p:nvPr/>
            </p:nvSpPr>
            <p:spPr>
              <a:xfrm>
                <a:off x="-1024550" y="2303688"/>
                <a:ext cx="1436825" cy="1116025"/>
              </a:xfrm>
              <a:custGeom>
                <a:avLst/>
                <a:gdLst/>
                <a:ahLst/>
                <a:cxnLst/>
                <a:rect l="l" t="t" r="r" b="b"/>
                <a:pathLst>
                  <a:path w="57473" h="44641" extrusionOk="0">
                    <a:moveTo>
                      <a:pt x="42239" y="17368"/>
                    </a:moveTo>
                    <a:cubicBezTo>
                      <a:pt x="41952" y="17776"/>
                      <a:pt x="41685" y="18200"/>
                      <a:pt x="41437" y="18637"/>
                    </a:cubicBezTo>
                    <a:cubicBezTo>
                      <a:pt x="40681" y="18128"/>
                      <a:pt x="39868" y="17709"/>
                      <a:pt x="39018" y="17385"/>
                    </a:cubicBezTo>
                    <a:lnTo>
                      <a:pt x="39018" y="17385"/>
                    </a:lnTo>
                    <a:cubicBezTo>
                      <a:pt x="39534" y="17456"/>
                      <a:pt x="40053" y="17491"/>
                      <a:pt x="40572" y="17491"/>
                    </a:cubicBezTo>
                    <a:cubicBezTo>
                      <a:pt x="41129" y="17491"/>
                      <a:pt x="41686" y="17450"/>
                      <a:pt x="42239" y="17368"/>
                    </a:cubicBezTo>
                    <a:close/>
                    <a:moveTo>
                      <a:pt x="29196" y="1"/>
                    </a:moveTo>
                    <a:cubicBezTo>
                      <a:pt x="28125" y="1"/>
                      <a:pt x="27120" y="1200"/>
                      <a:pt x="26650" y="2306"/>
                    </a:cubicBezTo>
                    <a:cubicBezTo>
                      <a:pt x="25664" y="4738"/>
                      <a:pt x="25303" y="7334"/>
                      <a:pt x="25631" y="9930"/>
                    </a:cubicBezTo>
                    <a:cubicBezTo>
                      <a:pt x="25171" y="7268"/>
                      <a:pt x="24547" y="4278"/>
                      <a:pt x="22280" y="2799"/>
                    </a:cubicBezTo>
                    <a:lnTo>
                      <a:pt x="22280" y="2799"/>
                    </a:lnTo>
                    <a:cubicBezTo>
                      <a:pt x="21754" y="5756"/>
                      <a:pt x="22280" y="8812"/>
                      <a:pt x="23725" y="11441"/>
                    </a:cubicBezTo>
                    <a:cubicBezTo>
                      <a:pt x="22510" y="9991"/>
                      <a:pt x="20830" y="9301"/>
                      <a:pt x="19167" y="9301"/>
                    </a:cubicBezTo>
                    <a:cubicBezTo>
                      <a:pt x="17523" y="9301"/>
                      <a:pt x="15895" y="9974"/>
                      <a:pt x="14747" y="11253"/>
                    </a:cubicBezTo>
                    <a:lnTo>
                      <a:pt x="14747" y="11253"/>
                    </a:lnTo>
                    <a:cubicBezTo>
                      <a:pt x="16154" y="8720"/>
                      <a:pt x="17073" y="5944"/>
                      <a:pt x="17416" y="3062"/>
                    </a:cubicBezTo>
                    <a:cubicBezTo>
                      <a:pt x="17311" y="3052"/>
                      <a:pt x="17206" y="3047"/>
                      <a:pt x="17101" y="3047"/>
                    </a:cubicBezTo>
                    <a:cubicBezTo>
                      <a:pt x="15445" y="3047"/>
                      <a:pt x="13917" y="4240"/>
                      <a:pt x="13144" y="5723"/>
                    </a:cubicBezTo>
                    <a:cubicBezTo>
                      <a:pt x="12478" y="6954"/>
                      <a:pt x="12251" y="8344"/>
                      <a:pt x="12168" y="9739"/>
                    </a:cubicBezTo>
                    <a:lnTo>
                      <a:pt x="12168" y="9739"/>
                    </a:lnTo>
                    <a:cubicBezTo>
                      <a:pt x="12214" y="7142"/>
                      <a:pt x="11937" y="4555"/>
                      <a:pt x="11337" y="2043"/>
                    </a:cubicBezTo>
                    <a:cubicBezTo>
                      <a:pt x="11206" y="1616"/>
                      <a:pt x="11041" y="1123"/>
                      <a:pt x="10647" y="959"/>
                    </a:cubicBezTo>
                    <a:cubicBezTo>
                      <a:pt x="10532" y="920"/>
                      <a:pt x="10417" y="902"/>
                      <a:pt x="10304" y="902"/>
                    </a:cubicBezTo>
                    <a:cubicBezTo>
                      <a:pt x="10031" y="902"/>
                      <a:pt x="9772" y="1012"/>
                      <a:pt x="9563" y="1222"/>
                    </a:cubicBezTo>
                    <a:cubicBezTo>
                      <a:pt x="8643" y="1944"/>
                      <a:pt x="8478" y="3292"/>
                      <a:pt x="8478" y="4508"/>
                    </a:cubicBezTo>
                    <a:cubicBezTo>
                      <a:pt x="8445" y="6512"/>
                      <a:pt x="8610" y="8517"/>
                      <a:pt x="8971" y="10521"/>
                    </a:cubicBezTo>
                    <a:cubicBezTo>
                      <a:pt x="8577" y="8714"/>
                      <a:pt x="7755" y="7038"/>
                      <a:pt x="6638" y="5592"/>
                    </a:cubicBezTo>
                    <a:cubicBezTo>
                      <a:pt x="6277" y="5066"/>
                      <a:pt x="5751" y="4639"/>
                      <a:pt x="5159" y="4409"/>
                    </a:cubicBezTo>
                    <a:cubicBezTo>
                      <a:pt x="4975" y="4331"/>
                      <a:pt x="4785" y="4294"/>
                      <a:pt x="4599" y="4294"/>
                    </a:cubicBezTo>
                    <a:cubicBezTo>
                      <a:pt x="4154" y="4294"/>
                      <a:pt x="3729" y="4508"/>
                      <a:pt x="3451" y="4902"/>
                    </a:cubicBezTo>
                    <a:cubicBezTo>
                      <a:pt x="3286" y="5230"/>
                      <a:pt x="3221" y="5625"/>
                      <a:pt x="3254" y="6019"/>
                    </a:cubicBezTo>
                    <a:cubicBezTo>
                      <a:pt x="3444" y="8195"/>
                      <a:pt x="4445" y="10213"/>
                      <a:pt x="6033" y="11664"/>
                    </a:cubicBezTo>
                    <a:lnTo>
                      <a:pt x="6033" y="11664"/>
                    </a:lnTo>
                    <a:cubicBezTo>
                      <a:pt x="4969" y="11001"/>
                      <a:pt x="3734" y="10652"/>
                      <a:pt x="2479" y="10652"/>
                    </a:cubicBezTo>
                    <a:cubicBezTo>
                      <a:pt x="2037" y="10652"/>
                      <a:pt x="1591" y="10696"/>
                      <a:pt x="1151" y="10784"/>
                    </a:cubicBezTo>
                    <a:cubicBezTo>
                      <a:pt x="756" y="10850"/>
                      <a:pt x="395" y="11047"/>
                      <a:pt x="165" y="11375"/>
                    </a:cubicBezTo>
                    <a:cubicBezTo>
                      <a:pt x="0" y="11803"/>
                      <a:pt x="66" y="12263"/>
                      <a:pt x="329" y="12624"/>
                    </a:cubicBezTo>
                    <a:cubicBezTo>
                      <a:pt x="1914" y="15638"/>
                      <a:pt x="5026" y="17506"/>
                      <a:pt x="8416" y="17506"/>
                    </a:cubicBezTo>
                    <a:cubicBezTo>
                      <a:pt x="8611" y="17506"/>
                      <a:pt x="8807" y="17500"/>
                      <a:pt x="9004" y="17487"/>
                    </a:cubicBezTo>
                    <a:lnTo>
                      <a:pt x="27110" y="38091"/>
                    </a:lnTo>
                    <a:cubicBezTo>
                      <a:pt x="27110" y="39569"/>
                      <a:pt x="27242" y="41081"/>
                      <a:pt x="27439" y="42560"/>
                    </a:cubicBezTo>
                    <a:cubicBezTo>
                      <a:pt x="27504" y="43217"/>
                      <a:pt x="27800" y="44038"/>
                      <a:pt x="28457" y="44038"/>
                    </a:cubicBezTo>
                    <a:cubicBezTo>
                      <a:pt x="28819" y="43973"/>
                      <a:pt x="29147" y="43743"/>
                      <a:pt x="29345" y="43414"/>
                    </a:cubicBezTo>
                    <a:cubicBezTo>
                      <a:pt x="29684" y="42983"/>
                      <a:pt x="29972" y="42519"/>
                      <a:pt x="30206" y="42031"/>
                    </a:cubicBezTo>
                    <a:lnTo>
                      <a:pt x="30206" y="42031"/>
                    </a:lnTo>
                    <a:cubicBezTo>
                      <a:pt x="30245" y="42463"/>
                      <a:pt x="30319" y="42893"/>
                      <a:pt x="30429" y="43316"/>
                    </a:cubicBezTo>
                    <a:cubicBezTo>
                      <a:pt x="30462" y="43611"/>
                      <a:pt x="30593" y="43874"/>
                      <a:pt x="30823" y="44071"/>
                    </a:cubicBezTo>
                    <a:cubicBezTo>
                      <a:pt x="30930" y="44140"/>
                      <a:pt x="31043" y="44170"/>
                      <a:pt x="31157" y="44170"/>
                    </a:cubicBezTo>
                    <a:cubicBezTo>
                      <a:pt x="31533" y="44170"/>
                      <a:pt x="31926" y="43848"/>
                      <a:pt x="32203" y="43546"/>
                    </a:cubicBezTo>
                    <a:cubicBezTo>
                      <a:pt x="33518" y="42001"/>
                      <a:pt x="34438" y="40161"/>
                      <a:pt x="34832" y="38189"/>
                    </a:cubicBezTo>
                    <a:cubicBezTo>
                      <a:pt x="35358" y="40095"/>
                      <a:pt x="36081" y="41968"/>
                      <a:pt x="37001" y="43743"/>
                    </a:cubicBezTo>
                    <a:cubicBezTo>
                      <a:pt x="37217" y="44147"/>
                      <a:pt x="37632" y="44641"/>
                      <a:pt x="38065" y="44641"/>
                    </a:cubicBezTo>
                    <a:cubicBezTo>
                      <a:pt x="38159" y="44641"/>
                      <a:pt x="38254" y="44617"/>
                      <a:pt x="38348" y="44564"/>
                    </a:cubicBezTo>
                    <a:cubicBezTo>
                      <a:pt x="38513" y="44400"/>
                      <a:pt x="38677" y="44203"/>
                      <a:pt x="38710" y="43973"/>
                    </a:cubicBezTo>
                    <a:cubicBezTo>
                      <a:pt x="39498" y="41640"/>
                      <a:pt x="38677" y="39044"/>
                      <a:pt x="36705" y="37565"/>
                    </a:cubicBezTo>
                    <a:lnTo>
                      <a:pt x="36705" y="37565"/>
                    </a:lnTo>
                    <a:cubicBezTo>
                      <a:pt x="37910" y="38438"/>
                      <a:pt x="39156" y="39333"/>
                      <a:pt x="40469" y="40058"/>
                    </a:cubicBezTo>
                    <a:lnTo>
                      <a:pt x="40469" y="40058"/>
                    </a:lnTo>
                    <a:cubicBezTo>
                      <a:pt x="40538" y="40500"/>
                      <a:pt x="40631" y="40941"/>
                      <a:pt x="40747" y="41377"/>
                    </a:cubicBezTo>
                    <a:cubicBezTo>
                      <a:pt x="41114" y="41189"/>
                      <a:pt x="41458" y="40963"/>
                      <a:pt x="41775" y="40706"/>
                    </a:cubicBezTo>
                    <a:lnTo>
                      <a:pt x="41775" y="40706"/>
                    </a:lnTo>
                    <a:cubicBezTo>
                      <a:pt x="42938" y="41215"/>
                      <a:pt x="44157" y="41555"/>
                      <a:pt x="45446" y="41607"/>
                    </a:cubicBezTo>
                    <a:cubicBezTo>
                      <a:pt x="46003" y="40165"/>
                      <a:pt x="45057" y="38593"/>
                      <a:pt x="43944" y="37476"/>
                    </a:cubicBezTo>
                    <a:lnTo>
                      <a:pt x="43944" y="37476"/>
                    </a:lnTo>
                    <a:cubicBezTo>
                      <a:pt x="44427" y="35970"/>
                      <a:pt x="44414" y="34310"/>
                      <a:pt x="43770" y="32866"/>
                    </a:cubicBezTo>
                    <a:lnTo>
                      <a:pt x="43770" y="32866"/>
                    </a:lnTo>
                    <a:cubicBezTo>
                      <a:pt x="44920" y="34805"/>
                      <a:pt x="46103" y="36776"/>
                      <a:pt x="47746" y="38321"/>
                    </a:cubicBezTo>
                    <a:cubicBezTo>
                      <a:pt x="48197" y="38771"/>
                      <a:pt x="48900" y="39166"/>
                      <a:pt x="49498" y="39166"/>
                    </a:cubicBezTo>
                    <a:cubicBezTo>
                      <a:pt x="49816" y="39166"/>
                      <a:pt x="50104" y="39055"/>
                      <a:pt x="50309" y="38781"/>
                    </a:cubicBezTo>
                    <a:cubicBezTo>
                      <a:pt x="50671" y="38255"/>
                      <a:pt x="50441" y="37532"/>
                      <a:pt x="50178" y="36941"/>
                    </a:cubicBezTo>
                    <a:cubicBezTo>
                      <a:pt x="49061" y="34378"/>
                      <a:pt x="47615" y="31979"/>
                      <a:pt x="45840" y="29810"/>
                    </a:cubicBezTo>
                    <a:lnTo>
                      <a:pt x="45840" y="29810"/>
                    </a:lnTo>
                    <a:cubicBezTo>
                      <a:pt x="47779" y="31453"/>
                      <a:pt x="49882" y="32899"/>
                      <a:pt x="52084" y="34148"/>
                    </a:cubicBezTo>
                    <a:cubicBezTo>
                      <a:pt x="52442" y="34363"/>
                      <a:pt x="52888" y="34578"/>
                      <a:pt x="53307" y="34578"/>
                    </a:cubicBezTo>
                    <a:cubicBezTo>
                      <a:pt x="53464" y="34578"/>
                      <a:pt x="53616" y="34548"/>
                      <a:pt x="53760" y="34476"/>
                    </a:cubicBezTo>
                    <a:cubicBezTo>
                      <a:pt x="54581" y="34049"/>
                      <a:pt x="54318" y="32800"/>
                      <a:pt x="53825" y="31979"/>
                    </a:cubicBezTo>
                    <a:cubicBezTo>
                      <a:pt x="53017" y="30649"/>
                      <a:pt x="51940" y="29485"/>
                      <a:pt x="50676" y="28552"/>
                    </a:cubicBezTo>
                    <a:lnTo>
                      <a:pt x="50676" y="28552"/>
                    </a:lnTo>
                    <a:cubicBezTo>
                      <a:pt x="51759" y="29146"/>
                      <a:pt x="52964" y="29448"/>
                      <a:pt x="54176" y="29448"/>
                    </a:cubicBezTo>
                    <a:cubicBezTo>
                      <a:pt x="55301" y="29448"/>
                      <a:pt x="56432" y="29187"/>
                      <a:pt x="57473" y="28660"/>
                    </a:cubicBezTo>
                    <a:cubicBezTo>
                      <a:pt x="56306" y="25099"/>
                      <a:pt x="52989" y="22742"/>
                      <a:pt x="49316" y="22742"/>
                    </a:cubicBezTo>
                    <a:cubicBezTo>
                      <a:pt x="49138" y="22742"/>
                      <a:pt x="48960" y="22748"/>
                      <a:pt x="48782" y="22759"/>
                    </a:cubicBezTo>
                    <a:lnTo>
                      <a:pt x="48782" y="22759"/>
                    </a:lnTo>
                    <a:cubicBezTo>
                      <a:pt x="50825" y="22572"/>
                      <a:pt x="52731" y="21631"/>
                      <a:pt x="54121" y="20083"/>
                    </a:cubicBezTo>
                    <a:cubicBezTo>
                      <a:pt x="53187" y="19503"/>
                      <a:pt x="52147" y="19223"/>
                      <a:pt x="51117" y="19223"/>
                    </a:cubicBezTo>
                    <a:cubicBezTo>
                      <a:pt x="49465" y="19223"/>
                      <a:pt x="47841" y="19943"/>
                      <a:pt x="46728" y="21299"/>
                    </a:cubicBezTo>
                    <a:cubicBezTo>
                      <a:pt x="48699" y="18868"/>
                      <a:pt x="50211" y="16074"/>
                      <a:pt x="51164" y="13084"/>
                    </a:cubicBezTo>
                    <a:cubicBezTo>
                      <a:pt x="51328" y="12591"/>
                      <a:pt x="51394" y="11934"/>
                      <a:pt x="51032" y="11638"/>
                    </a:cubicBezTo>
                    <a:cubicBezTo>
                      <a:pt x="50890" y="11510"/>
                      <a:pt x="50705" y="11462"/>
                      <a:pt x="50509" y="11462"/>
                    </a:cubicBezTo>
                    <a:cubicBezTo>
                      <a:pt x="50251" y="11462"/>
                      <a:pt x="49975" y="11545"/>
                      <a:pt x="49751" y="11638"/>
                    </a:cubicBezTo>
                    <a:cubicBezTo>
                      <a:pt x="47689" y="12370"/>
                      <a:pt x="45820" y="13532"/>
                      <a:pt x="44255" y="15023"/>
                    </a:cubicBezTo>
                    <a:lnTo>
                      <a:pt x="44255" y="15023"/>
                    </a:lnTo>
                    <a:cubicBezTo>
                      <a:pt x="44183" y="14952"/>
                      <a:pt x="44108" y="14886"/>
                      <a:pt x="44033" y="14826"/>
                    </a:cubicBezTo>
                    <a:cubicBezTo>
                      <a:pt x="42438" y="13530"/>
                      <a:pt x="40445" y="12838"/>
                      <a:pt x="38429" y="12838"/>
                    </a:cubicBezTo>
                    <a:cubicBezTo>
                      <a:pt x="38074" y="12838"/>
                      <a:pt x="37718" y="12860"/>
                      <a:pt x="37364" y="12903"/>
                    </a:cubicBezTo>
                    <a:lnTo>
                      <a:pt x="37364" y="12903"/>
                    </a:lnTo>
                    <a:cubicBezTo>
                      <a:pt x="38820" y="12587"/>
                      <a:pt x="40188" y="11955"/>
                      <a:pt x="41371" y="11047"/>
                    </a:cubicBezTo>
                    <a:cubicBezTo>
                      <a:pt x="42160" y="10455"/>
                      <a:pt x="42916" y="9667"/>
                      <a:pt x="42883" y="8681"/>
                    </a:cubicBezTo>
                    <a:cubicBezTo>
                      <a:pt x="42817" y="7498"/>
                      <a:pt x="41569" y="6709"/>
                      <a:pt x="40418" y="6676"/>
                    </a:cubicBezTo>
                    <a:cubicBezTo>
                      <a:pt x="39235" y="6676"/>
                      <a:pt x="38151" y="7235"/>
                      <a:pt x="37132" y="7794"/>
                    </a:cubicBezTo>
                    <a:cubicBezTo>
                      <a:pt x="35571" y="8637"/>
                      <a:pt x="33950" y="9510"/>
                      <a:pt x="32806" y="10835"/>
                    </a:cubicBezTo>
                    <a:lnTo>
                      <a:pt x="32806" y="10835"/>
                    </a:lnTo>
                    <a:cubicBezTo>
                      <a:pt x="34381" y="8925"/>
                      <a:pt x="35834" y="6895"/>
                      <a:pt x="37165" y="4803"/>
                    </a:cubicBezTo>
                    <a:cubicBezTo>
                      <a:pt x="37494" y="4310"/>
                      <a:pt x="37823" y="3719"/>
                      <a:pt x="37658" y="3160"/>
                    </a:cubicBezTo>
                    <a:cubicBezTo>
                      <a:pt x="37443" y="2462"/>
                      <a:pt x="36659" y="2203"/>
                      <a:pt x="35913" y="2203"/>
                    </a:cubicBezTo>
                    <a:cubicBezTo>
                      <a:pt x="35746" y="2203"/>
                      <a:pt x="35580" y="2216"/>
                      <a:pt x="35424" y="2240"/>
                    </a:cubicBezTo>
                    <a:cubicBezTo>
                      <a:pt x="32453" y="2720"/>
                      <a:pt x="30113" y="5009"/>
                      <a:pt x="29528" y="7929"/>
                    </a:cubicBezTo>
                    <a:lnTo>
                      <a:pt x="29528" y="7929"/>
                    </a:lnTo>
                    <a:cubicBezTo>
                      <a:pt x="29861" y="5348"/>
                      <a:pt x="29953" y="2743"/>
                      <a:pt x="29805" y="137"/>
                    </a:cubicBezTo>
                    <a:cubicBezTo>
                      <a:pt x="29601" y="43"/>
                      <a:pt x="29397" y="1"/>
                      <a:pt x="29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7"/>
              <p:cNvSpPr/>
              <p:nvPr/>
            </p:nvSpPr>
            <p:spPr>
              <a:xfrm>
                <a:off x="-2131125" y="3319800"/>
                <a:ext cx="420650" cy="345875"/>
              </a:xfrm>
              <a:custGeom>
                <a:avLst/>
                <a:gdLst/>
                <a:ahLst/>
                <a:cxnLst/>
                <a:rect l="l" t="t" r="r" b="b"/>
                <a:pathLst>
                  <a:path w="16826" h="13835" extrusionOk="0">
                    <a:moveTo>
                      <a:pt x="3221" y="0"/>
                    </a:moveTo>
                    <a:lnTo>
                      <a:pt x="3221" y="0"/>
                    </a:lnTo>
                    <a:cubicBezTo>
                      <a:pt x="3221" y="0"/>
                      <a:pt x="1" y="2235"/>
                      <a:pt x="4733" y="8609"/>
                    </a:cubicBezTo>
                    <a:cubicBezTo>
                      <a:pt x="8156" y="13190"/>
                      <a:pt x="11325" y="13835"/>
                      <a:pt x="12838" y="13835"/>
                    </a:cubicBezTo>
                    <a:cubicBezTo>
                      <a:pt x="13431" y="13835"/>
                      <a:pt x="13769" y="13736"/>
                      <a:pt x="13769" y="13736"/>
                    </a:cubicBezTo>
                    <a:lnTo>
                      <a:pt x="16825" y="5652"/>
                    </a:lnTo>
                    <a:lnTo>
                      <a:pt x="11502" y="1084"/>
                    </a:lnTo>
                    <a:lnTo>
                      <a:pt x="3221" y="0"/>
                    </a:lnTo>
                    <a:close/>
                  </a:path>
                </a:pathLst>
              </a:custGeom>
              <a:solidFill>
                <a:srgbClr val="B02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7"/>
              <p:cNvSpPr/>
              <p:nvPr/>
            </p:nvSpPr>
            <p:spPr>
              <a:xfrm>
                <a:off x="-2233800" y="3367425"/>
                <a:ext cx="465800" cy="377100"/>
              </a:xfrm>
              <a:custGeom>
                <a:avLst/>
                <a:gdLst/>
                <a:ahLst/>
                <a:cxnLst/>
                <a:rect l="l" t="t" r="r" b="b"/>
                <a:pathLst>
                  <a:path w="18632" h="15084" extrusionOk="0">
                    <a:moveTo>
                      <a:pt x="14327" y="1"/>
                    </a:moveTo>
                    <a:lnTo>
                      <a:pt x="0" y="921"/>
                    </a:lnTo>
                    <a:lnTo>
                      <a:pt x="0" y="2465"/>
                    </a:lnTo>
                    <a:lnTo>
                      <a:pt x="14130" y="921"/>
                    </a:lnTo>
                    <a:lnTo>
                      <a:pt x="14130" y="921"/>
                    </a:lnTo>
                    <a:lnTo>
                      <a:pt x="1249" y="4141"/>
                    </a:lnTo>
                    <a:lnTo>
                      <a:pt x="2005" y="5456"/>
                    </a:lnTo>
                    <a:lnTo>
                      <a:pt x="15379" y="2170"/>
                    </a:lnTo>
                    <a:lnTo>
                      <a:pt x="15379" y="2170"/>
                    </a:lnTo>
                    <a:lnTo>
                      <a:pt x="2859" y="8150"/>
                    </a:lnTo>
                    <a:lnTo>
                      <a:pt x="3680" y="9826"/>
                    </a:lnTo>
                    <a:lnTo>
                      <a:pt x="16003" y="3714"/>
                    </a:lnTo>
                    <a:lnTo>
                      <a:pt x="9300" y="8643"/>
                    </a:lnTo>
                    <a:lnTo>
                      <a:pt x="10647" y="10188"/>
                    </a:lnTo>
                    <a:lnTo>
                      <a:pt x="15313" y="7066"/>
                    </a:lnTo>
                    <a:lnTo>
                      <a:pt x="8577" y="13835"/>
                    </a:lnTo>
                    <a:lnTo>
                      <a:pt x="10154" y="15084"/>
                    </a:lnTo>
                    <a:lnTo>
                      <a:pt x="18632" y="5686"/>
                    </a:lnTo>
                    <a:lnTo>
                      <a:pt x="17022" y="100"/>
                    </a:lnTo>
                    <a:lnTo>
                      <a:pt x="143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7"/>
              <p:cNvSpPr/>
              <p:nvPr/>
            </p:nvSpPr>
            <p:spPr>
              <a:xfrm>
                <a:off x="-2050625" y="2725850"/>
                <a:ext cx="1925650" cy="937350"/>
              </a:xfrm>
              <a:custGeom>
                <a:avLst/>
                <a:gdLst/>
                <a:ahLst/>
                <a:cxnLst/>
                <a:rect l="l" t="t" r="r" b="b"/>
                <a:pathLst>
                  <a:path w="77026" h="37494" extrusionOk="0">
                    <a:moveTo>
                      <a:pt x="48371" y="0"/>
                    </a:moveTo>
                    <a:lnTo>
                      <a:pt x="20506" y="23429"/>
                    </a:lnTo>
                    <a:lnTo>
                      <a:pt x="1" y="23758"/>
                    </a:lnTo>
                    <a:cubicBezTo>
                      <a:pt x="10286" y="26847"/>
                      <a:pt x="10549" y="37494"/>
                      <a:pt x="10549" y="37494"/>
                    </a:cubicBezTo>
                    <a:lnTo>
                      <a:pt x="23496" y="28523"/>
                    </a:lnTo>
                    <a:lnTo>
                      <a:pt x="67857" y="24317"/>
                    </a:lnTo>
                    <a:cubicBezTo>
                      <a:pt x="77025" y="6309"/>
                      <a:pt x="48371" y="0"/>
                      <a:pt x="48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7"/>
              <p:cNvSpPr/>
              <p:nvPr/>
            </p:nvSpPr>
            <p:spPr>
              <a:xfrm>
                <a:off x="-858600" y="2548400"/>
                <a:ext cx="133100" cy="114175"/>
              </a:xfrm>
              <a:custGeom>
                <a:avLst/>
                <a:gdLst/>
                <a:ahLst/>
                <a:cxnLst/>
                <a:rect l="l" t="t" r="r" b="b"/>
                <a:pathLst>
                  <a:path w="5324" h="4567" extrusionOk="0">
                    <a:moveTo>
                      <a:pt x="3023" y="0"/>
                    </a:moveTo>
                    <a:cubicBezTo>
                      <a:pt x="1019" y="0"/>
                      <a:pt x="0" y="2465"/>
                      <a:pt x="1446" y="3911"/>
                    </a:cubicBezTo>
                    <a:cubicBezTo>
                      <a:pt x="1909" y="4363"/>
                      <a:pt x="2473" y="4566"/>
                      <a:pt x="3027" y="4566"/>
                    </a:cubicBezTo>
                    <a:cubicBezTo>
                      <a:pt x="4200" y="4566"/>
                      <a:pt x="5323" y="3652"/>
                      <a:pt x="5323" y="2268"/>
                    </a:cubicBezTo>
                    <a:cubicBezTo>
                      <a:pt x="5323" y="1019"/>
                      <a:pt x="4305" y="0"/>
                      <a:pt x="3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7"/>
              <p:cNvSpPr/>
              <p:nvPr/>
            </p:nvSpPr>
            <p:spPr>
              <a:xfrm>
                <a:off x="-277800" y="3103725"/>
                <a:ext cx="133100" cy="114025"/>
              </a:xfrm>
              <a:custGeom>
                <a:avLst/>
                <a:gdLst/>
                <a:ahLst/>
                <a:cxnLst/>
                <a:rect l="l" t="t" r="r" b="b"/>
                <a:pathLst>
                  <a:path w="5324" h="4561" extrusionOk="0">
                    <a:moveTo>
                      <a:pt x="3023" y="1"/>
                    </a:moveTo>
                    <a:cubicBezTo>
                      <a:pt x="1019" y="1"/>
                      <a:pt x="0" y="2465"/>
                      <a:pt x="1446" y="3911"/>
                    </a:cubicBezTo>
                    <a:cubicBezTo>
                      <a:pt x="1905" y="4360"/>
                      <a:pt x="2464" y="4560"/>
                      <a:pt x="3013" y="4560"/>
                    </a:cubicBezTo>
                    <a:cubicBezTo>
                      <a:pt x="4191" y="4560"/>
                      <a:pt x="5324" y="3636"/>
                      <a:pt x="5324" y="2268"/>
                    </a:cubicBezTo>
                    <a:cubicBezTo>
                      <a:pt x="5324" y="1019"/>
                      <a:pt x="4272" y="1"/>
                      <a:pt x="30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7"/>
              <p:cNvSpPr/>
              <p:nvPr/>
            </p:nvSpPr>
            <p:spPr>
              <a:xfrm>
                <a:off x="-433075" y="2804700"/>
                <a:ext cx="133125" cy="114000"/>
              </a:xfrm>
              <a:custGeom>
                <a:avLst/>
                <a:gdLst/>
                <a:ahLst/>
                <a:cxnLst/>
                <a:rect l="l" t="t" r="r" b="b"/>
                <a:pathLst>
                  <a:path w="5325" h="4560" extrusionOk="0">
                    <a:moveTo>
                      <a:pt x="3024" y="1"/>
                    </a:moveTo>
                    <a:cubicBezTo>
                      <a:pt x="986" y="1"/>
                      <a:pt x="1" y="2465"/>
                      <a:pt x="1447" y="3911"/>
                    </a:cubicBezTo>
                    <a:cubicBezTo>
                      <a:pt x="1906" y="4360"/>
                      <a:pt x="2464" y="4560"/>
                      <a:pt x="3013" y="4560"/>
                    </a:cubicBezTo>
                    <a:cubicBezTo>
                      <a:pt x="4192" y="4560"/>
                      <a:pt x="5324" y="3636"/>
                      <a:pt x="5324" y="2268"/>
                    </a:cubicBezTo>
                    <a:cubicBezTo>
                      <a:pt x="5291" y="1019"/>
                      <a:pt x="4273" y="1"/>
                      <a:pt x="30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7"/>
              <p:cNvSpPr/>
              <p:nvPr/>
            </p:nvSpPr>
            <p:spPr>
              <a:xfrm>
                <a:off x="-369000" y="2509775"/>
                <a:ext cx="151750" cy="129675"/>
              </a:xfrm>
              <a:custGeom>
                <a:avLst/>
                <a:gdLst/>
                <a:ahLst/>
                <a:cxnLst/>
                <a:rect l="l" t="t" r="r" b="b"/>
                <a:pathLst>
                  <a:path w="6070" h="5187" extrusionOk="0">
                    <a:moveTo>
                      <a:pt x="3510" y="0"/>
                    </a:moveTo>
                    <a:cubicBezTo>
                      <a:pt x="3490" y="0"/>
                      <a:pt x="3471" y="0"/>
                      <a:pt x="3451" y="1"/>
                    </a:cubicBezTo>
                    <a:cubicBezTo>
                      <a:pt x="1151" y="1"/>
                      <a:pt x="1" y="2794"/>
                      <a:pt x="1644" y="4437"/>
                    </a:cubicBezTo>
                    <a:cubicBezTo>
                      <a:pt x="2171" y="4954"/>
                      <a:pt x="2818" y="5186"/>
                      <a:pt x="3451" y="5186"/>
                    </a:cubicBezTo>
                    <a:cubicBezTo>
                      <a:pt x="4789" y="5186"/>
                      <a:pt x="6069" y="4148"/>
                      <a:pt x="6047" y="2564"/>
                    </a:cubicBezTo>
                    <a:cubicBezTo>
                      <a:pt x="6047" y="1170"/>
                      <a:pt x="4928" y="0"/>
                      <a:pt x="35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7"/>
              <p:cNvSpPr/>
              <p:nvPr/>
            </p:nvSpPr>
            <p:spPr>
              <a:xfrm>
                <a:off x="-42025" y="2842475"/>
                <a:ext cx="167600" cy="143575"/>
              </a:xfrm>
              <a:custGeom>
                <a:avLst/>
                <a:gdLst/>
                <a:ahLst/>
                <a:cxnLst/>
                <a:rect l="l" t="t" r="r" b="b"/>
                <a:pathLst>
                  <a:path w="6704" h="5743" extrusionOk="0">
                    <a:moveTo>
                      <a:pt x="3871" y="1"/>
                    </a:moveTo>
                    <a:cubicBezTo>
                      <a:pt x="3851" y="1"/>
                      <a:pt x="3832" y="1"/>
                      <a:pt x="3812" y="1"/>
                    </a:cubicBezTo>
                    <a:cubicBezTo>
                      <a:pt x="1249" y="1"/>
                      <a:pt x="0" y="3090"/>
                      <a:pt x="1807" y="4897"/>
                    </a:cubicBezTo>
                    <a:cubicBezTo>
                      <a:pt x="2391" y="5481"/>
                      <a:pt x="3109" y="5743"/>
                      <a:pt x="3813" y="5743"/>
                    </a:cubicBezTo>
                    <a:cubicBezTo>
                      <a:pt x="5288" y="5743"/>
                      <a:pt x="6704" y="4595"/>
                      <a:pt x="6704" y="2860"/>
                    </a:cubicBezTo>
                    <a:cubicBezTo>
                      <a:pt x="6704" y="1270"/>
                      <a:pt x="5422" y="1"/>
                      <a:pt x="38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7"/>
              <p:cNvSpPr/>
              <p:nvPr/>
            </p:nvSpPr>
            <p:spPr>
              <a:xfrm>
                <a:off x="-655700" y="2680050"/>
                <a:ext cx="181350" cy="129600"/>
              </a:xfrm>
              <a:custGeom>
                <a:avLst/>
                <a:gdLst/>
                <a:ahLst/>
                <a:cxnLst/>
                <a:rect l="l" t="t" r="r" b="b"/>
                <a:pathLst>
                  <a:path w="7254" h="5184" extrusionOk="0">
                    <a:moveTo>
                      <a:pt x="1749" y="1"/>
                    </a:moveTo>
                    <a:cubicBezTo>
                      <a:pt x="1507" y="1"/>
                      <a:pt x="1272" y="55"/>
                      <a:pt x="1052" y="189"/>
                    </a:cubicBezTo>
                    <a:cubicBezTo>
                      <a:pt x="1" y="813"/>
                      <a:pt x="428" y="1832"/>
                      <a:pt x="986" y="2686"/>
                    </a:cubicBezTo>
                    <a:cubicBezTo>
                      <a:pt x="1775" y="3902"/>
                      <a:pt x="2892" y="4461"/>
                      <a:pt x="4075" y="5184"/>
                    </a:cubicBezTo>
                    <a:lnTo>
                      <a:pt x="4075" y="5151"/>
                    </a:lnTo>
                    <a:lnTo>
                      <a:pt x="4108" y="5151"/>
                    </a:lnTo>
                    <a:cubicBezTo>
                      <a:pt x="3352" y="4724"/>
                      <a:pt x="2662" y="4264"/>
                      <a:pt x="2005" y="3705"/>
                    </a:cubicBezTo>
                    <a:cubicBezTo>
                      <a:pt x="1644" y="3376"/>
                      <a:pt x="1315" y="3015"/>
                      <a:pt x="1085" y="2588"/>
                    </a:cubicBezTo>
                    <a:cubicBezTo>
                      <a:pt x="428" y="1832"/>
                      <a:pt x="855" y="1109"/>
                      <a:pt x="2301" y="485"/>
                    </a:cubicBezTo>
                    <a:cubicBezTo>
                      <a:pt x="2498" y="551"/>
                      <a:pt x="2695" y="649"/>
                      <a:pt x="2859" y="781"/>
                    </a:cubicBezTo>
                    <a:cubicBezTo>
                      <a:pt x="4240" y="1536"/>
                      <a:pt x="6014" y="2424"/>
                      <a:pt x="7066" y="3672"/>
                    </a:cubicBezTo>
                    <a:cubicBezTo>
                      <a:pt x="7083" y="3690"/>
                      <a:pt x="7105" y="3698"/>
                      <a:pt x="7128" y="3698"/>
                    </a:cubicBezTo>
                    <a:cubicBezTo>
                      <a:pt x="7190" y="3698"/>
                      <a:pt x="7254" y="3637"/>
                      <a:pt x="7230" y="3541"/>
                    </a:cubicBezTo>
                    <a:cubicBezTo>
                      <a:pt x="7098" y="3179"/>
                      <a:pt x="6835" y="2851"/>
                      <a:pt x="6507" y="2621"/>
                    </a:cubicBezTo>
                    <a:cubicBezTo>
                      <a:pt x="5718" y="1963"/>
                      <a:pt x="4897" y="1372"/>
                      <a:pt x="4010" y="879"/>
                    </a:cubicBezTo>
                    <a:cubicBezTo>
                      <a:pt x="3359" y="554"/>
                      <a:pt x="2519" y="1"/>
                      <a:pt x="17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7"/>
              <p:cNvSpPr/>
              <p:nvPr/>
            </p:nvSpPr>
            <p:spPr>
              <a:xfrm>
                <a:off x="-512750" y="2595300"/>
                <a:ext cx="95325" cy="179725"/>
              </a:xfrm>
              <a:custGeom>
                <a:avLst/>
                <a:gdLst/>
                <a:ahLst/>
                <a:cxnLst/>
                <a:rect l="l" t="t" r="r" b="b"/>
                <a:pathLst>
                  <a:path w="3813" h="7189" extrusionOk="0">
                    <a:moveTo>
                      <a:pt x="1287" y="0"/>
                    </a:moveTo>
                    <a:cubicBezTo>
                      <a:pt x="1139" y="0"/>
                      <a:pt x="984" y="41"/>
                      <a:pt x="822" y="129"/>
                    </a:cubicBezTo>
                    <a:cubicBezTo>
                      <a:pt x="0" y="589"/>
                      <a:pt x="263" y="1969"/>
                      <a:pt x="395" y="2692"/>
                    </a:cubicBezTo>
                    <a:cubicBezTo>
                      <a:pt x="625" y="4105"/>
                      <a:pt x="756" y="6011"/>
                      <a:pt x="1643" y="7161"/>
                    </a:cubicBezTo>
                    <a:cubicBezTo>
                      <a:pt x="1653" y="7181"/>
                      <a:pt x="1670" y="7189"/>
                      <a:pt x="1687" y="7189"/>
                    </a:cubicBezTo>
                    <a:cubicBezTo>
                      <a:pt x="1725" y="7189"/>
                      <a:pt x="1765" y="7151"/>
                      <a:pt x="1742" y="7128"/>
                    </a:cubicBezTo>
                    <a:lnTo>
                      <a:pt x="1709" y="7095"/>
                    </a:lnTo>
                    <a:cubicBezTo>
                      <a:pt x="1117" y="6339"/>
                      <a:pt x="953" y="5189"/>
                      <a:pt x="789" y="4236"/>
                    </a:cubicBezTo>
                    <a:cubicBezTo>
                      <a:pt x="625" y="3283"/>
                      <a:pt x="230" y="2100"/>
                      <a:pt x="493" y="1213"/>
                    </a:cubicBezTo>
                    <a:cubicBezTo>
                      <a:pt x="656" y="585"/>
                      <a:pt x="922" y="356"/>
                      <a:pt x="1210" y="356"/>
                    </a:cubicBezTo>
                    <a:cubicBezTo>
                      <a:pt x="1737" y="356"/>
                      <a:pt x="2339" y="1119"/>
                      <a:pt x="2530" y="1607"/>
                    </a:cubicBezTo>
                    <a:cubicBezTo>
                      <a:pt x="2695" y="1969"/>
                      <a:pt x="2826" y="2363"/>
                      <a:pt x="2925" y="2758"/>
                    </a:cubicBezTo>
                    <a:cubicBezTo>
                      <a:pt x="3188" y="3743"/>
                      <a:pt x="3418" y="4762"/>
                      <a:pt x="3648" y="5748"/>
                    </a:cubicBezTo>
                    <a:cubicBezTo>
                      <a:pt x="3648" y="5781"/>
                      <a:pt x="3689" y="5797"/>
                      <a:pt x="3730" y="5797"/>
                    </a:cubicBezTo>
                    <a:cubicBezTo>
                      <a:pt x="3771" y="5797"/>
                      <a:pt x="3812" y="5781"/>
                      <a:pt x="3812" y="5748"/>
                    </a:cubicBezTo>
                    <a:cubicBezTo>
                      <a:pt x="3692" y="4875"/>
                      <a:pt x="2909" y="0"/>
                      <a:pt x="12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7"/>
              <p:cNvSpPr/>
              <p:nvPr/>
            </p:nvSpPr>
            <p:spPr>
              <a:xfrm>
                <a:off x="-430600" y="2564100"/>
                <a:ext cx="113375" cy="205650"/>
              </a:xfrm>
              <a:custGeom>
                <a:avLst/>
                <a:gdLst/>
                <a:ahLst/>
                <a:cxnLst/>
                <a:rect l="l" t="t" r="r" b="b"/>
                <a:pathLst>
                  <a:path w="4535" h="8226" extrusionOk="0">
                    <a:moveTo>
                      <a:pt x="2715" y="1"/>
                    </a:moveTo>
                    <a:cubicBezTo>
                      <a:pt x="1863" y="1"/>
                      <a:pt x="1284" y="1076"/>
                      <a:pt x="953" y="1738"/>
                    </a:cubicBezTo>
                    <a:cubicBezTo>
                      <a:pt x="0" y="3644"/>
                      <a:pt x="165" y="5944"/>
                      <a:pt x="395" y="7949"/>
                    </a:cubicBezTo>
                    <a:cubicBezTo>
                      <a:pt x="395" y="7982"/>
                      <a:pt x="411" y="7998"/>
                      <a:pt x="432" y="7998"/>
                    </a:cubicBezTo>
                    <a:cubicBezTo>
                      <a:pt x="452" y="7998"/>
                      <a:pt x="477" y="7982"/>
                      <a:pt x="493" y="7949"/>
                    </a:cubicBezTo>
                    <a:cubicBezTo>
                      <a:pt x="625" y="6536"/>
                      <a:pt x="559" y="5189"/>
                      <a:pt x="789" y="3808"/>
                    </a:cubicBezTo>
                    <a:cubicBezTo>
                      <a:pt x="855" y="3283"/>
                      <a:pt x="986" y="2790"/>
                      <a:pt x="1150" y="2297"/>
                    </a:cubicBezTo>
                    <a:cubicBezTo>
                      <a:pt x="1282" y="1935"/>
                      <a:pt x="1446" y="1574"/>
                      <a:pt x="1643" y="1245"/>
                    </a:cubicBezTo>
                    <a:cubicBezTo>
                      <a:pt x="1731" y="981"/>
                      <a:pt x="1876" y="849"/>
                      <a:pt x="2077" y="849"/>
                    </a:cubicBezTo>
                    <a:cubicBezTo>
                      <a:pt x="2251" y="849"/>
                      <a:pt x="2468" y="948"/>
                      <a:pt x="2728" y="1147"/>
                    </a:cubicBezTo>
                    <a:cubicBezTo>
                      <a:pt x="3845" y="1442"/>
                      <a:pt x="3582" y="1114"/>
                      <a:pt x="3713" y="2165"/>
                    </a:cubicBezTo>
                    <a:cubicBezTo>
                      <a:pt x="3779" y="2954"/>
                      <a:pt x="3812" y="3710"/>
                      <a:pt x="3779" y="4498"/>
                    </a:cubicBezTo>
                    <a:cubicBezTo>
                      <a:pt x="3779" y="5616"/>
                      <a:pt x="3911" y="6963"/>
                      <a:pt x="3516" y="8047"/>
                    </a:cubicBezTo>
                    <a:cubicBezTo>
                      <a:pt x="3472" y="8159"/>
                      <a:pt x="3564" y="8225"/>
                      <a:pt x="3648" y="8225"/>
                    </a:cubicBezTo>
                    <a:cubicBezTo>
                      <a:pt x="3687" y="8225"/>
                      <a:pt x="3725" y="8210"/>
                      <a:pt x="3746" y="8179"/>
                    </a:cubicBezTo>
                    <a:cubicBezTo>
                      <a:pt x="4535" y="6963"/>
                      <a:pt x="4141" y="4400"/>
                      <a:pt x="4108" y="3053"/>
                    </a:cubicBezTo>
                    <a:cubicBezTo>
                      <a:pt x="4075" y="2132"/>
                      <a:pt x="4141" y="325"/>
                      <a:pt x="2958" y="29"/>
                    </a:cubicBezTo>
                    <a:cubicBezTo>
                      <a:pt x="2875" y="10"/>
                      <a:pt x="2794" y="1"/>
                      <a:pt x="27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7"/>
              <p:cNvSpPr/>
              <p:nvPr/>
            </p:nvSpPr>
            <p:spPr>
              <a:xfrm>
                <a:off x="-341875" y="2621050"/>
                <a:ext cx="170900" cy="189475"/>
              </a:xfrm>
              <a:custGeom>
                <a:avLst/>
                <a:gdLst/>
                <a:ahLst/>
                <a:cxnLst/>
                <a:rect l="l" t="t" r="r" b="b"/>
                <a:pathLst>
                  <a:path w="6836" h="7579" extrusionOk="0">
                    <a:moveTo>
                      <a:pt x="5085" y="0"/>
                    </a:moveTo>
                    <a:cubicBezTo>
                      <a:pt x="4108" y="0"/>
                      <a:pt x="3008" y="1137"/>
                      <a:pt x="2530" y="1695"/>
                    </a:cubicBezTo>
                    <a:cubicBezTo>
                      <a:pt x="1939" y="2319"/>
                      <a:pt x="1413" y="3042"/>
                      <a:pt x="986" y="3798"/>
                    </a:cubicBezTo>
                    <a:cubicBezTo>
                      <a:pt x="559" y="4488"/>
                      <a:pt x="66" y="5014"/>
                      <a:pt x="0" y="5835"/>
                    </a:cubicBezTo>
                    <a:cubicBezTo>
                      <a:pt x="0" y="5889"/>
                      <a:pt x="40" y="5914"/>
                      <a:pt x="81" y="5914"/>
                    </a:cubicBezTo>
                    <a:cubicBezTo>
                      <a:pt x="115" y="5914"/>
                      <a:pt x="150" y="5897"/>
                      <a:pt x="164" y="5868"/>
                    </a:cubicBezTo>
                    <a:lnTo>
                      <a:pt x="132" y="5835"/>
                    </a:lnTo>
                    <a:cubicBezTo>
                      <a:pt x="362" y="4718"/>
                      <a:pt x="1577" y="3272"/>
                      <a:pt x="2268" y="2385"/>
                    </a:cubicBezTo>
                    <a:cubicBezTo>
                      <a:pt x="2596" y="1958"/>
                      <a:pt x="2958" y="1563"/>
                      <a:pt x="3319" y="1169"/>
                    </a:cubicBezTo>
                    <a:cubicBezTo>
                      <a:pt x="3615" y="939"/>
                      <a:pt x="4173" y="446"/>
                      <a:pt x="4601" y="413"/>
                    </a:cubicBezTo>
                    <a:cubicBezTo>
                      <a:pt x="4611" y="412"/>
                      <a:pt x="4622" y="412"/>
                      <a:pt x="4633" y="412"/>
                    </a:cubicBezTo>
                    <a:cubicBezTo>
                      <a:pt x="5151" y="412"/>
                      <a:pt x="5752" y="1179"/>
                      <a:pt x="5816" y="1662"/>
                    </a:cubicBezTo>
                    <a:cubicBezTo>
                      <a:pt x="5915" y="2286"/>
                      <a:pt x="5488" y="2943"/>
                      <a:pt x="5258" y="3535"/>
                    </a:cubicBezTo>
                    <a:cubicBezTo>
                      <a:pt x="4995" y="4291"/>
                      <a:pt x="4666" y="5046"/>
                      <a:pt x="4305" y="5769"/>
                    </a:cubicBezTo>
                    <a:cubicBezTo>
                      <a:pt x="4009" y="6328"/>
                      <a:pt x="3648" y="6821"/>
                      <a:pt x="3385" y="7412"/>
                    </a:cubicBezTo>
                    <a:cubicBezTo>
                      <a:pt x="3335" y="7486"/>
                      <a:pt x="3397" y="7579"/>
                      <a:pt x="3459" y="7579"/>
                    </a:cubicBezTo>
                    <a:cubicBezTo>
                      <a:pt x="3479" y="7579"/>
                      <a:pt x="3500" y="7568"/>
                      <a:pt x="3516" y="7544"/>
                    </a:cubicBezTo>
                    <a:cubicBezTo>
                      <a:pt x="4338" y="6492"/>
                      <a:pt x="4995" y="5342"/>
                      <a:pt x="5389" y="4061"/>
                    </a:cubicBezTo>
                    <a:cubicBezTo>
                      <a:pt x="5718" y="3239"/>
                      <a:pt x="6835" y="1037"/>
                      <a:pt x="5751" y="216"/>
                    </a:cubicBezTo>
                    <a:cubicBezTo>
                      <a:pt x="5542" y="65"/>
                      <a:pt x="5317" y="0"/>
                      <a:pt x="5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7"/>
              <p:cNvSpPr/>
              <p:nvPr/>
            </p:nvSpPr>
            <p:spPr>
              <a:xfrm>
                <a:off x="-262200" y="2754100"/>
                <a:ext cx="185675" cy="100300"/>
              </a:xfrm>
              <a:custGeom>
                <a:avLst/>
                <a:gdLst/>
                <a:ahLst/>
                <a:cxnLst/>
                <a:rect l="l" t="t" r="r" b="b"/>
                <a:pathLst>
                  <a:path w="7427" h="4012" extrusionOk="0">
                    <a:moveTo>
                      <a:pt x="5346" y="0"/>
                    </a:moveTo>
                    <a:cubicBezTo>
                      <a:pt x="4784" y="0"/>
                      <a:pt x="4218" y="92"/>
                      <a:pt x="3878" y="152"/>
                    </a:cubicBezTo>
                    <a:cubicBezTo>
                      <a:pt x="3122" y="250"/>
                      <a:pt x="2399" y="513"/>
                      <a:pt x="1742" y="875"/>
                    </a:cubicBezTo>
                    <a:cubicBezTo>
                      <a:pt x="1151" y="1236"/>
                      <a:pt x="724" y="2123"/>
                      <a:pt x="99" y="2320"/>
                    </a:cubicBezTo>
                    <a:cubicBezTo>
                      <a:pt x="1" y="2320"/>
                      <a:pt x="33" y="2419"/>
                      <a:pt x="99" y="2419"/>
                    </a:cubicBezTo>
                    <a:cubicBezTo>
                      <a:pt x="888" y="2320"/>
                      <a:pt x="1414" y="1269"/>
                      <a:pt x="2104" y="940"/>
                    </a:cubicBezTo>
                    <a:cubicBezTo>
                      <a:pt x="2827" y="612"/>
                      <a:pt x="3615" y="382"/>
                      <a:pt x="4437" y="349"/>
                    </a:cubicBezTo>
                    <a:cubicBezTo>
                      <a:pt x="4670" y="329"/>
                      <a:pt x="5076" y="275"/>
                      <a:pt x="5450" y="275"/>
                    </a:cubicBezTo>
                    <a:cubicBezTo>
                      <a:pt x="5708" y="275"/>
                      <a:pt x="5952" y="301"/>
                      <a:pt x="6113" y="382"/>
                    </a:cubicBezTo>
                    <a:cubicBezTo>
                      <a:pt x="6507" y="645"/>
                      <a:pt x="6606" y="1203"/>
                      <a:pt x="6375" y="1597"/>
                    </a:cubicBezTo>
                    <a:cubicBezTo>
                      <a:pt x="6113" y="1893"/>
                      <a:pt x="5817" y="2123"/>
                      <a:pt x="5455" y="2255"/>
                    </a:cubicBezTo>
                    <a:cubicBezTo>
                      <a:pt x="5094" y="2452"/>
                      <a:pt x="4732" y="2616"/>
                      <a:pt x="4371" y="2748"/>
                    </a:cubicBezTo>
                    <a:cubicBezTo>
                      <a:pt x="3221" y="3109"/>
                      <a:pt x="2071" y="3438"/>
                      <a:pt x="921" y="3832"/>
                    </a:cubicBezTo>
                    <a:cubicBezTo>
                      <a:pt x="822" y="3832"/>
                      <a:pt x="822" y="3996"/>
                      <a:pt x="921" y="3996"/>
                    </a:cubicBezTo>
                    <a:cubicBezTo>
                      <a:pt x="1009" y="4007"/>
                      <a:pt x="1098" y="4012"/>
                      <a:pt x="1186" y="4012"/>
                    </a:cubicBezTo>
                    <a:cubicBezTo>
                      <a:pt x="1918" y="4012"/>
                      <a:pt x="2645" y="3676"/>
                      <a:pt x="3319" y="3470"/>
                    </a:cubicBezTo>
                    <a:cubicBezTo>
                      <a:pt x="3944" y="3306"/>
                      <a:pt x="4535" y="3109"/>
                      <a:pt x="5127" y="2846"/>
                    </a:cubicBezTo>
                    <a:cubicBezTo>
                      <a:pt x="5817" y="2518"/>
                      <a:pt x="7427" y="1597"/>
                      <a:pt x="6967" y="645"/>
                    </a:cubicBezTo>
                    <a:cubicBezTo>
                      <a:pt x="6714" y="138"/>
                      <a:pt x="6033" y="0"/>
                      <a:pt x="5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7"/>
              <p:cNvSpPr/>
              <p:nvPr/>
            </p:nvSpPr>
            <p:spPr>
              <a:xfrm>
                <a:off x="-264650" y="2861350"/>
                <a:ext cx="225100" cy="106850"/>
              </a:xfrm>
              <a:custGeom>
                <a:avLst/>
                <a:gdLst/>
                <a:ahLst/>
                <a:cxnLst/>
                <a:rect l="l" t="t" r="r" b="b"/>
                <a:pathLst>
                  <a:path w="9004" h="4274" extrusionOk="0">
                    <a:moveTo>
                      <a:pt x="1459" y="0"/>
                    </a:moveTo>
                    <a:cubicBezTo>
                      <a:pt x="1400" y="0"/>
                      <a:pt x="1341" y="1"/>
                      <a:pt x="1282" y="2"/>
                    </a:cubicBezTo>
                    <a:cubicBezTo>
                      <a:pt x="1249" y="2"/>
                      <a:pt x="1249" y="68"/>
                      <a:pt x="1282" y="68"/>
                    </a:cubicBezTo>
                    <a:lnTo>
                      <a:pt x="1282" y="101"/>
                    </a:lnTo>
                    <a:cubicBezTo>
                      <a:pt x="2662" y="133"/>
                      <a:pt x="4042" y="528"/>
                      <a:pt x="5291" y="1218"/>
                    </a:cubicBezTo>
                    <a:cubicBezTo>
                      <a:pt x="6079" y="1645"/>
                      <a:pt x="9004" y="2762"/>
                      <a:pt x="6342" y="3748"/>
                    </a:cubicBezTo>
                    <a:cubicBezTo>
                      <a:pt x="5966" y="3888"/>
                      <a:pt x="5572" y="3945"/>
                      <a:pt x="5167" y="3945"/>
                    </a:cubicBezTo>
                    <a:cubicBezTo>
                      <a:pt x="3555" y="3945"/>
                      <a:pt x="1775" y="3053"/>
                      <a:pt x="252" y="3053"/>
                    </a:cubicBezTo>
                    <a:cubicBezTo>
                      <a:pt x="190" y="3053"/>
                      <a:pt x="127" y="3055"/>
                      <a:pt x="66" y="3058"/>
                    </a:cubicBezTo>
                    <a:cubicBezTo>
                      <a:pt x="0" y="3058"/>
                      <a:pt x="0" y="3124"/>
                      <a:pt x="66" y="3124"/>
                    </a:cubicBezTo>
                    <a:cubicBezTo>
                      <a:pt x="1709" y="3649"/>
                      <a:pt x="3385" y="4208"/>
                      <a:pt x="5126" y="4274"/>
                    </a:cubicBezTo>
                    <a:cubicBezTo>
                      <a:pt x="5173" y="4274"/>
                      <a:pt x="5225" y="4274"/>
                      <a:pt x="5281" y="4274"/>
                    </a:cubicBezTo>
                    <a:cubicBezTo>
                      <a:pt x="6092" y="4274"/>
                      <a:pt x="7807" y="4245"/>
                      <a:pt x="8084" y="3354"/>
                    </a:cubicBezTo>
                    <a:cubicBezTo>
                      <a:pt x="8314" y="2532"/>
                      <a:pt x="6901" y="1645"/>
                      <a:pt x="6375" y="1349"/>
                    </a:cubicBezTo>
                    <a:cubicBezTo>
                      <a:pt x="4882" y="460"/>
                      <a:pt x="3174" y="0"/>
                      <a:pt x="14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7"/>
              <p:cNvSpPr/>
              <p:nvPr/>
            </p:nvSpPr>
            <p:spPr>
              <a:xfrm>
                <a:off x="-337450" y="2931050"/>
                <a:ext cx="210000" cy="144100"/>
              </a:xfrm>
              <a:custGeom>
                <a:avLst/>
                <a:gdLst/>
                <a:ahLst/>
                <a:cxnLst/>
                <a:rect l="l" t="t" r="r" b="b"/>
                <a:pathLst>
                  <a:path w="8400" h="5764" extrusionOk="0">
                    <a:moveTo>
                      <a:pt x="1899" y="1"/>
                    </a:moveTo>
                    <a:cubicBezTo>
                      <a:pt x="1845" y="1"/>
                      <a:pt x="1804" y="77"/>
                      <a:pt x="1860" y="106"/>
                    </a:cubicBezTo>
                    <a:cubicBezTo>
                      <a:pt x="2682" y="631"/>
                      <a:pt x="3635" y="1026"/>
                      <a:pt x="4456" y="1617"/>
                    </a:cubicBezTo>
                    <a:cubicBezTo>
                      <a:pt x="5147" y="2110"/>
                      <a:pt x="8235" y="4378"/>
                      <a:pt x="6461" y="5232"/>
                    </a:cubicBezTo>
                    <a:cubicBezTo>
                      <a:pt x="6399" y="5263"/>
                      <a:pt x="6319" y="5277"/>
                      <a:pt x="6225" y="5277"/>
                    </a:cubicBezTo>
                    <a:cubicBezTo>
                      <a:pt x="5419" y="5277"/>
                      <a:pt x="3573" y="4251"/>
                      <a:pt x="3043" y="4016"/>
                    </a:cubicBezTo>
                    <a:cubicBezTo>
                      <a:pt x="2025" y="3556"/>
                      <a:pt x="1072" y="2997"/>
                      <a:pt x="152" y="2373"/>
                    </a:cubicBezTo>
                    <a:cubicBezTo>
                      <a:pt x="133" y="2361"/>
                      <a:pt x="115" y="2355"/>
                      <a:pt x="100" y="2355"/>
                    </a:cubicBezTo>
                    <a:cubicBezTo>
                      <a:pt x="33" y="2355"/>
                      <a:pt x="0" y="2451"/>
                      <a:pt x="53" y="2505"/>
                    </a:cubicBezTo>
                    <a:cubicBezTo>
                      <a:pt x="1105" y="3556"/>
                      <a:pt x="2386" y="4410"/>
                      <a:pt x="3766" y="4969"/>
                    </a:cubicBezTo>
                    <a:cubicBezTo>
                      <a:pt x="4341" y="5222"/>
                      <a:pt x="5574" y="5764"/>
                      <a:pt x="6533" y="5764"/>
                    </a:cubicBezTo>
                    <a:cubicBezTo>
                      <a:pt x="6946" y="5764"/>
                      <a:pt x="7308" y="5663"/>
                      <a:pt x="7545" y="5396"/>
                    </a:cubicBezTo>
                    <a:cubicBezTo>
                      <a:pt x="8400" y="4476"/>
                      <a:pt x="6625" y="2997"/>
                      <a:pt x="6067" y="2537"/>
                    </a:cubicBezTo>
                    <a:cubicBezTo>
                      <a:pt x="4752" y="1420"/>
                      <a:pt x="3405" y="796"/>
                      <a:pt x="1926" y="7"/>
                    </a:cubicBezTo>
                    <a:cubicBezTo>
                      <a:pt x="1917" y="3"/>
                      <a:pt x="1908" y="1"/>
                      <a:pt x="18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7"/>
              <p:cNvSpPr/>
              <p:nvPr/>
            </p:nvSpPr>
            <p:spPr>
              <a:xfrm>
                <a:off x="-48600" y="3044175"/>
                <a:ext cx="48475" cy="246875"/>
              </a:xfrm>
              <a:custGeom>
                <a:avLst/>
                <a:gdLst/>
                <a:ahLst/>
                <a:cxnLst/>
                <a:rect l="l" t="t" r="r" b="b"/>
                <a:pathLst>
                  <a:path w="1939" h="9875" extrusionOk="0">
                    <a:moveTo>
                      <a:pt x="1528" y="0"/>
                    </a:moveTo>
                    <a:cubicBezTo>
                      <a:pt x="1495" y="0"/>
                      <a:pt x="1463" y="17"/>
                      <a:pt x="1446" y="50"/>
                    </a:cubicBezTo>
                    <a:lnTo>
                      <a:pt x="1479" y="50"/>
                    </a:lnTo>
                    <a:cubicBezTo>
                      <a:pt x="1446" y="1134"/>
                      <a:pt x="887" y="2186"/>
                      <a:pt x="657" y="3204"/>
                    </a:cubicBezTo>
                    <a:cubicBezTo>
                      <a:pt x="395" y="4289"/>
                      <a:pt x="296" y="5406"/>
                      <a:pt x="296" y="6490"/>
                    </a:cubicBezTo>
                    <a:cubicBezTo>
                      <a:pt x="296" y="7870"/>
                      <a:pt x="263" y="9448"/>
                      <a:pt x="1808" y="9875"/>
                    </a:cubicBezTo>
                    <a:cubicBezTo>
                      <a:pt x="1873" y="9875"/>
                      <a:pt x="1939" y="9776"/>
                      <a:pt x="1873" y="9776"/>
                    </a:cubicBezTo>
                    <a:cubicBezTo>
                      <a:pt x="0" y="8823"/>
                      <a:pt x="625" y="5143"/>
                      <a:pt x="887" y="3599"/>
                    </a:cubicBezTo>
                    <a:cubicBezTo>
                      <a:pt x="1085" y="2416"/>
                      <a:pt x="1610" y="1233"/>
                      <a:pt x="1610" y="50"/>
                    </a:cubicBezTo>
                    <a:cubicBezTo>
                      <a:pt x="1594" y="17"/>
                      <a:pt x="1561" y="0"/>
                      <a:pt x="15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7"/>
              <p:cNvSpPr/>
              <p:nvPr/>
            </p:nvSpPr>
            <p:spPr>
              <a:xfrm>
                <a:off x="-138150" y="2989475"/>
                <a:ext cx="118325" cy="232900"/>
              </a:xfrm>
              <a:custGeom>
                <a:avLst/>
                <a:gdLst/>
                <a:ahLst/>
                <a:cxnLst/>
                <a:rect l="l" t="t" r="r" b="b"/>
                <a:pathLst>
                  <a:path w="4733" h="9316" extrusionOk="0">
                    <a:moveTo>
                      <a:pt x="2314" y="0"/>
                    </a:moveTo>
                    <a:cubicBezTo>
                      <a:pt x="2298" y="0"/>
                      <a:pt x="2280" y="11"/>
                      <a:pt x="2268" y="36"/>
                    </a:cubicBezTo>
                    <a:cubicBezTo>
                      <a:pt x="1282" y="1613"/>
                      <a:pt x="658" y="3388"/>
                      <a:pt x="428" y="5261"/>
                    </a:cubicBezTo>
                    <a:cubicBezTo>
                      <a:pt x="296" y="6214"/>
                      <a:pt x="0" y="8481"/>
                      <a:pt x="921" y="9138"/>
                    </a:cubicBezTo>
                    <a:cubicBezTo>
                      <a:pt x="1092" y="9262"/>
                      <a:pt x="1248" y="9315"/>
                      <a:pt x="1391" y="9315"/>
                    </a:cubicBezTo>
                    <a:cubicBezTo>
                      <a:pt x="2042" y="9315"/>
                      <a:pt x="2408" y="8211"/>
                      <a:pt x="2596" y="7725"/>
                    </a:cubicBezTo>
                    <a:cubicBezTo>
                      <a:pt x="3319" y="6082"/>
                      <a:pt x="4371" y="4439"/>
                      <a:pt x="4732" y="2665"/>
                    </a:cubicBezTo>
                    <a:cubicBezTo>
                      <a:pt x="4732" y="2648"/>
                      <a:pt x="4724" y="2640"/>
                      <a:pt x="4716" y="2640"/>
                    </a:cubicBezTo>
                    <a:cubicBezTo>
                      <a:pt x="4708" y="2640"/>
                      <a:pt x="4700" y="2648"/>
                      <a:pt x="4700" y="2665"/>
                    </a:cubicBezTo>
                    <a:cubicBezTo>
                      <a:pt x="4239" y="3848"/>
                      <a:pt x="3681" y="4965"/>
                      <a:pt x="3056" y="6049"/>
                    </a:cubicBezTo>
                    <a:cubicBezTo>
                      <a:pt x="2696" y="6693"/>
                      <a:pt x="2194" y="8406"/>
                      <a:pt x="1488" y="8406"/>
                    </a:cubicBezTo>
                    <a:cubicBezTo>
                      <a:pt x="1293" y="8406"/>
                      <a:pt x="1082" y="8275"/>
                      <a:pt x="855" y="7955"/>
                    </a:cubicBezTo>
                    <a:cubicBezTo>
                      <a:pt x="165" y="7002"/>
                      <a:pt x="921" y="4768"/>
                      <a:pt x="1216" y="3716"/>
                    </a:cubicBezTo>
                    <a:cubicBezTo>
                      <a:pt x="1545" y="2501"/>
                      <a:pt x="1972" y="1285"/>
                      <a:pt x="2366" y="69"/>
                    </a:cubicBezTo>
                    <a:cubicBezTo>
                      <a:pt x="2366" y="28"/>
                      <a:pt x="2341" y="0"/>
                      <a:pt x="23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7"/>
              <p:cNvSpPr/>
              <p:nvPr/>
            </p:nvSpPr>
            <p:spPr>
              <a:xfrm>
                <a:off x="-156225" y="2654075"/>
                <a:ext cx="133775" cy="183725"/>
              </a:xfrm>
              <a:custGeom>
                <a:avLst/>
                <a:gdLst/>
                <a:ahLst/>
                <a:cxnLst/>
                <a:rect l="l" t="t" r="r" b="b"/>
                <a:pathLst>
                  <a:path w="5351" h="7349" extrusionOk="0">
                    <a:moveTo>
                      <a:pt x="1066" y="1"/>
                    </a:moveTo>
                    <a:cubicBezTo>
                      <a:pt x="962" y="1"/>
                      <a:pt x="858" y="24"/>
                      <a:pt x="756" y="78"/>
                    </a:cubicBezTo>
                    <a:cubicBezTo>
                      <a:pt x="66" y="439"/>
                      <a:pt x="1" y="1688"/>
                      <a:pt x="33" y="2312"/>
                    </a:cubicBezTo>
                    <a:cubicBezTo>
                      <a:pt x="50" y="2395"/>
                      <a:pt x="116" y="2436"/>
                      <a:pt x="181" y="2436"/>
                    </a:cubicBezTo>
                    <a:cubicBezTo>
                      <a:pt x="247" y="2436"/>
                      <a:pt x="313" y="2395"/>
                      <a:pt x="329" y="2312"/>
                    </a:cubicBezTo>
                    <a:cubicBezTo>
                      <a:pt x="329" y="1918"/>
                      <a:pt x="296" y="1294"/>
                      <a:pt x="592" y="998"/>
                    </a:cubicBezTo>
                    <a:cubicBezTo>
                      <a:pt x="839" y="742"/>
                      <a:pt x="1080" y="642"/>
                      <a:pt x="1308" y="642"/>
                    </a:cubicBezTo>
                    <a:cubicBezTo>
                      <a:pt x="1869" y="642"/>
                      <a:pt x="2349" y="1248"/>
                      <a:pt x="2629" y="1622"/>
                    </a:cubicBezTo>
                    <a:cubicBezTo>
                      <a:pt x="3385" y="2510"/>
                      <a:pt x="3944" y="3528"/>
                      <a:pt x="4272" y="4646"/>
                    </a:cubicBezTo>
                    <a:cubicBezTo>
                      <a:pt x="4502" y="5336"/>
                      <a:pt x="4502" y="6979"/>
                      <a:pt x="5258" y="7340"/>
                    </a:cubicBezTo>
                    <a:cubicBezTo>
                      <a:pt x="5264" y="7346"/>
                      <a:pt x="5272" y="7349"/>
                      <a:pt x="5280" y="7349"/>
                    </a:cubicBezTo>
                    <a:cubicBezTo>
                      <a:pt x="5313" y="7349"/>
                      <a:pt x="5351" y="7301"/>
                      <a:pt x="5324" y="7274"/>
                    </a:cubicBezTo>
                    <a:cubicBezTo>
                      <a:pt x="4995" y="6946"/>
                      <a:pt x="4962" y="6256"/>
                      <a:pt x="4897" y="5861"/>
                    </a:cubicBezTo>
                    <a:cubicBezTo>
                      <a:pt x="4732" y="5138"/>
                      <a:pt x="4535" y="4415"/>
                      <a:pt x="4272" y="3725"/>
                    </a:cubicBezTo>
                    <a:cubicBezTo>
                      <a:pt x="3845" y="2608"/>
                      <a:pt x="3155" y="1590"/>
                      <a:pt x="2301" y="768"/>
                    </a:cubicBezTo>
                    <a:cubicBezTo>
                      <a:pt x="2005" y="472"/>
                      <a:pt x="1534" y="1"/>
                      <a:pt x="1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7"/>
              <p:cNvSpPr/>
              <p:nvPr/>
            </p:nvSpPr>
            <p:spPr>
              <a:xfrm>
                <a:off x="-665375" y="2600150"/>
                <a:ext cx="164150" cy="57250"/>
              </a:xfrm>
              <a:custGeom>
                <a:avLst/>
                <a:gdLst/>
                <a:ahLst/>
                <a:cxnLst/>
                <a:rect l="l" t="t" r="r" b="b"/>
                <a:pathLst>
                  <a:path w="6566" h="2290" extrusionOk="0">
                    <a:moveTo>
                      <a:pt x="6467" y="0"/>
                    </a:moveTo>
                    <a:cubicBezTo>
                      <a:pt x="5382" y="493"/>
                      <a:pt x="4035" y="362"/>
                      <a:pt x="2885" y="526"/>
                    </a:cubicBezTo>
                    <a:cubicBezTo>
                      <a:pt x="2063" y="658"/>
                      <a:pt x="815" y="493"/>
                      <a:pt x="125" y="1019"/>
                    </a:cubicBezTo>
                    <a:lnTo>
                      <a:pt x="132" y="1035"/>
                    </a:lnTo>
                    <a:lnTo>
                      <a:pt x="132" y="1035"/>
                    </a:lnTo>
                    <a:cubicBezTo>
                      <a:pt x="45" y="1109"/>
                      <a:pt x="0" y="1240"/>
                      <a:pt x="125" y="1315"/>
                    </a:cubicBezTo>
                    <a:cubicBezTo>
                      <a:pt x="341" y="1407"/>
                      <a:pt x="579" y="1443"/>
                      <a:pt x="827" y="1443"/>
                    </a:cubicBezTo>
                    <a:cubicBezTo>
                      <a:pt x="1196" y="1443"/>
                      <a:pt x="1587" y="1362"/>
                      <a:pt x="1966" y="1260"/>
                    </a:cubicBezTo>
                    <a:lnTo>
                      <a:pt x="1966" y="1260"/>
                    </a:lnTo>
                    <a:cubicBezTo>
                      <a:pt x="3243" y="1374"/>
                      <a:pt x="4714" y="1750"/>
                      <a:pt x="5448" y="2268"/>
                    </a:cubicBezTo>
                    <a:cubicBezTo>
                      <a:pt x="5470" y="2283"/>
                      <a:pt x="5492" y="2289"/>
                      <a:pt x="5513" y="2289"/>
                    </a:cubicBezTo>
                    <a:cubicBezTo>
                      <a:pt x="5584" y="2289"/>
                      <a:pt x="5638" y="2213"/>
                      <a:pt x="5612" y="2136"/>
                    </a:cubicBezTo>
                    <a:cubicBezTo>
                      <a:pt x="5185" y="1512"/>
                      <a:pt x="4199" y="1381"/>
                      <a:pt x="3542" y="1249"/>
                    </a:cubicBezTo>
                    <a:cubicBezTo>
                      <a:pt x="3238" y="1175"/>
                      <a:pt x="2932" y="1115"/>
                      <a:pt x="2623" y="1067"/>
                    </a:cubicBezTo>
                    <a:lnTo>
                      <a:pt x="2623" y="1067"/>
                    </a:lnTo>
                    <a:cubicBezTo>
                      <a:pt x="2760" y="1026"/>
                      <a:pt x="2892" y="987"/>
                      <a:pt x="3016" y="953"/>
                    </a:cubicBezTo>
                    <a:cubicBezTo>
                      <a:pt x="4166" y="690"/>
                      <a:pt x="5481" y="690"/>
                      <a:pt x="6532" y="99"/>
                    </a:cubicBezTo>
                    <a:cubicBezTo>
                      <a:pt x="6565" y="66"/>
                      <a:pt x="6532" y="0"/>
                      <a:pt x="65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7"/>
              <p:cNvSpPr/>
              <p:nvPr/>
            </p:nvSpPr>
            <p:spPr>
              <a:xfrm>
                <a:off x="-298125" y="3222800"/>
                <a:ext cx="53425" cy="123975"/>
              </a:xfrm>
              <a:custGeom>
                <a:avLst/>
                <a:gdLst/>
                <a:ahLst/>
                <a:cxnLst/>
                <a:rect l="l" t="t" r="r" b="b"/>
                <a:pathLst>
                  <a:path w="2137" h="4959" extrusionOk="0">
                    <a:moveTo>
                      <a:pt x="1935" y="1"/>
                    </a:moveTo>
                    <a:cubicBezTo>
                      <a:pt x="1900" y="1"/>
                      <a:pt x="1864" y="11"/>
                      <a:pt x="1832" y="35"/>
                    </a:cubicBezTo>
                    <a:cubicBezTo>
                      <a:pt x="1372" y="463"/>
                      <a:pt x="1175" y="1317"/>
                      <a:pt x="1010" y="1876"/>
                    </a:cubicBezTo>
                    <a:cubicBezTo>
                      <a:pt x="715" y="2829"/>
                      <a:pt x="485" y="3979"/>
                      <a:pt x="25" y="4833"/>
                    </a:cubicBezTo>
                    <a:cubicBezTo>
                      <a:pt x="1" y="4904"/>
                      <a:pt x="46" y="4958"/>
                      <a:pt x="97" y="4958"/>
                    </a:cubicBezTo>
                    <a:cubicBezTo>
                      <a:pt x="117" y="4958"/>
                      <a:pt x="138" y="4950"/>
                      <a:pt x="156" y="4932"/>
                    </a:cubicBezTo>
                    <a:cubicBezTo>
                      <a:pt x="583" y="4439"/>
                      <a:pt x="748" y="3716"/>
                      <a:pt x="978" y="3091"/>
                    </a:cubicBezTo>
                    <a:cubicBezTo>
                      <a:pt x="1142" y="2598"/>
                      <a:pt x="1273" y="2106"/>
                      <a:pt x="1405" y="1613"/>
                    </a:cubicBezTo>
                    <a:cubicBezTo>
                      <a:pt x="1498" y="1380"/>
                      <a:pt x="1624" y="918"/>
                      <a:pt x="1794" y="574"/>
                    </a:cubicBezTo>
                    <a:lnTo>
                      <a:pt x="1794" y="574"/>
                    </a:lnTo>
                    <a:cubicBezTo>
                      <a:pt x="1796" y="574"/>
                      <a:pt x="1798" y="574"/>
                      <a:pt x="1800" y="574"/>
                    </a:cubicBezTo>
                    <a:cubicBezTo>
                      <a:pt x="1812" y="574"/>
                      <a:pt x="1823" y="570"/>
                      <a:pt x="1832" y="561"/>
                    </a:cubicBezTo>
                    <a:cubicBezTo>
                      <a:pt x="1898" y="430"/>
                      <a:pt x="1996" y="298"/>
                      <a:pt x="2062" y="200"/>
                    </a:cubicBezTo>
                    <a:cubicBezTo>
                      <a:pt x="2136" y="100"/>
                      <a:pt x="2042" y="1"/>
                      <a:pt x="1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7"/>
              <p:cNvSpPr/>
              <p:nvPr/>
            </p:nvSpPr>
            <p:spPr>
              <a:xfrm>
                <a:off x="44475" y="2628900"/>
                <a:ext cx="148475" cy="130875"/>
              </a:xfrm>
              <a:custGeom>
                <a:avLst/>
                <a:gdLst/>
                <a:ahLst/>
                <a:cxnLst/>
                <a:rect l="l" t="t" r="r" b="b"/>
                <a:pathLst>
                  <a:path w="5939" h="5235" extrusionOk="0">
                    <a:moveTo>
                      <a:pt x="5872" y="1"/>
                    </a:moveTo>
                    <a:cubicBezTo>
                      <a:pt x="3474" y="691"/>
                      <a:pt x="1206" y="2991"/>
                      <a:pt x="23" y="5127"/>
                    </a:cubicBezTo>
                    <a:cubicBezTo>
                      <a:pt x="0" y="5172"/>
                      <a:pt x="57" y="5234"/>
                      <a:pt x="116" y="5234"/>
                    </a:cubicBezTo>
                    <a:cubicBezTo>
                      <a:pt x="142" y="5234"/>
                      <a:pt x="168" y="5222"/>
                      <a:pt x="188" y="5192"/>
                    </a:cubicBezTo>
                    <a:cubicBezTo>
                      <a:pt x="1601" y="3221"/>
                      <a:pt x="3474" y="888"/>
                      <a:pt x="5872" y="99"/>
                    </a:cubicBezTo>
                    <a:cubicBezTo>
                      <a:pt x="5938" y="66"/>
                      <a:pt x="5905" y="1"/>
                      <a:pt x="58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7"/>
              <p:cNvSpPr/>
              <p:nvPr/>
            </p:nvSpPr>
            <p:spPr>
              <a:xfrm>
                <a:off x="-167375" y="2508050"/>
                <a:ext cx="136050" cy="61425"/>
              </a:xfrm>
              <a:custGeom>
                <a:avLst/>
                <a:gdLst/>
                <a:ahLst/>
                <a:cxnLst/>
                <a:rect l="l" t="t" r="r" b="b"/>
                <a:pathLst>
                  <a:path w="5442" h="2457" extrusionOk="0">
                    <a:moveTo>
                      <a:pt x="4517" y="0"/>
                    </a:moveTo>
                    <a:cubicBezTo>
                      <a:pt x="2808" y="0"/>
                      <a:pt x="898" y="833"/>
                      <a:pt x="52" y="2271"/>
                    </a:cubicBezTo>
                    <a:cubicBezTo>
                      <a:pt x="1" y="2374"/>
                      <a:pt x="90" y="2457"/>
                      <a:pt x="178" y="2457"/>
                    </a:cubicBezTo>
                    <a:cubicBezTo>
                      <a:pt x="203" y="2457"/>
                      <a:pt x="228" y="2450"/>
                      <a:pt x="249" y="2436"/>
                    </a:cubicBezTo>
                    <a:cubicBezTo>
                      <a:pt x="1492" y="1222"/>
                      <a:pt x="2949" y="195"/>
                      <a:pt x="4714" y="195"/>
                    </a:cubicBezTo>
                    <a:cubicBezTo>
                      <a:pt x="4909" y="195"/>
                      <a:pt x="5107" y="208"/>
                      <a:pt x="5310" y="234"/>
                    </a:cubicBezTo>
                    <a:cubicBezTo>
                      <a:pt x="5408" y="234"/>
                      <a:pt x="5441" y="103"/>
                      <a:pt x="5343" y="70"/>
                    </a:cubicBezTo>
                    <a:cubicBezTo>
                      <a:pt x="5077" y="23"/>
                      <a:pt x="4800" y="0"/>
                      <a:pt x="4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7"/>
              <p:cNvSpPr/>
              <p:nvPr/>
            </p:nvSpPr>
            <p:spPr>
              <a:xfrm>
                <a:off x="-267650" y="2386550"/>
                <a:ext cx="104050" cy="88775"/>
              </a:xfrm>
              <a:custGeom>
                <a:avLst/>
                <a:gdLst/>
                <a:ahLst/>
                <a:cxnLst/>
                <a:rect l="l" t="t" r="r" b="b"/>
                <a:pathLst>
                  <a:path w="4162" h="3551" extrusionOk="0">
                    <a:moveTo>
                      <a:pt x="4030" y="1"/>
                    </a:moveTo>
                    <a:cubicBezTo>
                      <a:pt x="2157" y="362"/>
                      <a:pt x="646" y="1677"/>
                      <a:pt x="21" y="3451"/>
                    </a:cubicBezTo>
                    <a:cubicBezTo>
                      <a:pt x="0" y="3515"/>
                      <a:pt x="48" y="3551"/>
                      <a:pt x="93" y="3551"/>
                    </a:cubicBezTo>
                    <a:cubicBezTo>
                      <a:pt x="117" y="3551"/>
                      <a:pt x="141" y="3540"/>
                      <a:pt x="153" y="3517"/>
                    </a:cubicBezTo>
                    <a:cubicBezTo>
                      <a:pt x="1007" y="1874"/>
                      <a:pt x="2223" y="527"/>
                      <a:pt x="4063" y="132"/>
                    </a:cubicBezTo>
                    <a:cubicBezTo>
                      <a:pt x="4162" y="132"/>
                      <a:pt x="4129" y="1"/>
                      <a:pt x="4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7"/>
              <p:cNvSpPr/>
              <p:nvPr/>
            </p:nvSpPr>
            <p:spPr>
              <a:xfrm>
                <a:off x="-250450" y="2474600"/>
                <a:ext cx="15150" cy="23575"/>
              </a:xfrm>
              <a:custGeom>
                <a:avLst/>
                <a:gdLst/>
                <a:ahLst/>
                <a:cxnLst/>
                <a:rect l="l" t="t" r="r" b="b"/>
                <a:pathLst>
                  <a:path w="606" h="943" extrusionOk="0">
                    <a:moveTo>
                      <a:pt x="498" y="0"/>
                    </a:moveTo>
                    <a:cubicBezTo>
                      <a:pt x="478" y="0"/>
                      <a:pt x="460" y="8"/>
                      <a:pt x="451" y="28"/>
                    </a:cubicBezTo>
                    <a:cubicBezTo>
                      <a:pt x="352" y="192"/>
                      <a:pt x="254" y="291"/>
                      <a:pt x="188" y="455"/>
                    </a:cubicBezTo>
                    <a:cubicBezTo>
                      <a:pt x="122" y="586"/>
                      <a:pt x="89" y="718"/>
                      <a:pt x="24" y="849"/>
                    </a:cubicBezTo>
                    <a:cubicBezTo>
                      <a:pt x="0" y="896"/>
                      <a:pt x="26" y="942"/>
                      <a:pt x="55" y="942"/>
                    </a:cubicBezTo>
                    <a:cubicBezTo>
                      <a:pt x="67" y="942"/>
                      <a:pt x="80" y="934"/>
                      <a:pt x="89" y="915"/>
                    </a:cubicBezTo>
                    <a:cubicBezTo>
                      <a:pt x="155" y="816"/>
                      <a:pt x="221" y="718"/>
                      <a:pt x="254" y="586"/>
                    </a:cubicBezTo>
                    <a:cubicBezTo>
                      <a:pt x="352" y="422"/>
                      <a:pt x="451" y="258"/>
                      <a:pt x="582" y="93"/>
                    </a:cubicBezTo>
                    <a:cubicBezTo>
                      <a:pt x="605" y="47"/>
                      <a:pt x="546" y="0"/>
                      <a:pt x="498"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7"/>
              <p:cNvSpPr/>
              <p:nvPr/>
            </p:nvSpPr>
            <p:spPr>
              <a:xfrm>
                <a:off x="-212900" y="2444875"/>
                <a:ext cx="3300" cy="2500"/>
              </a:xfrm>
              <a:custGeom>
                <a:avLst/>
                <a:gdLst/>
                <a:ahLst/>
                <a:cxnLst/>
                <a:rect l="l" t="t" r="r" b="b"/>
                <a:pathLst>
                  <a:path w="132" h="100" extrusionOk="0">
                    <a:moveTo>
                      <a:pt x="99" y="1"/>
                    </a:moveTo>
                    <a:lnTo>
                      <a:pt x="66" y="34"/>
                    </a:lnTo>
                    <a:lnTo>
                      <a:pt x="33" y="34"/>
                    </a:lnTo>
                    <a:cubicBezTo>
                      <a:pt x="0" y="34"/>
                      <a:pt x="0" y="34"/>
                      <a:pt x="0" y="67"/>
                    </a:cubicBezTo>
                    <a:cubicBezTo>
                      <a:pt x="0" y="67"/>
                      <a:pt x="0" y="99"/>
                      <a:pt x="33" y="99"/>
                    </a:cubicBezTo>
                    <a:lnTo>
                      <a:pt x="99" y="99"/>
                    </a:lnTo>
                    <a:cubicBezTo>
                      <a:pt x="99" y="99"/>
                      <a:pt x="132" y="67"/>
                      <a:pt x="132" y="34"/>
                    </a:cubicBezTo>
                    <a:cubicBezTo>
                      <a:pt x="132" y="34"/>
                      <a:pt x="132" y="34"/>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7"/>
              <p:cNvSpPr/>
              <p:nvPr/>
            </p:nvSpPr>
            <p:spPr>
              <a:xfrm>
                <a:off x="-398575" y="2333150"/>
                <a:ext cx="78650" cy="206625"/>
              </a:xfrm>
              <a:custGeom>
                <a:avLst/>
                <a:gdLst/>
                <a:ahLst/>
                <a:cxnLst/>
                <a:rect l="l" t="t" r="r" b="b"/>
                <a:pathLst>
                  <a:path w="3146" h="8265" extrusionOk="0">
                    <a:moveTo>
                      <a:pt x="3090" y="1"/>
                    </a:moveTo>
                    <a:cubicBezTo>
                      <a:pt x="1907" y="1020"/>
                      <a:pt x="1282" y="2663"/>
                      <a:pt x="888" y="4108"/>
                    </a:cubicBezTo>
                    <a:cubicBezTo>
                      <a:pt x="559" y="5258"/>
                      <a:pt x="99" y="7132"/>
                      <a:pt x="789" y="8216"/>
                    </a:cubicBezTo>
                    <a:cubicBezTo>
                      <a:pt x="812" y="8250"/>
                      <a:pt x="843" y="8265"/>
                      <a:pt x="871" y="8265"/>
                    </a:cubicBezTo>
                    <a:cubicBezTo>
                      <a:pt x="923" y="8265"/>
                      <a:pt x="964" y="8214"/>
                      <a:pt x="921" y="8150"/>
                    </a:cubicBezTo>
                    <a:cubicBezTo>
                      <a:pt x="1" y="5949"/>
                      <a:pt x="1480" y="1611"/>
                      <a:pt x="3123" y="67"/>
                    </a:cubicBezTo>
                    <a:cubicBezTo>
                      <a:pt x="3146" y="43"/>
                      <a:pt x="3136" y="20"/>
                      <a:pt x="3117" y="20"/>
                    </a:cubicBezTo>
                    <a:cubicBezTo>
                      <a:pt x="3109" y="20"/>
                      <a:pt x="3099" y="24"/>
                      <a:pt x="3090" y="34"/>
                    </a:cubicBezTo>
                    <a:lnTo>
                      <a:pt x="30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7"/>
              <p:cNvSpPr/>
              <p:nvPr/>
            </p:nvSpPr>
            <p:spPr>
              <a:xfrm>
                <a:off x="-368175" y="2500550"/>
                <a:ext cx="5775" cy="33200"/>
              </a:xfrm>
              <a:custGeom>
                <a:avLst/>
                <a:gdLst/>
                <a:ahLst/>
                <a:cxnLst/>
                <a:rect l="l" t="t" r="r" b="b"/>
                <a:pathLst>
                  <a:path w="231" h="1328" extrusionOk="0">
                    <a:moveTo>
                      <a:pt x="149" y="0"/>
                    </a:moveTo>
                    <a:cubicBezTo>
                      <a:pt x="107" y="0"/>
                      <a:pt x="66" y="25"/>
                      <a:pt x="66" y="74"/>
                    </a:cubicBezTo>
                    <a:cubicBezTo>
                      <a:pt x="1" y="468"/>
                      <a:pt x="1" y="896"/>
                      <a:pt x="1" y="1290"/>
                    </a:cubicBezTo>
                    <a:cubicBezTo>
                      <a:pt x="1" y="1318"/>
                      <a:pt x="18" y="1328"/>
                      <a:pt x="39" y="1328"/>
                    </a:cubicBezTo>
                    <a:cubicBezTo>
                      <a:pt x="66" y="1328"/>
                      <a:pt x="99" y="1309"/>
                      <a:pt x="99" y="1290"/>
                    </a:cubicBezTo>
                    <a:cubicBezTo>
                      <a:pt x="132" y="1060"/>
                      <a:pt x="99" y="830"/>
                      <a:pt x="132" y="600"/>
                    </a:cubicBezTo>
                    <a:cubicBezTo>
                      <a:pt x="165" y="370"/>
                      <a:pt x="198" y="238"/>
                      <a:pt x="231" y="74"/>
                    </a:cubicBezTo>
                    <a:cubicBezTo>
                      <a:pt x="231" y="25"/>
                      <a:pt x="190" y="0"/>
                      <a:pt x="14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7"/>
              <p:cNvSpPr/>
              <p:nvPr/>
            </p:nvSpPr>
            <p:spPr>
              <a:xfrm>
                <a:off x="-460175" y="2416550"/>
                <a:ext cx="26825" cy="160225"/>
              </a:xfrm>
              <a:custGeom>
                <a:avLst/>
                <a:gdLst/>
                <a:ahLst/>
                <a:cxnLst/>
                <a:rect l="l" t="t" r="r" b="b"/>
                <a:pathLst>
                  <a:path w="1073" h="6409" extrusionOk="0">
                    <a:moveTo>
                      <a:pt x="54" y="0"/>
                    </a:moveTo>
                    <a:cubicBezTo>
                      <a:pt x="25" y="0"/>
                      <a:pt x="0" y="17"/>
                      <a:pt x="0" y="49"/>
                    </a:cubicBezTo>
                    <a:lnTo>
                      <a:pt x="33" y="49"/>
                    </a:lnTo>
                    <a:cubicBezTo>
                      <a:pt x="33" y="2218"/>
                      <a:pt x="33" y="4321"/>
                      <a:pt x="920" y="6359"/>
                    </a:cubicBezTo>
                    <a:cubicBezTo>
                      <a:pt x="932" y="6395"/>
                      <a:pt x="958" y="6409"/>
                      <a:pt x="984" y="6409"/>
                    </a:cubicBezTo>
                    <a:cubicBezTo>
                      <a:pt x="1028" y="6409"/>
                      <a:pt x="1073" y="6367"/>
                      <a:pt x="1052" y="6326"/>
                    </a:cubicBezTo>
                    <a:cubicBezTo>
                      <a:pt x="395" y="4288"/>
                      <a:pt x="99" y="2153"/>
                      <a:pt x="132" y="49"/>
                    </a:cubicBezTo>
                    <a:cubicBezTo>
                      <a:pt x="115" y="17"/>
                      <a:pt x="82"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7"/>
              <p:cNvSpPr/>
              <p:nvPr/>
            </p:nvSpPr>
            <p:spPr>
              <a:xfrm>
                <a:off x="-630675" y="2554575"/>
                <a:ext cx="118775" cy="26425"/>
              </a:xfrm>
              <a:custGeom>
                <a:avLst/>
                <a:gdLst/>
                <a:ahLst/>
                <a:cxnLst/>
                <a:rect l="l" t="t" r="r" b="b"/>
                <a:pathLst>
                  <a:path w="4751" h="1057" extrusionOk="0">
                    <a:moveTo>
                      <a:pt x="2390" y="1"/>
                    </a:moveTo>
                    <a:cubicBezTo>
                      <a:pt x="1542" y="1"/>
                      <a:pt x="735" y="234"/>
                      <a:pt x="51" y="936"/>
                    </a:cubicBezTo>
                    <a:cubicBezTo>
                      <a:pt x="1" y="987"/>
                      <a:pt x="47" y="1056"/>
                      <a:pt x="101" y="1056"/>
                    </a:cubicBezTo>
                    <a:cubicBezTo>
                      <a:pt x="117" y="1056"/>
                      <a:pt x="134" y="1050"/>
                      <a:pt x="150" y="1035"/>
                    </a:cubicBezTo>
                    <a:cubicBezTo>
                      <a:pt x="893" y="436"/>
                      <a:pt x="1697" y="228"/>
                      <a:pt x="2533" y="228"/>
                    </a:cubicBezTo>
                    <a:cubicBezTo>
                      <a:pt x="3212" y="228"/>
                      <a:pt x="3912" y="365"/>
                      <a:pt x="4619" y="542"/>
                    </a:cubicBezTo>
                    <a:cubicBezTo>
                      <a:pt x="4717" y="542"/>
                      <a:pt x="4750" y="410"/>
                      <a:pt x="4652" y="378"/>
                    </a:cubicBezTo>
                    <a:cubicBezTo>
                      <a:pt x="3901" y="179"/>
                      <a:pt x="3130" y="1"/>
                      <a:pt x="2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7"/>
              <p:cNvSpPr/>
              <p:nvPr/>
            </p:nvSpPr>
            <p:spPr>
              <a:xfrm>
                <a:off x="-832325" y="2343300"/>
                <a:ext cx="49950" cy="184800"/>
              </a:xfrm>
              <a:custGeom>
                <a:avLst/>
                <a:gdLst/>
                <a:ahLst/>
                <a:cxnLst/>
                <a:rect l="l" t="t" r="r" b="b"/>
                <a:pathLst>
                  <a:path w="1998" h="7392" extrusionOk="0">
                    <a:moveTo>
                      <a:pt x="1890" y="0"/>
                    </a:moveTo>
                    <a:cubicBezTo>
                      <a:pt x="1873" y="0"/>
                      <a:pt x="1856" y="7"/>
                      <a:pt x="1841" y="22"/>
                    </a:cubicBezTo>
                    <a:cubicBezTo>
                      <a:pt x="264" y="1599"/>
                      <a:pt x="1" y="5280"/>
                      <a:pt x="756" y="7284"/>
                    </a:cubicBezTo>
                    <a:cubicBezTo>
                      <a:pt x="769" y="7359"/>
                      <a:pt x="825" y="7392"/>
                      <a:pt x="885" y="7392"/>
                    </a:cubicBezTo>
                    <a:cubicBezTo>
                      <a:pt x="983" y="7392"/>
                      <a:pt x="1093" y="7307"/>
                      <a:pt x="1052" y="7186"/>
                    </a:cubicBezTo>
                    <a:cubicBezTo>
                      <a:pt x="691" y="5148"/>
                      <a:pt x="494" y="1764"/>
                      <a:pt x="1972" y="121"/>
                    </a:cubicBezTo>
                    <a:cubicBezTo>
                      <a:pt x="1997" y="70"/>
                      <a:pt x="1945" y="0"/>
                      <a:pt x="1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7"/>
              <p:cNvSpPr/>
              <p:nvPr/>
            </p:nvSpPr>
            <p:spPr>
              <a:xfrm>
                <a:off x="-946500" y="2423525"/>
                <a:ext cx="56500" cy="146800"/>
              </a:xfrm>
              <a:custGeom>
                <a:avLst/>
                <a:gdLst/>
                <a:ahLst/>
                <a:cxnLst/>
                <a:rect l="l" t="t" r="r" b="b"/>
                <a:pathLst>
                  <a:path w="2260" h="5872" extrusionOk="0">
                    <a:moveTo>
                      <a:pt x="624" y="0"/>
                    </a:moveTo>
                    <a:cubicBezTo>
                      <a:pt x="33" y="132"/>
                      <a:pt x="230" y="1446"/>
                      <a:pt x="263" y="1808"/>
                    </a:cubicBezTo>
                    <a:cubicBezTo>
                      <a:pt x="493" y="3286"/>
                      <a:pt x="1117" y="4699"/>
                      <a:pt x="2070" y="5850"/>
                    </a:cubicBezTo>
                    <a:cubicBezTo>
                      <a:pt x="2086" y="5865"/>
                      <a:pt x="2104" y="5871"/>
                      <a:pt x="2124" y="5871"/>
                    </a:cubicBezTo>
                    <a:cubicBezTo>
                      <a:pt x="2188" y="5871"/>
                      <a:pt x="2260" y="5801"/>
                      <a:pt x="2235" y="5751"/>
                    </a:cubicBezTo>
                    <a:cubicBezTo>
                      <a:pt x="1643" y="4864"/>
                      <a:pt x="1150" y="3944"/>
                      <a:pt x="756" y="2991"/>
                    </a:cubicBezTo>
                    <a:cubicBezTo>
                      <a:pt x="624" y="2596"/>
                      <a:pt x="0" y="296"/>
                      <a:pt x="657" y="165"/>
                    </a:cubicBezTo>
                    <a:cubicBezTo>
                      <a:pt x="756" y="165"/>
                      <a:pt x="723" y="0"/>
                      <a:pt x="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7"/>
              <p:cNvSpPr/>
              <p:nvPr/>
            </p:nvSpPr>
            <p:spPr>
              <a:xfrm>
                <a:off x="-870100" y="2574550"/>
                <a:ext cx="7300" cy="6075"/>
              </a:xfrm>
              <a:custGeom>
                <a:avLst/>
                <a:gdLst/>
                <a:ahLst/>
                <a:cxnLst/>
                <a:rect l="l" t="t" r="r" b="b"/>
                <a:pathLst>
                  <a:path w="292" h="243" extrusionOk="0">
                    <a:moveTo>
                      <a:pt x="133" y="1"/>
                    </a:moveTo>
                    <a:cubicBezTo>
                      <a:pt x="105" y="1"/>
                      <a:pt x="80" y="11"/>
                      <a:pt x="66" y="39"/>
                    </a:cubicBezTo>
                    <a:cubicBezTo>
                      <a:pt x="0" y="71"/>
                      <a:pt x="33" y="137"/>
                      <a:pt x="99" y="203"/>
                    </a:cubicBezTo>
                    <a:lnTo>
                      <a:pt x="131" y="236"/>
                    </a:lnTo>
                    <a:cubicBezTo>
                      <a:pt x="145" y="240"/>
                      <a:pt x="158" y="242"/>
                      <a:pt x="170" y="242"/>
                    </a:cubicBezTo>
                    <a:cubicBezTo>
                      <a:pt x="246" y="242"/>
                      <a:pt x="291" y="161"/>
                      <a:pt x="263" y="104"/>
                    </a:cubicBezTo>
                    <a:lnTo>
                      <a:pt x="230" y="39"/>
                    </a:lnTo>
                    <a:cubicBezTo>
                      <a:pt x="211" y="20"/>
                      <a:pt x="170" y="1"/>
                      <a:pt x="133"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7"/>
              <p:cNvSpPr/>
              <p:nvPr/>
            </p:nvSpPr>
            <p:spPr>
              <a:xfrm>
                <a:off x="-1008950" y="2584800"/>
                <a:ext cx="153275" cy="52050"/>
              </a:xfrm>
              <a:custGeom>
                <a:avLst/>
                <a:gdLst/>
                <a:ahLst/>
                <a:cxnLst/>
                <a:rect l="l" t="t" r="r" b="b"/>
                <a:pathLst>
                  <a:path w="6131" h="2082" extrusionOk="0">
                    <a:moveTo>
                      <a:pt x="1196" y="1"/>
                    </a:moveTo>
                    <a:cubicBezTo>
                      <a:pt x="835" y="1"/>
                      <a:pt x="485" y="37"/>
                      <a:pt x="165" y="122"/>
                    </a:cubicBezTo>
                    <a:cubicBezTo>
                      <a:pt x="1" y="187"/>
                      <a:pt x="1" y="384"/>
                      <a:pt x="165" y="417"/>
                    </a:cubicBezTo>
                    <a:cubicBezTo>
                      <a:pt x="2137" y="943"/>
                      <a:pt x="4404" y="319"/>
                      <a:pt x="5948" y="2060"/>
                    </a:cubicBezTo>
                    <a:cubicBezTo>
                      <a:pt x="5963" y="2075"/>
                      <a:pt x="5981" y="2082"/>
                      <a:pt x="6000" y="2082"/>
                    </a:cubicBezTo>
                    <a:cubicBezTo>
                      <a:pt x="6063" y="2082"/>
                      <a:pt x="6131" y="2005"/>
                      <a:pt x="6080" y="1929"/>
                    </a:cubicBezTo>
                    <a:lnTo>
                      <a:pt x="6113" y="1929"/>
                    </a:lnTo>
                    <a:cubicBezTo>
                      <a:pt x="5554" y="1206"/>
                      <a:pt x="4765" y="680"/>
                      <a:pt x="3845" y="483"/>
                    </a:cubicBezTo>
                    <a:cubicBezTo>
                      <a:pt x="3072" y="225"/>
                      <a:pt x="2097" y="1"/>
                      <a:pt x="1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7"/>
              <p:cNvSpPr/>
              <p:nvPr/>
            </p:nvSpPr>
            <p:spPr>
              <a:xfrm>
                <a:off x="-958600" y="2664050"/>
                <a:ext cx="82775" cy="35525"/>
              </a:xfrm>
              <a:custGeom>
                <a:avLst/>
                <a:gdLst/>
                <a:ahLst/>
                <a:cxnLst/>
                <a:rect l="l" t="t" r="r" b="b"/>
                <a:pathLst>
                  <a:path w="3311" h="1421" extrusionOk="0">
                    <a:moveTo>
                      <a:pt x="64" y="1"/>
                    </a:moveTo>
                    <a:cubicBezTo>
                      <a:pt x="17" y="1"/>
                      <a:pt x="0" y="78"/>
                      <a:pt x="57" y="106"/>
                    </a:cubicBezTo>
                    <a:cubicBezTo>
                      <a:pt x="1010" y="665"/>
                      <a:pt x="2127" y="1355"/>
                      <a:pt x="3244" y="1421"/>
                    </a:cubicBezTo>
                    <a:cubicBezTo>
                      <a:pt x="3310" y="1421"/>
                      <a:pt x="3310" y="1322"/>
                      <a:pt x="3244" y="1322"/>
                    </a:cubicBezTo>
                    <a:cubicBezTo>
                      <a:pt x="2127" y="1059"/>
                      <a:pt x="1076" y="632"/>
                      <a:pt x="90" y="8"/>
                    </a:cubicBezTo>
                    <a:cubicBezTo>
                      <a:pt x="81" y="3"/>
                      <a:pt x="72" y="1"/>
                      <a:pt x="6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7"/>
              <p:cNvSpPr/>
              <p:nvPr/>
            </p:nvSpPr>
            <p:spPr>
              <a:xfrm>
                <a:off x="-841350" y="2698725"/>
                <a:ext cx="11525" cy="5700"/>
              </a:xfrm>
              <a:custGeom>
                <a:avLst/>
                <a:gdLst/>
                <a:ahLst/>
                <a:cxnLst/>
                <a:rect l="l" t="t" r="r" b="b"/>
                <a:pathLst>
                  <a:path w="461" h="228" extrusionOk="0">
                    <a:moveTo>
                      <a:pt x="132" y="1"/>
                    </a:moveTo>
                    <a:cubicBezTo>
                      <a:pt x="99" y="1"/>
                      <a:pt x="33" y="34"/>
                      <a:pt x="0" y="66"/>
                    </a:cubicBezTo>
                    <a:cubicBezTo>
                      <a:pt x="0" y="132"/>
                      <a:pt x="33" y="198"/>
                      <a:pt x="99" y="198"/>
                    </a:cubicBezTo>
                    <a:cubicBezTo>
                      <a:pt x="164" y="198"/>
                      <a:pt x="245" y="227"/>
                      <a:pt x="320" y="227"/>
                    </a:cubicBezTo>
                    <a:cubicBezTo>
                      <a:pt x="358" y="227"/>
                      <a:pt x="394" y="220"/>
                      <a:pt x="427" y="198"/>
                    </a:cubicBezTo>
                    <a:cubicBezTo>
                      <a:pt x="460" y="165"/>
                      <a:pt x="460" y="99"/>
                      <a:pt x="427" y="99"/>
                    </a:cubicBezTo>
                    <a:cubicBezTo>
                      <a:pt x="362" y="66"/>
                      <a:pt x="329" y="66"/>
                      <a:pt x="296" y="34"/>
                    </a:cubicBezTo>
                    <a:lnTo>
                      <a:pt x="132" y="1"/>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7"/>
              <p:cNvSpPr/>
              <p:nvPr/>
            </p:nvSpPr>
            <p:spPr>
              <a:xfrm>
                <a:off x="-382950" y="2785200"/>
                <a:ext cx="825" cy="4750"/>
              </a:xfrm>
              <a:custGeom>
                <a:avLst/>
                <a:gdLst/>
                <a:ahLst/>
                <a:cxnLst/>
                <a:rect l="l" t="t" r="r" b="b"/>
                <a:pathLst>
                  <a:path w="33" h="190" extrusionOk="0">
                    <a:moveTo>
                      <a:pt x="17" y="0"/>
                    </a:moveTo>
                    <a:cubicBezTo>
                      <a:pt x="8" y="0"/>
                      <a:pt x="0" y="8"/>
                      <a:pt x="0" y="25"/>
                    </a:cubicBezTo>
                    <a:lnTo>
                      <a:pt x="0" y="189"/>
                    </a:lnTo>
                    <a:lnTo>
                      <a:pt x="33" y="189"/>
                    </a:lnTo>
                    <a:lnTo>
                      <a:pt x="33" y="25"/>
                    </a:lnTo>
                    <a:cubicBezTo>
                      <a:pt x="33" y="8"/>
                      <a:pt x="25" y="0"/>
                      <a:pt x="17"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7"/>
              <p:cNvSpPr/>
              <p:nvPr/>
            </p:nvSpPr>
            <p:spPr>
              <a:xfrm>
                <a:off x="126725" y="2798125"/>
                <a:ext cx="101550" cy="50000"/>
              </a:xfrm>
              <a:custGeom>
                <a:avLst/>
                <a:gdLst/>
                <a:ahLst/>
                <a:cxnLst/>
                <a:rect l="l" t="t" r="r" b="b"/>
                <a:pathLst>
                  <a:path w="4062" h="2000" extrusionOk="0">
                    <a:moveTo>
                      <a:pt x="3995" y="1"/>
                    </a:moveTo>
                    <a:cubicBezTo>
                      <a:pt x="2812" y="99"/>
                      <a:pt x="414" y="527"/>
                      <a:pt x="19" y="1907"/>
                    </a:cubicBezTo>
                    <a:cubicBezTo>
                      <a:pt x="0" y="1964"/>
                      <a:pt x="37" y="1999"/>
                      <a:pt x="77" y="1999"/>
                    </a:cubicBezTo>
                    <a:cubicBezTo>
                      <a:pt x="106" y="1999"/>
                      <a:pt x="137" y="1981"/>
                      <a:pt x="151" y="1940"/>
                    </a:cubicBezTo>
                    <a:cubicBezTo>
                      <a:pt x="381" y="1282"/>
                      <a:pt x="1104" y="1019"/>
                      <a:pt x="1695" y="789"/>
                    </a:cubicBezTo>
                    <a:cubicBezTo>
                      <a:pt x="2418" y="461"/>
                      <a:pt x="3207" y="231"/>
                      <a:pt x="3995" y="132"/>
                    </a:cubicBezTo>
                    <a:cubicBezTo>
                      <a:pt x="4061" y="132"/>
                      <a:pt x="4061" y="1"/>
                      <a:pt x="3995"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7"/>
              <p:cNvSpPr/>
              <p:nvPr/>
            </p:nvSpPr>
            <p:spPr>
              <a:xfrm>
                <a:off x="143625" y="2885925"/>
                <a:ext cx="186500" cy="52700"/>
              </a:xfrm>
              <a:custGeom>
                <a:avLst/>
                <a:gdLst/>
                <a:ahLst/>
                <a:cxnLst/>
                <a:rect l="l" t="t" r="r" b="b"/>
                <a:pathLst>
                  <a:path w="7460" h="2108" extrusionOk="0">
                    <a:moveTo>
                      <a:pt x="2857" y="1"/>
                    </a:moveTo>
                    <a:cubicBezTo>
                      <a:pt x="1945" y="1"/>
                      <a:pt x="1016" y="182"/>
                      <a:pt x="99" y="202"/>
                    </a:cubicBezTo>
                    <a:cubicBezTo>
                      <a:pt x="1" y="202"/>
                      <a:pt x="1" y="333"/>
                      <a:pt x="99" y="333"/>
                    </a:cubicBezTo>
                    <a:lnTo>
                      <a:pt x="99" y="366"/>
                    </a:lnTo>
                    <a:cubicBezTo>
                      <a:pt x="164" y="368"/>
                      <a:pt x="228" y="368"/>
                      <a:pt x="292" y="368"/>
                    </a:cubicBezTo>
                    <a:cubicBezTo>
                      <a:pt x="1063" y="368"/>
                      <a:pt x="1820" y="284"/>
                      <a:pt x="2564" y="284"/>
                    </a:cubicBezTo>
                    <a:cubicBezTo>
                      <a:pt x="3369" y="284"/>
                      <a:pt x="4157" y="383"/>
                      <a:pt x="4930" y="793"/>
                    </a:cubicBezTo>
                    <a:cubicBezTo>
                      <a:pt x="5718" y="1286"/>
                      <a:pt x="6507" y="1746"/>
                      <a:pt x="7361" y="2108"/>
                    </a:cubicBezTo>
                    <a:cubicBezTo>
                      <a:pt x="7427" y="2108"/>
                      <a:pt x="7460" y="2042"/>
                      <a:pt x="7394" y="2009"/>
                    </a:cubicBezTo>
                    <a:cubicBezTo>
                      <a:pt x="6540" y="1418"/>
                      <a:pt x="5652" y="892"/>
                      <a:pt x="4700" y="366"/>
                    </a:cubicBezTo>
                    <a:cubicBezTo>
                      <a:pt x="4099" y="86"/>
                      <a:pt x="3482" y="1"/>
                      <a:pt x="2857"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7"/>
              <p:cNvSpPr/>
              <p:nvPr/>
            </p:nvSpPr>
            <p:spPr>
              <a:xfrm>
                <a:off x="348200" y="2963150"/>
                <a:ext cx="9875" cy="6575"/>
              </a:xfrm>
              <a:custGeom>
                <a:avLst/>
                <a:gdLst/>
                <a:ahLst/>
                <a:cxnLst/>
                <a:rect l="l" t="t" r="r" b="b"/>
                <a:pathLst>
                  <a:path w="395" h="263" extrusionOk="0">
                    <a:moveTo>
                      <a:pt x="74" y="0"/>
                    </a:moveTo>
                    <a:cubicBezTo>
                      <a:pt x="1" y="0"/>
                      <a:pt x="9" y="136"/>
                      <a:pt x="98" y="136"/>
                    </a:cubicBezTo>
                    <a:cubicBezTo>
                      <a:pt x="131" y="169"/>
                      <a:pt x="164" y="169"/>
                      <a:pt x="197" y="202"/>
                    </a:cubicBezTo>
                    <a:lnTo>
                      <a:pt x="263" y="235"/>
                    </a:lnTo>
                    <a:lnTo>
                      <a:pt x="295" y="235"/>
                    </a:lnTo>
                    <a:cubicBezTo>
                      <a:pt x="306" y="255"/>
                      <a:pt x="319" y="263"/>
                      <a:pt x="333" y="263"/>
                    </a:cubicBezTo>
                    <a:cubicBezTo>
                      <a:pt x="363" y="263"/>
                      <a:pt x="394" y="225"/>
                      <a:pt x="394" y="202"/>
                    </a:cubicBezTo>
                    <a:cubicBezTo>
                      <a:pt x="394" y="70"/>
                      <a:pt x="230" y="5"/>
                      <a:pt x="98" y="5"/>
                    </a:cubicBezTo>
                    <a:cubicBezTo>
                      <a:pt x="89" y="2"/>
                      <a:pt x="81" y="0"/>
                      <a:pt x="74"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7"/>
              <p:cNvSpPr/>
              <p:nvPr/>
            </p:nvSpPr>
            <p:spPr>
              <a:xfrm>
                <a:off x="107700" y="2965550"/>
                <a:ext cx="120200" cy="80400"/>
              </a:xfrm>
              <a:custGeom>
                <a:avLst/>
                <a:gdLst/>
                <a:ahLst/>
                <a:cxnLst/>
                <a:rect l="l" t="t" r="r" b="b"/>
                <a:pathLst>
                  <a:path w="4808" h="3216" extrusionOk="0">
                    <a:moveTo>
                      <a:pt x="356" y="1"/>
                    </a:moveTo>
                    <a:cubicBezTo>
                      <a:pt x="244" y="1"/>
                      <a:pt x="143" y="23"/>
                      <a:pt x="57" y="73"/>
                    </a:cubicBezTo>
                    <a:cubicBezTo>
                      <a:pt x="1" y="101"/>
                      <a:pt x="42" y="178"/>
                      <a:pt x="75" y="178"/>
                    </a:cubicBezTo>
                    <a:cubicBezTo>
                      <a:pt x="80" y="178"/>
                      <a:pt x="86" y="176"/>
                      <a:pt x="90" y="172"/>
                    </a:cubicBezTo>
                    <a:cubicBezTo>
                      <a:pt x="148" y="149"/>
                      <a:pt x="212" y="139"/>
                      <a:pt x="283" y="139"/>
                    </a:cubicBezTo>
                    <a:cubicBezTo>
                      <a:pt x="935" y="139"/>
                      <a:pt x="2077" y="1025"/>
                      <a:pt x="2522" y="1322"/>
                    </a:cubicBezTo>
                    <a:cubicBezTo>
                      <a:pt x="3311" y="1847"/>
                      <a:pt x="4001" y="2472"/>
                      <a:pt x="4592" y="3195"/>
                    </a:cubicBezTo>
                    <a:cubicBezTo>
                      <a:pt x="4614" y="3210"/>
                      <a:pt x="4638" y="3216"/>
                      <a:pt x="4661" y="3216"/>
                    </a:cubicBezTo>
                    <a:cubicBezTo>
                      <a:pt x="4740" y="3216"/>
                      <a:pt x="4807" y="3140"/>
                      <a:pt x="4756" y="3063"/>
                    </a:cubicBezTo>
                    <a:cubicBezTo>
                      <a:pt x="4198" y="2077"/>
                      <a:pt x="3212" y="1486"/>
                      <a:pt x="2259" y="894"/>
                    </a:cubicBezTo>
                    <a:cubicBezTo>
                      <a:pt x="1925" y="672"/>
                      <a:pt x="978" y="1"/>
                      <a:pt x="35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7"/>
              <p:cNvSpPr/>
              <p:nvPr/>
            </p:nvSpPr>
            <p:spPr>
              <a:xfrm>
                <a:off x="239750" y="3063675"/>
                <a:ext cx="7850" cy="7775"/>
              </a:xfrm>
              <a:custGeom>
                <a:avLst/>
                <a:gdLst/>
                <a:ahLst/>
                <a:cxnLst/>
                <a:rect l="l" t="t" r="r" b="b"/>
                <a:pathLst>
                  <a:path w="314" h="311" extrusionOk="0">
                    <a:moveTo>
                      <a:pt x="82" y="1"/>
                    </a:moveTo>
                    <a:cubicBezTo>
                      <a:pt x="66" y="1"/>
                      <a:pt x="49" y="9"/>
                      <a:pt x="33" y="25"/>
                    </a:cubicBezTo>
                    <a:cubicBezTo>
                      <a:pt x="0" y="58"/>
                      <a:pt x="0" y="124"/>
                      <a:pt x="33" y="157"/>
                    </a:cubicBezTo>
                    <a:lnTo>
                      <a:pt x="164" y="288"/>
                    </a:lnTo>
                    <a:cubicBezTo>
                      <a:pt x="180" y="304"/>
                      <a:pt x="197" y="310"/>
                      <a:pt x="213" y="310"/>
                    </a:cubicBezTo>
                    <a:cubicBezTo>
                      <a:pt x="267" y="310"/>
                      <a:pt x="314" y="240"/>
                      <a:pt x="263" y="190"/>
                    </a:cubicBezTo>
                    <a:cubicBezTo>
                      <a:pt x="230" y="124"/>
                      <a:pt x="164" y="91"/>
                      <a:pt x="132" y="25"/>
                    </a:cubicBezTo>
                    <a:cubicBezTo>
                      <a:pt x="115" y="9"/>
                      <a:pt x="99" y="1"/>
                      <a:pt x="8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7"/>
              <p:cNvSpPr/>
              <p:nvPr/>
            </p:nvSpPr>
            <p:spPr>
              <a:xfrm>
                <a:off x="250425" y="3083675"/>
                <a:ext cx="8225" cy="6450"/>
              </a:xfrm>
              <a:custGeom>
                <a:avLst/>
                <a:gdLst/>
                <a:ahLst/>
                <a:cxnLst/>
                <a:rect l="l" t="t" r="r" b="b"/>
                <a:pathLst>
                  <a:path w="329" h="258" extrusionOk="0">
                    <a:moveTo>
                      <a:pt x="115" y="1"/>
                    </a:moveTo>
                    <a:cubicBezTo>
                      <a:pt x="80" y="1"/>
                      <a:pt x="56" y="24"/>
                      <a:pt x="33" y="47"/>
                    </a:cubicBezTo>
                    <a:cubicBezTo>
                      <a:pt x="0" y="113"/>
                      <a:pt x="33" y="178"/>
                      <a:pt x="99" y="178"/>
                    </a:cubicBezTo>
                    <a:lnTo>
                      <a:pt x="99" y="211"/>
                    </a:lnTo>
                    <a:lnTo>
                      <a:pt x="165" y="211"/>
                    </a:lnTo>
                    <a:lnTo>
                      <a:pt x="230" y="244"/>
                    </a:lnTo>
                    <a:cubicBezTo>
                      <a:pt x="230" y="254"/>
                      <a:pt x="236" y="258"/>
                      <a:pt x="244" y="258"/>
                    </a:cubicBezTo>
                    <a:cubicBezTo>
                      <a:pt x="263" y="258"/>
                      <a:pt x="296" y="235"/>
                      <a:pt x="296" y="211"/>
                    </a:cubicBezTo>
                    <a:cubicBezTo>
                      <a:pt x="329" y="211"/>
                      <a:pt x="329" y="146"/>
                      <a:pt x="296" y="146"/>
                    </a:cubicBezTo>
                    <a:cubicBezTo>
                      <a:pt x="263" y="80"/>
                      <a:pt x="230" y="47"/>
                      <a:pt x="165" y="14"/>
                    </a:cubicBezTo>
                    <a:cubicBezTo>
                      <a:pt x="145" y="5"/>
                      <a:pt x="129" y="1"/>
                      <a:pt x="115"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7"/>
              <p:cNvSpPr/>
              <p:nvPr/>
            </p:nvSpPr>
            <p:spPr>
              <a:xfrm>
                <a:off x="-11650" y="3013200"/>
                <a:ext cx="44175" cy="176725"/>
              </a:xfrm>
              <a:custGeom>
                <a:avLst/>
                <a:gdLst/>
                <a:ahLst/>
                <a:cxnLst/>
                <a:rect l="l" t="t" r="r" b="b"/>
                <a:pathLst>
                  <a:path w="1767" h="7069" extrusionOk="0">
                    <a:moveTo>
                      <a:pt x="1681" y="1"/>
                    </a:moveTo>
                    <a:cubicBezTo>
                      <a:pt x="1670" y="1"/>
                      <a:pt x="1658" y="3"/>
                      <a:pt x="1644" y="7"/>
                    </a:cubicBezTo>
                    <a:cubicBezTo>
                      <a:pt x="691" y="336"/>
                      <a:pt x="461" y="1979"/>
                      <a:pt x="297" y="2833"/>
                    </a:cubicBezTo>
                    <a:cubicBezTo>
                      <a:pt x="1" y="4213"/>
                      <a:pt x="67" y="5659"/>
                      <a:pt x="527" y="7006"/>
                    </a:cubicBezTo>
                    <a:cubicBezTo>
                      <a:pt x="527" y="7051"/>
                      <a:pt x="554" y="7069"/>
                      <a:pt x="580" y="7069"/>
                    </a:cubicBezTo>
                    <a:cubicBezTo>
                      <a:pt x="612" y="7069"/>
                      <a:pt x="643" y="7042"/>
                      <a:pt x="625" y="7006"/>
                    </a:cubicBezTo>
                    <a:cubicBezTo>
                      <a:pt x="428" y="6021"/>
                      <a:pt x="330" y="5035"/>
                      <a:pt x="395" y="4049"/>
                    </a:cubicBezTo>
                    <a:cubicBezTo>
                      <a:pt x="461" y="3195"/>
                      <a:pt x="724" y="566"/>
                      <a:pt x="1710" y="106"/>
                    </a:cubicBezTo>
                    <a:cubicBezTo>
                      <a:pt x="1766" y="77"/>
                      <a:pt x="1750" y="1"/>
                      <a:pt x="1681"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7"/>
              <p:cNvSpPr/>
              <p:nvPr/>
            </p:nvSpPr>
            <p:spPr>
              <a:xfrm>
                <a:off x="-111050" y="2856975"/>
                <a:ext cx="88950" cy="19275"/>
              </a:xfrm>
              <a:custGeom>
                <a:avLst/>
                <a:gdLst/>
                <a:ahLst/>
                <a:cxnLst/>
                <a:rect l="l" t="t" r="r" b="b"/>
                <a:pathLst>
                  <a:path w="3558" h="771" extrusionOk="0">
                    <a:moveTo>
                      <a:pt x="640" y="1"/>
                    </a:moveTo>
                    <a:cubicBezTo>
                      <a:pt x="458" y="1"/>
                      <a:pt x="278" y="5"/>
                      <a:pt x="99" y="13"/>
                    </a:cubicBezTo>
                    <a:cubicBezTo>
                      <a:pt x="1" y="46"/>
                      <a:pt x="1" y="144"/>
                      <a:pt x="99" y="177"/>
                    </a:cubicBezTo>
                    <a:cubicBezTo>
                      <a:pt x="658" y="177"/>
                      <a:pt x="1217" y="243"/>
                      <a:pt x="1775" y="276"/>
                    </a:cubicBezTo>
                    <a:cubicBezTo>
                      <a:pt x="2367" y="341"/>
                      <a:pt x="2958" y="308"/>
                      <a:pt x="3353" y="736"/>
                    </a:cubicBezTo>
                    <a:cubicBezTo>
                      <a:pt x="3377" y="760"/>
                      <a:pt x="3404" y="771"/>
                      <a:pt x="3429" y="771"/>
                    </a:cubicBezTo>
                    <a:cubicBezTo>
                      <a:pt x="3503" y="771"/>
                      <a:pt x="3558" y="678"/>
                      <a:pt x="3484" y="604"/>
                    </a:cubicBezTo>
                    <a:cubicBezTo>
                      <a:pt x="3221" y="308"/>
                      <a:pt x="2827" y="144"/>
                      <a:pt x="2433" y="144"/>
                    </a:cubicBezTo>
                    <a:cubicBezTo>
                      <a:pt x="1830" y="44"/>
                      <a:pt x="1228" y="1"/>
                      <a:pt x="640"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7"/>
              <p:cNvSpPr/>
              <p:nvPr/>
            </p:nvSpPr>
            <p:spPr>
              <a:xfrm>
                <a:off x="-788775" y="2501575"/>
                <a:ext cx="6600" cy="4950"/>
              </a:xfrm>
              <a:custGeom>
                <a:avLst/>
                <a:gdLst/>
                <a:ahLst/>
                <a:cxnLst/>
                <a:rect l="l" t="t" r="r" b="b"/>
                <a:pathLst>
                  <a:path w="264" h="198" extrusionOk="0">
                    <a:moveTo>
                      <a:pt x="132" y="0"/>
                    </a:moveTo>
                    <a:cubicBezTo>
                      <a:pt x="0" y="0"/>
                      <a:pt x="0" y="197"/>
                      <a:pt x="132" y="197"/>
                    </a:cubicBezTo>
                    <a:cubicBezTo>
                      <a:pt x="263" y="197"/>
                      <a:pt x="263"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7"/>
              <p:cNvSpPr/>
              <p:nvPr/>
            </p:nvSpPr>
            <p:spPr>
              <a:xfrm>
                <a:off x="-783025" y="2457200"/>
                <a:ext cx="4950" cy="5775"/>
              </a:xfrm>
              <a:custGeom>
                <a:avLst/>
                <a:gdLst/>
                <a:ahLst/>
                <a:cxnLst/>
                <a:rect l="l" t="t" r="r" b="b"/>
                <a:pathLst>
                  <a:path w="198" h="231" extrusionOk="0">
                    <a:moveTo>
                      <a:pt x="99" y="1"/>
                    </a:moveTo>
                    <a:cubicBezTo>
                      <a:pt x="66" y="1"/>
                      <a:pt x="33" y="1"/>
                      <a:pt x="33" y="34"/>
                    </a:cubicBezTo>
                    <a:cubicBezTo>
                      <a:pt x="0" y="66"/>
                      <a:pt x="0" y="99"/>
                      <a:pt x="0" y="132"/>
                    </a:cubicBezTo>
                    <a:cubicBezTo>
                      <a:pt x="0" y="132"/>
                      <a:pt x="0" y="165"/>
                      <a:pt x="33" y="198"/>
                    </a:cubicBezTo>
                    <a:cubicBezTo>
                      <a:pt x="33" y="198"/>
                      <a:pt x="66" y="231"/>
                      <a:pt x="99" y="231"/>
                    </a:cubicBezTo>
                    <a:cubicBezTo>
                      <a:pt x="132" y="231"/>
                      <a:pt x="165" y="198"/>
                      <a:pt x="165" y="198"/>
                    </a:cubicBezTo>
                    <a:cubicBezTo>
                      <a:pt x="197" y="165"/>
                      <a:pt x="197" y="132"/>
                      <a:pt x="197" y="132"/>
                    </a:cubicBezTo>
                    <a:cubicBezTo>
                      <a:pt x="197" y="99"/>
                      <a:pt x="197" y="66"/>
                      <a:pt x="165" y="34"/>
                    </a:cubicBezTo>
                    <a:cubicBezTo>
                      <a:pt x="165" y="1"/>
                      <a:pt x="132"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7"/>
              <p:cNvSpPr/>
              <p:nvPr/>
            </p:nvSpPr>
            <p:spPr>
              <a:xfrm>
                <a:off x="-767425" y="2453925"/>
                <a:ext cx="6900" cy="4500"/>
              </a:xfrm>
              <a:custGeom>
                <a:avLst/>
                <a:gdLst/>
                <a:ahLst/>
                <a:cxnLst/>
                <a:rect l="l" t="t" r="r" b="b"/>
                <a:pathLst>
                  <a:path w="276" h="180" extrusionOk="0">
                    <a:moveTo>
                      <a:pt x="66" y="0"/>
                    </a:moveTo>
                    <a:lnTo>
                      <a:pt x="66" y="33"/>
                    </a:lnTo>
                    <a:cubicBezTo>
                      <a:pt x="1" y="66"/>
                      <a:pt x="1" y="132"/>
                      <a:pt x="66" y="165"/>
                    </a:cubicBezTo>
                    <a:cubicBezTo>
                      <a:pt x="88" y="175"/>
                      <a:pt x="108" y="180"/>
                      <a:pt x="127" y="180"/>
                    </a:cubicBezTo>
                    <a:cubicBezTo>
                      <a:pt x="224" y="180"/>
                      <a:pt x="275" y="55"/>
                      <a:pt x="165"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7"/>
              <p:cNvSpPr/>
              <p:nvPr/>
            </p:nvSpPr>
            <p:spPr>
              <a:xfrm>
                <a:off x="-787950" y="2432550"/>
                <a:ext cx="4125" cy="4150"/>
              </a:xfrm>
              <a:custGeom>
                <a:avLst/>
                <a:gdLst/>
                <a:ahLst/>
                <a:cxnLst/>
                <a:rect l="l" t="t" r="r" b="b"/>
                <a:pathLst>
                  <a:path w="165" h="166" extrusionOk="0">
                    <a:moveTo>
                      <a:pt x="99" y="1"/>
                    </a:moveTo>
                    <a:cubicBezTo>
                      <a:pt x="0" y="34"/>
                      <a:pt x="0" y="165"/>
                      <a:pt x="99" y="165"/>
                    </a:cubicBezTo>
                    <a:cubicBezTo>
                      <a:pt x="164" y="165"/>
                      <a:pt x="164" y="34"/>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7"/>
              <p:cNvSpPr/>
              <p:nvPr/>
            </p:nvSpPr>
            <p:spPr>
              <a:xfrm>
                <a:off x="-789600" y="2428875"/>
                <a:ext cx="5775" cy="7325"/>
              </a:xfrm>
              <a:custGeom>
                <a:avLst/>
                <a:gdLst/>
                <a:ahLst/>
                <a:cxnLst/>
                <a:rect l="l" t="t" r="r" b="b"/>
                <a:pathLst>
                  <a:path w="231" h="293" extrusionOk="0">
                    <a:moveTo>
                      <a:pt x="66" y="0"/>
                    </a:moveTo>
                    <a:cubicBezTo>
                      <a:pt x="33" y="0"/>
                      <a:pt x="0" y="16"/>
                      <a:pt x="0" y="49"/>
                    </a:cubicBezTo>
                    <a:cubicBezTo>
                      <a:pt x="0" y="115"/>
                      <a:pt x="33" y="181"/>
                      <a:pt x="66" y="247"/>
                    </a:cubicBezTo>
                    <a:cubicBezTo>
                      <a:pt x="89" y="270"/>
                      <a:pt x="129" y="293"/>
                      <a:pt x="162" y="293"/>
                    </a:cubicBezTo>
                    <a:cubicBezTo>
                      <a:pt x="175" y="293"/>
                      <a:pt x="188" y="289"/>
                      <a:pt x="198" y="279"/>
                    </a:cubicBezTo>
                    <a:cubicBezTo>
                      <a:pt x="230" y="279"/>
                      <a:pt x="230" y="214"/>
                      <a:pt x="230" y="181"/>
                    </a:cubicBezTo>
                    <a:cubicBezTo>
                      <a:pt x="198" y="148"/>
                      <a:pt x="165" y="115"/>
                      <a:pt x="132" y="49"/>
                    </a:cubicBezTo>
                    <a:cubicBezTo>
                      <a:pt x="132" y="16"/>
                      <a:pt x="99" y="0"/>
                      <a:pt x="66"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7"/>
              <p:cNvSpPr/>
              <p:nvPr/>
            </p:nvSpPr>
            <p:spPr>
              <a:xfrm>
                <a:off x="-785500" y="2410375"/>
                <a:ext cx="1675" cy="2500"/>
              </a:xfrm>
              <a:custGeom>
                <a:avLst/>
                <a:gdLst/>
                <a:ahLst/>
                <a:cxnLst/>
                <a:rect l="l" t="t" r="r" b="b"/>
                <a:pathLst>
                  <a:path w="67" h="100" extrusionOk="0">
                    <a:moveTo>
                      <a:pt x="34" y="1"/>
                    </a:moveTo>
                    <a:cubicBezTo>
                      <a:pt x="34" y="1"/>
                      <a:pt x="1" y="1"/>
                      <a:pt x="1" y="34"/>
                    </a:cubicBezTo>
                    <a:lnTo>
                      <a:pt x="1" y="66"/>
                    </a:lnTo>
                    <a:lnTo>
                      <a:pt x="1" y="99"/>
                    </a:lnTo>
                    <a:lnTo>
                      <a:pt x="66" y="99"/>
                    </a:lnTo>
                    <a:lnTo>
                      <a:pt x="66" y="66"/>
                    </a:lnTo>
                    <a:lnTo>
                      <a:pt x="66" y="34"/>
                    </a:lnTo>
                    <a:cubicBezTo>
                      <a:pt x="66" y="1"/>
                      <a:pt x="34" y="1"/>
                      <a:pt x="3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7"/>
              <p:cNvSpPr/>
              <p:nvPr/>
            </p:nvSpPr>
            <p:spPr>
              <a:xfrm>
                <a:off x="-777275" y="2398650"/>
                <a:ext cx="4125" cy="3850"/>
              </a:xfrm>
              <a:custGeom>
                <a:avLst/>
                <a:gdLst/>
                <a:ahLst/>
                <a:cxnLst/>
                <a:rect l="l" t="t" r="r" b="b"/>
                <a:pathLst>
                  <a:path w="165" h="154" extrusionOk="0">
                    <a:moveTo>
                      <a:pt x="100" y="1"/>
                    </a:moveTo>
                    <a:cubicBezTo>
                      <a:pt x="90" y="1"/>
                      <a:pt x="79" y="3"/>
                      <a:pt x="66" y="10"/>
                    </a:cubicBezTo>
                    <a:lnTo>
                      <a:pt x="33" y="10"/>
                    </a:lnTo>
                    <a:cubicBezTo>
                      <a:pt x="0" y="43"/>
                      <a:pt x="0" y="43"/>
                      <a:pt x="0" y="75"/>
                    </a:cubicBezTo>
                    <a:cubicBezTo>
                      <a:pt x="0" y="108"/>
                      <a:pt x="0" y="141"/>
                      <a:pt x="33" y="141"/>
                    </a:cubicBezTo>
                    <a:lnTo>
                      <a:pt x="66" y="141"/>
                    </a:lnTo>
                    <a:cubicBezTo>
                      <a:pt x="84" y="150"/>
                      <a:pt x="99" y="154"/>
                      <a:pt x="112" y="154"/>
                    </a:cubicBezTo>
                    <a:cubicBezTo>
                      <a:pt x="147" y="154"/>
                      <a:pt x="165" y="123"/>
                      <a:pt x="165" y="75"/>
                    </a:cubicBezTo>
                    <a:cubicBezTo>
                      <a:pt x="165" y="49"/>
                      <a:pt x="143" y="1"/>
                      <a:pt x="100"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7"/>
              <p:cNvSpPr/>
              <p:nvPr/>
            </p:nvSpPr>
            <p:spPr>
              <a:xfrm>
                <a:off x="-904625" y="2466250"/>
                <a:ext cx="6600" cy="5775"/>
              </a:xfrm>
              <a:custGeom>
                <a:avLst/>
                <a:gdLst/>
                <a:ahLst/>
                <a:cxnLst/>
                <a:rect l="l" t="t" r="r" b="b"/>
                <a:pathLst>
                  <a:path w="264" h="231" extrusionOk="0">
                    <a:moveTo>
                      <a:pt x="132" y="0"/>
                    </a:moveTo>
                    <a:cubicBezTo>
                      <a:pt x="1" y="33"/>
                      <a:pt x="1" y="197"/>
                      <a:pt x="132" y="230"/>
                    </a:cubicBezTo>
                    <a:cubicBezTo>
                      <a:pt x="264" y="197"/>
                      <a:pt x="264" y="33"/>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7"/>
              <p:cNvSpPr/>
              <p:nvPr/>
            </p:nvSpPr>
            <p:spPr>
              <a:xfrm>
                <a:off x="-915300" y="2440150"/>
                <a:ext cx="6600" cy="4750"/>
              </a:xfrm>
              <a:custGeom>
                <a:avLst/>
                <a:gdLst/>
                <a:ahLst/>
                <a:cxnLst/>
                <a:rect l="l" t="t" r="r" b="b"/>
                <a:pathLst>
                  <a:path w="264" h="190" extrusionOk="0">
                    <a:moveTo>
                      <a:pt x="149" y="1"/>
                    </a:moveTo>
                    <a:cubicBezTo>
                      <a:pt x="132" y="1"/>
                      <a:pt x="116" y="9"/>
                      <a:pt x="99" y="26"/>
                    </a:cubicBezTo>
                    <a:lnTo>
                      <a:pt x="34" y="58"/>
                    </a:lnTo>
                    <a:cubicBezTo>
                      <a:pt x="1" y="58"/>
                      <a:pt x="1" y="124"/>
                      <a:pt x="34" y="157"/>
                    </a:cubicBezTo>
                    <a:lnTo>
                      <a:pt x="99" y="190"/>
                    </a:lnTo>
                    <a:lnTo>
                      <a:pt x="198" y="190"/>
                    </a:lnTo>
                    <a:cubicBezTo>
                      <a:pt x="231" y="157"/>
                      <a:pt x="264" y="124"/>
                      <a:pt x="264" y="91"/>
                    </a:cubicBezTo>
                    <a:cubicBezTo>
                      <a:pt x="264" y="58"/>
                      <a:pt x="231" y="26"/>
                      <a:pt x="198" y="26"/>
                    </a:cubicBezTo>
                    <a:cubicBezTo>
                      <a:pt x="181" y="9"/>
                      <a:pt x="165" y="1"/>
                      <a:pt x="14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7"/>
              <p:cNvSpPr/>
              <p:nvPr/>
            </p:nvSpPr>
            <p:spPr>
              <a:xfrm>
                <a:off x="-907900" y="2440975"/>
                <a:ext cx="4950" cy="3925"/>
              </a:xfrm>
              <a:custGeom>
                <a:avLst/>
                <a:gdLst/>
                <a:ahLst/>
                <a:cxnLst/>
                <a:rect l="l" t="t" r="r" b="b"/>
                <a:pathLst>
                  <a:path w="198" h="157" extrusionOk="0">
                    <a:moveTo>
                      <a:pt x="46" y="1"/>
                    </a:moveTo>
                    <a:cubicBezTo>
                      <a:pt x="33" y="1"/>
                      <a:pt x="17" y="9"/>
                      <a:pt x="0" y="25"/>
                    </a:cubicBezTo>
                    <a:cubicBezTo>
                      <a:pt x="0" y="25"/>
                      <a:pt x="0" y="58"/>
                      <a:pt x="0" y="58"/>
                    </a:cubicBezTo>
                    <a:cubicBezTo>
                      <a:pt x="0" y="91"/>
                      <a:pt x="0" y="91"/>
                      <a:pt x="0" y="124"/>
                    </a:cubicBezTo>
                    <a:cubicBezTo>
                      <a:pt x="0" y="157"/>
                      <a:pt x="33" y="157"/>
                      <a:pt x="66" y="157"/>
                    </a:cubicBezTo>
                    <a:lnTo>
                      <a:pt x="66" y="124"/>
                    </a:lnTo>
                    <a:lnTo>
                      <a:pt x="165" y="124"/>
                    </a:lnTo>
                    <a:cubicBezTo>
                      <a:pt x="165" y="124"/>
                      <a:pt x="198" y="91"/>
                      <a:pt x="198" y="91"/>
                    </a:cubicBezTo>
                    <a:cubicBezTo>
                      <a:pt x="198" y="58"/>
                      <a:pt x="198" y="25"/>
                      <a:pt x="165" y="25"/>
                    </a:cubicBezTo>
                    <a:lnTo>
                      <a:pt x="66" y="25"/>
                    </a:lnTo>
                    <a:cubicBezTo>
                      <a:pt x="66" y="9"/>
                      <a:pt x="58" y="1"/>
                      <a:pt x="4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7"/>
              <p:cNvSpPr/>
              <p:nvPr/>
            </p:nvSpPr>
            <p:spPr>
              <a:xfrm>
                <a:off x="-875050" y="2466250"/>
                <a:ext cx="25" cy="850"/>
              </a:xfrm>
              <a:custGeom>
                <a:avLst/>
                <a:gdLst/>
                <a:ahLst/>
                <a:cxnLst/>
                <a:rect l="l" t="t" r="r" b="b"/>
                <a:pathLst>
                  <a:path w="1" h="34" extrusionOk="0">
                    <a:moveTo>
                      <a:pt x="1" y="33"/>
                    </a:moveTo>
                    <a:lnTo>
                      <a:pt x="1" y="0"/>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7"/>
              <p:cNvSpPr/>
              <p:nvPr/>
            </p:nvSpPr>
            <p:spPr>
              <a:xfrm>
                <a:off x="-875050" y="2502400"/>
                <a:ext cx="25" cy="25"/>
              </a:xfrm>
              <a:custGeom>
                <a:avLst/>
                <a:gdLst/>
                <a:ahLst/>
                <a:cxnLst/>
                <a:rect l="l" t="t" r="r" b="b"/>
                <a:pathLst>
                  <a:path w="1" h="1" extrusionOk="0">
                    <a:moveTo>
                      <a:pt x="1" y="0"/>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7"/>
              <p:cNvSpPr/>
              <p:nvPr/>
            </p:nvSpPr>
            <p:spPr>
              <a:xfrm>
                <a:off x="-924325" y="2469525"/>
                <a:ext cx="5775" cy="5775"/>
              </a:xfrm>
              <a:custGeom>
                <a:avLst/>
                <a:gdLst/>
                <a:ahLst/>
                <a:cxnLst/>
                <a:rect l="l" t="t" r="r" b="b"/>
                <a:pathLst>
                  <a:path w="231" h="231" extrusionOk="0">
                    <a:moveTo>
                      <a:pt x="66" y="1"/>
                    </a:moveTo>
                    <a:cubicBezTo>
                      <a:pt x="33" y="1"/>
                      <a:pt x="33" y="34"/>
                      <a:pt x="33" y="34"/>
                    </a:cubicBezTo>
                    <a:lnTo>
                      <a:pt x="0" y="66"/>
                    </a:lnTo>
                    <a:cubicBezTo>
                      <a:pt x="0" y="66"/>
                      <a:pt x="0" y="66"/>
                      <a:pt x="0" y="99"/>
                    </a:cubicBezTo>
                    <a:cubicBezTo>
                      <a:pt x="0" y="99"/>
                      <a:pt x="0" y="99"/>
                      <a:pt x="0" y="132"/>
                    </a:cubicBezTo>
                    <a:cubicBezTo>
                      <a:pt x="0" y="165"/>
                      <a:pt x="0" y="198"/>
                      <a:pt x="33" y="198"/>
                    </a:cubicBezTo>
                    <a:lnTo>
                      <a:pt x="66" y="231"/>
                    </a:lnTo>
                    <a:lnTo>
                      <a:pt x="197" y="231"/>
                    </a:lnTo>
                    <a:lnTo>
                      <a:pt x="230" y="198"/>
                    </a:lnTo>
                    <a:cubicBezTo>
                      <a:pt x="230" y="198"/>
                      <a:pt x="230" y="198"/>
                      <a:pt x="230" y="165"/>
                    </a:cubicBezTo>
                    <a:cubicBezTo>
                      <a:pt x="230" y="165"/>
                      <a:pt x="230" y="132"/>
                      <a:pt x="230" y="132"/>
                    </a:cubicBezTo>
                    <a:lnTo>
                      <a:pt x="230" y="99"/>
                    </a:lnTo>
                    <a:lnTo>
                      <a:pt x="230" y="66"/>
                    </a:lnTo>
                    <a:lnTo>
                      <a:pt x="197" y="34"/>
                    </a:lnTo>
                    <a:lnTo>
                      <a:pt x="165" y="1"/>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7"/>
              <p:cNvSpPr/>
              <p:nvPr/>
            </p:nvSpPr>
            <p:spPr>
              <a:xfrm>
                <a:off x="-901325" y="2495000"/>
                <a:ext cx="6600" cy="4950"/>
              </a:xfrm>
              <a:custGeom>
                <a:avLst/>
                <a:gdLst/>
                <a:ahLst/>
                <a:cxnLst/>
                <a:rect l="l" t="t" r="r" b="b"/>
                <a:pathLst>
                  <a:path w="264" h="198" extrusionOk="0">
                    <a:moveTo>
                      <a:pt x="132" y="0"/>
                    </a:moveTo>
                    <a:cubicBezTo>
                      <a:pt x="0" y="0"/>
                      <a:pt x="0" y="165"/>
                      <a:pt x="132" y="197"/>
                    </a:cubicBezTo>
                    <a:cubicBezTo>
                      <a:pt x="263" y="165"/>
                      <a:pt x="263"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7"/>
              <p:cNvSpPr/>
              <p:nvPr/>
            </p:nvSpPr>
            <p:spPr>
              <a:xfrm>
                <a:off x="-755100" y="2683950"/>
                <a:ext cx="23525" cy="70750"/>
              </a:xfrm>
              <a:custGeom>
                <a:avLst/>
                <a:gdLst/>
                <a:ahLst/>
                <a:cxnLst/>
                <a:rect l="l" t="t" r="r" b="b"/>
                <a:pathLst>
                  <a:path w="941" h="2830" extrusionOk="0">
                    <a:moveTo>
                      <a:pt x="83" y="0"/>
                    </a:moveTo>
                    <a:cubicBezTo>
                      <a:pt x="42" y="0"/>
                      <a:pt x="0" y="33"/>
                      <a:pt x="0" y="99"/>
                    </a:cubicBezTo>
                    <a:cubicBezTo>
                      <a:pt x="66" y="1052"/>
                      <a:pt x="329" y="1972"/>
                      <a:pt x="822" y="2793"/>
                    </a:cubicBezTo>
                    <a:cubicBezTo>
                      <a:pt x="835" y="2818"/>
                      <a:pt x="857" y="2829"/>
                      <a:pt x="877" y="2829"/>
                    </a:cubicBezTo>
                    <a:cubicBezTo>
                      <a:pt x="911" y="2829"/>
                      <a:pt x="941" y="2801"/>
                      <a:pt x="921" y="2760"/>
                    </a:cubicBezTo>
                    <a:cubicBezTo>
                      <a:pt x="526" y="1906"/>
                      <a:pt x="263" y="1019"/>
                      <a:pt x="165" y="99"/>
                    </a:cubicBezTo>
                    <a:cubicBezTo>
                      <a:pt x="165" y="33"/>
                      <a:pt x="124" y="0"/>
                      <a:pt x="83"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7"/>
              <p:cNvSpPr/>
              <p:nvPr/>
            </p:nvSpPr>
            <p:spPr>
              <a:xfrm>
                <a:off x="-143600" y="3228375"/>
                <a:ext cx="54775" cy="116300"/>
              </a:xfrm>
              <a:custGeom>
                <a:avLst/>
                <a:gdLst/>
                <a:ahLst/>
                <a:cxnLst/>
                <a:rect l="l" t="t" r="r" b="b"/>
                <a:pathLst>
                  <a:path w="2191" h="4652" extrusionOk="0">
                    <a:moveTo>
                      <a:pt x="85" y="1"/>
                    </a:moveTo>
                    <a:cubicBezTo>
                      <a:pt x="34" y="1"/>
                      <a:pt x="1" y="54"/>
                      <a:pt x="54" y="108"/>
                    </a:cubicBezTo>
                    <a:cubicBezTo>
                      <a:pt x="547" y="732"/>
                      <a:pt x="810" y="1554"/>
                      <a:pt x="1204" y="2244"/>
                    </a:cubicBezTo>
                    <a:cubicBezTo>
                      <a:pt x="1664" y="2934"/>
                      <a:pt x="1960" y="3756"/>
                      <a:pt x="2026" y="4577"/>
                    </a:cubicBezTo>
                    <a:cubicBezTo>
                      <a:pt x="2026" y="4626"/>
                      <a:pt x="2059" y="4651"/>
                      <a:pt x="2092" y="4651"/>
                    </a:cubicBezTo>
                    <a:cubicBezTo>
                      <a:pt x="2124" y="4651"/>
                      <a:pt x="2157" y="4626"/>
                      <a:pt x="2157" y="4577"/>
                    </a:cubicBezTo>
                    <a:cubicBezTo>
                      <a:pt x="2190" y="3821"/>
                      <a:pt x="1993" y="3033"/>
                      <a:pt x="1566" y="2375"/>
                    </a:cubicBezTo>
                    <a:cubicBezTo>
                      <a:pt x="1073" y="1587"/>
                      <a:pt x="744" y="700"/>
                      <a:pt x="120" y="10"/>
                    </a:cubicBezTo>
                    <a:cubicBezTo>
                      <a:pt x="108" y="4"/>
                      <a:pt x="96" y="1"/>
                      <a:pt x="85"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7"/>
              <p:cNvSpPr/>
              <p:nvPr/>
            </p:nvSpPr>
            <p:spPr>
              <a:xfrm>
                <a:off x="12175" y="3257500"/>
                <a:ext cx="39475" cy="41775"/>
              </a:xfrm>
              <a:custGeom>
                <a:avLst/>
                <a:gdLst/>
                <a:ahLst/>
                <a:cxnLst/>
                <a:rect l="l" t="t" r="r" b="b"/>
                <a:pathLst>
                  <a:path w="1579" h="1671" extrusionOk="0">
                    <a:moveTo>
                      <a:pt x="1514" y="0"/>
                    </a:moveTo>
                    <a:cubicBezTo>
                      <a:pt x="1502" y="0"/>
                      <a:pt x="1489" y="8"/>
                      <a:pt x="1480" y="28"/>
                    </a:cubicBezTo>
                    <a:cubicBezTo>
                      <a:pt x="1217" y="652"/>
                      <a:pt x="757" y="1375"/>
                      <a:pt x="67" y="1572"/>
                    </a:cubicBezTo>
                    <a:cubicBezTo>
                      <a:pt x="1" y="1572"/>
                      <a:pt x="1" y="1671"/>
                      <a:pt x="67" y="1671"/>
                    </a:cubicBezTo>
                    <a:cubicBezTo>
                      <a:pt x="822" y="1605"/>
                      <a:pt x="1315" y="685"/>
                      <a:pt x="1578" y="93"/>
                    </a:cubicBezTo>
                    <a:cubicBezTo>
                      <a:pt x="1578" y="47"/>
                      <a:pt x="1545" y="0"/>
                      <a:pt x="1514"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7"/>
              <p:cNvSpPr/>
              <p:nvPr/>
            </p:nvSpPr>
            <p:spPr>
              <a:xfrm>
                <a:off x="-303700" y="3048150"/>
                <a:ext cx="49600" cy="42675"/>
              </a:xfrm>
              <a:custGeom>
                <a:avLst/>
                <a:gdLst/>
                <a:ahLst/>
                <a:cxnLst/>
                <a:rect l="l" t="t" r="r" b="b"/>
                <a:pathLst>
                  <a:path w="1984" h="1707" extrusionOk="0">
                    <a:moveTo>
                      <a:pt x="100" y="0"/>
                    </a:moveTo>
                    <a:cubicBezTo>
                      <a:pt x="46" y="0"/>
                      <a:pt x="0" y="70"/>
                      <a:pt x="50" y="121"/>
                    </a:cubicBezTo>
                    <a:cubicBezTo>
                      <a:pt x="346" y="416"/>
                      <a:pt x="708" y="646"/>
                      <a:pt x="1003" y="909"/>
                    </a:cubicBezTo>
                    <a:cubicBezTo>
                      <a:pt x="1266" y="1205"/>
                      <a:pt x="1562" y="1468"/>
                      <a:pt x="1891" y="1698"/>
                    </a:cubicBezTo>
                    <a:cubicBezTo>
                      <a:pt x="1897" y="1704"/>
                      <a:pt x="1904" y="1707"/>
                      <a:pt x="1911" y="1707"/>
                    </a:cubicBezTo>
                    <a:cubicBezTo>
                      <a:pt x="1944" y="1707"/>
                      <a:pt x="1983" y="1653"/>
                      <a:pt x="1956" y="1599"/>
                    </a:cubicBezTo>
                    <a:cubicBezTo>
                      <a:pt x="1693" y="1304"/>
                      <a:pt x="1398" y="1008"/>
                      <a:pt x="1102" y="745"/>
                    </a:cubicBezTo>
                    <a:cubicBezTo>
                      <a:pt x="806" y="482"/>
                      <a:pt x="445" y="285"/>
                      <a:pt x="149" y="22"/>
                    </a:cubicBezTo>
                    <a:cubicBezTo>
                      <a:pt x="134" y="7"/>
                      <a:pt x="117" y="0"/>
                      <a:pt x="100"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7"/>
              <p:cNvSpPr/>
              <p:nvPr/>
            </p:nvSpPr>
            <p:spPr>
              <a:xfrm>
                <a:off x="-237550" y="3070050"/>
                <a:ext cx="7425" cy="5775"/>
              </a:xfrm>
              <a:custGeom>
                <a:avLst/>
                <a:gdLst/>
                <a:ahLst/>
                <a:cxnLst/>
                <a:rect l="l" t="t" r="r" b="b"/>
                <a:pathLst>
                  <a:path w="297" h="231" extrusionOk="0">
                    <a:moveTo>
                      <a:pt x="165" y="1"/>
                    </a:moveTo>
                    <a:cubicBezTo>
                      <a:pt x="0" y="1"/>
                      <a:pt x="0" y="231"/>
                      <a:pt x="165" y="231"/>
                    </a:cubicBezTo>
                    <a:cubicBezTo>
                      <a:pt x="296" y="231"/>
                      <a:pt x="296" y="1"/>
                      <a:pt x="165"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7"/>
              <p:cNvSpPr/>
              <p:nvPr/>
            </p:nvSpPr>
            <p:spPr>
              <a:xfrm>
                <a:off x="-203475" y="3084825"/>
                <a:ext cx="6200" cy="4525"/>
              </a:xfrm>
              <a:custGeom>
                <a:avLst/>
                <a:gdLst/>
                <a:ahLst/>
                <a:cxnLst/>
                <a:rect l="l" t="t" r="r" b="b"/>
                <a:pathLst>
                  <a:path w="248" h="181" extrusionOk="0">
                    <a:moveTo>
                      <a:pt x="83" y="1"/>
                    </a:moveTo>
                    <a:cubicBezTo>
                      <a:pt x="1" y="56"/>
                      <a:pt x="57" y="181"/>
                      <a:pt x="135" y="181"/>
                    </a:cubicBezTo>
                    <a:cubicBezTo>
                      <a:pt x="150" y="181"/>
                      <a:pt x="166" y="176"/>
                      <a:pt x="182" y="165"/>
                    </a:cubicBezTo>
                    <a:lnTo>
                      <a:pt x="182" y="132"/>
                    </a:lnTo>
                    <a:lnTo>
                      <a:pt x="215" y="132"/>
                    </a:lnTo>
                    <a:cubicBezTo>
                      <a:pt x="248" y="100"/>
                      <a:pt x="248" y="100"/>
                      <a:pt x="248" y="67"/>
                    </a:cubicBezTo>
                    <a:cubicBezTo>
                      <a:pt x="248" y="34"/>
                      <a:pt x="248" y="1"/>
                      <a:pt x="215"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7"/>
              <p:cNvSpPr/>
              <p:nvPr/>
            </p:nvSpPr>
            <p:spPr>
              <a:xfrm>
                <a:off x="-968700" y="2629100"/>
                <a:ext cx="9900" cy="8050"/>
              </a:xfrm>
              <a:custGeom>
                <a:avLst/>
                <a:gdLst/>
                <a:ahLst/>
                <a:cxnLst/>
                <a:rect l="l" t="t" r="r" b="b"/>
                <a:pathLst>
                  <a:path w="396" h="322" extrusionOk="0">
                    <a:moveTo>
                      <a:pt x="182" y="1"/>
                    </a:moveTo>
                    <a:cubicBezTo>
                      <a:pt x="157" y="1"/>
                      <a:pt x="132" y="9"/>
                      <a:pt x="99" y="25"/>
                    </a:cubicBezTo>
                    <a:cubicBezTo>
                      <a:pt x="1" y="91"/>
                      <a:pt x="1" y="255"/>
                      <a:pt x="99" y="321"/>
                    </a:cubicBezTo>
                    <a:lnTo>
                      <a:pt x="297" y="321"/>
                    </a:lnTo>
                    <a:cubicBezTo>
                      <a:pt x="329" y="288"/>
                      <a:pt x="329" y="288"/>
                      <a:pt x="329" y="288"/>
                    </a:cubicBezTo>
                    <a:cubicBezTo>
                      <a:pt x="362" y="255"/>
                      <a:pt x="362" y="223"/>
                      <a:pt x="395" y="190"/>
                    </a:cubicBezTo>
                    <a:cubicBezTo>
                      <a:pt x="362" y="157"/>
                      <a:pt x="362" y="124"/>
                      <a:pt x="362" y="91"/>
                    </a:cubicBezTo>
                    <a:cubicBezTo>
                      <a:pt x="329" y="58"/>
                      <a:pt x="297" y="25"/>
                      <a:pt x="264" y="25"/>
                    </a:cubicBezTo>
                    <a:cubicBezTo>
                      <a:pt x="231" y="9"/>
                      <a:pt x="206" y="1"/>
                      <a:pt x="18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7"/>
              <p:cNvSpPr/>
              <p:nvPr/>
            </p:nvSpPr>
            <p:spPr>
              <a:xfrm>
                <a:off x="-944050" y="2623975"/>
                <a:ext cx="5775" cy="4950"/>
              </a:xfrm>
              <a:custGeom>
                <a:avLst/>
                <a:gdLst/>
                <a:ahLst/>
                <a:cxnLst/>
                <a:rect l="l" t="t" r="r" b="b"/>
                <a:pathLst>
                  <a:path w="231" h="198" extrusionOk="0">
                    <a:moveTo>
                      <a:pt x="66" y="0"/>
                    </a:moveTo>
                    <a:cubicBezTo>
                      <a:pt x="33" y="0"/>
                      <a:pt x="33" y="0"/>
                      <a:pt x="33" y="33"/>
                    </a:cubicBezTo>
                    <a:cubicBezTo>
                      <a:pt x="1" y="33"/>
                      <a:pt x="1" y="66"/>
                      <a:pt x="1" y="99"/>
                    </a:cubicBezTo>
                    <a:cubicBezTo>
                      <a:pt x="1" y="132"/>
                      <a:pt x="1" y="165"/>
                      <a:pt x="33" y="165"/>
                    </a:cubicBezTo>
                    <a:cubicBezTo>
                      <a:pt x="66" y="198"/>
                      <a:pt x="66" y="198"/>
                      <a:pt x="99" y="198"/>
                    </a:cubicBezTo>
                    <a:cubicBezTo>
                      <a:pt x="132" y="198"/>
                      <a:pt x="165" y="198"/>
                      <a:pt x="198" y="165"/>
                    </a:cubicBezTo>
                    <a:cubicBezTo>
                      <a:pt x="198" y="165"/>
                      <a:pt x="198" y="132"/>
                      <a:pt x="198" y="132"/>
                    </a:cubicBezTo>
                    <a:cubicBezTo>
                      <a:pt x="231" y="99"/>
                      <a:pt x="231" y="99"/>
                      <a:pt x="198" y="99"/>
                    </a:cubicBezTo>
                    <a:cubicBezTo>
                      <a:pt x="231" y="66"/>
                      <a:pt x="231" y="66"/>
                      <a:pt x="198" y="33"/>
                    </a:cubicBezTo>
                    <a:cubicBezTo>
                      <a:pt x="198" y="33"/>
                      <a:pt x="198" y="0"/>
                      <a:pt x="165"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7"/>
              <p:cNvSpPr/>
              <p:nvPr/>
            </p:nvSpPr>
            <p:spPr>
              <a:xfrm>
                <a:off x="-919400" y="2628900"/>
                <a:ext cx="5775" cy="4950"/>
              </a:xfrm>
              <a:custGeom>
                <a:avLst/>
                <a:gdLst/>
                <a:ahLst/>
                <a:cxnLst/>
                <a:rect l="l" t="t" r="r" b="b"/>
                <a:pathLst>
                  <a:path w="231" h="198" extrusionOk="0">
                    <a:moveTo>
                      <a:pt x="99" y="1"/>
                    </a:moveTo>
                    <a:cubicBezTo>
                      <a:pt x="0" y="1"/>
                      <a:pt x="0" y="198"/>
                      <a:pt x="99" y="198"/>
                    </a:cubicBezTo>
                    <a:cubicBezTo>
                      <a:pt x="230" y="198"/>
                      <a:pt x="230"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7"/>
              <p:cNvSpPr/>
              <p:nvPr/>
            </p:nvSpPr>
            <p:spPr>
              <a:xfrm>
                <a:off x="-897225" y="2651900"/>
                <a:ext cx="2500" cy="3325"/>
              </a:xfrm>
              <a:custGeom>
                <a:avLst/>
                <a:gdLst/>
                <a:ahLst/>
                <a:cxnLst/>
                <a:rect l="l" t="t" r="r" b="b"/>
                <a:pathLst>
                  <a:path w="100" h="133" extrusionOk="0">
                    <a:moveTo>
                      <a:pt x="34" y="1"/>
                    </a:moveTo>
                    <a:cubicBezTo>
                      <a:pt x="1" y="33"/>
                      <a:pt x="1" y="99"/>
                      <a:pt x="34" y="132"/>
                    </a:cubicBezTo>
                    <a:cubicBezTo>
                      <a:pt x="99" y="99"/>
                      <a:pt x="99" y="33"/>
                      <a:pt x="3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7"/>
              <p:cNvSpPr/>
              <p:nvPr/>
            </p:nvSpPr>
            <p:spPr>
              <a:xfrm>
                <a:off x="-924325" y="2655200"/>
                <a:ext cx="25" cy="25"/>
              </a:xfrm>
              <a:custGeom>
                <a:avLst/>
                <a:gdLst/>
                <a:ahLst/>
                <a:cxnLst/>
                <a:rect l="l" t="t" r="r" b="b"/>
                <a:pathLst>
                  <a:path w="1" h="1" extrusionOk="0">
                    <a:moveTo>
                      <a:pt x="0" y="0"/>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7"/>
              <p:cNvSpPr/>
              <p:nvPr/>
            </p:nvSpPr>
            <p:spPr>
              <a:xfrm>
                <a:off x="-930900" y="2653550"/>
                <a:ext cx="9050" cy="5225"/>
              </a:xfrm>
              <a:custGeom>
                <a:avLst/>
                <a:gdLst/>
                <a:ahLst/>
                <a:cxnLst/>
                <a:rect l="l" t="t" r="r" b="b"/>
                <a:pathLst>
                  <a:path w="362" h="209" extrusionOk="0">
                    <a:moveTo>
                      <a:pt x="198" y="0"/>
                    </a:moveTo>
                    <a:lnTo>
                      <a:pt x="99" y="66"/>
                    </a:lnTo>
                    <a:lnTo>
                      <a:pt x="66" y="99"/>
                    </a:lnTo>
                    <a:lnTo>
                      <a:pt x="33" y="132"/>
                    </a:lnTo>
                    <a:cubicBezTo>
                      <a:pt x="0" y="132"/>
                      <a:pt x="0" y="165"/>
                      <a:pt x="33" y="165"/>
                    </a:cubicBezTo>
                    <a:cubicBezTo>
                      <a:pt x="55" y="198"/>
                      <a:pt x="81" y="208"/>
                      <a:pt x="109" y="208"/>
                    </a:cubicBezTo>
                    <a:cubicBezTo>
                      <a:pt x="165" y="208"/>
                      <a:pt x="230" y="165"/>
                      <a:pt x="296" y="165"/>
                    </a:cubicBezTo>
                    <a:cubicBezTo>
                      <a:pt x="329" y="132"/>
                      <a:pt x="362" y="99"/>
                      <a:pt x="329" y="33"/>
                    </a:cubicBezTo>
                    <a:cubicBezTo>
                      <a:pt x="313" y="17"/>
                      <a:pt x="288" y="9"/>
                      <a:pt x="263" y="9"/>
                    </a:cubicBezTo>
                    <a:cubicBezTo>
                      <a:pt x="239" y="9"/>
                      <a:pt x="214" y="17"/>
                      <a:pt x="198" y="33"/>
                    </a:cubicBezTo>
                    <a:lnTo>
                      <a:pt x="198" y="0"/>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7"/>
              <p:cNvSpPr/>
              <p:nvPr/>
            </p:nvSpPr>
            <p:spPr>
              <a:xfrm>
                <a:off x="-994975" y="2609175"/>
                <a:ext cx="4125" cy="2500"/>
              </a:xfrm>
              <a:custGeom>
                <a:avLst/>
                <a:gdLst/>
                <a:ahLst/>
                <a:cxnLst/>
                <a:rect l="l" t="t" r="r" b="b"/>
                <a:pathLst>
                  <a:path w="165" h="100" extrusionOk="0">
                    <a:moveTo>
                      <a:pt x="99" y="1"/>
                    </a:moveTo>
                    <a:cubicBezTo>
                      <a:pt x="0" y="1"/>
                      <a:pt x="0" y="99"/>
                      <a:pt x="99" y="99"/>
                    </a:cubicBezTo>
                    <a:cubicBezTo>
                      <a:pt x="165" y="99"/>
                      <a:pt x="165"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7"/>
              <p:cNvSpPr/>
              <p:nvPr/>
            </p:nvSpPr>
            <p:spPr>
              <a:xfrm>
                <a:off x="-1026200" y="2592750"/>
                <a:ext cx="5775" cy="4125"/>
              </a:xfrm>
              <a:custGeom>
                <a:avLst/>
                <a:gdLst/>
                <a:ahLst/>
                <a:cxnLst/>
                <a:rect l="l" t="t" r="r" b="b"/>
                <a:pathLst>
                  <a:path w="231" h="165" extrusionOk="0">
                    <a:moveTo>
                      <a:pt x="99" y="1"/>
                    </a:moveTo>
                    <a:cubicBezTo>
                      <a:pt x="1" y="1"/>
                      <a:pt x="1" y="165"/>
                      <a:pt x="99" y="165"/>
                    </a:cubicBezTo>
                    <a:cubicBezTo>
                      <a:pt x="231" y="132"/>
                      <a:pt x="231"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7"/>
              <p:cNvSpPr/>
              <p:nvPr/>
            </p:nvSpPr>
            <p:spPr>
              <a:xfrm>
                <a:off x="-895575" y="2638750"/>
                <a:ext cx="25" cy="850"/>
              </a:xfrm>
              <a:custGeom>
                <a:avLst/>
                <a:gdLst/>
                <a:ahLst/>
                <a:cxnLst/>
                <a:rect l="l" t="t" r="r" b="b"/>
                <a:pathLst>
                  <a:path w="1" h="34" extrusionOk="0">
                    <a:moveTo>
                      <a:pt x="0" y="34"/>
                    </a:moveTo>
                    <a:lnTo>
                      <a:pt x="0" y="1"/>
                    </a:lnTo>
                    <a:cubicBezTo>
                      <a:pt x="0" y="1"/>
                      <a:pt x="0" y="34"/>
                      <a:pt x="0" y="34"/>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7"/>
              <p:cNvSpPr/>
              <p:nvPr/>
            </p:nvSpPr>
            <p:spPr>
              <a:xfrm>
                <a:off x="-879150" y="2686400"/>
                <a:ext cx="25" cy="25"/>
              </a:xfrm>
              <a:custGeom>
                <a:avLst/>
                <a:gdLst/>
                <a:ahLst/>
                <a:cxnLst/>
                <a:rect l="l" t="t" r="r" b="b"/>
                <a:pathLst>
                  <a:path w="1" h="1" extrusionOk="0">
                    <a:moveTo>
                      <a:pt x="1" y="1"/>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7"/>
              <p:cNvSpPr/>
              <p:nvPr/>
            </p:nvSpPr>
            <p:spPr>
              <a:xfrm>
                <a:off x="-844650" y="2650475"/>
                <a:ext cx="5775" cy="5550"/>
              </a:xfrm>
              <a:custGeom>
                <a:avLst/>
                <a:gdLst/>
                <a:ahLst/>
                <a:cxnLst/>
                <a:rect l="l" t="t" r="r" b="b"/>
                <a:pathLst>
                  <a:path w="231" h="222" extrusionOk="0">
                    <a:moveTo>
                      <a:pt x="120" y="0"/>
                    </a:moveTo>
                    <a:cubicBezTo>
                      <a:pt x="108" y="0"/>
                      <a:pt x="99" y="8"/>
                      <a:pt x="99" y="25"/>
                    </a:cubicBezTo>
                    <a:lnTo>
                      <a:pt x="34" y="25"/>
                    </a:lnTo>
                    <a:cubicBezTo>
                      <a:pt x="1" y="58"/>
                      <a:pt x="1" y="90"/>
                      <a:pt x="1" y="123"/>
                    </a:cubicBezTo>
                    <a:cubicBezTo>
                      <a:pt x="1" y="156"/>
                      <a:pt x="1" y="189"/>
                      <a:pt x="34" y="189"/>
                    </a:cubicBezTo>
                    <a:cubicBezTo>
                      <a:pt x="66" y="222"/>
                      <a:pt x="99" y="222"/>
                      <a:pt x="99" y="222"/>
                    </a:cubicBezTo>
                    <a:cubicBezTo>
                      <a:pt x="132" y="222"/>
                      <a:pt x="165" y="222"/>
                      <a:pt x="198" y="189"/>
                    </a:cubicBezTo>
                    <a:cubicBezTo>
                      <a:pt x="198" y="189"/>
                      <a:pt x="231" y="156"/>
                      <a:pt x="231" y="156"/>
                    </a:cubicBezTo>
                    <a:cubicBezTo>
                      <a:pt x="231" y="123"/>
                      <a:pt x="231" y="123"/>
                      <a:pt x="231" y="90"/>
                    </a:cubicBezTo>
                    <a:cubicBezTo>
                      <a:pt x="231" y="90"/>
                      <a:pt x="231" y="58"/>
                      <a:pt x="231" y="58"/>
                    </a:cubicBezTo>
                    <a:cubicBezTo>
                      <a:pt x="231" y="25"/>
                      <a:pt x="198" y="25"/>
                      <a:pt x="198" y="25"/>
                    </a:cubicBezTo>
                    <a:lnTo>
                      <a:pt x="165" y="25"/>
                    </a:lnTo>
                    <a:cubicBezTo>
                      <a:pt x="149" y="8"/>
                      <a:pt x="132" y="0"/>
                      <a:pt x="120"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7"/>
              <p:cNvSpPr/>
              <p:nvPr/>
            </p:nvSpPr>
            <p:spPr>
              <a:xfrm>
                <a:off x="-832325" y="2672450"/>
                <a:ext cx="9075" cy="6600"/>
              </a:xfrm>
              <a:custGeom>
                <a:avLst/>
                <a:gdLst/>
                <a:ahLst/>
                <a:cxnLst/>
                <a:rect l="l" t="t" r="r" b="b"/>
                <a:pathLst>
                  <a:path w="363" h="264" extrusionOk="0">
                    <a:moveTo>
                      <a:pt x="165" y="0"/>
                    </a:moveTo>
                    <a:cubicBezTo>
                      <a:pt x="1" y="0"/>
                      <a:pt x="1" y="263"/>
                      <a:pt x="165" y="263"/>
                    </a:cubicBezTo>
                    <a:cubicBezTo>
                      <a:pt x="362" y="263"/>
                      <a:pt x="362" y="0"/>
                      <a:pt x="165"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7"/>
              <p:cNvSpPr/>
              <p:nvPr/>
            </p:nvSpPr>
            <p:spPr>
              <a:xfrm>
                <a:off x="-820000" y="2692150"/>
                <a:ext cx="6600" cy="4950"/>
              </a:xfrm>
              <a:custGeom>
                <a:avLst/>
                <a:gdLst/>
                <a:ahLst/>
                <a:cxnLst/>
                <a:rect l="l" t="t" r="r" b="b"/>
                <a:pathLst>
                  <a:path w="264" h="198" extrusionOk="0">
                    <a:moveTo>
                      <a:pt x="132" y="1"/>
                    </a:moveTo>
                    <a:cubicBezTo>
                      <a:pt x="1" y="1"/>
                      <a:pt x="1" y="198"/>
                      <a:pt x="132" y="198"/>
                    </a:cubicBezTo>
                    <a:cubicBezTo>
                      <a:pt x="263" y="198"/>
                      <a:pt x="263"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7"/>
              <p:cNvSpPr/>
              <p:nvPr/>
            </p:nvSpPr>
            <p:spPr>
              <a:xfrm>
                <a:off x="-357500" y="2412025"/>
                <a:ext cx="4150" cy="4125"/>
              </a:xfrm>
              <a:custGeom>
                <a:avLst/>
                <a:gdLst/>
                <a:ahLst/>
                <a:cxnLst/>
                <a:rect l="l" t="t" r="r" b="b"/>
                <a:pathLst>
                  <a:path w="166" h="165" extrusionOk="0">
                    <a:moveTo>
                      <a:pt x="67" y="0"/>
                    </a:moveTo>
                    <a:cubicBezTo>
                      <a:pt x="1" y="0"/>
                      <a:pt x="1" y="132"/>
                      <a:pt x="67" y="165"/>
                    </a:cubicBezTo>
                    <a:cubicBezTo>
                      <a:pt x="165" y="132"/>
                      <a:pt x="165" y="0"/>
                      <a:pt x="67"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7"/>
              <p:cNvSpPr/>
              <p:nvPr/>
            </p:nvSpPr>
            <p:spPr>
              <a:xfrm>
                <a:off x="-334500" y="2420250"/>
                <a:ext cx="4150" cy="3300"/>
              </a:xfrm>
              <a:custGeom>
                <a:avLst/>
                <a:gdLst/>
                <a:ahLst/>
                <a:cxnLst/>
                <a:rect l="l" t="t" r="r" b="b"/>
                <a:pathLst>
                  <a:path w="166" h="132" extrusionOk="0">
                    <a:moveTo>
                      <a:pt x="67" y="0"/>
                    </a:moveTo>
                    <a:lnTo>
                      <a:pt x="67" y="33"/>
                    </a:lnTo>
                    <a:lnTo>
                      <a:pt x="34" y="33"/>
                    </a:lnTo>
                    <a:cubicBezTo>
                      <a:pt x="1" y="66"/>
                      <a:pt x="1" y="99"/>
                      <a:pt x="34" y="131"/>
                    </a:cubicBezTo>
                    <a:lnTo>
                      <a:pt x="132" y="131"/>
                    </a:lnTo>
                    <a:cubicBezTo>
                      <a:pt x="165" y="131"/>
                      <a:pt x="165" y="99"/>
                      <a:pt x="165" y="66"/>
                    </a:cubicBezTo>
                    <a:cubicBezTo>
                      <a:pt x="165" y="33"/>
                      <a:pt x="165" y="33"/>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7"/>
              <p:cNvSpPr/>
              <p:nvPr/>
            </p:nvSpPr>
            <p:spPr>
              <a:xfrm>
                <a:off x="-340250" y="2383275"/>
                <a:ext cx="4975" cy="4125"/>
              </a:xfrm>
              <a:custGeom>
                <a:avLst/>
                <a:gdLst/>
                <a:ahLst/>
                <a:cxnLst/>
                <a:rect l="l" t="t" r="r" b="b"/>
                <a:pathLst>
                  <a:path w="199" h="165" extrusionOk="0">
                    <a:moveTo>
                      <a:pt x="67" y="0"/>
                    </a:moveTo>
                    <a:lnTo>
                      <a:pt x="67" y="33"/>
                    </a:lnTo>
                    <a:lnTo>
                      <a:pt x="34" y="33"/>
                    </a:lnTo>
                    <a:cubicBezTo>
                      <a:pt x="1" y="66"/>
                      <a:pt x="1" y="66"/>
                      <a:pt x="1" y="99"/>
                    </a:cubicBezTo>
                    <a:cubicBezTo>
                      <a:pt x="1" y="132"/>
                      <a:pt x="1" y="165"/>
                      <a:pt x="34" y="165"/>
                    </a:cubicBezTo>
                    <a:lnTo>
                      <a:pt x="165" y="165"/>
                    </a:lnTo>
                    <a:cubicBezTo>
                      <a:pt x="198" y="165"/>
                      <a:pt x="198" y="132"/>
                      <a:pt x="198" y="99"/>
                    </a:cubicBezTo>
                    <a:cubicBezTo>
                      <a:pt x="198" y="66"/>
                      <a:pt x="198" y="33"/>
                      <a:pt x="165"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7"/>
              <p:cNvSpPr/>
              <p:nvPr/>
            </p:nvSpPr>
            <p:spPr>
              <a:xfrm>
                <a:off x="-322175" y="2392300"/>
                <a:ext cx="4150" cy="4150"/>
              </a:xfrm>
              <a:custGeom>
                <a:avLst/>
                <a:gdLst/>
                <a:ahLst/>
                <a:cxnLst/>
                <a:rect l="l" t="t" r="r" b="b"/>
                <a:pathLst>
                  <a:path w="166" h="166" extrusionOk="0">
                    <a:moveTo>
                      <a:pt x="99" y="1"/>
                    </a:moveTo>
                    <a:cubicBezTo>
                      <a:pt x="1" y="34"/>
                      <a:pt x="1" y="132"/>
                      <a:pt x="99" y="165"/>
                    </a:cubicBezTo>
                    <a:cubicBezTo>
                      <a:pt x="165" y="132"/>
                      <a:pt x="165" y="34"/>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7"/>
              <p:cNvSpPr/>
              <p:nvPr/>
            </p:nvSpPr>
            <p:spPr>
              <a:xfrm>
                <a:off x="-336125" y="2403800"/>
                <a:ext cx="4125" cy="4150"/>
              </a:xfrm>
              <a:custGeom>
                <a:avLst/>
                <a:gdLst/>
                <a:ahLst/>
                <a:cxnLst/>
                <a:rect l="l" t="t" r="r" b="b"/>
                <a:pathLst>
                  <a:path w="165" h="166" extrusionOk="0">
                    <a:moveTo>
                      <a:pt x="66" y="1"/>
                    </a:moveTo>
                    <a:cubicBezTo>
                      <a:pt x="0" y="1"/>
                      <a:pt x="0" y="132"/>
                      <a:pt x="66" y="165"/>
                    </a:cubicBezTo>
                    <a:cubicBezTo>
                      <a:pt x="164" y="132"/>
                      <a:pt x="164" y="1"/>
                      <a:pt x="6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7"/>
              <p:cNvSpPr/>
              <p:nvPr/>
            </p:nvSpPr>
            <p:spPr>
              <a:xfrm>
                <a:off x="-343525" y="2397225"/>
                <a:ext cx="4950" cy="3325"/>
              </a:xfrm>
              <a:custGeom>
                <a:avLst/>
                <a:gdLst/>
                <a:ahLst/>
                <a:cxnLst/>
                <a:rect l="l" t="t" r="r" b="b"/>
                <a:pathLst>
                  <a:path w="198" h="133" extrusionOk="0">
                    <a:moveTo>
                      <a:pt x="0" y="1"/>
                    </a:moveTo>
                    <a:cubicBezTo>
                      <a:pt x="0" y="34"/>
                      <a:pt x="0" y="34"/>
                      <a:pt x="0" y="67"/>
                    </a:cubicBezTo>
                    <a:cubicBezTo>
                      <a:pt x="0" y="67"/>
                      <a:pt x="0" y="100"/>
                      <a:pt x="0" y="100"/>
                    </a:cubicBezTo>
                    <a:cubicBezTo>
                      <a:pt x="0" y="116"/>
                      <a:pt x="9" y="124"/>
                      <a:pt x="21" y="124"/>
                    </a:cubicBezTo>
                    <a:cubicBezTo>
                      <a:pt x="33" y="124"/>
                      <a:pt x="50" y="116"/>
                      <a:pt x="66" y="100"/>
                    </a:cubicBezTo>
                    <a:lnTo>
                      <a:pt x="66" y="132"/>
                    </a:lnTo>
                    <a:lnTo>
                      <a:pt x="132" y="132"/>
                    </a:lnTo>
                    <a:cubicBezTo>
                      <a:pt x="165" y="100"/>
                      <a:pt x="165" y="100"/>
                      <a:pt x="198" y="67"/>
                    </a:cubicBezTo>
                    <a:cubicBezTo>
                      <a:pt x="198" y="34"/>
                      <a:pt x="165" y="34"/>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7"/>
              <p:cNvSpPr/>
              <p:nvPr/>
            </p:nvSpPr>
            <p:spPr>
              <a:xfrm>
                <a:off x="-309025" y="2402975"/>
                <a:ext cx="7425" cy="5575"/>
              </a:xfrm>
              <a:custGeom>
                <a:avLst/>
                <a:gdLst/>
                <a:ahLst/>
                <a:cxnLst/>
                <a:rect l="l" t="t" r="r" b="b"/>
                <a:pathLst>
                  <a:path w="297" h="223" extrusionOk="0">
                    <a:moveTo>
                      <a:pt x="66" y="1"/>
                    </a:moveTo>
                    <a:cubicBezTo>
                      <a:pt x="33" y="1"/>
                      <a:pt x="1" y="67"/>
                      <a:pt x="66" y="67"/>
                    </a:cubicBezTo>
                    <a:cubicBezTo>
                      <a:pt x="66" y="100"/>
                      <a:pt x="99" y="100"/>
                      <a:pt x="99" y="132"/>
                    </a:cubicBezTo>
                    <a:cubicBezTo>
                      <a:pt x="99" y="165"/>
                      <a:pt x="132" y="198"/>
                      <a:pt x="165" y="198"/>
                    </a:cubicBezTo>
                    <a:cubicBezTo>
                      <a:pt x="165" y="215"/>
                      <a:pt x="181" y="223"/>
                      <a:pt x="202" y="223"/>
                    </a:cubicBezTo>
                    <a:cubicBezTo>
                      <a:pt x="222" y="223"/>
                      <a:pt x="247" y="215"/>
                      <a:pt x="263" y="198"/>
                    </a:cubicBezTo>
                    <a:cubicBezTo>
                      <a:pt x="296" y="165"/>
                      <a:pt x="296" y="132"/>
                      <a:pt x="263" y="100"/>
                    </a:cubicBezTo>
                    <a:lnTo>
                      <a:pt x="198" y="67"/>
                    </a:lnTo>
                    <a:lnTo>
                      <a:pt x="165" y="34"/>
                    </a:lnTo>
                    <a:cubicBezTo>
                      <a:pt x="132" y="34"/>
                      <a:pt x="99" y="1"/>
                      <a:pt x="6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7"/>
              <p:cNvSpPr/>
              <p:nvPr/>
            </p:nvSpPr>
            <p:spPr>
              <a:xfrm>
                <a:off x="-317250" y="2370950"/>
                <a:ext cx="25" cy="25"/>
              </a:xfrm>
              <a:custGeom>
                <a:avLst/>
                <a:gdLst/>
                <a:ahLst/>
                <a:cxnLst/>
                <a:rect l="l" t="t" r="r" b="b"/>
                <a:pathLst>
                  <a:path w="1" h="1" extrusionOk="0">
                    <a:moveTo>
                      <a:pt x="1" y="0"/>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7"/>
              <p:cNvSpPr/>
              <p:nvPr/>
            </p:nvSpPr>
            <p:spPr>
              <a:xfrm>
                <a:off x="-322175" y="2369500"/>
                <a:ext cx="7425" cy="5575"/>
              </a:xfrm>
              <a:custGeom>
                <a:avLst/>
                <a:gdLst/>
                <a:ahLst/>
                <a:cxnLst/>
                <a:rect l="l" t="t" r="r" b="b"/>
                <a:pathLst>
                  <a:path w="297" h="223" extrusionOk="0">
                    <a:moveTo>
                      <a:pt x="210" y="1"/>
                    </a:moveTo>
                    <a:cubicBezTo>
                      <a:pt x="198" y="1"/>
                      <a:pt x="182" y="9"/>
                      <a:pt x="165" y="26"/>
                    </a:cubicBezTo>
                    <a:cubicBezTo>
                      <a:pt x="132" y="26"/>
                      <a:pt x="99" y="58"/>
                      <a:pt x="99" y="91"/>
                    </a:cubicBezTo>
                    <a:lnTo>
                      <a:pt x="99" y="26"/>
                    </a:lnTo>
                    <a:cubicBezTo>
                      <a:pt x="67" y="26"/>
                      <a:pt x="1" y="58"/>
                      <a:pt x="1" y="91"/>
                    </a:cubicBezTo>
                    <a:cubicBezTo>
                      <a:pt x="1" y="157"/>
                      <a:pt x="67" y="190"/>
                      <a:pt x="99" y="223"/>
                    </a:cubicBezTo>
                    <a:cubicBezTo>
                      <a:pt x="165" y="223"/>
                      <a:pt x="231" y="190"/>
                      <a:pt x="264" y="157"/>
                    </a:cubicBezTo>
                    <a:cubicBezTo>
                      <a:pt x="297" y="124"/>
                      <a:pt x="297" y="26"/>
                      <a:pt x="231" y="26"/>
                    </a:cubicBezTo>
                    <a:cubicBezTo>
                      <a:pt x="231" y="9"/>
                      <a:pt x="223" y="1"/>
                      <a:pt x="210"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7"/>
              <p:cNvSpPr/>
              <p:nvPr/>
            </p:nvSpPr>
            <p:spPr>
              <a:xfrm>
                <a:off x="-314775" y="2328225"/>
                <a:ext cx="4125" cy="4125"/>
              </a:xfrm>
              <a:custGeom>
                <a:avLst/>
                <a:gdLst/>
                <a:ahLst/>
                <a:cxnLst/>
                <a:rect l="l" t="t" r="r" b="b"/>
                <a:pathLst>
                  <a:path w="165" h="165" extrusionOk="0">
                    <a:moveTo>
                      <a:pt x="1" y="1"/>
                    </a:moveTo>
                    <a:cubicBezTo>
                      <a:pt x="1" y="1"/>
                      <a:pt x="1" y="34"/>
                      <a:pt x="1" y="34"/>
                    </a:cubicBezTo>
                    <a:cubicBezTo>
                      <a:pt x="1" y="66"/>
                      <a:pt x="1" y="66"/>
                      <a:pt x="1" y="99"/>
                    </a:cubicBezTo>
                    <a:lnTo>
                      <a:pt x="33" y="132"/>
                    </a:lnTo>
                    <a:cubicBezTo>
                      <a:pt x="66" y="132"/>
                      <a:pt x="66" y="165"/>
                      <a:pt x="99" y="165"/>
                    </a:cubicBezTo>
                    <a:cubicBezTo>
                      <a:pt x="99" y="165"/>
                      <a:pt x="132" y="132"/>
                      <a:pt x="132" y="132"/>
                    </a:cubicBezTo>
                    <a:cubicBezTo>
                      <a:pt x="165" y="132"/>
                      <a:pt x="165" y="99"/>
                      <a:pt x="165" y="99"/>
                    </a:cubicBezTo>
                    <a:cubicBezTo>
                      <a:pt x="165" y="66"/>
                      <a:pt x="165" y="66"/>
                      <a:pt x="132" y="34"/>
                    </a:cubicBezTo>
                    <a:lnTo>
                      <a:pt x="99" y="1"/>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7"/>
              <p:cNvSpPr/>
              <p:nvPr/>
            </p:nvSpPr>
            <p:spPr>
              <a:xfrm>
                <a:off x="-331200" y="2315575"/>
                <a:ext cx="5775" cy="3650"/>
              </a:xfrm>
              <a:custGeom>
                <a:avLst/>
                <a:gdLst/>
                <a:ahLst/>
                <a:cxnLst/>
                <a:rect l="l" t="t" r="r" b="b"/>
                <a:pathLst>
                  <a:path w="231" h="146" extrusionOk="0">
                    <a:moveTo>
                      <a:pt x="163" y="1"/>
                    </a:moveTo>
                    <a:cubicBezTo>
                      <a:pt x="152" y="1"/>
                      <a:pt x="141" y="5"/>
                      <a:pt x="132" y="14"/>
                    </a:cubicBezTo>
                    <a:lnTo>
                      <a:pt x="132" y="47"/>
                    </a:lnTo>
                    <a:lnTo>
                      <a:pt x="33" y="47"/>
                    </a:lnTo>
                    <a:cubicBezTo>
                      <a:pt x="0" y="47"/>
                      <a:pt x="0" y="112"/>
                      <a:pt x="33" y="145"/>
                    </a:cubicBezTo>
                    <a:lnTo>
                      <a:pt x="132" y="145"/>
                    </a:lnTo>
                    <a:cubicBezTo>
                      <a:pt x="165" y="145"/>
                      <a:pt x="198" y="112"/>
                      <a:pt x="230" y="79"/>
                    </a:cubicBezTo>
                    <a:cubicBezTo>
                      <a:pt x="230" y="31"/>
                      <a:pt x="195" y="1"/>
                      <a:pt x="163"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7"/>
              <p:cNvSpPr/>
              <p:nvPr/>
            </p:nvSpPr>
            <p:spPr>
              <a:xfrm>
                <a:off x="-364875" y="2333150"/>
                <a:ext cx="4950" cy="3325"/>
              </a:xfrm>
              <a:custGeom>
                <a:avLst/>
                <a:gdLst/>
                <a:ahLst/>
                <a:cxnLst/>
                <a:rect l="l" t="t" r="r" b="b"/>
                <a:pathLst>
                  <a:path w="198" h="133" extrusionOk="0">
                    <a:moveTo>
                      <a:pt x="99" y="1"/>
                    </a:moveTo>
                    <a:cubicBezTo>
                      <a:pt x="0" y="1"/>
                      <a:pt x="0" y="132"/>
                      <a:pt x="99" y="132"/>
                    </a:cubicBezTo>
                    <a:cubicBezTo>
                      <a:pt x="197" y="132"/>
                      <a:pt x="197"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7"/>
              <p:cNvSpPr/>
              <p:nvPr/>
            </p:nvSpPr>
            <p:spPr>
              <a:xfrm>
                <a:off x="-370625" y="2376700"/>
                <a:ext cx="6575" cy="4950"/>
              </a:xfrm>
              <a:custGeom>
                <a:avLst/>
                <a:gdLst/>
                <a:ahLst/>
                <a:cxnLst/>
                <a:rect l="l" t="t" r="r" b="b"/>
                <a:pathLst>
                  <a:path w="263" h="198" extrusionOk="0">
                    <a:moveTo>
                      <a:pt x="131" y="0"/>
                    </a:moveTo>
                    <a:cubicBezTo>
                      <a:pt x="0" y="0"/>
                      <a:pt x="0" y="198"/>
                      <a:pt x="131" y="198"/>
                    </a:cubicBezTo>
                    <a:cubicBezTo>
                      <a:pt x="263" y="198"/>
                      <a:pt x="263" y="0"/>
                      <a:pt x="131"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7"/>
              <p:cNvSpPr/>
              <p:nvPr/>
            </p:nvSpPr>
            <p:spPr>
              <a:xfrm>
                <a:off x="-351750" y="2343850"/>
                <a:ext cx="5775" cy="4125"/>
              </a:xfrm>
              <a:custGeom>
                <a:avLst/>
                <a:gdLst/>
                <a:ahLst/>
                <a:cxnLst/>
                <a:rect l="l" t="t" r="r" b="b"/>
                <a:pathLst>
                  <a:path w="231" h="165" extrusionOk="0">
                    <a:moveTo>
                      <a:pt x="132" y="0"/>
                    </a:moveTo>
                    <a:cubicBezTo>
                      <a:pt x="1" y="0"/>
                      <a:pt x="1" y="164"/>
                      <a:pt x="132" y="164"/>
                    </a:cubicBezTo>
                    <a:cubicBezTo>
                      <a:pt x="231" y="164"/>
                      <a:pt x="231"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7"/>
              <p:cNvSpPr/>
              <p:nvPr/>
            </p:nvSpPr>
            <p:spPr>
              <a:xfrm>
                <a:off x="-347400" y="2333975"/>
                <a:ext cx="4725" cy="5125"/>
              </a:xfrm>
              <a:custGeom>
                <a:avLst/>
                <a:gdLst/>
                <a:ahLst/>
                <a:cxnLst/>
                <a:rect l="l" t="t" r="r" b="b"/>
                <a:pathLst>
                  <a:path w="189" h="205" extrusionOk="0">
                    <a:moveTo>
                      <a:pt x="123" y="1"/>
                    </a:moveTo>
                    <a:cubicBezTo>
                      <a:pt x="90" y="1"/>
                      <a:pt x="57" y="34"/>
                      <a:pt x="57" y="66"/>
                    </a:cubicBezTo>
                    <a:lnTo>
                      <a:pt x="57" y="99"/>
                    </a:lnTo>
                    <a:cubicBezTo>
                      <a:pt x="0" y="128"/>
                      <a:pt x="41" y="204"/>
                      <a:pt x="95" y="204"/>
                    </a:cubicBezTo>
                    <a:cubicBezTo>
                      <a:pt x="104" y="204"/>
                      <a:pt x="113" y="202"/>
                      <a:pt x="123" y="198"/>
                    </a:cubicBezTo>
                    <a:cubicBezTo>
                      <a:pt x="155" y="165"/>
                      <a:pt x="155" y="132"/>
                      <a:pt x="188" y="66"/>
                    </a:cubicBezTo>
                    <a:cubicBezTo>
                      <a:pt x="188" y="34"/>
                      <a:pt x="155" y="1"/>
                      <a:pt x="123"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7"/>
              <p:cNvSpPr/>
              <p:nvPr/>
            </p:nvSpPr>
            <p:spPr>
              <a:xfrm>
                <a:off x="-360775" y="2446525"/>
                <a:ext cx="6600" cy="6600"/>
              </a:xfrm>
              <a:custGeom>
                <a:avLst/>
                <a:gdLst/>
                <a:ahLst/>
                <a:cxnLst/>
                <a:rect l="l" t="t" r="r" b="b"/>
                <a:pathLst>
                  <a:path w="264" h="264" extrusionOk="0">
                    <a:moveTo>
                      <a:pt x="132" y="1"/>
                    </a:moveTo>
                    <a:cubicBezTo>
                      <a:pt x="33" y="1"/>
                      <a:pt x="0" y="99"/>
                      <a:pt x="33" y="165"/>
                    </a:cubicBezTo>
                    <a:cubicBezTo>
                      <a:pt x="33" y="198"/>
                      <a:pt x="66" y="231"/>
                      <a:pt x="99" y="263"/>
                    </a:cubicBezTo>
                    <a:lnTo>
                      <a:pt x="198" y="263"/>
                    </a:lnTo>
                    <a:cubicBezTo>
                      <a:pt x="198" y="231"/>
                      <a:pt x="230" y="198"/>
                      <a:pt x="230" y="165"/>
                    </a:cubicBezTo>
                    <a:cubicBezTo>
                      <a:pt x="263" y="132"/>
                      <a:pt x="263" y="99"/>
                      <a:pt x="230" y="66"/>
                    </a:cubicBezTo>
                    <a:cubicBezTo>
                      <a:pt x="230" y="1"/>
                      <a:pt x="165"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7"/>
              <p:cNvSpPr/>
              <p:nvPr/>
            </p:nvSpPr>
            <p:spPr>
              <a:xfrm>
                <a:off x="-355850" y="2498275"/>
                <a:ext cx="4125" cy="3325"/>
              </a:xfrm>
              <a:custGeom>
                <a:avLst/>
                <a:gdLst/>
                <a:ahLst/>
                <a:cxnLst/>
                <a:rect l="l" t="t" r="r" b="b"/>
                <a:pathLst>
                  <a:path w="165" h="133" extrusionOk="0">
                    <a:moveTo>
                      <a:pt x="66" y="1"/>
                    </a:moveTo>
                    <a:cubicBezTo>
                      <a:pt x="1" y="1"/>
                      <a:pt x="1" y="132"/>
                      <a:pt x="66" y="132"/>
                    </a:cubicBezTo>
                    <a:cubicBezTo>
                      <a:pt x="165" y="132"/>
                      <a:pt x="165" y="1"/>
                      <a:pt x="6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7"/>
              <p:cNvSpPr/>
              <p:nvPr/>
            </p:nvSpPr>
            <p:spPr>
              <a:xfrm>
                <a:off x="-445400" y="2465425"/>
                <a:ext cx="8250" cy="8225"/>
              </a:xfrm>
              <a:custGeom>
                <a:avLst/>
                <a:gdLst/>
                <a:ahLst/>
                <a:cxnLst/>
                <a:rect l="l" t="t" r="r" b="b"/>
                <a:pathLst>
                  <a:path w="330" h="329" extrusionOk="0">
                    <a:moveTo>
                      <a:pt x="66" y="0"/>
                    </a:moveTo>
                    <a:cubicBezTo>
                      <a:pt x="66" y="0"/>
                      <a:pt x="34" y="0"/>
                      <a:pt x="34" y="33"/>
                    </a:cubicBezTo>
                    <a:cubicBezTo>
                      <a:pt x="1" y="33"/>
                      <a:pt x="1" y="66"/>
                      <a:pt x="1" y="99"/>
                    </a:cubicBezTo>
                    <a:cubicBezTo>
                      <a:pt x="1" y="99"/>
                      <a:pt x="1" y="132"/>
                      <a:pt x="1" y="165"/>
                    </a:cubicBezTo>
                    <a:lnTo>
                      <a:pt x="1" y="198"/>
                    </a:lnTo>
                    <a:cubicBezTo>
                      <a:pt x="1" y="230"/>
                      <a:pt x="34" y="263"/>
                      <a:pt x="34" y="263"/>
                    </a:cubicBezTo>
                    <a:lnTo>
                      <a:pt x="66" y="296"/>
                    </a:lnTo>
                    <a:cubicBezTo>
                      <a:pt x="99" y="296"/>
                      <a:pt x="132" y="329"/>
                      <a:pt x="165" y="329"/>
                    </a:cubicBezTo>
                    <a:lnTo>
                      <a:pt x="231" y="329"/>
                    </a:lnTo>
                    <a:cubicBezTo>
                      <a:pt x="231" y="329"/>
                      <a:pt x="264" y="296"/>
                      <a:pt x="264" y="296"/>
                    </a:cubicBezTo>
                    <a:cubicBezTo>
                      <a:pt x="297" y="263"/>
                      <a:pt x="297" y="263"/>
                      <a:pt x="329" y="230"/>
                    </a:cubicBezTo>
                    <a:cubicBezTo>
                      <a:pt x="329" y="198"/>
                      <a:pt x="329" y="198"/>
                      <a:pt x="329" y="165"/>
                    </a:cubicBezTo>
                    <a:lnTo>
                      <a:pt x="329" y="132"/>
                    </a:lnTo>
                    <a:cubicBezTo>
                      <a:pt x="297" y="99"/>
                      <a:pt x="297" y="66"/>
                      <a:pt x="264" y="33"/>
                    </a:cubicBezTo>
                    <a:lnTo>
                      <a:pt x="231" y="33"/>
                    </a:lnTo>
                    <a:cubicBezTo>
                      <a:pt x="198" y="0"/>
                      <a:pt x="165"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7"/>
              <p:cNvSpPr/>
              <p:nvPr/>
            </p:nvSpPr>
            <p:spPr>
              <a:xfrm>
                <a:off x="-421575" y="2487600"/>
                <a:ext cx="5775" cy="4125"/>
              </a:xfrm>
              <a:custGeom>
                <a:avLst/>
                <a:gdLst/>
                <a:ahLst/>
                <a:cxnLst/>
                <a:rect l="l" t="t" r="r" b="b"/>
                <a:pathLst>
                  <a:path w="231" h="165" extrusionOk="0">
                    <a:moveTo>
                      <a:pt x="132" y="1"/>
                    </a:moveTo>
                    <a:cubicBezTo>
                      <a:pt x="1" y="1"/>
                      <a:pt x="1" y="165"/>
                      <a:pt x="132" y="165"/>
                    </a:cubicBezTo>
                    <a:cubicBezTo>
                      <a:pt x="231" y="132"/>
                      <a:pt x="231"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7"/>
              <p:cNvSpPr/>
              <p:nvPr/>
            </p:nvSpPr>
            <p:spPr>
              <a:xfrm>
                <a:off x="-439650" y="2440775"/>
                <a:ext cx="5775" cy="4125"/>
              </a:xfrm>
              <a:custGeom>
                <a:avLst/>
                <a:gdLst/>
                <a:ahLst/>
                <a:cxnLst/>
                <a:rect l="l" t="t" r="r" b="b"/>
                <a:pathLst>
                  <a:path w="231" h="165" extrusionOk="0">
                    <a:moveTo>
                      <a:pt x="132" y="1"/>
                    </a:moveTo>
                    <a:cubicBezTo>
                      <a:pt x="1" y="1"/>
                      <a:pt x="1" y="165"/>
                      <a:pt x="132" y="165"/>
                    </a:cubicBezTo>
                    <a:cubicBezTo>
                      <a:pt x="231" y="165"/>
                      <a:pt x="231"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7"/>
              <p:cNvSpPr/>
              <p:nvPr/>
            </p:nvSpPr>
            <p:spPr>
              <a:xfrm>
                <a:off x="-444575" y="2482675"/>
                <a:ext cx="4125" cy="3300"/>
              </a:xfrm>
              <a:custGeom>
                <a:avLst/>
                <a:gdLst/>
                <a:ahLst/>
                <a:cxnLst/>
                <a:rect l="l" t="t" r="r" b="b"/>
                <a:pathLst>
                  <a:path w="165" h="132" extrusionOk="0">
                    <a:moveTo>
                      <a:pt x="33" y="0"/>
                    </a:moveTo>
                    <a:cubicBezTo>
                      <a:pt x="33" y="0"/>
                      <a:pt x="33" y="0"/>
                      <a:pt x="33" y="33"/>
                    </a:cubicBezTo>
                    <a:cubicBezTo>
                      <a:pt x="1" y="66"/>
                      <a:pt x="1" y="99"/>
                      <a:pt x="33" y="132"/>
                    </a:cubicBezTo>
                    <a:lnTo>
                      <a:pt x="99" y="132"/>
                    </a:lnTo>
                    <a:cubicBezTo>
                      <a:pt x="132" y="99"/>
                      <a:pt x="165" y="66"/>
                      <a:pt x="165" y="33"/>
                    </a:cubicBezTo>
                    <a:cubicBezTo>
                      <a:pt x="165" y="0"/>
                      <a:pt x="132"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7"/>
              <p:cNvSpPr/>
              <p:nvPr/>
            </p:nvSpPr>
            <p:spPr>
              <a:xfrm>
                <a:off x="-438825" y="2508950"/>
                <a:ext cx="25" cy="25"/>
              </a:xfrm>
              <a:custGeom>
                <a:avLst/>
                <a:gdLst/>
                <a:ahLst/>
                <a:cxnLst/>
                <a:rect l="l" t="t" r="r" b="b"/>
                <a:pathLst>
                  <a:path w="1" h="1" extrusionOk="0">
                    <a:moveTo>
                      <a:pt x="1" y="1"/>
                    </a:moveTo>
                    <a:lnTo>
                      <a:pt x="1" y="1"/>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7"/>
              <p:cNvSpPr/>
              <p:nvPr/>
            </p:nvSpPr>
            <p:spPr>
              <a:xfrm>
                <a:off x="-425675" y="2477750"/>
                <a:ext cx="7425" cy="4125"/>
              </a:xfrm>
              <a:custGeom>
                <a:avLst/>
                <a:gdLst/>
                <a:ahLst/>
                <a:cxnLst/>
                <a:rect l="l" t="t" r="r" b="b"/>
                <a:pathLst>
                  <a:path w="297" h="165" extrusionOk="0">
                    <a:moveTo>
                      <a:pt x="230" y="0"/>
                    </a:moveTo>
                    <a:lnTo>
                      <a:pt x="230" y="33"/>
                    </a:lnTo>
                    <a:lnTo>
                      <a:pt x="66" y="33"/>
                    </a:lnTo>
                    <a:cubicBezTo>
                      <a:pt x="0" y="66"/>
                      <a:pt x="0" y="132"/>
                      <a:pt x="66" y="165"/>
                    </a:cubicBezTo>
                    <a:lnTo>
                      <a:pt x="230" y="165"/>
                    </a:lnTo>
                    <a:cubicBezTo>
                      <a:pt x="263" y="165"/>
                      <a:pt x="296" y="132"/>
                      <a:pt x="296" y="99"/>
                    </a:cubicBezTo>
                    <a:cubicBezTo>
                      <a:pt x="296" y="33"/>
                      <a:pt x="263" y="0"/>
                      <a:pt x="230"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7"/>
              <p:cNvSpPr/>
              <p:nvPr/>
            </p:nvSpPr>
            <p:spPr>
              <a:xfrm>
                <a:off x="-465925" y="2455125"/>
                <a:ext cx="5500" cy="5600"/>
              </a:xfrm>
              <a:custGeom>
                <a:avLst/>
                <a:gdLst/>
                <a:ahLst/>
                <a:cxnLst/>
                <a:rect l="l" t="t" r="r" b="b"/>
                <a:pathLst>
                  <a:path w="220" h="224" extrusionOk="0">
                    <a:moveTo>
                      <a:pt x="141" y="1"/>
                    </a:moveTo>
                    <a:cubicBezTo>
                      <a:pt x="129" y="1"/>
                      <a:pt x="115" y="6"/>
                      <a:pt x="99" y="18"/>
                    </a:cubicBezTo>
                    <a:lnTo>
                      <a:pt x="0" y="18"/>
                    </a:lnTo>
                    <a:cubicBezTo>
                      <a:pt x="0" y="51"/>
                      <a:pt x="0" y="51"/>
                      <a:pt x="0" y="84"/>
                    </a:cubicBezTo>
                    <a:cubicBezTo>
                      <a:pt x="0" y="149"/>
                      <a:pt x="33" y="182"/>
                      <a:pt x="99" y="215"/>
                    </a:cubicBezTo>
                    <a:cubicBezTo>
                      <a:pt x="110" y="221"/>
                      <a:pt x="120" y="223"/>
                      <a:pt x="129" y="223"/>
                    </a:cubicBezTo>
                    <a:cubicBezTo>
                      <a:pt x="216" y="223"/>
                      <a:pt x="220" y="1"/>
                      <a:pt x="141"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7"/>
              <p:cNvSpPr/>
              <p:nvPr/>
            </p:nvSpPr>
            <p:spPr>
              <a:xfrm>
                <a:off x="-473325" y="2425375"/>
                <a:ext cx="3300" cy="4325"/>
              </a:xfrm>
              <a:custGeom>
                <a:avLst/>
                <a:gdLst/>
                <a:ahLst/>
                <a:cxnLst/>
                <a:rect l="l" t="t" r="r" b="b"/>
                <a:pathLst>
                  <a:path w="132" h="173" extrusionOk="0">
                    <a:moveTo>
                      <a:pt x="79" y="0"/>
                    </a:moveTo>
                    <a:cubicBezTo>
                      <a:pt x="66" y="0"/>
                      <a:pt x="50" y="9"/>
                      <a:pt x="33" y="25"/>
                    </a:cubicBezTo>
                    <a:lnTo>
                      <a:pt x="1" y="58"/>
                    </a:lnTo>
                    <a:cubicBezTo>
                      <a:pt x="1" y="91"/>
                      <a:pt x="1" y="124"/>
                      <a:pt x="1" y="124"/>
                    </a:cubicBezTo>
                    <a:cubicBezTo>
                      <a:pt x="17" y="156"/>
                      <a:pt x="42" y="173"/>
                      <a:pt x="66" y="173"/>
                    </a:cubicBezTo>
                    <a:cubicBezTo>
                      <a:pt x="91" y="173"/>
                      <a:pt x="116" y="156"/>
                      <a:pt x="132" y="124"/>
                    </a:cubicBezTo>
                    <a:cubicBezTo>
                      <a:pt x="132" y="124"/>
                      <a:pt x="132" y="91"/>
                      <a:pt x="132" y="58"/>
                    </a:cubicBezTo>
                    <a:lnTo>
                      <a:pt x="99" y="25"/>
                    </a:lnTo>
                    <a:cubicBezTo>
                      <a:pt x="99" y="9"/>
                      <a:pt x="91" y="0"/>
                      <a:pt x="7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7"/>
              <p:cNvSpPr/>
              <p:nvPr/>
            </p:nvSpPr>
            <p:spPr>
              <a:xfrm>
                <a:off x="-484825" y="2395600"/>
                <a:ext cx="4125" cy="4125"/>
              </a:xfrm>
              <a:custGeom>
                <a:avLst/>
                <a:gdLst/>
                <a:ahLst/>
                <a:cxnLst/>
                <a:rect l="l" t="t" r="r" b="b"/>
                <a:pathLst>
                  <a:path w="165" h="165" extrusionOk="0">
                    <a:moveTo>
                      <a:pt x="66" y="0"/>
                    </a:moveTo>
                    <a:cubicBezTo>
                      <a:pt x="33" y="0"/>
                      <a:pt x="0" y="33"/>
                      <a:pt x="0" y="99"/>
                    </a:cubicBezTo>
                    <a:lnTo>
                      <a:pt x="33" y="99"/>
                    </a:lnTo>
                    <a:lnTo>
                      <a:pt x="33" y="132"/>
                    </a:lnTo>
                    <a:cubicBezTo>
                      <a:pt x="33" y="165"/>
                      <a:pt x="66" y="165"/>
                      <a:pt x="99" y="165"/>
                    </a:cubicBezTo>
                    <a:cubicBezTo>
                      <a:pt x="99" y="165"/>
                      <a:pt x="132" y="165"/>
                      <a:pt x="132" y="132"/>
                    </a:cubicBezTo>
                    <a:lnTo>
                      <a:pt x="132" y="99"/>
                    </a:lnTo>
                    <a:cubicBezTo>
                      <a:pt x="165" y="33"/>
                      <a:pt x="99" y="0"/>
                      <a:pt x="66"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7"/>
              <p:cNvSpPr/>
              <p:nvPr/>
            </p:nvSpPr>
            <p:spPr>
              <a:xfrm>
                <a:off x="-470050" y="2401350"/>
                <a:ext cx="4150" cy="3300"/>
              </a:xfrm>
              <a:custGeom>
                <a:avLst/>
                <a:gdLst/>
                <a:ahLst/>
                <a:cxnLst/>
                <a:rect l="l" t="t" r="r" b="b"/>
                <a:pathLst>
                  <a:path w="166" h="132" extrusionOk="0">
                    <a:moveTo>
                      <a:pt x="100" y="0"/>
                    </a:moveTo>
                    <a:cubicBezTo>
                      <a:pt x="34" y="0"/>
                      <a:pt x="1" y="33"/>
                      <a:pt x="1" y="66"/>
                    </a:cubicBezTo>
                    <a:cubicBezTo>
                      <a:pt x="1" y="99"/>
                      <a:pt x="34" y="132"/>
                      <a:pt x="100" y="132"/>
                    </a:cubicBezTo>
                    <a:lnTo>
                      <a:pt x="100" y="99"/>
                    </a:lnTo>
                    <a:lnTo>
                      <a:pt x="132" y="99"/>
                    </a:lnTo>
                    <a:cubicBezTo>
                      <a:pt x="165" y="99"/>
                      <a:pt x="165" y="66"/>
                      <a:pt x="165" y="66"/>
                    </a:cubicBezTo>
                    <a:cubicBezTo>
                      <a:pt x="165" y="33"/>
                      <a:pt x="165"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7"/>
              <p:cNvSpPr/>
              <p:nvPr/>
            </p:nvSpPr>
            <p:spPr>
              <a:xfrm>
                <a:off x="-456500" y="2422150"/>
                <a:ext cx="4550" cy="4275"/>
              </a:xfrm>
              <a:custGeom>
                <a:avLst/>
                <a:gdLst/>
                <a:ahLst/>
                <a:cxnLst/>
                <a:rect l="l" t="t" r="r" b="b"/>
                <a:pathLst>
                  <a:path w="182" h="171" extrusionOk="0">
                    <a:moveTo>
                      <a:pt x="84" y="1"/>
                    </a:moveTo>
                    <a:cubicBezTo>
                      <a:pt x="45" y="1"/>
                      <a:pt x="1" y="63"/>
                      <a:pt x="50" y="88"/>
                    </a:cubicBezTo>
                    <a:lnTo>
                      <a:pt x="83" y="121"/>
                    </a:lnTo>
                    <a:cubicBezTo>
                      <a:pt x="83" y="154"/>
                      <a:pt x="108" y="170"/>
                      <a:pt x="133" y="170"/>
                    </a:cubicBezTo>
                    <a:cubicBezTo>
                      <a:pt x="157" y="170"/>
                      <a:pt x="182" y="154"/>
                      <a:pt x="182" y="121"/>
                    </a:cubicBezTo>
                    <a:cubicBezTo>
                      <a:pt x="182" y="88"/>
                      <a:pt x="149" y="23"/>
                      <a:pt x="116" y="23"/>
                    </a:cubicBezTo>
                    <a:cubicBezTo>
                      <a:pt x="108" y="7"/>
                      <a:pt x="97" y="1"/>
                      <a:pt x="8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7"/>
              <p:cNvSpPr/>
              <p:nvPr/>
            </p:nvSpPr>
            <p:spPr>
              <a:xfrm>
                <a:off x="-451150" y="2568100"/>
                <a:ext cx="4950" cy="4375"/>
              </a:xfrm>
              <a:custGeom>
                <a:avLst/>
                <a:gdLst/>
                <a:ahLst/>
                <a:cxnLst/>
                <a:rect l="l" t="t" r="r" b="b"/>
                <a:pathLst>
                  <a:path w="198" h="175" extrusionOk="0">
                    <a:moveTo>
                      <a:pt x="99" y="1"/>
                    </a:moveTo>
                    <a:lnTo>
                      <a:pt x="99" y="34"/>
                    </a:lnTo>
                    <a:lnTo>
                      <a:pt x="66" y="34"/>
                    </a:lnTo>
                    <a:cubicBezTo>
                      <a:pt x="34" y="34"/>
                      <a:pt x="1" y="67"/>
                      <a:pt x="1" y="99"/>
                    </a:cubicBezTo>
                    <a:cubicBezTo>
                      <a:pt x="34" y="132"/>
                      <a:pt x="34" y="165"/>
                      <a:pt x="66" y="165"/>
                    </a:cubicBezTo>
                    <a:lnTo>
                      <a:pt x="99" y="165"/>
                    </a:lnTo>
                    <a:cubicBezTo>
                      <a:pt x="112" y="171"/>
                      <a:pt x="123" y="174"/>
                      <a:pt x="133" y="174"/>
                    </a:cubicBezTo>
                    <a:cubicBezTo>
                      <a:pt x="176" y="174"/>
                      <a:pt x="198" y="126"/>
                      <a:pt x="198" y="99"/>
                    </a:cubicBezTo>
                    <a:cubicBezTo>
                      <a:pt x="198" y="34"/>
                      <a:pt x="165"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7"/>
              <p:cNvSpPr/>
              <p:nvPr/>
            </p:nvSpPr>
            <p:spPr>
              <a:xfrm>
                <a:off x="-437175" y="2585575"/>
                <a:ext cx="6600" cy="6175"/>
              </a:xfrm>
              <a:custGeom>
                <a:avLst/>
                <a:gdLst/>
                <a:ahLst/>
                <a:cxnLst/>
                <a:rect l="l" t="t" r="r" b="b"/>
                <a:pathLst>
                  <a:path w="264" h="247" extrusionOk="0">
                    <a:moveTo>
                      <a:pt x="148" y="0"/>
                    </a:moveTo>
                    <a:cubicBezTo>
                      <a:pt x="132" y="0"/>
                      <a:pt x="115" y="8"/>
                      <a:pt x="99" y="25"/>
                    </a:cubicBezTo>
                    <a:cubicBezTo>
                      <a:pt x="0" y="58"/>
                      <a:pt x="0" y="189"/>
                      <a:pt x="99" y="222"/>
                    </a:cubicBezTo>
                    <a:cubicBezTo>
                      <a:pt x="115" y="238"/>
                      <a:pt x="132" y="247"/>
                      <a:pt x="148" y="247"/>
                    </a:cubicBezTo>
                    <a:cubicBezTo>
                      <a:pt x="165" y="247"/>
                      <a:pt x="181" y="238"/>
                      <a:pt x="198" y="222"/>
                    </a:cubicBezTo>
                    <a:lnTo>
                      <a:pt x="198" y="189"/>
                    </a:lnTo>
                    <a:lnTo>
                      <a:pt x="230" y="189"/>
                    </a:lnTo>
                    <a:cubicBezTo>
                      <a:pt x="263" y="189"/>
                      <a:pt x="263" y="156"/>
                      <a:pt x="263" y="123"/>
                    </a:cubicBezTo>
                    <a:cubicBezTo>
                      <a:pt x="263" y="91"/>
                      <a:pt x="263" y="58"/>
                      <a:pt x="230" y="25"/>
                    </a:cubicBezTo>
                    <a:lnTo>
                      <a:pt x="198" y="25"/>
                    </a:lnTo>
                    <a:cubicBezTo>
                      <a:pt x="181" y="8"/>
                      <a:pt x="165" y="0"/>
                      <a:pt x="148"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7"/>
              <p:cNvSpPr/>
              <p:nvPr/>
            </p:nvSpPr>
            <p:spPr>
              <a:xfrm>
                <a:off x="-601475" y="2741450"/>
                <a:ext cx="4125" cy="3300"/>
              </a:xfrm>
              <a:custGeom>
                <a:avLst/>
                <a:gdLst/>
                <a:ahLst/>
                <a:cxnLst/>
                <a:rect l="l" t="t" r="r" b="b"/>
                <a:pathLst>
                  <a:path w="165" h="132" extrusionOk="0">
                    <a:moveTo>
                      <a:pt x="99" y="0"/>
                    </a:moveTo>
                    <a:cubicBezTo>
                      <a:pt x="0" y="0"/>
                      <a:pt x="0" y="132"/>
                      <a:pt x="99" y="132"/>
                    </a:cubicBezTo>
                    <a:cubicBezTo>
                      <a:pt x="165" y="132"/>
                      <a:pt x="165" y="0"/>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7"/>
              <p:cNvSpPr/>
              <p:nvPr/>
            </p:nvSpPr>
            <p:spPr>
              <a:xfrm>
                <a:off x="-617100" y="2712075"/>
                <a:ext cx="9075" cy="7225"/>
              </a:xfrm>
              <a:custGeom>
                <a:avLst/>
                <a:gdLst/>
                <a:ahLst/>
                <a:cxnLst/>
                <a:rect l="l" t="t" r="r" b="b"/>
                <a:pathLst>
                  <a:path w="363" h="289" extrusionOk="0">
                    <a:moveTo>
                      <a:pt x="137" y="1"/>
                    </a:moveTo>
                    <a:cubicBezTo>
                      <a:pt x="108" y="1"/>
                      <a:pt x="83" y="9"/>
                      <a:pt x="67" y="25"/>
                    </a:cubicBezTo>
                    <a:cubicBezTo>
                      <a:pt x="34" y="58"/>
                      <a:pt x="1" y="91"/>
                      <a:pt x="1" y="157"/>
                    </a:cubicBezTo>
                    <a:cubicBezTo>
                      <a:pt x="1" y="190"/>
                      <a:pt x="34" y="255"/>
                      <a:pt x="67" y="288"/>
                    </a:cubicBezTo>
                    <a:lnTo>
                      <a:pt x="231" y="288"/>
                    </a:lnTo>
                    <a:lnTo>
                      <a:pt x="264" y="255"/>
                    </a:lnTo>
                    <a:cubicBezTo>
                      <a:pt x="362" y="190"/>
                      <a:pt x="362" y="91"/>
                      <a:pt x="264" y="58"/>
                    </a:cubicBezTo>
                    <a:lnTo>
                      <a:pt x="231" y="25"/>
                    </a:lnTo>
                    <a:cubicBezTo>
                      <a:pt x="198" y="9"/>
                      <a:pt x="165" y="1"/>
                      <a:pt x="137"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7"/>
              <p:cNvSpPr/>
              <p:nvPr/>
            </p:nvSpPr>
            <p:spPr>
              <a:xfrm>
                <a:off x="-576000" y="2706950"/>
                <a:ext cx="5775" cy="7625"/>
              </a:xfrm>
              <a:custGeom>
                <a:avLst/>
                <a:gdLst/>
                <a:ahLst/>
                <a:cxnLst/>
                <a:rect l="l" t="t" r="r" b="b"/>
                <a:pathLst>
                  <a:path w="231" h="305" extrusionOk="0">
                    <a:moveTo>
                      <a:pt x="131" y="0"/>
                    </a:moveTo>
                    <a:cubicBezTo>
                      <a:pt x="33" y="0"/>
                      <a:pt x="0" y="66"/>
                      <a:pt x="33" y="132"/>
                    </a:cubicBezTo>
                    <a:lnTo>
                      <a:pt x="66" y="230"/>
                    </a:lnTo>
                    <a:cubicBezTo>
                      <a:pt x="66" y="280"/>
                      <a:pt x="90" y="304"/>
                      <a:pt x="119" y="304"/>
                    </a:cubicBezTo>
                    <a:cubicBezTo>
                      <a:pt x="148" y="304"/>
                      <a:pt x="181" y="280"/>
                      <a:pt x="197" y="230"/>
                    </a:cubicBezTo>
                    <a:lnTo>
                      <a:pt x="230" y="132"/>
                    </a:lnTo>
                    <a:cubicBezTo>
                      <a:pt x="230" y="66"/>
                      <a:pt x="197" y="0"/>
                      <a:pt x="131"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7"/>
              <p:cNvSpPr/>
              <p:nvPr/>
            </p:nvSpPr>
            <p:spPr>
              <a:xfrm>
                <a:off x="-584225" y="2742275"/>
                <a:ext cx="8225" cy="5775"/>
              </a:xfrm>
              <a:custGeom>
                <a:avLst/>
                <a:gdLst/>
                <a:ahLst/>
                <a:cxnLst/>
                <a:rect l="l" t="t" r="r" b="b"/>
                <a:pathLst>
                  <a:path w="329" h="231" extrusionOk="0">
                    <a:moveTo>
                      <a:pt x="165" y="0"/>
                    </a:moveTo>
                    <a:cubicBezTo>
                      <a:pt x="0" y="0"/>
                      <a:pt x="0" y="230"/>
                      <a:pt x="165" y="230"/>
                    </a:cubicBezTo>
                    <a:cubicBezTo>
                      <a:pt x="329" y="230"/>
                      <a:pt x="329" y="0"/>
                      <a:pt x="165"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7"/>
              <p:cNvSpPr/>
              <p:nvPr/>
            </p:nvSpPr>
            <p:spPr>
              <a:xfrm>
                <a:off x="-603125" y="2750475"/>
                <a:ext cx="25" cy="25"/>
              </a:xfrm>
              <a:custGeom>
                <a:avLst/>
                <a:gdLst/>
                <a:ahLst/>
                <a:cxnLst/>
                <a:rect l="l" t="t" r="r" b="b"/>
                <a:pathLst>
                  <a:path w="1" h="1" extrusionOk="0">
                    <a:moveTo>
                      <a:pt x="1" y="1"/>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7"/>
              <p:cNvSpPr/>
              <p:nvPr/>
            </p:nvSpPr>
            <p:spPr>
              <a:xfrm>
                <a:off x="-576825" y="2742750"/>
                <a:ext cx="6600" cy="6925"/>
              </a:xfrm>
              <a:custGeom>
                <a:avLst/>
                <a:gdLst/>
                <a:ahLst/>
                <a:cxnLst/>
                <a:rect l="l" t="t" r="r" b="b"/>
                <a:pathLst>
                  <a:path w="264" h="277" extrusionOk="0">
                    <a:moveTo>
                      <a:pt x="129" y="1"/>
                    </a:moveTo>
                    <a:cubicBezTo>
                      <a:pt x="96" y="1"/>
                      <a:pt x="56" y="24"/>
                      <a:pt x="33" y="47"/>
                    </a:cubicBezTo>
                    <a:cubicBezTo>
                      <a:pt x="0" y="80"/>
                      <a:pt x="0" y="113"/>
                      <a:pt x="0" y="178"/>
                    </a:cubicBezTo>
                    <a:cubicBezTo>
                      <a:pt x="0" y="178"/>
                      <a:pt x="33" y="211"/>
                      <a:pt x="33" y="244"/>
                    </a:cubicBezTo>
                    <a:cubicBezTo>
                      <a:pt x="66" y="244"/>
                      <a:pt x="66" y="244"/>
                      <a:pt x="99" y="277"/>
                    </a:cubicBezTo>
                    <a:lnTo>
                      <a:pt x="197" y="277"/>
                    </a:lnTo>
                    <a:cubicBezTo>
                      <a:pt x="197" y="277"/>
                      <a:pt x="230" y="277"/>
                      <a:pt x="230" y="244"/>
                    </a:cubicBezTo>
                    <a:cubicBezTo>
                      <a:pt x="263" y="244"/>
                      <a:pt x="263" y="211"/>
                      <a:pt x="263" y="211"/>
                    </a:cubicBezTo>
                    <a:cubicBezTo>
                      <a:pt x="263" y="178"/>
                      <a:pt x="263" y="178"/>
                      <a:pt x="263" y="146"/>
                    </a:cubicBezTo>
                    <a:lnTo>
                      <a:pt x="263" y="113"/>
                    </a:lnTo>
                    <a:cubicBezTo>
                      <a:pt x="263" y="80"/>
                      <a:pt x="263" y="47"/>
                      <a:pt x="230" y="47"/>
                    </a:cubicBezTo>
                    <a:cubicBezTo>
                      <a:pt x="230" y="14"/>
                      <a:pt x="197" y="14"/>
                      <a:pt x="164" y="14"/>
                    </a:cubicBezTo>
                    <a:cubicBezTo>
                      <a:pt x="155" y="4"/>
                      <a:pt x="142" y="1"/>
                      <a:pt x="12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7"/>
              <p:cNvSpPr/>
              <p:nvPr/>
            </p:nvSpPr>
            <p:spPr>
              <a:xfrm>
                <a:off x="-554650" y="2761175"/>
                <a:ext cx="7425" cy="6925"/>
              </a:xfrm>
              <a:custGeom>
                <a:avLst/>
                <a:gdLst/>
                <a:ahLst/>
                <a:cxnLst/>
                <a:rect l="l" t="t" r="r" b="b"/>
                <a:pathLst>
                  <a:path w="297" h="277" extrusionOk="0">
                    <a:moveTo>
                      <a:pt x="99" y="0"/>
                    </a:moveTo>
                    <a:cubicBezTo>
                      <a:pt x="66" y="0"/>
                      <a:pt x="66" y="33"/>
                      <a:pt x="33" y="33"/>
                    </a:cubicBezTo>
                    <a:cubicBezTo>
                      <a:pt x="0" y="66"/>
                      <a:pt x="0" y="99"/>
                      <a:pt x="0" y="131"/>
                    </a:cubicBezTo>
                    <a:cubicBezTo>
                      <a:pt x="0" y="164"/>
                      <a:pt x="0" y="164"/>
                      <a:pt x="0" y="197"/>
                    </a:cubicBezTo>
                    <a:cubicBezTo>
                      <a:pt x="0" y="230"/>
                      <a:pt x="0" y="230"/>
                      <a:pt x="33" y="230"/>
                    </a:cubicBezTo>
                    <a:cubicBezTo>
                      <a:pt x="56" y="253"/>
                      <a:pt x="80" y="277"/>
                      <a:pt x="115" y="277"/>
                    </a:cubicBezTo>
                    <a:cubicBezTo>
                      <a:pt x="129" y="277"/>
                      <a:pt x="145" y="273"/>
                      <a:pt x="165" y="263"/>
                    </a:cubicBezTo>
                    <a:lnTo>
                      <a:pt x="230" y="263"/>
                    </a:lnTo>
                    <a:cubicBezTo>
                      <a:pt x="263" y="263"/>
                      <a:pt x="263" y="230"/>
                      <a:pt x="263" y="230"/>
                    </a:cubicBezTo>
                    <a:cubicBezTo>
                      <a:pt x="296" y="197"/>
                      <a:pt x="296" y="197"/>
                      <a:pt x="296" y="197"/>
                    </a:cubicBezTo>
                    <a:cubicBezTo>
                      <a:pt x="296" y="164"/>
                      <a:pt x="296" y="164"/>
                      <a:pt x="296" y="131"/>
                    </a:cubicBezTo>
                    <a:lnTo>
                      <a:pt x="296" y="99"/>
                    </a:lnTo>
                    <a:lnTo>
                      <a:pt x="296" y="66"/>
                    </a:lnTo>
                    <a:lnTo>
                      <a:pt x="263" y="33"/>
                    </a:lnTo>
                    <a:cubicBezTo>
                      <a:pt x="230" y="33"/>
                      <a:pt x="230" y="0"/>
                      <a:pt x="198"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7"/>
              <p:cNvSpPr/>
              <p:nvPr/>
            </p:nvSpPr>
            <p:spPr>
              <a:xfrm>
                <a:off x="-531650" y="2764450"/>
                <a:ext cx="5775" cy="4950"/>
              </a:xfrm>
              <a:custGeom>
                <a:avLst/>
                <a:gdLst/>
                <a:ahLst/>
                <a:cxnLst/>
                <a:rect l="l" t="t" r="r" b="b"/>
                <a:pathLst>
                  <a:path w="231" h="198" extrusionOk="0">
                    <a:moveTo>
                      <a:pt x="66" y="0"/>
                    </a:moveTo>
                    <a:cubicBezTo>
                      <a:pt x="33" y="33"/>
                      <a:pt x="0" y="66"/>
                      <a:pt x="0" y="99"/>
                    </a:cubicBezTo>
                    <a:cubicBezTo>
                      <a:pt x="0" y="132"/>
                      <a:pt x="0" y="165"/>
                      <a:pt x="66" y="198"/>
                    </a:cubicBezTo>
                    <a:lnTo>
                      <a:pt x="165" y="198"/>
                    </a:lnTo>
                    <a:lnTo>
                      <a:pt x="165" y="165"/>
                    </a:lnTo>
                    <a:lnTo>
                      <a:pt x="198" y="165"/>
                    </a:lnTo>
                    <a:cubicBezTo>
                      <a:pt x="230" y="132"/>
                      <a:pt x="230" y="99"/>
                      <a:pt x="230" y="99"/>
                    </a:cubicBezTo>
                    <a:cubicBezTo>
                      <a:pt x="230" y="66"/>
                      <a:pt x="230" y="33"/>
                      <a:pt x="198"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7"/>
              <p:cNvSpPr/>
              <p:nvPr/>
            </p:nvSpPr>
            <p:spPr>
              <a:xfrm>
                <a:off x="-590800" y="2704475"/>
                <a:ext cx="4950" cy="4950"/>
              </a:xfrm>
              <a:custGeom>
                <a:avLst/>
                <a:gdLst/>
                <a:ahLst/>
                <a:cxnLst/>
                <a:rect l="l" t="t" r="r" b="b"/>
                <a:pathLst>
                  <a:path w="198" h="198" extrusionOk="0">
                    <a:moveTo>
                      <a:pt x="99" y="1"/>
                    </a:moveTo>
                    <a:cubicBezTo>
                      <a:pt x="66" y="1"/>
                      <a:pt x="33" y="1"/>
                      <a:pt x="33" y="34"/>
                    </a:cubicBezTo>
                    <a:cubicBezTo>
                      <a:pt x="1" y="66"/>
                      <a:pt x="1" y="66"/>
                      <a:pt x="33" y="99"/>
                    </a:cubicBezTo>
                    <a:cubicBezTo>
                      <a:pt x="1" y="99"/>
                      <a:pt x="1" y="132"/>
                      <a:pt x="33" y="132"/>
                    </a:cubicBezTo>
                    <a:lnTo>
                      <a:pt x="33" y="165"/>
                    </a:lnTo>
                    <a:lnTo>
                      <a:pt x="66" y="198"/>
                    </a:lnTo>
                    <a:lnTo>
                      <a:pt x="132" y="198"/>
                    </a:lnTo>
                    <a:lnTo>
                      <a:pt x="165" y="165"/>
                    </a:lnTo>
                    <a:lnTo>
                      <a:pt x="198" y="132"/>
                    </a:lnTo>
                    <a:cubicBezTo>
                      <a:pt x="198" y="132"/>
                      <a:pt x="198" y="99"/>
                      <a:pt x="198" y="99"/>
                    </a:cubicBezTo>
                    <a:cubicBezTo>
                      <a:pt x="198" y="66"/>
                      <a:pt x="198" y="66"/>
                      <a:pt x="198" y="34"/>
                    </a:cubicBezTo>
                    <a:cubicBezTo>
                      <a:pt x="165" y="1"/>
                      <a:pt x="132"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7"/>
              <p:cNvSpPr/>
              <p:nvPr/>
            </p:nvSpPr>
            <p:spPr>
              <a:xfrm>
                <a:off x="-632700" y="2721725"/>
                <a:ext cx="7425" cy="8250"/>
              </a:xfrm>
              <a:custGeom>
                <a:avLst/>
                <a:gdLst/>
                <a:ahLst/>
                <a:cxnLst/>
                <a:rect l="l" t="t" r="r" b="b"/>
                <a:pathLst>
                  <a:path w="297" h="330" extrusionOk="0">
                    <a:moveTo>
                      <a:pt x="165" y="1"/>
                    </a:moveTo>
                    <a:cubicBezTo>
                      <a:pt x="66" y="1"/>
                      <a:pt x="1" y="99"/>
                      <a:pt x="34" y="165"/>
                    </a:cubicBezTo>
                    <a:lnTo>
                      <a:pt x="66" y="296"/>
                    </a:lnTo>
                    <a:cubicBezTo>
                      <a:pt x="99" y="329"/>
                      <a:pt x="132" y="329"/>
                      <a:pt x="165" y="329"/>
                    </a:cubicBezTo>
                    <a:cubicBezTo>
                      <a:pt x="198" y="329"/>
                      <a:pt x="231" y="329"/>
                      <a:pt x="231" y="296"/>
                    </a:cubicBezTo>
                    <a:lnTo>
                      <a:pt x="296" y="165"/>
                    </a:lnTo>
                    <a:cubicBezTo>
                      <a:pt x="296" y="99"/>
                      <a:pt x="231" y="1"/>
                      <a:pt x="165"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7"/>
              <p:cNvSpPr/>
              <p:nvPr/>
            </p:nvSpPr>
            <p:spPr>
              <a:xfrm>
                <a:off x="-480725" y="2680050"/>
                <a:ext cx="5775" cy="6375"/>
              </a:xfrm>
              <a:custGeom>
                <a:avLst/>
                <a:gdLst/>
                <a:ahLst/>
                <a:cxnLst/>
                <a:rect l="l" t="t" r="r" b="b"/>
                <a:pathLst>
                  <a:path w="231" h="255" extrusionOk="0">
                    <a:moveTo>
                      <a:pt x="112" y="0"/>
                    </a:moveTo>
                    <a:cubicBezTo>
                      <a:pt x="99" y="0"/>
                      <a:pt x="83" y="8"/>
                      <a:pt x="67" y="25"/>
                    </a:cubicBezTo>
                    <a:cubicBezTo>
                      <a:pt x="67" y="25"/>
                      <a:pt x="34" y="25"/>
                      <a:pt x="34" y="58"/>
                    </a:cubicBezTo>
                    <a:cubicBezTo>
                      <a:pt x="1" y="58"/>
                      <a:pt x="1" y="90"/>
                      <a:pt x="1" y="123"/>
                    </a:cubicBezTo>
                    <a:cubicBezTo>
                      <a:pt x="1" y="156"/>
                      <a:pt x="1" y="189"/>
                      <a:pt x="34" y="222"/>
                    </a:cubicBezTo>
                    <a:cubicBezTo>
                      <a:pt x="34" y="222"/>
                      <a:pt x="67" y="222"/>
                      <a:pt x="67" y="255"/>
                    </a:cubicBezTo>
                    <a:lnTo>
                      <a:pt x="165" y="222"/>
                    </a:lnTo>
                    <a:lnTo>
                      <a:pt x="198" y="222"/>
                    </a:lnTo>
                    <a:cubicBezTo>
                      <a:pt x="231" y="222"/>
                      <a:pt x="231" y="189"/>
                      <a:pt x="231" y="189"/>
                    </a:cubicBezTo>
                    <a:cubicBezTo>
                      <a:pt x="231" y="189"/>
                      <a:pt x="231" y="156"/>
                      <a:pt x="231" y="156"/>
                    </a:cubicBezTo>
                    <a:cubicBezTo>
                      <a:pt x="231" y="156"/>
                      <a:pt x="231" y="123"/>
                      <a:pt x="231" y="123"/>
                    </a:cubicBezTo>
                    <a:cubicBezTo>
                      <a:pt x="231" y="90"/>
                      <a:pt x="231" y="90"/>
                      <a:pt x="231" y="58"/>
                    </a:cubicBezTo>
                    <a:lnTo>
                      <a:pt x="198" y="25"/>
                    </a:lnTo>
                    <a:lnTo>
                      <a:pt x="132" y="25"/>
                    </a:lnTo>
                    <a:cubicBezTo>
                      <a:pt x="132" y="8"/>
                      <a:pt x="124" y="0"/>
                      <a:pt x="11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7"/>
              <p:cNvSpPr/>
              <p:nvPr/>
            </p:nvSpPr>
            <p:spPr>
              <a:xfrm>
                <a:off x="-466750" y="2693800"/>
                <a:ext cx="4125" cy="4125"/>
              </a:xfrm>
              <a:custGeom>
                <a:avLst/>
                <a:gdLst/>
                <a:ahLst/>
                <a:cxnLst/>
                <a:rect l="l" t="t" r="r" b="b"/>
                <a:pathLst>
                  <a:path w="165" h="165" extrusionOk="0">
                    <a:moveTo>
                      <a:pt x="99" y="1"/>
                    </a:moveTo>
                    <a:cubicBezTo>
                      <a:pt x="0" y="1"/>
                      <a:pt x="0" y="132"/>
                      <a:pt x="99" y="165"/>
                    </a:cubicBezTo>
                    <a:cubicBezTo>
                      <a:pt x="165" y="132"/>
                      <a:pt x="165"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7"/>
              <p:cNvSpPr/>
              <p:nvPr/>
            </p:nvSpPr>
            <p:spPr>
              <a:xfrm>
                <a:off x="-467575" y="2669975"/>
                <a:ext cx="5775" cy="4125"/>
              </a:xfrm>
              <a:custGeom>
                <a:avLst/>
                <a:gdLst/>
                <a:ahLst/>
                <a:cxnLst/>
                <a:rect l="l" t="t" r="r" b="b"/>
                <a:pathLst>
                  <a:path w="231" h="165" extrusionOk="0">
                    <a:moveTo>
                      <a:pt x="132" y="1"/>
                    </a:moveTo>
                    <a:cubicBezTo>
                      <a:pt x="1" y="1"/>
                      <a:pt x="1" y="165"/>
                      <a:pt x="132" y="165"/>
                    </a:cubicBezTo>
                    <a:cubicBezTo>
                      <a:pt x="231" y="165"/>
                      <a:pt x="231"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7"/>
              <p:cNvSpPr/>
              <p:nvPr/>
            </p:nvSpPr>
            <p:spPr>
              <a:xfrm>
                <a:off x="-485650" y="2652725"/>
                <a:ext cx="25" cy="25"/>
              </a:xfrm>
              <a:custGeom>
                <a:avLst/>
                <a:gdLst/>
                <a:ahLst/>
                <a:cxnLst/>
                <a:rect l="l" t="t" r="r" b="b"/>
                <a:pathLst>
                  <a:path w="1" h="1" extrusionOk="0">
                    <a:moveTo>
                      <a:pt x="1" y="0"/>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7"/>
              <p:cNvSpPr/>
              <p:nvPr/>
            </p:nvSpPr>
            <p:spPr>
              <a:xfrm>
                <a:off x="-488100" y="2650250"/>
                <a:ext cx="4125" cy="3325"/>
              </a:xfrm>
              <a:custGeom>
                <a:avLst/>
                <a:gdLst/>
                <a:ahLst/>
                <a:cxnLst/>
                <a:rect l="l" t="t" r="r" b="b"/>
                <a:pathLst>
                  <a:path w="165" h="133" extrusionOk="0">
                    <a:moveTo>
                      <a:pt x="99" y="1"/>
                    </a:moveTo>
                    <a:cubicBezTo>
                      <a:pt x="0" y="1"/>
                      <a:pt x="0" y="99"/>
                      <a:pt x="99" y="132"/>
                    </a:cubicBezTo>
                    <a:cubicBezTo>
                      <a:pt x="164" y="99"/>
                      <a:pt x="164"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7"/>
              <p:cNvSpPr/>
              <p:nvPr/>
            </p:nvSpPr>
            <p:spPr>
              <a:xfrm>
                <a:off x="-483175" y="2623975"/>
                <a:ext cx="4950" cy="4950"/>
              </a:xfrm>
              <a:custGeom>
                <a:avLst/>
                <a:gdLst/>
                <a:ahLst/>
                <a:cxnLst/>
                <a:rect l="l" t="t" r="r" b="b"/>
                <a:pathLst>
                  <a:path w="198" h="198" extrusionOk="0">
                    <a:moveTo>
                      <a:pt x="99" y="0"/>
                    </a:moveTo>
                    <a:lnTo>
                      <a:pt x="33" y="33"/>
                    </a:lnTo>
                    <a:cubicBezTo>
                      <a:pt x="0" y="33"/>
                      <a:pt x="0" y="66"/>
                      <a:pt x="0" y="99"/>
                    </a:cubicBezTo>
                    <a:cubicBezTo>
                      <a:pt x="0" y="132"/>
                      <a:pt x="0" y="165"/>
                      <a:pt x="33" y="165"/>
                    </a:cubicBezTo>
                    <a:cubicBezTo>
                      <a:pt x="33" y="198"/>
                      <a:pt x="66" y="198"/>
                      <a:pt x="99" y="198"/>
                    </a:cubicBezTo>
                    <a:cubicBezTo>
                      <a:pt x="132" y="198"/>
                      <a:pt x="165" y="198"/>
                      <a:pt x="165" y="165"/>
                    </a:cubicBezTo>
                    <a:lnTo>
                      <a:pt x="197" y="99"/>
                    </a:lnTo>
                    <a:cubicBezTo>
                      <a:pt x="197" y="99"/>
                      <a:pt x="197" y="66"/>
                      <a:pt x="197" y="66"/>
                    </a:cubicBezTo>
                    <a:cubicBezTo>
                      <a:pt x="197" y="33"/>
                      <a:pt x="197" y="33"/>
                      <a:pt x="197" y="33"/>
                    </a:cubicBezTo>
                    <a:cubicBezTo>
                      <a:pt x="165" y="0"/>
                      <a:pt x="165" y="0"/>
                      <a:pt x="165"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7"/>
              <p:cNvSpPr/>
              <p:nvPr/>
            </p:nvSpPr>
            <p:spPr>
              <a:xfrm>
                <a:off x="-470050" y="2714350"/>
                <a:ext cx="25" cy="0"/>
              </a:xfrm>
              <a:custGeom>
                <a:avLst/>
                <a:gdLst/>
                <a:ahLst/>
                <a:cxnLst/>
                <a:rect l="l" t="t" r="r" b="b"/>
                <a:pathLst>
                  <a:path w="1" extrusionOk="0">
                    <a:moveTo>
                      <a:pt x="1" y="0"/>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7"/>
              <p:cNvSpPr/>
              <p:nvPr/>
            </p:nvSpPr>
            <p:spPr>
              <a:xfrm>
                <a:off x="-470050" y="2752325"/>
                <a:ext cx="1675" cy="3125"/>
              </a:xfrm>
              <a:custGeom>
                <a:avLst/>
                <a:gdLst/>
                <a:ahLst/>
                <a:cxnLst/>
                <a:rect l="l" t="t" r="r" b="b"/>
                <a:pathLst>
                  <a:path w="67" h="125" extrusionOk="0">
                    <a:moveTo>
                      <a:pt x="17" y="1"/>
                    </a:moveTo>
                    <a:cubicBezTo>
                      <a:pt x="9" y="1"/>
                      <a:pt x="1" y="9"/>
                      <a:pt x="1" y="25"/>
                    </a:cubicBezTo>
                    <a:cubicBezTo>
                      <a:pt x="1" y="25"/>
                      <a:pt x="1" y="58"/>
                      <a:pt x="1" y="58"/>
                    </a:cubicBezTo>
                    <a:lnTo>
                      <a:pt x="34" y="58"/>
                    </a:lnTo>
                    <a:lnTo>
                      <a:pt x="34" y="91"/>
                    </a:lnTo>
                    <a:cubicBezTo>
                      <a:pt x="34" y="124"/>
                      <a:pt x="34" y="124"/>
                      <a:pt x="34" y="124"/>
                    </a:cubicBezTo>
                    <a:lnTo>
                      <a:pt x="67" y="124"/>
                    </a:lnTo>
                    <a:cubicBezTo>
                      <a:pt x="67" y="124"/>
                      <a:pt x="67" y="124"/>
                      <a:pt x="67" y="91"/>
                    </a:cubicBezTo>
                    <a:lnTo>
                      <a:pt x="67" y="58"/>
                    </a:lnTo>
                    <a:lnTo>
                      <a:pt x="67" y="25"/>
                    </a:lnTo>
                    <a:cubicBezTo>
                      <a:pt x="67" y="9"/>
                      <a:pt x="58" y="1"/>
                      <a:pt x="50" y="1"/>
                    </a:cubicBezTo>
                    <a:cubicBezTo>
                      <a:pt x="42" y="1"/>
                      <a:pt x="34" y="9"/>
                      <a:pt x="34" y="25"/>
                    </a:cubicBezTo>
                    <a:cubicBezTo>
                      <a:pt x="34" y="9"/>
                      <a:pt x="26" y="1"/>
                      <a:pt x="17"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7"/>
              <p:cNvSpPr/>
              <p:nvPr/>
            </p:nvSpPr>
            <p:spPr>
              <a:xfrm>
                <a:off x="-467050" y="2714350"/>
                <a:ext cx="6900" cy="4500"/>
              </a:xfrm>
              <a:custGeom>
                <a:avLst/>
                <a:gdLst/>
                <a:ahLst/>
                <a:cxnLst/>
                <a:rect l="l" t="t" r="r" b="b"/>
                <a:pathLst>
                  <a:path w="276" h="180" extrusionOk="0">
                    <a:moveTo>
                      <a:pt x="111" y="0"/>
                    </a:moveTo>
                    <a:cubicBezTo>
                      <a:pt x="1" y="55"/>
                      <a:pt x="52" y="180"/>
                      <a:pt x="149" y="180"/>
                    </a:cubicBezTo>
                    <a:cubicBezTo>
                      <a:pt x="168" y="180"/>
                      <a:pt x="188" y="175"/>
                      <a:pt x="210" y="164"/>
                    </a:cubicBezTo>
                    <a:lnTo>
                      <a:pt x="242" y="164"/>
                    </a:lnTo>
                    <a:cubicBezTo>
                      <a:pt x="242" y="131"/>
                      <a:pt x="275" y="99"/>
                      <a:pt x="275" y="66"/>
                    </a:cubicBezTo>
                    <a:cubicBezTo>
                      <a:pt x="275" y="66"/>
                      <a:pt x="242" y="33"/>
                      <a:pt x="24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7"/>
              <p:cNvSpPr/>
              <p:nvPr/>
            </p:nvSpPr>
            <p:spPr>
              <a:xfrm>
                <a:off x="-397750" y="2706950"/>
                <a:ext cx="4950" cy="3300"/>
              </a:xfrm>
              <a:custGeom>
                <a:avLst/>
                <a:gdLst/>
                <a:ahLst/>
                <a:cxnLst/>
                <a:rect l="l" t="t" r="r" b="b"/>
                <a:pathLst>
                  <a:path w="198" h="132" extrusionOk="0">
                    <a:moveTo>
                      <a:pt x="99" y="0"/>
                    </a:moveTo>
                    <a:cubicBezTo>
                      <a:pt x="1" y="0"/>
                      <a:pt x="1" y="132"/>
                      <a:pt x="99" y="132"/>
                    </a:cubicBezTo>
                    <a:cubicBezTo>
                      <a:pt x="198" y="132"/>
                      <a:pt x="198" y="0"/>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7"/>
              <p:cNvSpPr/>
              <p:nvPr/>
            </p:nvSpPr>
            <p:spPr>
              <a:xfrm>
                <a:off x="-384600" y="2661750"/>
                <a:ext cx="6600" cy="4150"/>
              </a:xfrm>
              <a:custGeom>
                <a:avLst/>
                <a:gdLst/>
                <a:ahLst/>
                <a:cxnLst/>
                <a:rect l="l" t="t" r="r" b="b"/>
                <a:pathLst>
                  <a:path w="264" h="166" extrusionOk="0">
                    <a:moveTo>
                      <a:pt x="132" y="1"/>
                    </a:moveTo>
                    <a:cubicBezTo>
                      <a:pt x="0" y="1"/>
                      <a:pt x="0" y="165"/>
                      <a:pt x="132" y="165"/>
                    </a:cubicBezTo>
                    <a:cubicBezTo>
                      <a:pt x="263" y="165"/>
                      <a:pt x="263"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7"/>
              <p:cNvSpPr/>
              <p:nvPr/>
            </p:nvSpPr>
            <p:spPr>
              <a:xfrm>
                <a:off x="-348450" y="2595225"/>
                <a:ext cx="6600" cy="4950"/>
              </a:xfrm>
              <a:custGeom>
                <a:avLst/>
                <a:gdLst/>
                <a:ahLst/>
                <a:cxnLst/>
                <a:rect l="l" t="t" r="r" b="b"/>
                <a:pathLst>
                  <a:path w="264" h="198" extrusionOk="0">
                    <a:moveTo>
                      <a:pt x="132" y="0"/>
                    </a:moveTo>
                    <a:cubicBezTo>
                      <a:pt x="0" y="0"/>
                      <a:pt x="0" y="165"/>
                      <a:pt x="132" y="197"/>
                    </a:cubicBezTo>
                    <a:cubicBezTo>
                      <a:pt x="263" y="165"/>
                      <a:pt x="263"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7"/>
              <p:cNvSpPr/>
              <p:nvPr/>
            </p:nvSpPr>
            <p:spPr>
              <a:xfrm>
                <a:off x="-346525" y="2598100"/>
                <a:ext cx="7125" cy="9800"/>
              </a:xfrm>
              <a:custGeom>
                <a:avLst/>
                <a:gdLst/>
                <a:ahLst/>
                <a:cxnLst/>
                <a:rect l="l" t="t" r="r" b="b"/>
                <a:pathLst>
                  <a:path w="285" h="392" extrusionOk="0">
                    <a:moveTo>
                      <a:pt x="118" y="1"/>
                    </a:moveTo>
                    <a:cubicBezTo>
                      <a:pt x="63" y="1"/>
                      <a:pt x="0" y="51"/>
                      <a:pt x="22" y="115"/>
                    </a:cubicBezTo>
                    <a:cubicBezTo>
                      <a:pt x="22" y="181"/>
                      <a:pt x="55" y="280"/>
                      <a:pt x="88" y="345"/>
                    </a:cubicBezTo>
                    <a:cubicBezTo>
                      <a:pt x="111" y="369"/>
                      <a:pt x="150" y="392"/>
                      <a:pt x="183" y="392"/>
                    </a:cubicBezTo>
                    <a:cubicBezTo>
                      <a:pt x="197" y="392"/>
                      <a:pt x="209" y="388"/>
                      <a:pt x="219" y="378"/>
                    </a:cubicBezTo>
                    <a:cubicBezTo>
                      <a:pt x="285" y="345"/>
                      <a:pt x="285" y="280"/>
                      <a:pt x="285" y="247"/>
                    </a:cubicBezTo>
                    <a:lnTo>
                      <a:pt x="285" y="214"/>
                    </a:lnTo>
                    <a:cubicBezTo>
                      <a:pt x="278" y="207"/>
                      <a:pt x="270" y="200"/>
                      <a:pt x="262" y="195"/>
                    </a:cubicBezTo>
                    <a:lnTo>
                      <a:pt x="262" y="195"/>
                    </a:lnTo>
                    <a:cubicBezTo>
                      <a:pt x="250" y="179"/>
                      <a:pt x="235" y="164"/>
                      <a:pt x="219" y="148"/>
                    </a:cubicBezTo>
                    <a:cubicBezTo>
                      <a:pt x="219" y="115"/>
                      <a:pt x="186" y="82"/>
                      <a:pt x="186" y="50"/>
                    </a:cubicBezTo>
                    <a:cubicBezTo>
                      <a:pt x="175" y="15"/>
                      <a:pt x="147" y="1"/>
                      <a:pt x="118"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7"/>
              <p:cNvSpPr/>
              <p:nvPr/>
            </p:nvSpPr>
            <p:spPr>
              <a:xfrm>
                <a:off x="-357500" y="2585775"/>
                <a:ext cx="4150" cy="4550"/>
              </a:xfrm>
              <a:custGeom>
                <a:avLst/>
                <a:gdLst/>
                <a:ahLst/>
                <a:cxnLst/>
                <a:rect l="l" t="t" r="r" b="b"/>
                <a:pathLst>
                  <a:path w="166" h="182" extrusionOk="0">
                    <a:moveTo>
                      <a:pt x="83" y="0"/>
                    </a:moveTo>
                    <a:cubicBezTo>
                      <a:pt x="67" y="0"/>
                      <a:pt x="50" y="17"/>
                      <a:pt x="34" y="50"/>
                    </a:cubicBezTo>
                    <a:lnTo>
                      <a:pt x="1" y="50"/>
                    </a:lnTo>
                    <a:cubicBezTo>
                      <a:pt x="1" y="83"/>
                      <a:pt x="1" y="83"/>
                      <a:pt x="1" y="115"/>
                    </a:cubicBezTo>
                    <a:cubicBezTo>
                      <a:pt x="1" y="148"/>
                      <a:pt x="1" y="148"/>
                      <a:pt x="1" y="148"/>
                    </a:cubicBezTo>
                    <a:cubicBezTo>
                      <a:pt x="1" y="148"/>
                      <a:pt x="1" y="148"/>
                      <a:pt x="1" y="181"/>
                    </a:cubicBezTo>
                    <a:lnTo>
                      <a:pt x="132" y="181"/>
                    </a:lnTo>
                    <a:cubicBezTo>
                      <a:pt x="132" y="181"/>
                      <a:pt x="165" y="181"/>
                      <a:pt x="165" y="148"/>
                    </a:cubicBezTo>
                    <a:lnTo>
                      <a:pt x="165" y="115"/>
                    </a:lnTo>
                    <a:cubicBezTo>
                      <a:pt x="165" y="115"/>
                      <a:pt x="165" y="115"/>
                      <a:pt x="165" y="83"/>
                    </a:cubicBezTo>
                    <a:cubicBezTo>
                      <a:pt x="165" y="83"/>
                      <a:pt x="165" y="83"/>
                      <a:pt x="165" y="50"/>
                    </a:cubicBezTo>
                    <a:lnTo>
                      <a:pt x="132" y="50"/>
                    </a:lnTo>
                    <a:cubicBezTo>
                      <a:pt x="116" y="17"/>
                      <a:pt x="99" y="0"/>
                      <a:pt x="83"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7"/>
              <p:cNvSpPr/>
              <p:nvPr/>
            </p:nvSpPr>
            <p:spPr>
              <a:xfrm>
                <a:off x="-356675" y="2579825"/>
                <a:ext cx="3325" cy="10075"/>
              </a:xfrm>
              <a:custGeom>
                <a:avLst/>
                <a:gdLst/>
                <a:ahLst/>
                <a:cxnLst/>
                <a:rect l="l" t="t" r="r" b="b"/>
                <a:pathLst>
                  <a:path w="133" h="403" extrusionOk="0">
                    <a:moveTo>
                      <a:pt x="50" y="0"/>
                    </a:moveTo>
                    <a:cubicBezTo>
                      <a:pt x="34" y="0"/>
                      <a:pt x="17" y="8"/>
                      <a:pt x="1" y="25"/>
                    </a:cubicBezTo>
                    <a:cubicBezTo>
                      <a:pt x="1" y="91"/>
                      <a:pt x="1" y="123"/>
                      <a:pt x="1" y="189"/>
                    </a:cubicBezTo>
                    <a:lnTo>
                      <a:pt x="1" y="353"/>
                    </a:lnTo>
                    <a:cubicBezTo>
                      <a:pt x="17" y="386"/>
                      <a:pt x="50" y="403"/>
                      <a:pt x="79" y="403"/>
                    </a:cubicBezTo>
                    <a:cubicBezTo>
                      <a:pt x="107" y="403"/>
                      <a:pt x="132" y="386"/>
                      <a:pt x="132" y="353"/>
                    </a:cubicBezTo>
                    <a:lnTo>
                      <a:pt x="132" y="189"/>
                    </a:lnTo>
                    <a:cubicBezTo>
                      <a:pt x="132" y="123"/>
                      <a:pt x="132" y="91"/>
                      <a:pt x="99" y="25"/>
                    </a:cubicBezTo>
                    <a:cubicBezTo>
                      <a:pt x="83" y="8"/>
                      <a:pt x="66" y="0"/>
                      <a:pt x="50"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7"/>
              <p:cNvSpPr/>
              <p:nvPr/>
            </p:nvSpPr>
            <p:spPr>
              <a:xfrm>
                <a:off x="-372275" y="2603425"/>
                <a:ext cx="4950" cy="4975"/>
              </a:xfrm>
              <a:custGeom>
                <a:avLst/>
                <a:gdLst/>
                <a:ahLst/>
                <a:cxnLst/>
                <a:rect l="l" t="t" r="r" b="b"/>
                <a:pathLst>
                  <a:path w="198" h="199" extrusionOk="0">
                    <a:moveTo>
                      <a:pt x="99" y="1"/>
                    </a:moveTo>
                    <a:cubicBezTo>
                      <a:pt x="0" y="34"/>
                      <a:pt x="0" y="165"/>
                      <a:pt x="99" y="198"/>
                    </a:cubicBezTo>
                    <a:cubicBezTo>
                      <a:pt x="197" y="165"/>
                      <a:pt x="197" y="34"/>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7"/>
              <p:cNvSpPr/>
              <p:nvPr/>
            </p:nvSpPr>
            <p:spPr>
              <a:xfrm>
                <a:off x="-358325" y="2633825"/>
                <a:ext cx="5775" cy="4950"/>
              </a:xfrm>
              <a:custGeom>
                <a:avLst/>
                <a:gdLst/>
                <a:ahLst/>
                <a:cxnLst/>
                <a:rect l="l" t="t" r="r" b="b"/>
                <a:pathLst>
                  <a:path w="231" h="198" extrusionOk="0">
                    <a:moveTo>
                      <a:pt x="132" y="1"/>
                    </a:moveTo>
                    <a:cubicBezTo>
                      <a:pt x="1" y="1"/>
                      <a:pt x="1" y="198"/>
                      <a:pt x="132" y="198"/>
                    </a:cubicBezTo>
                    <a:cubicBezTo>
                      <a:pt x="231" y="198"/>
                      <a:pt x="231"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7"/>
              <p:cNvSpPr/>
              <p:nvPr/>
            </p:nvSpPr>
            <p:spPr>
              <a:xfrm>
                <a:off x="-348450" y="2638750"/>
                <a:ext cx="5775" cy="4975"/>
              </a:xfrm>
              <a:custGeom>
                <a:avLst/>
                <a:gdLst/>
                <a:ahLst/>
                <a:cxnLst/>
                <a:rect l="l" t="t" r="r" b="b"/>
                <a:pathLst>
                  <a:path w="231" h="199" extrusionOk="0">
                    <a:moveTo>
                      <a:pt x="66" y="1"/>
                    </a:moveTo>
                    <a:lnTo>
                      <a:pt x="66" y="34"/>
                    </a:lnTo>
                    <a:lnTo>
                      <a:pt x="33" y="34"/>
                    </a:lnTo>
                    <a:cubicBezTo>
                      <a:pt x="0" y="67"/>
                      <a:pt x="0" y="99"/>
                      <a:pt x="0" y="132"/>
                    </a:cubicBezTo>
                    <a:cubicBezTo>
                      <a:pt x="0" y="165"/>
                      <a:pt x="0" y="198"/>
                      <a:pt x="33" y="198"/>
                    </a:cubicBezTo>
                    <a:lnTo>
                      <a:pt x="165" y="198"/>
                    </a:lnTo>
                    <a:cubicBezTo>
                      <a:pt x="197" y="165"/>
                      <a:pt x="230" y="132"/>
                      <a:pt x="230" y="99"/>
                    </a:cubicBezTo>
                    <a:cubicBezTo>
                      <a:pt x="230" y="67"/>
                      <a:pt x="197" y="34"/>
                      <a:pt x="165"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7"/>
              <p:cNvSpPr/>
              <p:nvPr/>
            </p:nvSpPr>
            <p:spPr>
              <a:xfrm>
                <a:off x="-381325" y="2638750"/>
                <a:ext cx="3325" cy="3325"/>
              </a:xfrm>
              <a:custGeom>
                <a:avLst/>
                <a:gdLst/>
                <a:ahLst/>
                <a:cxnLst/>
                <a:rect l="l" t="t" r="r" b="b"/>
                <a:pathLst>
                  <a:path w="133" h="133" extrusionOk="0">
                    <a:moveTo>
                      <a:pt x="67" y="1"/>
                    </a:moveTo>
                    <a:cubicBezTo>
                      <a:pt x="1" y="1"/>
                      <a:pt x="1" y="99"/>
                      <a:pt x="67" y="132"/>
                    </a:cubicBezTo>
                    <a:cubicBezTo>
                      <a:pt x="132" y="99"/>
                      <a:pt x="132" y="1"/>
                      <a:pt x="67"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7"/>
              <p:cNvSpPr/>
              <p:nvPr/>
            </p:nvSpPr>
            <p:spPr>
              <a:xfrm>
                <a:off x="-369000" y="2665050"/>
                <a:ext cx="5775" cy="5775"/>
              </a:xfrm>
              <a:custGeom>
                <a:avLst/>
                <a:gdLst/>
                <a:ahLst/>
                <a:cxnLst/>
                <a:rect l="l" t="t" r="r" b="b"/>
                <a:pathLst>
                  <a:path w="231" h="231" extrusionOk="0">
                    <a:moveTo>
                      <a:pt x="99" y="0"/>
                    </a:moveTo>
                    <a:cubicBezTo>
                      <a:pt x="66" y="0"/>
                      <a:pt x="66" y="0"/>
                      <a:pt x="34" y="33"/>
                    </a:cubicBezTo>
                    <a:cubicBezTo>
                      <a:pt x="1" y="66"/>
                      <a:pt x="1" y="132"/>
                      <a:pt x="34" y="165"/>
                    </a:cubicBezTo>
                    <a:lnTo>
                      <a:pt x="66" y="198"/>
                    </a:lnTo>
                    <a:lnTo>
                      <a:pt x="132" y="230"/>
                    </a:lnTo>
                    <a:lnTo>
                      <a:pt x="165" y="230"/>
                    </a:lnTo>
                    <a:cubicBezTo>
                      <a:pt x="165" y="198"/>
                      <a:pt x="198" y="198"/>
                      <a:pt x="198" y="198"/>
                    </a:cubicBezTo>
                    <a:cubicBezTo>
                      <a:pt x="198" y="198"/>
                      <a:pt x="198" y="165"/>
                      <a:pt x="231" y="165"/>
                    </a:cubicBezTo>
                    <a:cubicBezTo>
                      <a:pt x="231" y="132"/>
                      <a:pt x="231" y="132"/>
                      <a:pt x="231" y="99"/>
                    </a:cubicBezTo>
                    <a:lnTo>
                      <a:pt x="198" y="66"/>
                    </a:lnTo>
                    <a:cubicBezTo>
                      <a:pt x="165" y="33"/>
                      <a:pt x="132" y="0"/>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7"/>
              <p:cNvSpPr/>
              <p:nvPr/>
            </p:nvSpPr>
            <p:spPr>
              <a:xfrm>
                <a:off x="-354200" y="2695450"/>
                <a:ext cx="4950" cy="4950"/>
              </a:xfrm>
              <a:custGeom>
                <a:avLst/>
                <a:gdLst/>
                <a:ahLst/>
                <a:cxnLst/>
                <a:rect l="l" t="t" r="r" b="b"/>
                <a:pathLst>
                  <a:path w="198" h="198" extrusionOk="0">
                    <a:moveTo>
                      <a:pt x="99" y="0"/>
                    </a:moveTo>
                    <a:cubicBezTo>
                      <a:pt x="0" y="33"/>
                      <a:pt x="0" y="165"/>
                      <a:pt x="99" y="197"/>
                    </a:cubicBezTo>
                    <a:cubicBezTo>
                      <a:pt x="197" y="165"/>
                      <a:pt x="197" y="33"/>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7"/>
              <p:cNvSpPr/>
              <p:nvPr/>
            </p:nvSpPr>
            <p:spPr>
              <a:xfrm>
                <a:off x="-372275" y="2717625"/>
                <a:ext cx="6600" cy="5775"/>
              </a:xfrm>
              <a:custGeom>
                <a:avLst/>
                <a:gdLst/>
                <a:ahLst/>
                <a:cxnLst/>
                <a:rect l="l" t="t" r="r" b="b"/>
                <a:pathLst>
                  <a:path w="264" h="231" extrusionOk="0">
                    <a:moveTo>
                      <a:pt x="132" y="0"/>
                    </a:moveTo>
                    <a:cubicBezTo>
                      <a:pt x="0" y="0"/>
                      <a:pt x="0" y="230"/>
                      <a:pt x="132" y="230"/>
                    </a:cubicBezTo>
                    <a:cubicBezTo>
                      <a:pt x="263" y="230"/>
                      <a:pt x="263"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7"/>
              <p:cNvSpPr/>
              <p:nvPr/>
            </p:nvSpPr>
            <p:spPr>
              <a:xfrm>
                <a:off x="-379675" y="2751300"/>
                <a:ext cx="4125" cy="3325"/>
              </a:xfrm>
              <a:custGeom>
                <a:avLst/>
                <a:gdLst/>
                <a:ahLst/>
                <a:cxnLst/>
                <a:rect l="l" t="t" r="r" b="b"/>
                <a:pathLst>
                  <a:path w="165" h="133" extrusionOk="0">
                    <a:moveTo>
                      <a:pt x="99" y="1"/>
                    </a:moveTo>
                    <a:cubicBezTo>
                      <a:pt x="1" y="1"/>
                      <a:pt x="1" y="132"/>
                      <a:pt x="99" y="132"/>
                    </a:cubicBezTo>
                    <a:cubicBezTo>
                      <a:pt x="165" y="132"/>
                      <a:pt x="165"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7"/>
              <p:cNvSpPr/>
              <p:nvPr/>
            </p:nvSpPr>
            <p:spPr>
              <a:xfrm>
                <a:off x="-380500" y="2754250"/>
                <a:ext cx="4950" cy="6125"/>
              </a:xfrm>
              <a:custGeom>
                <a:avLst/>
                <a:gdLst/>
                <a:ahLst/>
                <a:cxnLst/>
                <a:rect l="l" t="t" r="r" b="b"/>
                <a:pathLst>
                  <a:path w="198" h="245" extrusionOk="0">
                    <a:moveTo>
                      <a:pt x="104" y="1"/>
                    </a:moveTo>
                    <a:cubicBezTo>
                      <a:pt x="83" y="1"/>
                      <a:pt x="66" y="24"/>
                      <a:pt x="66" y="47"/>
                    </a:cubicBezTo>
                    <a:cubicBezTo>
                      <a:pt x="34" y="80"/>
                      <a:pt x="1" y="146"/>
                      <a:pt x="1" y="211"/>
                    </a:cubicBezTo>
                    <a:cubicBezTo>
                      <a:pt x="1" y="211"/>
                      <a:pt x="34" y="244"/>
                      <a:pt x="66" y="244"/>
                    </a:cubicBezTo>
                    <a:cubicBezTo>
                      <a:pt x="99" y="244"/>
                      <a:pt x="99" y="244"/>
                      <a:pt x="132" y="211"/>
                    </a:cubicBezTo>
                    <a:cubicBezTo>
                      <a:pt x="132" y="178"/>
                      <a:pt x="132" y="146"/>
                      <a:pt x="165" y="113"/>
                    </a:cubicBezTo>
                    <a:cubicBezTo>
                      <a:pt x="198" y="80"/>
                      <a:pt x="165" y="47"/>
                      <a:pt x="132" y="14"/>
                    </a:cubicBezTo>
                    <a:cubicBezTo>
                      <a:pt x="123" y="5"/>
                      <a:pt x="113" y="1"/>
                      <a:pt x="10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7"/>
              <p:cNvSpPr/>
              <p:nvPr/>
            </p:nvSpPr>
            <p:spPr>
              <a:xfrm>
                <a:off x="-862725" y="2531975"/>
                <a:ext cx="25" cy="825"/>
              </a:xfrm>
              <a:custGeom>
                <a:avLst/>
                <a:gdLst/>
                <a:ahLst/>
                <a:cxnLst/>
                <a:rect l="l" t="t" r="r" b="b"/>
                <a:pathLst>
                  <a:path w="1" h="33" extrusionOk="0">
                    <a:moveTo>
                      <a:pt x="1" y="33"/>
                    </a:moveTo>
                    <a:lnTo>
                      <a:pt x="1" y="0"/>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7"/>
              <p:cNvSpPr/>
              <p:nvPr/>
            </p:nvSpPr>
            <p:spPr>
              <a:xfrm>
                <a:off x="-860675" y="2503000"/>
                <a:ext cx="4975" cy="4350"/>
              </a:xfrm>
              <a:custGeom>
                <a:avLst/>
                <a:gdLst/>
                <a:ahLst/>
                <a:cxnLst/>
                <a:rect l="l" t="t" r="r" b="b"/>
                <a:pathLst>
                  <a:path w="199" h="174" extrusionOk="0">
                    <a:moveTo>
                      <a:pt x="100" y="1"/>
                    </a:moveTo>
                    <a:cubicBezTo>
                      <a:pt x="50" y="1"/>
                      <a:pt x="1" y="25"/>
                      <a:pt x="17" y="75"/>
                    </a:cubicBezTo>
                    <a:lnTo>
                      <a:pt x="50" y="75"/>
                    </a:lnTo>
                    <a:lnTo>
                      <a:pt x="50" y="107"/>
                    </a:lnTo>
                    <a:cubicBezTo>
                      <a:pt x="50" y="140"/>
                      <a:pt x="83" y="173"/>
                      <a:pt x="116" y="173"/>
                    </a:cubicBezTo>
                    <a:cubicBezTo>
                      <a:pt x="149" y="173"/>
                      <a:pt x="182" y="140"/>
                      <a:pt x="182" y="107"/>
                    </a:cubicBezTo>
                    <a:lnTo>
                      <a:pt x="182" y="75"/>
                    </a:lnTo>
                    <a:cubicBezTo>
                      <a:pt x="198" y="25"/>
                      <a:pt x="149" y="1"/>
                      <a:pt x="100"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7"/>
              <p:cNvSpPr/>
              <p:nvPr/>
            </p:nvSpPr>
            <p:spPr>
              <a:xfrm>
                <a:off x="-879975" y="2531975"/>
                <a:ext cx="4150" cy="3300"/>
              </a:xfrm>
              <a:custGeom>
                <a:avLst/>
                <a:gdLst/>
                <a:ahLst/>
                <a:cxnLst/>
                <a:rect l="l" t="t" r="r" b="b"/>
                <a:pathLst>
                  <a:path w="166" h="132" extrusionOk="0">
                    <a:moveTo>
                      <a:pt x="99" y="0"/>
                    </a:moveTo>
                    <a:cubicBezTo>
                      <a:pt x="1" y="0"/>
                      <a:pt x="1" y="131"/>
                      <a:pt x="99" y="131"/>
                    </a:cubicBezTo>
                    <a:cubicBezTo>
                      <a:pt x="165" y="131"/>
                      <a:pt x="165" y="0"/>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7"/>
              <p:cNvSpPr/>
              <p:nvPr/>
            </p:nvSpPr>
            <p:spPr>
              <a:xfrm>
                <a:off x="-897225" y="2524575"/>
                <a:ext cx="6600" cy="5775"/>
              </a:xfrm>
              <a:custGeom>
                <a:avLst/>
                <a:gdLst/>
                <a:ahLst/>
                <a:cxnLst/>
                <a:rect l="l" t="t" r="r" b="b"/>
                <a:pathLst>
                  <a:path w="264" h="231" extrusionOk="0">
                    <a:moveTo>
                      <a:pt x="132" y="0"/>
                    </a:moveTo>
                    <a:cubicBezTo>
                      <a:pt x="1" y="33"/>
                      <a:pt x="1" y="197"/>
                      <a:pt x="132" y="230"/>
                    </a:cubicBezTo>
                    <a:cubicBezTo>
                      <a:pt x="264" y="197"/>
                      <a:pt x="264" y="33"/>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7"/>
              <p:cNvSpPr/>
              <p:nvPr/>
            </p:nvSpPr>
            <p:spPr>
              <a:xfrm>
                <a:off x="-887375" y="2513075"/>
                <a:ext cx="4150" cy="4125"/>
              </a:xfrm>
              <a:custGeom>
                <a:avLst/>
                <a:gdLst/>
                <a:ahLst/>
                <a:cxnLst/>
                <a:rect l="l" t="t" r="r" b="b"/>
                <a:pathLst>
                  <a:path w="166" h="165" extrusionOk="0">
                    <a:moveTo>
                      <a:pt x="67" y="0"/>
                    </a:moveTo>
                    <a:cubicBezTo>
                      <a:pt x="34" y="0"/>
                      <a:pt x="1" y="33"/>
                      <a:pt x="1" y="66"/>
                    </a:cubicBezTo>
                    <a:cubicBezTo>
                      <a:pt x="1" y="132"/>
                      <a:pt x="34" y="165"/>
                      <a:pt x="67" y="165"/>
                    </a:cubicBezTo>
                    <a:lnTo>
                      <a:pt x="67" y="132"/>
                    </a:lnTo>
                    <a:lnTo>
                      <a:pt x="132" y="132"/>
                    </a:lnTo>
                    <a:cubicBezTo>
                      <a:pt x="132" y="132"/>
                      <a:pt x="165" y="99"/>
                      <a:pt x="165" y="66"/>
                    </a:cubicBezTo>
                    <a:cubicBezTo>
                      <a:pt x="165" y="33"/>
                      <a:pt x="132" y="33"/>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7"/>
              <p:cNvSpPr/>
              <p:nvPr/>
            </p:nvSpPr>
            <p:spPr>
              <a:xfrm>
                <a:off x="-871750" y="2494175"/>
                <a:ext cx="4125" cy="4125"/>
              </a:xfrm>
              <a:custGeom>
                <a:avLst/>
                <a:gdLst/>
                <a:ahLst/>
                <a:cxnLst/>
                <a:rect l="l" t="t" r="r" b="b"/>
                <a:pathLst>
                  <a:path w="165" h="165" extrusionOk="0">
                    <a:moveTo>
                      <a:pt x="99" y="0"/>
                    </a:moveTo>
                    <a:cubicBezTo>
                      <a:pt x="0" y="33"/>
                      <a:pt x="0" y="132"/>
                      <a:pt x="99" y="165"/>
                    </a:cubicBezTo>
                    <a:cubicBezTo>
                      <a:pt x="165" y="132"/>
                      <a:pt x="165" y="33"/>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7"/>
              <p:cNvSpPr/>
              <p:nvPr/>
            </p:nvSpPr>
            <p:spPr>
              <a:xfrm>
                <a:off x="-885725" y="2482675"/>
                <a:ext cx="1675" cy="2000"/>
              </a:xfrm>
              <a:custGeom>
                <a:avLst/>
                <a:gdLst/>
                <a:ahLst/>
                <a:cxnLst/>
                <a:rect l="l" t="t" r="r" b="b"/>
                <a:pathLst>
                  <a:path w="67" h="80" extrusionOk="0">
                    <a:moveTo>
                      <a:pt x="66" y="0"/>
                    </a:moveTo>
                    <a:lnTo>
                      <a:pt x="1" y="33"/>
                    </a:lnTo>
                    <a:cubicBezTo>
                      <a:pt x="1" y="57"/>
                      <a:pt x="17" y="80"/>
                      <a:pt x="38" y="80"/>
                    </a:cubicBezTo>
                    <a:cubicBezTo>
                      <a:pt x="47" y="80"/>
                      <a:pt x="57" y="76"/>
                      <a:pt x="66" y="66"/>
                    </a:cubicBezTo>
                    <a:lnTo>
                      <a:pt x="66" y="33"/>
                    </a:lnTo>
                    <a:lnTo>
                      <a:pt x="66" y="0"/>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7"/>
              <p:cNvSpPr/>
              <p:nvPr/>
            </p:nvSpPr>
            <p:spPr>
              <a:xfrm>
                <a:off x="-887375" y="2480700"/>
                <a:ext cx="4150" cy="3650"/>
              </a:xfrm>
              <a:custGeom>
                <a:avLst/>
                <a:gdLst/>
                <a:ahLst/>
                <a:cxnLst/>
                <a:rect l="l" t="t" r="r" b="b"/>
                <a:pathLst>
                  <a:path w="166" h="146" extrusionOk="0">
                    <a:moveTo>
                      <a:pt x="112" y="1"/>
                    </a:moveTo>
                    <a:cubicBezTo>
                      <a:pt x="100" y="1"/>
                      <a:pt x="84" y="5"/>
                      <a:pt x="67" y="14"/>
                    </a:cubicBezTo>
                    <a:lnTo>
                      <a:pt x="34" y="14"/>
                    </a:lnTo>
                    <a:cubicBezTo>
                      <a:pt x="1" y="47"/>
                      <a:pt x="1" y="47"/>
                      <a:pt x="1" y="79"/>
                    </a:cubicBezTo>
                    <a:cubicBezTo>
                      <a:pt x="1" y="112"/>
                      <a:pt x="1" y="112"/>
                      <a:pt x="34" y="145"/>
                    </a:cubicBezTo>
                    <a:lnTo>
                      <a:pt x="67" y="145"/>
                    </a:lnTo>
                    <a:cubicBezTo>
                      <a:pt x="132" y="145"/>
                      <a:pt x="165" y="112"/>
                      <a:pt x="165" y="79"/>
                    </a:cubicBezTo>
                    <a:cubicBezTo>
                      <a:pt x="165" y="31"/>
                      <a:pt x="148" y="1"/>
                      <a:pt x="11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7"/>
              <p:cNvSpPr/>
              <p:nvPr/>
            </p:nvSpPr>
            <p:spPr>
              <a:xfrm>
                <a:off x="-915300" y="2457200"/>
                <a:ext cx="4950" cy="5775"/>
              </a:xfrm>
              <a:custGeom>
                <a:avLst/>
                <a:gdLst/>
                <a:ahLst/>
                <a:cxnLst/>
                <a:rect l="l" t="t" r="r" b="b"/>
                <a:pathLst>
                  <a:path w="198" h="231" extrusionOk="0">
                    <a:moveTo>
                      <a:pt x="99" y="1"/>
                    </a:moveTo>
                    <a:cubicBezTo>
                      <a:pt x="66" y="1"/>
                      <a:pt x="66" y="34"/>
                      <a:pt x="34" y="66"/>
                    </a:cubicBezTo>
                    <a:cubicBezTo>
                      <a:pt x="1" y="99"/>
                      <a:pt x="1" y="132"/>
                      <a:pt x="34" y="165"/>
                    </a:cubicBezTo>
                    <a:lnTo>
                      <a:pt x="66" y="165"/>
                    </a:lnTo>
                    <a:lnTo>
                      <a:pt x="66" y="198"/>
                    </a:lnTo>
                    <a:cubicBezTo>
                      <a:pt x="66" y="198"/>
                      <a:pt x="99" y="231"/>
                      <a:pt x="132" y="231"/>
                    </a:cubicBezTo>
                    <a:cubicBezTo>
                      <a:pt x="165" y="231"/>
                      <a:pt x="198" y="198"/>
                      <a:pt x="198" y="198"/>
                    </a:cubicBezTo>
                    <a:lnTo>
                      <a:pt x="198" y="165"/>
                    </a:lnTo>
                    <a:cubicBezTo>
                      <a:pt x="198" y="132"/>
                      <a:pt x="198" y="132"/>
                      <a:pt x="198" y="99"/>
                    </a:cubicBezTo>
                    <a:cubicBezTo>
                      <a:pt x="198" y="99"/>
                      <a:pt x="198" y="66"/>
                      <a:pt x="198" y="66"/>
                    </a:cubicBezTo>
                    <a:cubicBezTo>
                      <a:pt x="198" y="34"/>
                      <a:pt x="165"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7"/>
              <p:cNvSpPr/>
              <p:nvPr/>
            </p:nvSpPr>
            <p:spPr>
              <a:xfrm>
                <a:off x="-920225" y="2449000"/>
                <a:ext cx="1675" cy="1650"/>
              </a:xfrm>
              <a:custGeom>
                <a:avLst/>
                <a:gdLst/>
                <a:ahLst/>
                <a:cxnLst/>
                <a:rect l="l" t="t" r="r" b="b"/>
                <a:pathLst>
                  <a:path w="67" h="66" extrusionOk="0">
                    <a:moveTo>
                      <a:pt x="33" y="0"/>
                    </a:moveTo>
                    <a:cubicBezTo>
                      <a:pt x="1" y="0"/>
                      <a:pt x="1" y="66"/>
                      <a:pt x="33" y="66"/>
                    </a:cubicBezTo>
                    <a:cubicBezTo>
                      <a:pt x="66" y="66"/>
                      <a:pt x="66" y="0"/>
                      <a:pt x="33"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7"/>
              <p:cNvSpPr/>
              <p:nvPr/>
            </p:nvSpPr>
            <p:spPr>
              <a:xfrm>
                <a:off x="-932550" y="2429275"/>
                <a:ext cx="9075" cy="4125"/>
              </a:xfrm>
              <a:custGeom>
                <a:avLst/>
                <a:gdLst/>
                <a:ahLst/>
                <a:cxnLst/>
                <a:rect l="l" t="t" r="r" b="b"/>
                <a:pathLst>
                  <a:path w="363" h="165" extrusionOk="0">
                    <a:moveTo>
                      <a:pt x="99" y="0"/>
                    </a:moveTo>
                    <a:cubicBezTo>
                      <a:pt x="34" y="0"/>
                      <a:pt x="1" y="33"/>
                      <a:pt x="1" y="99"/>
                    </a:cubicBezTo>
                    <a:cubicBezTo>
                      <a:pt x="1" y="132"/>
                      <a:pt x="34" y="165"/>
                      <a:pt x="99" y="165"/>
                    </a:cubicBezTo>
                    <a:lnTo>
                      <a:pt x="99" y="132"/>
                    </a:lnTo>
                    <a:lnTo>
                      <a:pt x="264" y="132"/>
                    </a:lnTo>
                    <a:cubicBezTo>
                      <a:pt x="362" y="132"/>
                      <a:pt x="362" y="0"/>
                      <a:pt x="264"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7"/>
              <p:cNvSpPr/>
              <p:nvPr/>
            </p:nvSpPr>
            <p:spPr>
              <a:xfrm>
                <a:off x="-542850" y="2576075"/>
                <a:ext cx="4650" cy="4625"/>
              </a:xfrm>
              <a:custGeom>
                <a:avLst/>
                <a:gdLst/>
                <a:ahLst/>
                <a:cxnLst/>
                <a:rect l="l" t="t" r="r" b="b"/>
                <a:pathLst>
                  <a:path w="186" h="185" extrusionOk="0">
                    <a:moveTo>
                      <a:pt x="84" y="1"/>
                    </a:moveTo>
                    <a:cubicBezTo>
                      <a:pt x="0" y="1"/>
                      <a:pt x="0" y="184"/>
                      <a:pt x="84" y="184"/>
                    </a:cubicBezTo>
                    <a:cubicBezTo>
                      <a:pt x="95" y="184"/>
                      <a:pt x="107" y="181"/>
                      <a:pt x="120" y="175"/>
                    </a:cubicBezTo>
                    <a:lnTo>
                      <a:pt x="153" y="142"/>
                    </a:lnTo>
                    <a:cubicBezTo>
                      <a:pt x="186" y="109"/>
                      <a:pt x="186" y="76"/>
                      <a:pt x="153" y="43"/>
                    </a:cubicBezTo>
                    <a:lnTo>
                      <a:pt x="120" y="10"/>
                    </a:lnTo>
                    <a:cubicBezTo>
                      <a:pt x="107" y="4"/>
                      <a:pt x="95" y="1"/>
                      <a:pt x="8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7"/>
              <p:cNvSpPr/>
              <p:nvPr/>
            </p:nvSpPr>
            <p:spPr>
              <a:xfrm>
                <a:off x="-520150" y="2557425"/>
                <a:ext cx="25" cy="25"/>
              </a:xfrm>
              <a:custGeom>
                <a:avLst/>
                <a:gdLst/>
                <a:ahLst/>
                <a:cxnLst/>
                <a:rect l="l" t="t" r="r" b="b"/>
                <a:pathLst>
                  <a:path w="1" h="1" extrusionOk="0">
                    <a:moveTo>
                      <a:pt x="0" y="1"/>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7"/>
              <p:cNvSpPr/>
              <p:nvPr/>
            </p:nvSpPr>
            <p:spPr>
              <a:xfrm>
                <a:off x="-522625" y="2554150"/>
                <a:ext cx="6600" cy="5325"/>
              </a:xfrm>
              <a:custGeom>
                <a:avLst/>
                <a:gdLst/>
                <a:ahLst/>
                <a:cxnLst/>
                <a:rect l="l" t="t" r="r" b="b"/>
                <a:pathLst>
                  <a:path w="264" h="213" extrusionOk="0">
                    <a:moveTo>
                      <a:pt x="132" y="0"/>
                    </a:moveTo>
                    <a:cubicBezTo>
                      <a:pt x="67" y="0"/>
                      <a:pt x="1" y="33"/>
                      <a:pt x="1" y="99"/>
                    </a:cubicBezTo>
                    <a:cubicBezTo>
                      <a:pt x="1" y="132"/>
                      <a:pt x="1" y="165"/>
                      <a:pt x="34" y="197"/>
                    </a:cubicBezTo>
                    <a:cubicBezTo>
                      <a:pt x="56" y="197"/>
                      <a:pt x="78" y="212"/>
                      <a:pt x="99" y="212"/>
                    </a:cubicBezTo>
                    <a:cubicBezTo>
                      <a:pt x="110" y="212"/>
                      <a:pt x="121" y="208"/>
                      <a:pt x="132" y="197"/>
                    </a:cubicBezTo>
                    <a:lnTo>
                      <a:pt x="165" y="197"/>
                    </a:lnTo>
                    <a:cubicBezTo>
                      <a:pt x="174" y="206"/>
                      <a:pt x="185" y="210"/>
                      <a:pt x="197" y="210"/>
                    </a:cubicBezTo>
                    <a:cubicBezTo>
                      <a:pt x="229" y="210"/>
                      <a:pt x="264" y="180"/>
                      <a:pt x="264" y="132"/>
                    </a:cubicBezTo>
                    <a:cubicBezTo>
                      <a:pt x="231" y="99"/>
                      <a:pt x="231" y="99"/>
                      <a:pt x="198" y="66"/>
                    </a:cubicBezTo>
                    <a:cubicBezTo>
                      <a:pt x="198" y="33"/>
                      <a:pt x="165" y="33"/>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7"/>
              <p:cNvSpPr/>
              <p:nvPr/>
            </p:nvSpPr>
            <p:spPr>
              <a:xfrm>
                <a:off x="-507825" y="2569750"/>
                <a:ext cx="5775" cy="6600"/>
              </a:xfrm>
              <a:custGeom>
                <a:avLst/>
                <a:gdLst/>
                <a:ahLst/>
                <a:cxnLst/>
                <a:rect l="l" t="t" r="r" b="b"/>
                <a:pathLst>
                  <a:path w="231" h="264" extrusionOk="0">
                    <a:moveTo>
                      <a:pt x="99" y="1"/>
                    </a:moveTo>
                    <a:cubicBezTo>
                      <a:pt x="66" y="33"/>
                      <a:pt x="33" y="33"/>
                      <a:pt x="33" y="33"/>
                    </a:cubicBezTo>
                    <a:cubicBezTo>
                      <a:pt x="0" y="66"/>
                      <a:pt x="0" y="99"/>
                      <a:pt x="0" y="132"/>
                    </a:cubicBezTo>
                    <a:cubicBezTo>
                      <a:pt x="0" y="165"/>
                      <a:pt x="0" y="198"/>
                      <a:pt x="33" y="231"/>
                    </a:cubicBezTo>
                    <a:lnTo>
                      <a:pt x="66" y="263"/>
                    </a:lnTo>
                    <a:lnTo>
                      <a:pt x="132" y="263"/>
                    </a:lnTo>
                    <a:cubicBezTo>
                      <a:pt x="165" y="263"/>
                      <a:pt x="165" y="231"/>
                      <a:pt x="198" y="231"/>
                    </a:cubicBezTo>
                    <a:cubicBezTo>
                      <a:pt x="198" y="231"/>
                      <a:pt x="198" y="198"/>
                      <a:pt x="198" y="198"/>
                    </a:cubicBezTo>
                    <a:cubicBezTo>
                      <a:pt x="230" y="165"/>
                      <a:pt x="230" y="132"/>
                      <a:pt x="198" y="132"/>
                    </a:cubicBezTo>
                    <a:lnTo>
                      <a:pt x="198" y="66"/>
                    </a:lnTo>
                    <a:cubicBezTo>
                      <a:pt x="165" y="33"/>
                      <a:pt x="132"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7"/>
              <p:cNvSpPr/>
              <p:nvPr/>
            </p:nvSpPr>
            <p:spPr>
              <a:xfrm>
                <a:off x="-510300" y="2581450"/>
                <a:ext cx="1675" cy="3725"/>
              </a:xfrm>
              <a:custGeom>
                <a:avLst/>
                <a:gdLst/>
                <a:ahLst/>
                <a:cxnLst/>
                <a:rect l="l" t="t" r="r" b="b"/>
                <a:pathLst>
                  <a:path w="67" h="149" extrusionOk="0">
                    <a:moveTo>
                      <a:pt x="34" y="1"/>
                    </a:moveTo>
                    <a:cubicBezTo>
                      <a:pt x="17" y="1"/>
                      <a:pt x="1" y="9"/>
                      <a:pt x="1" y="26"/>
                    </a:cubicBezTo>
                    <a:lnTo>
                      <a:pt x="1" y="124"/>
                    </a:lnTo>
                    <a:cubicBezTo>
                      <a:pt x="1" y="141"/>
                      <a:pt x="17" y="149"/>
                      <a:pt x="34" y="149"/>
                    </a:cubicBezTo>
                    <a:cubicBezTo>
                      <a:pt x="50" y="149"/>
                      <a:pt x="67" y="141"/>
                      <a:pt x="67" y="124"/>
                    </a:cubicBezTo>
                    <a:lnTo>
                      <a:pt x="67" y="26"/>
                    </a:lnTo>
                    <a:cubicBezTo>
                      <a:pt x="67" y="9"/>
                      <a:pt x="50" y="1"/>
                      <a:pt x="3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7"/>
              <p:cNvSpPr/>
              <p:nvPr/>
            </p:nvSpPr>
            <p:spPr>
              <a:xfrm>
                <a:off x="-534925" y="2577975"/>
                <a:ext cx="3300" cy="4125"/>
              </a:xfrm>
              <a:custGeom>
                <a:avLst/>
                <a:gdLst/>
                <a:ahLst/>
                <a:cxnLst/>
                <a:rect l="l" t="t" r="r" b="b"/>
                <a:pathLst>
                  <a:path w="132" h="165" extrusionOk="0">
                    <a:moveTo>
                      <a:pt x="66" y="0"/>
                    </a:moveTo>
                    <a:cubicBezTo>
                      <a:pt x="0" y="33"/>
                      <a:pt x="0" y="132"/>
                      <a:pt x="66" y="165"/>
                    </a:cubicBezTo>
                    <a:cubicBezTo>
                      <a:pt x="131" y="132"/>
                      <a:pt x="131" y="33"/>
                      <a:pt x="66"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7"/>
              <p:cNvSpPr/>
              <p:nvPr/>
            </p:nvSpPr>
            <p:spPr>
              <a:xfrm>
                <a:off x="-262200" y="2660125"/>
                <a:ext cx="9075" cy="4950"/>
              </a:xfrm>
              <a:custGeom>
                <a:avLst/>
                <a:gdLst/>
                <a:ahLst/>
                <a:cxnLst/>
                <a:rect l="l" t="t" r="r" b="b"/>
                <a:pathLst>
                  <a:path w="363" h="198" extrusionOk="0">
                    <a:moveTo>
                      <a:pt x="165" y="0"/>
                    </a:moveTo>
                    <a:cubicBezTo>
                      <a:pt x="132" y="0"/>
                      <a:pt x="99" y="0"/>
                      <a:pt x="66" y="33"/>
                    </a:cubicBezTo>
                    <a:cubicBezTo>
                      <a:pt x="1" y="99"/>
                      <a:pt x="66" y="197"/>
                      <a:pt x="165" y="197"/>
                    </a:cubicBezTo>
                    <a:lnTo>
                      <a:pt x="165" y="165"/>
                    </a:lnTo>
                    <a:lnTo>
                      <a:pt x="296" y="165"/>
                    </a:lnTo>
                    <a:cubicBezTo>
                      <a:pt x="329" y="132"/>
                      <a:pt x="329" y="99"/>
                      <a:pt x="362" y="66"/>
                    </a:cubicBezTo>
                    <a:cubicBezTo>
                      <a:pt x="329" y="33"/>
                      <a:pt x="329" y="0"/>
                      <a:pt x="296"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7"/>
              <p:cNvSpPr/>
              <p:nvPr/>
            </p:nvSpPr>
            <p:spPr>
              <a:xfrm>
                <a:off x="-244775" y="2660875"/>
                <a:ext cx="6425" cy="5100"/>
              </a:xfrm>
              <a:custGeom>
                <a:avLst/>
                <a:gdLst/>
                <a:ahLst/>
                <a:cxnLst/>
                <a:rect l="l" t="t" r="r" b="b"/>
                <a:pathLst>
                  <a:path w="257" h="204" extrusionOk="0">
                    <a:moveTo>
                      <a:pt x="103" y="0"/>
                    </a:moveTo>
                    <a:cubicBezTo>
                      <a:pt x="1" y="0"/>
                      <a:pt x="1" y="203"/>
                      <a:pt x="103" y="203"/>
                    </a:cubicBezTo>
                    <a:cubicBezTo>
                      <a:pt x="110" y="203"/>
                      <a:pt x="117" y="202"/>
                      <a:pt x="125" y="200"/>
                    </a:cubicBezTo>
                    <a:lnTo>
                      <a:pt x="125" y="167"/>
                    </a:lnTo>
                    <a:lnTo>
                      <a:pt x="191" y="167"/>
                    </a:lnTo>
                    <a:cubicBezTo>
                      <a:pt x="224" y="135"/>
                      <a:pt x="257" y="102"/>
                      <a:pt x="257" y="69"/>
                    </a:cubicBezTo>
                    <a:cubicBezTo>
                      <a:pt x="257" y="36"/>
                      <a:pt x="224" y="3"/>
                      <a:pt x="191" y="3"/>
                    </a:cubicBezTo>
                    <a:lnTo>
                      <a:pt x="125" y="3"/>
                    </a:lnTo>
                    <a:cubicBezTo>
                      <a:pt x="117" y="1"/>
                      <a:pt x="110" y="0"/>
                      <a:pt x="103"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7"/>
              <p:cNvSpPr/>
              <p:nvPr/>
            </p:nvSpPr>
            <p:spPr>
              <a:xfrm>
                <a:off x="-233450" y="2677375"/>
                <a:ext cx="4950" cy="4950"/>
              </a:xfrm>
              <a:custGeom>
                <a:avLst/>
                <a:gdLst/>
                <a:ahLst/>
                <a:cxnLst/>
                <a:rect l="l" t="t" r="r" b="b"/>
                <a:pathLst>
                  <a:path w="198" h="198" extrusionOk="0">
                    <a:moveTo>
                      <a:pt x="99" y="0"/>
                    </a:moveTo>
                    <a:cubicBezTo>
                      <a:pt x="1" y="33"/>
                      <a:pt x="1" y="197"/>
                      <a:pt x="99" y="197"/>
                    </a:cubicBezTo>
                    <a:cubicBezTo>
                      <a:pt x="198" y="197"/>
                      <a:pt x="198" y="33"/>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7"/>
              <p:cNvSpPr/>
              <p:nvPr/>
            </p:nvSpPr>
            <p:spPr>
              <a:xfrm>
                <a:off x="-225225" y="2653750"/>
                <a:ext cx="7275" cy="6600"/>
              </a:xfrm>
              <a:custGeom>
                <a:avLst/>
                <a:gdLst/>
                <a:ahLst/>
                <a:cxnLst/>
                <a:rect l="l" t="t" r="r" b="b"/>
                <a:pathLst>
                  <a:path w="291" h="264" extrusionOk="0">
                    <a:moveTo>
                      <a:pt x="82" y="1"/>
                    </a:moveTo>
                    <a:cubicBezTo>
                      <a:pt x="66" y="1"/>
                      <a:pt x="50" y="9"/>
                      <a:pt x="33" y="25"/>
                    </a:cubicBezTo>
                    <a:cubicBezTo>
                      <a:pt x="0" y="58"/>
                      <a:pt x="0" y="91"/>
                      <a:pt x="33" y="124"/>
                    </a:cubicBezTo>
                    <a:lnTo>
                      <a:pt x="165" y="255"/>
                    </a:lnTo>
                    <a:cubicBezTo>
                      <a:pt x="177" y="261"/>
                      <a:pt x="189" y="264"/>
                      <a:pt x="200" y="264"/>
                    </a:cubicBezTo>
                    <a:cubicBezTo>
                      <a:pt x="251" y="264"/>
                      <a:pt x="290" y="210"/>
                      <a:pt x="263" y="157"/>
                    </a:cubicBezTo>
                    <a:lnTo>
                      <a:pt x="132" y="25"/>
                    </a:lnTo>
                    <a:cubicBezTo>
                      <a:pt x="115" y="9"/>
                      <a:pt x="99" y="1"/>
                      <a:pt x="8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7"/>
              <p:cNvSpPr/>
              <p:nvPr/>
            </p:nvSpPr>
            <p:spPr>
              <a:xfrm>
                <a:off x="-229325" y="2673250"/>
                <a:ext cx="2475" cy="1675"/>
              </a:xfrm>
              <a:custGeom>
                <a:avLst/>
                <a:gdLst/>
                <a:ahLst/>
                <a:cxnLst/>
                <a:rect l="l" t="t" r="r" b="b"/>
                <a:pathLst>
                  <a:path w="99" h="67" extrusionOk="0">
                    <a:moveTo>
                      <a:pt x="66" y="1"/>
                    </a:moveTo>
                    <a:cubicBezTo>
                      <a:pt x="0" y="1"/>
                      <a:pt x="0" y="67"/>
                      <a:pt x="66" y="67"/>
                    </a:cubicBezTo>
                    <a:cubicBezTo>
                      <a:pt x="99" y="67"/>
                      <a:pt x="99" y="1"/>
                      <a:pt x="6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7"/>
              <p:cNvSpPr/>
              <p:nvPr/>
            </p:nvSpPr>
            <p:spPr>
              <a:xfrm>
                <a:off x="-434725" y="2791550"/>
                <a:ext cx="4975" cy="5775"/>
              </a:xfrm>
              <a:custGeom>
                <a:avLst/>
                <a:gdLst/>
                <a:ahLst/>
                <a:cxnLst/>
                <a:rect l="l" t="t" r="r" b="b"/>
                <a:pathLst>
                  <a:path w="199" h="231" extrusionOk="0">
                    <a:moveTo>
                      <a:pt x="132" y="1"/>
                    </a:moveTo>
                    <a:cubicBezTo>
                      <a:pt x="132" y="1"/>
                      <a:pt x="100" y="34"/>
                      <a:pt x="67" y="67"/>
                    </a:cubicBezTo>
                    <a:lnTo>
                      <a:pt x="1" y="165"/>
                    </a:lnTo>
                    <a:cubicBezTo>
                      <a:pt x="1" y="165"/>
                      <a:pt x="1" y="198"/>
                      <a:pt x="1" y="231"/>
                    </a:cubicBezTo>
                    <a:lnTo>
                      <a:pt x="67" y="231"/>
                    </a:lnTo>
                    <a:lnTo>
                      <a:pt x="165" y="165"/>
                    </a:lnTo>
                    <a:cubicBezTo>
                      <a:pt x="198" y="132"/>
                      <a:pt x="198" y="99"/>
                      <a:pt x="198" y="99"/>
                    </a:cubicBezTo>
                    <a:cubicBezTo>
                      <a:pt x="198" y="67"/>
                      <a:pt x="198" y="67"/>
                      <a:pt x="198" y="34"/>
                    </a:cubicBezTo>
                    <a:cubicBezTo>
                      <a:pt x="198" y="34"/>
                      <a:pt x="165"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7"/>
              <p:cNvSpPr/>
              <p:nvPr/>
            </p:nvSpPr>
            <p:spPr>
              <a:xfrm>
                <a:off x="-437175" y="2792250"/>
                <a:ext cx="8050" cy="3775"/>
              </a:xfrm>
              <a:custGeom>
                <a:avLst/>
                <a:gdLst/>
                <a:ahLst/>
                <a:cxnLst/>
                <a:rect l="l" t="t" r="r" b="b"/>
                <a:pathLst>
                  <a:path w="322" h="151" extrusionOk="0">
                    <a:moveTo>
                      <a:pt x="228" y="0"/>
                    </a:moveTo>
                    <a:cubicBezTo>
                      <a:pt x="219" y="0"/>
                      <a:pt x="208" y="2"/>
                      <a:pt x="198" y="6"/>
                    </a:cubicBezTo>
                    <a:lnTo>
                      <a:pt x="198" y="39"/>
                    </a:lnTo>
                    <a:cubicBezTo>
                      <a:pt x="165" y="71"/>
                      <a:pt x="99" y="71"/>
                      <a:pt x="33" y="71"/>
                    </a:cubicBezTo>
                    <a:cubicBezTo>
                      <a:pt x="0" y="104"/>
                      <a:pt x="0" y="137"/>
                      <a:pt x="33" y="137"/>
                    </a:cubicBezTo>
                    <a:cubicBezTo>
                      <a:pt x="52" y="147"/>
                      <a:pt x="75" y="151"/>
                      <a:pt x="98" y="151"/>
                    </a:cubicBezTo>
                    <a:cubicBezTo>
                      <a:pt x="154" y="151"/>
                      <a:pt x="217" y="128"/>
                      <a:pt x="263" y="104"/>
                    </a:cubicBezTo>
                    <a:cubicBezTo>
                      <a:pt x="322" y="104"/>
                      <a:pt x="302" y="0"/>
                      <a:pt x="228"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7"/>
              <p:cNvSpPr/>
              <p:nvPr/>
            </p:nvSpPr>
            <p:spPr>
              <a:xfrm>
                <a:off x="-204700" y="2450625"/>
                <a:ext cx="4950" cy="4150"/>
              </a:xfrm>
              <a:custGeom>
                <a:avLst/>
                <a:gdLst/>
                <a:ahLst/>
                <a:cxnLst/>
                <a:rect l="l" t="t" r="r" b="b"/>
                <a:pathLst>
                  <a:path w="198" h="166" extrusionOk="0">
                    <a:moveTo>
                      <a:pt x="99" y="1"/>
                    </a:moveTo>
                    <a:cubicBezTo>
                      <a:pt x="67" y="1"/>
                      <a:pt x="34" y="1"/>
                      <a:pt x="34" y="34"/>
                    </a:cubicBezTo>
                    <a:lnTo>
                      <a:pt x="1" y="67"/>
                    </a:lnTo>
                    <a:cubicBezTo>
                      <a:pt x="1" y="99"/>
                      <a:pt x="1" y="99"/>
                      <a:pt x="1" y="132"/>
                    </a:cubicBezTo>
                    <a:cubicBezTo>
                      <a:pt x="1" y="132"/>
                      <a:pt x="1" y="165"/>
                      <a:pt x="1" y="165"/>
                    </a:cubicBezTo>
                    <a:lnTo>
                      <a:pt x="99" y="165"/>
                    </a:lnTo>
                    <a:lnTo>
                      <a:pt x="132" y="132"/>
                    </a:lnTo>
                    <a:cubicBezTo>
                      <a:pt x="165" y="132"/>
                      <a:pt x="165" y="99"/>
                      <a:pt x="198" y="67"/>
                    </a:cubicBezTo>
                    <a:cubicBezTo>
                      <a:pt x="165" y="34"/>
                      <a:pt x="165" y="34"/>
                      <a:pt x="165"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7"/>
              <p:cNvSpPr/>
              <p:nvPr/>
            </p:nvSpPr>
            <p:spPr>
              <a:xfrm>
                <a:off x="-171000" y="2449000"/>
                <a:ext cx="4950" cy="4950"/>
              </a:xfrm>
              <a:custGeom>
                <a:avLst/>
                <a:gdLst/>
                <a:ahLst/>
                <a:cxnLst/>
                <a:rect l="l" t="t" r="r" b="b"/>
                <a:pathLst>
                  <a:path w="198" h="198" extrusionOk="0">
                    <a:moveTo>
                      <a:pt x="99" y="0"/>
                    </a:moveTo>
                    <a:cubicBezTo>
                      <a:pt x="0" y="33"/>
                      <a:pt x="0" y="164"/>
                      <a:pt x="99" y="197"/>
                    </a:cubicBezTo>
                    <a:cubicBezTo>
                      <a:pt x="197" y="164"/>
                      <a:pt x="197" y="33"/>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7"/>
              <p:cNvSpPr/>
              <p:nvPr/>
            </p:nvSpPr>
            <p:spPr>
              <a:xfrm>
                <a:off x="-180050" y="2409550"/>
                <a:ext cx="5775" cy="5775"/>
              </a:xfrm>
              <a:custGeom>
                <a:avLst/>
                <a:gdLst/>
                <a:ahLst/>
                <a:cxnLst/>
                <a:rect l="l" t="t" r="r" b="b"/>
                <a:pathLst>
                  <a:path w="231" h="231" extrusionOk="0">
                    <a:moveTo>
                      <a:pt x="66" y="1"/>
                    </a:moveTo>
                    <a:cubicBezTo>
                      <a:pt x="66" y="1"/>
                      <a:pt x="33" y="1"/>
                      <a:pt x="33" y="34"/>
                    </a:cubicBezTo>
                    <a:lnTo>
                      <a:pt x="33" y="67"/>
                    </a:lnTo>
                    <a:cubicBezTo>
                      <a:pt x="33" y="67"/>
                      <a:pt x="33" y="67"/>
                      <a:pt x="1" y="99"/>
                    </a:cubicBezTo>
                    <a:cubicBezTo>
                      <a:pt x="1" y="99"/>
                      <a:pt x="1" y="132"/>
                      <a:pt x="1" y="132"/>
                    </a:cubicBezTo>
                    <a:lnTo>
                      <a:pt x="1" y="165"/>
                    </a:lnTo>
                    <a:cubicBezTo>
                      <a:pt x="1" y="165"/>
                      <a:pt x="33" y="198"/>
                      <a:pt x="33" y="198"/>
                    </a:cubicBezTo>
                    <a:lnTo>
                      <a:pt x="66" y="231"/>
                    </a:lnTo>
                    <a:lnTo>
                      <a:pt x="231" y="231"/>
                    </a:lnTo>
                    <a:lnTo>
                      <a:pt x="231" y="198"/>
                    </a:lnTo>
                    <a:cubicBezTo>
                      <a:pt x="231" y="198"/>
                      <a:pt x="231" y="165"/>
                      <a:pt x="231" y="165"/>
                    </a:cubicBezTo>
                    <a:cubicBezTo>
                      <a:pt x="231" y="165"/>
                      <a:pt x="231" y="132"/>
                      <a:pt x="231" y="132"/>
                    </a:cubicBezTo>
                    <a:lnTo>
                      <a:pt x="231" y="99"/>
                    </a:lnTo>
                    <a:lnTo>
                      <a:pt x="231" y="67"/>
                    </a:lnTo>
                    <a:lnTo>
                      <a:pt x="231" y="34"/>
                    </a:lnTo>
                    <a:lnTo>
                      <a:pt x="198" y="1"/>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7"/>
              <p:cNvSpPr/>
              <p:nvPr/>
            </p:nvSpPr>
            <p:spPr>
              <a:xfrm>
                <a:off x="-152125" y="2411200"/>
                <a:ext cx="4975" cy="4950"/>
              </a:xfrm>
              <a:custGeom>
                <a:avLst/>
                <a:gdLst/>
                <a:ahLst/>
                <a:cxnLst/>
                <a:rect l="l" t="t" r="r" b="b"/>
                <a:pathLst>
                  <a:path w="199" h="198" extrusionOk="0">
                    <a:moveTo>
                      <a:pt x="99" y="1"/>
                    </a:moveTo>
                    <a:cubicBezTo>
                      <a:pt x="1" y="33"/>
                      <a:pt x="1" y="165"/>
                      <a:pt x="99" y="198"/>
                    </a:cubicBezTo>
                    <a:cubicBezTo>
                      <a:pt x="198" y="165"/>
                      <a:pt x="198" y="33"/>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7"/>
              <p:cNvSpPr/>
              <p:nvPr/>
            </p:nvSpPr>
            <p:spPr>
              <a:xfrm>
                <a:off x="-142250" y="2393575"/>
                <a:ext cx="5775" cy="4500"/>
              </a:xfrm>
              <a:custGeom>
                <a:avLst/>
                <a:gdLst/>
                <a:ahLst/>
                <a:cxnLst/>
                <a:rect l="l" t="t" r="r" b="b"/>
                <a:pathLst>
                  <a:path w="231" h="180" extrusionOk="0">
                    <a:moveTo>
                      <a:pt x="164" y="1"/>
                    </a:moveTo>
                    <a:cubicBezTo>
                      <a:pt x="154" y="1"/>
                      <a:pt x="143" y="5"/>
                      <a:pt x="132" y="15"/>
                    </a:cubicBezTo>
                    <a:lnTo>
                      <a:pt x="66" y="15"/>
                    </a:lnTo>
                    <a:cubicBezTo>
                      <a:pt x="33" y="48"/>
                      <a:pt x="0" y="81"/>
                      <a:pt x="0" y="114"/>
                    </a:cubicBezTo>
                    <a:cubicBezTo>
                      <a:pt x="0" y="114"/>
                      <a:pt x="33" y="180"/>
                      <a:pt x="66" y="180"/>
                    </a:cubicBezTo>
                    <a:lnTo>
                      <a:pt x="132" y="180"/>
                    </a:lnTo>
                    <a:cubicBezTo>
                      <a:pt x="164" y="180"/>
                      <a:pt x="197" y="180"/>
                      <a:pt x="230" y="147"/>
                    </a:cubicBezTo>
                    <a:cubicBezTo>
                      <a:pt x="230" y="114"/>
                      <a:pt x="230" y="114"/>
                      <a:pt x="230" y="81"/>
                    </a:cubicBezTo>
                    <a:cubicBezTo>
                      <a:pt x="230" y="48"/>
                      <a:pt x="230" y="48"/>
                      <a:pt x="230" y="15"/>
                    </a:cubicBezTo>
                    <a:cubicBezTo>
                      <a:pt x="208" y="15"/>
                      <a:pt x="186" y="1"/>
                      <a:pt x="16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7"/>
              <p:cNvSpPr/>
              <p:nvPr/>
            </p:nvSpPr>
            <p:spPr>
              <a:xfrm>
                <a:off x="-163625" y="2376025"/>
                <a:ext cx="9250" cy="6450"/>
              </a:xfrm>
              <a:custGeom>
                <a:avLst/>
                <a:gdLst/>
                <a:ahLst/>
                <a:cxnLst/>
                <a:rect l="l" t="t" r="r" b="b"/>
                <a:pathLst>
                  <a:path w="370" h="258" extrusionOk="0">
                    <a:moveTo>
                      <a:pt x="194" y="0"/>
                    </a:moveTo>
                    <a:cubicBezTo>
                      <a:pt x="173" y="0"/>
                      <a:pt x="151" y="8"/>
                      <a:pt x="132" y="27"/>
                    </a:cubicBezTo>
                    <a:lnTo>
                      <a:pt x="165" y="60"/>
                    </a:lnTo>
                    <a:cubicBezTo>
                      <a:pt x="132" y="60"/>
                      <a:pt x="132" y="93"/>
                      <a:pt x="99" y="93"/>
                    </a:cubicBezTo>
                    <a:lnTo>
                      <a:pt x="67" y="93"/>
                    </a:lnTo>
                    <a:lnTo>
                      <a:pt x="34" y="159"/>
                    </a:lnTo>
                    <a:cubicBezTo>
                      <a:pt x="1" y="159"/>
                      <a:pt x="1" y="225"/>
                      <a:pt x="34" y="257"/>
                    </a:cubicBezTo>
                    <a:lnTo>
                      <a:pt x="165" y="257"/>
                    </a:lnTo>
                    <a:cubicBezTo>
                      <a:pt x="198" y="225"/>
                      <a:pt x="231" y="225"/>
                      <a:pt x="264" y="192"/>
                    </a:cubicBezTo>
                    <a:cubicBezTo>
                      <a:pt x="370" y="139"/>
                      <a:pt x="283" y="0"/>
                      <a:pt x="194"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7"/>
              <p:cNvSpPr/>
              <p:nvPr/>
            </p:nvSpPr>
            <p:spPr>
              <a:xfrm>
                <a:off x="-135675" y="2379175"/>
                <a:ext cx="3300" cy="2600"/>
              </a:xfrm>
              <a:custGeom>
                <a:avLst/>
                <a:gdLst/>
                <a:ahLst/>
                <a:cxnLst/>
                <a:rect l="l" t="t" r="r" b="b"/>
                <a:pathLst>
                  <a:path w="132" h="104" extrusionOk="0">
                    <a:moveTo>
                      <a:pt x="66" y="0"/>
                    </a:moveTo>
                    <a:cubicBezTo>
                      <a:pt x="7" y="0"/>
                      <a:pt x="1" y="104"/>
                      <a:pt x="46" y="104"/>
                    </a:cubicBezTo>
                    <a:cubicBezTo>
                      <a:pt x="52" y="104"/>
                      <a:pt x="58" y="102"/>
                      <a:pt x="66" y="99"/>
                    </a:cubicBezTo>
                    <a:lnTo>
                      <a:pt x="99" y="99"/>
                    </a:lnTo>
                    <a:cubicBezTo>
                      <a:pt x="132" y="66"/>
                      <a:pt x="132" y="33"/>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7"/>
              <p:cNvSpPr/>
              <p:nvPr/>
            </p:nvSpPr>
            <p:spPr>
              <a:xfrm>
                <a:off x="-121475" y="2378000"/>
                <a:ext cx="12100" cy="6125"/>
              </a:xfrm>
              <a:custGeom>
                <a:avLst/>
                <a:gdLst/>
                <a:ahLst/>
                <a:cxnLst/>
                <a:rect l="l" t="t" r="r" b="b"/>
                <a:pathLst>
                  <a:path w="484" h="245" extrusionOk="0">
                    <a:moveTo>
                      <a:pt x="41" y="1"/>
                    </a:moveTo>
                    <a:cubicBezTo>
                      <a:pt x="10" y="1"/>
                      <a:pt x="0" y="24"/>
                      <a:pt x="24" y="47"/>
                    </a:cubicBezTo>
                    <a:cubicBezTo>
                      <a:pt x="89" y="178"/>
                      <a:pt x="221" y="244"/>
                      <a:pt x="385" y="244"/>
                    </a:cubicBezTo>
                    <a:cubicBezTo>
                      <a:pt x="476" y="244"/>
                      <a:pt x="483" y="76"/>
                      <a:pt x="380" y="76"/>
                    </a:cubicBezTo>
                    <a:cubicBezTo>
                      <a:pt x="372" y="76"/>
                      <a:pt x="362" y="77"/>
                      <a:pt x="352" y="80"/>
                    </a:cubicBezTo>
                    <a:cubicBezTo>
                      <a:pt x="319" y="80"/>
                      <a:pt x="254" y="80"/>
                      <a:pt x="221" y="47"/>
                    </a:cubicBezTo>
                    <a:cubicBezTo>
                      <a:pt x="155" y="47"/>
                      <a:pt x="122" y="14"/>
                      <a:pt x="89" y="14"/>
                    </a:cubicBezTo>
                    <a:cubicBezTo>
                      <a:pt x="70" y="5"/>
                      <a:pt x="54" y="1"/>
                      <a:pt x="41"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7"/>
              <p:cNvSpPr/>
              <p:nvPr/>
            </p:nvSpPr>
            <p:spPr>
              <a:xfrm>
                <a:off x="-166075" y="2360275"/>
                <a:ext cx="4125" cy="3300"/>
              </a:xfrm>
              <a:custGeom>
                <a:avLst/>
                <a:gdLst/>
                <a:ahLst/>
                <a:cxnLst/>
                <a:rect l="l" t="t" r="r" b="b"/>
                <a:pathLst>
                  <a:path w="165" h="132" extrusionOk="0">
                    <a:moveTo>
                      <a:pt x="99" y="0"/>
                    </a:moveTo>
                    <a:cubicBezTo>
                      <a:pt x="0" y="0"/>
                      <a:pt x="0" y="132"/>
                      <a:pt x="99" y="132"/>
                    </a:cubicBezTo>
                    <a:cubicBezTo>
                      <a:pt x="165" y="132"/>
                      <a:pt x="165" y="0"/>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7"/>
              <p:cNvSpPr/>
              <p:nvPr/>
            </p:nvSpPr>
            <p:spPr>
              <a:xfrm>
                <a:off x="-172650" y="2359100"/>
                <a:ext cx="11525" cy="6950"/>
              </a:xfrm>
              <a:custGeom>
                <a:avLst/>
                <a:gdLst/>
                <a:ahLst/>
                <a:cxnLst/>
                <a:rect l="l" t="t" r="r" b="b"/>
                <a:pathLst>
                  <a:path w="461" h="278" extrusionOk="0">
                    <a:moveTo>
                      <a:pt x="370" y="1"/>
                    </a:moveTo>
                    <a:cubicBezTo>
                      <a:pt x="323" y="1"/>
                      <a:pt x="277" y="24"/>
                      <a:pt x="230" y="47"/>
                    </a:cubicBezTo>
                    <a:cubicBezTo>
                      <a:pt x="165" y="47"/>
                      <a:pt x="132" y="47"/>
                      <a:pt x="99" y="80"/>
                    </a:cubicBezTo>
                    <a:cubicBezTo>
                      <a:pt x="0" y="80"/>
                      <a:pt x="0" y="244"/>
                      <a:pt x="99" y="244"/>
                    </a:cubicBezTo>
                    <a:cubicBezTo>
                      <a:pt x="165" y="277"/>
                      <a:pt x="198" y="277"/>
                      <a:pt x="263" y="277"/>
                    </a:cubicBezTo>
                    <a:cubicBezTo>
                      <a:pt x="329" y="277"/>
                      <a:pt x="362" y="244"/>
                      <a:pt x="428" y="212"/>
                    </a:cubicBezTo>
                    <a:cubicBezTo>
                      <a:pt x="460" y="146"/>
                      <a:pt x="460" y="80"/>
                      <a:pt x="428" y="14"/>
                    </a:cubicBezTo>
                    <a:cubicBezTo>
                      <a:pt x="408" y="5"/>
                      <a:pt x="389" y="1"/>
                      <a:pt x="370"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7"/>
              <p:cNvSpPr/>
              <p:nvPr/>
            </p:nvSpPr>
            <p:spPr>
              <a:xfrm>
                <a:off x="-207150" y="2379975"/>
                <a:ext cx="7400" cy="5275"/>
              </a:xfrm>
              <a:custGeom>
                <a:avLst/>
                <a:gdLst/>
                <a:ahLst/>
                <a:cxnLst/>
                <a:rect l="l" t="t" r="r" b="b"/>
                <a:pathLst>
                  <a:path w="296" h="211" extrusionOk="0">
                    <a:moveTo>
                      <a:pt x="230" y="1"/>
                    </a:moveTo>
                    <a:cubicBezTo>
                      <a:pt x="197" y="1"/>
                      <a:pt x="132" y="34"/>
                      <a:pt x="99" y="67"/>
                    </a:cubicBezTo>
                    <a:cubicBezTo>
                      <a:pt x="99" y="67"/>
                      <a:pt x="66" y="99"/>
                      <a:pt x="33" y="99"/>
                    </a:cubicBezTo>
                    <a:cubicBezTo>
                      <a:pt x="33" y="99"/>
                      <a:pt x="0" y="132"/>
                      <a:pt x="33" y="165"/>
                    </a:cubicBezTo>
                    <a:cubicBezTo>
                      <a:pt x="33" y="165"/>
                      <a:pt x="33" y="198"/>
                      <a:pt x="66" y="198"/>
                    </a:cubicBezTo>
                    <a:lnTo>
                      <a:pt x="165" y="198"/>
                    </a:lnTo>
                    <a:cubicBezTo>
                      <a:pt x="182" y="207"/>
                      <a:pt x="200" y="211"/>
                      <a:pt x="216" y="211"/>
                    </a:cubicBezTo>
                    <a:cubicBezTo>
                      <a:pt x="261" y="211"/>
                      <a:pt x="296" y="180"/>
                      <a:pt x="296" y="132"/>
                    </a:cubicBezTo>
                    <a:cubicBezTo>
                      <a:pt x="296" y="67"/>
                      <a:pt x="263" y="1"/>
                      <a:pt x="230"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7"/>
              <p:cNvSpPr/>
              <p:nvPr/>
            </p:nvSpPr>
            <p:spPr>
              <a:xfrm>
                <a:off x="-235900" y="2396425"/>
                <a:ext cx="6575" cy="4950"/>
              </a:xfrm>
              <a:custGeom>
                <a:avLst/>
                <a:gdLst/>
                <a:ahLst/>
                <a:cxnLst/>
                <a:rect l="l" t="t" r="r" b="b"/>
                <a:pathLst>
                  <a:path w="263" h="198" extrusionOk="0">
                    <a:moveTo>
                      <a:pt x="99" y="0"/>
                    </a:moveTo>
                    <a:cubicBezTo>
                      <a:pt x="33" y="0"/>
                      <a:pt x="0" y="66"/>
                      <a:pt x="33" y="132"/>
                    </a:cubicBezTo>
                    <a:cubicBezTo>
                      <a:pt x="33" y="164"/>
                      <a:pt x="66" y="164"/>
                      <a:pt x="99" y="197"/>
                    </a:cubicBezTo>
                    <a:cubicBezTo>
                      <a:pt x="132" y="197"/>
                      <a:pt x="164" y="197"/>
                      <a:pt x="197" y="164"/>
                    </a:cubicBezTo>
                    <a:lnTo>
                      <a:pt x="263" y="99"/>
                    </a:lnTo>
                    <a:cubicBezTo>
                      <a:pt x="263" y="66"/>
                      <a:pt x="263" y="66"/>
                      <a:pt x="263" y="33"/>
                    </a:cubicBezTo>
                    <a:cubicBezTo>
                      <a:pt x="230" y="0"/>
                      <a:pt x="230" y="0"/>
                      <a:pt x="197"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7"/>
              <p:cNvSpPr/>
              <p:nvPr/>
            </p:nvSpPr>
            <p:spPr>
              <a:xfrm>
                <a:off x="-193050" y="2396225"/>
                <a:ext cx="10075" cy="11100"/>
              </a:xfrm>
              <a:custGeom>
                <a:avLst/>
                <a:gdLst/>
                <a:ahLst/>
                <a:cxnLst/>
                <a:rect l="l" t="t" r="r" b="b"/>
                <a:pathLst>
                  <a:path w="403" h="444" extrusionOk="0">
                    <a:moveTo>
                      <a:pt x="267" y="0"/>
                    </a:moveTo>
                    <a:cubicBezTo>
                      <a:pt x="239" y="0"/>
                      <a:pt x="211" y="12"/>
                      <a:pt x="192" y="41"/>
                    </a:cubicBezTo>
                    <a:cubicBezTo>
                      <a:pt x="159" y="140"/>
                      <a:pt x="93" y="238"/>
                      <a:pt x="28" y="337"/>
                    </a:cubicBezTo>
                    <a:cubicBezTo>
                      <a:pt x="1" y="390"/>
                      <a:pt x="40" y="444"/>
                      <a:pt x="73" y="444"/>
                    </a:cubicBezTo>
                    <a:cubicBezTo>
                      <a:pt x="80" y="444"/>
                      <a:pt x="87" y="441"/>
                      <a:pt x="93" y="435"/>
                    </a:cubicBezTo>
                    <a:cubicBezTo>
                      <a:pt x="225" y="370"/>
                      <a:pt x="323" y="271"/>
                      <a:pt x="356" y="140"/>
                    </a:cubicBezTo>
                    <a:cubicBezTo>
                      <a:pt x="403" y="70"/>
                      <a:pt x="334" y="0"/>
                      <a:pt x="267"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7"/>
              <p:cNvSpPr/>
              <p:nvPr/>
            </p:nvSpPr>
            <p:spPr>
              <a:xfrm>
                <a:off x="-204700" y="2438300"/>
                <a:ext cx="4950" cy="4150"/>
              </a:xfrm>
              <a:custGeom>
                <a:avLst/>
                <a:gdLst/>
                <a:ahLst/>
                <a:cxnLst/>
                <a:rect l="l" t="t" r="r" b="b"/>
                <a:pathLst>
                  <a:path w="198" h="166" extrusionOk="0">
                    <a:moveTo>
                      <a:pt x="99" y="1"/>
                    </a:moveTo>
                    <a:cubicBezTo>
                      <a:pt x="1" y="1"/>
                      <a:pt x="1" y="165"/>
                      <a:pt x="99" y="165"/>
                    </a:cubicBezTo>
                    <a:cubicBezTo>
                      <a:pt x="198" y="165"/>
                      <a:pt x="198"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7"/>
              <p:cNvSpPr/>
              <p:nvPr/>
            </p:nvSpPr>
            <p:spPr>
              <a:xfrm>
                <a:off x="-232625" y="2408725"/>
                <a:ext cx="5775" cy="5300"/>
              </a:xfrm>
              <a:custGeom>
                <a:avLst/>
                <a:gdLst/>
                <a:ahLst/>
                <a:cxnLst/>
                <a:rect l="l" t="t" r="r" b="b"/>
                <a:pathLst>
                  <a:path w="231" h="212" extrusionOk="0">
                    <a:moveTo>
                      <a:pt x="99" y="1"/>
                    </a:moveTo>
                    <a:lnTo>
                      <a:pt x="99" y="34"/>
                    </a:lnTo>
                    <a:lnTo>
                      <a:pt x="33" y="34"/>
                    </a:lnTo>
                    <a:lnTo>
                      <a:pt x="1" y="67"/>
                    </a:lnTo>
                    <a:cubicBezTo>
                      <a:pt x="1" y="67"/>
                      <a:pt x="1" y="100"/>
                      <a:pt x="1" y="132"/>
                    </a:cubicBezTo>
                    <a:cubicBezTo>
                      <a:pt x="1" y="132"/>
                      <a:pt x="1" y="132"/>
                      <a:pt x="1" y="165"/>
                    </a:cubicBezTo>
                    <a:cubicBezTo>
                      <a:pt x="33" y="198"/>
                      <a:pt x="33" y="198"/>
                      <a:pt x="66" y="198"/>
                    </a:cubicBezTo>
                    <a:lnTo>
                      <a:pt x="99" y="198"/>
                    </a:lnTo>
                    <a:cubicBezTo>
                      <a:pt x="109" y="208"/>
                      <a:pt x="118" y="212"/>
                      <a:pt x="128" y="212"/>
                    </a:cubicBezTo>
                    <a:cubicBezTo>
                      <a:pt x="151" y="212"/>
                      <a:pt x="174" y="189"/>
                      <a:pt x="198" y="165"/>
                    </a:cubicBezTo>
                    <a:cubicBezTo>
                      <a:pt x="231" y="165"/>
                      <a:pt x="231" y="132"/>
                      <a:pt x="231" y="100"/>
                    </a:cubicBezTo>
                    <a:cubicBezTo>
                      <a:pt x="231" y="67"/>
                      <a:pt x="231" y="34"/>
                      <a:pt x="198" y="34"/>
                    </a:cubicBezTo>
                    <a:cubicBezTo>
                      <a:pt x="165" y="1"/>
                      <a:pt x="132"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7"/>
              <p:cNvSpPr/>
              <p:nvPr/>
            </p:nvSpPr>
            <p:spPr>
              <a:xfrm>
                <a:off x="-225225" y="2438300"/>
                <a:ext cx="6125" cy="5775"/>
              </a:xfrm>
              <a:custGeom>
                <a:avLst/>
                <a:gdLst/>
                <a:ahLst/>
                <a:cxnLst/>
                <a:rect l="l" t="t" r="r" b="b"/>
                <a:pathLst>
                  <a:path w="245" h="231" extrusionOk="0">
                    <a:moveTo>
                      <a:pt x="99" y="1"/>
                    </a:moveTo>
                    <a:lnTo>
                      <a:pt x="99" y="1"/>
                    </a:lnTo>
                    <a:cubicBezTo>
                      <a:pt x="33" y="34"/>
                      <a:pt x="0" y="100"/>
                      <a:pt x="0" y="165"/>
                    </a:cubicBezTo>
                    <a:cubicBezTo>
                      <a:pt x="0" y="198"/>
                      <a:pt x="33" y="231"/>
                      <a:pt x="66" y="231"/>
                    </a:cubicBezTo>
                    <a:cubicBezTo>
                      <a:pt x="99" y="231"/>
                      <a:pt x="132" y="231"/>
                      <a:pt x="132" y="198"/>
                    </a:cubicBezTo>
                    <a:lnTo>
                      <a:pt x="132" y="165"/>
                    </a:lnTo>
                    <a:lnTo>
                      <a:pt x="165" y="165"/>
                    </a:lnTo>
                    <a:cubicBezTo>
                      <a:pt x="244" y="112"/>
                      <a:pt x="195" y="16"/>
                      <a:pt x="121" y="16"/>
                    </a:cubicBezTo>
                    <a:cubicBezTo>
                      <a:pt x="104" y="16"/>
                      <a:pt x="85" y="21"/>
                      <a:pt x="66" y="34"/>
                    </a:cubicBezTo>
                    <a:lnTo>
                      <a:pt x="99" y="1"/>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7"/>
              <p:cNvSpPr/>
              <p:nvPr/>
            </p:nvSpPr>
            <p:spPr>
              <a:xfrm>
                <a:off x="-257275" y="2467275"/>
                <a:ext cx="6600" cy="5575"/>
              </a:xfrm>
              <a:custGeom>
                <a:avLst/>
                <a:gdLst/>
                <a:ahLst/>
                <a:cxnLst/>
                <a:rect l="l" t="t" r="r" b="b"/>
                <a:pathLst>
                  <a:path w="264" h="223" extrusionOk="0">
                    <a:moveTo>
                      <a:pt x="136" y="0"/>
                    </a:moveTo>
                    <a:cubicBezTo>
                      <a:pt x="108" y="0"/>
                      <a:pt x="83" y="8"/>
                      <a:pt x="66" y="25"/>
                    </a:cubicBezTo>
                    <a:cubicBezTo>
                      <a:pt x="34" y="58"/>
                      <a:pt x="1" y="91"/>
                      <a:pt x="34" y="124"/>
                    </a:cubicBezTo>
                    <a:cubicBezTo>
                      <a:pt x="1" y="156"/>
                      <a:pt x="34" y="189"/>
                      <a:pt x="66" y="189"/>
                    </a:cubicBezTo>
                    <a:cubicBezTo>
                      <a:pt x="66" y="222"/>
                      <a:pt x="99" y="222"/>
                      <a:pt x="132" y="222"/>
                    </a:cubicBezTo>
                    <a:cubicBezTo>
                      <a:pt x="165" y="222"/>
                      <a:pt x="198" y="222"/>
                      <a:pt x="231" y="189"/>
                    </a:cubicBezTo>
                    <a:cubicBezTo>
                      <a:pt x="231" y="189"/>
                      <a:pt x="264" y="189"/>
                      <a:pt x="264" y="156"/>
                    </a:cubicBezTo>
                    <a:cubicBezTo>
                      <a:pt x="264" y="156"/>
                      <a:pt x="264" y="124"/>
                      <a:pt x="264" y="124"/>
                    </a:cubicBezTo>
                    <a:cubicBezTo>
                      <a:pt x="264" y="91"/>
                      <a:pt x="231" y="58"/>
                      <a:pt x="231" y="25"/>
                    </a:cubicBezTo>
                    <a:cubicBezTo>
                      <a:pt x="198" y="8"/>
                      <a:pt x="165" y="0"/>
                      <a:pt x="136"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7"/>
              <p:cNvSpPr/>
              <p:nvPr/>
            </p:nvSpPr>
            <p:spPr>
              <a:xfrm>
                <a:off x="-36275" y="2656825"/>
                <a:ext cx="4125" cy="4150"/>
              </a:xfrm>
              <a:custGeom>
                <a:avLst/>
                <a:gdLst/>
                <a:ahLst/>
                <a:cxnLst/>
                <a:rect l="l" t="t" r="r" b="b"/>
                <a:pathLst>
                  <a:path w="165" h="166" extrusionOk="0">
                    <a:moveTo>
                      <a:pt x="66" y="1"/>
                    </a:moveTo>
                    <a:cubicBezTo>
                      <a:pt x="0" y="1"/>
                      <a:pt x="0" y="132"/>
                      <a:pt x="66" y="165"/>
                    </a:cubicBezTo>
                    <a:cubicBezTo>
                      <a:pt x="164" y="132"/>
                      <a:pt x="164" y="1"/>
                      <a:pt x="6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7"/>
              <p:cNvSpPr/>
              <p:nvPr/>
            </p:nvSpPr>
            <p:spPr>
              <a:xfrm>
                <a:off x="-97075" y="2648625"/>
                <a:ext cx="8250" cy="8225"/>
              </a:xfrm>
              <a:custGeom>
                <a:avLst/>
                <a:gdLst/>
                <a:ahLst/>
                <a:cxnLst/>
                <a:rect l="l" t="t" r="r" b="b"/>
                <a:pathLst>
                  <a:path w="330" h="329" extrusionOk="0">
                    <a:moveTo>
                      <a:pt x="198" y="0"/>
                    </a:moveTo>
                    <a:cubicBezTo>
                      <a:pt x="132" y="0"/>
                      <a:pt x="66" y="33"/>
                      <a:pt x="33" y="99"/>
                    </a:cubicBezTo>
                    <a:cubicBezTo>
                      <a:pt x="1" y="197"/>
                      <a:pt x="33" y="296"/>
                      <a:pt x="132" y="329"/>
                    </a:cubicBezTo>
                    <a:lnTo>
                      <a:pt x="231" y="329"/>
                    </a:lnTo>
                    <a:lnTo>
                      <a:pt x="296" y="296"/>
                    </a:lnTo>
                    <a:cubicBezTo>
                      <a:pt x="329" y="263"/>
                      <a:pt x="329" y="230"/>
                      <a:pt x="329" y="197"/>
                    </a:cubicBezTo>
                    <a:lnTo>
                      <a:pt x="329" y="132"/>
                    </a:lnTo>
                    <a:lnTo>
                      <a:pt x="329" y="99"/>
                    </a:lnTo>
                    <a:cubicBezTo>
                      <a:pt x="329" y="66"/>
                      <a:pt x="296" y="66"/>
                      <a:pt x="296" y="33"/>
                    </a:cubicBezTo>
                    <a:cubicBezTo>
                      <a:pt x="263" y="33"/>
                      <a:pt x="231" y="0"/>
                      <a:pt x="198"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7"/>
              <p:cNvSpPr/>
              <p:nvPr/>
            </p:nvSpPr>
            <p:spPr>
              <a:xfrm>
                <a:off x="-65850" y="2662575"/>
                <a:ext cx="13150" cy="6600"/>
              </a:xfrm>
              <a:custGeom>
                <a:avLst/>
                <a:gdLst/>
                <a:ahLst/>
                <a:cxnLst/>
                <a:rect l="l" t="t" r="r" b="b"/>
                <a:pathLst>
                  <a:path w="526" h="264" extrusionOk="0">
                    <a:moveTo>
                      <a:pt x="197" y="1"/>
                    </a:moveTo>
                    <a:cubicBezTo>
                      <a:pt x="0" y="1"/>
                      <a:pt x="0" y="264"/>
                      <a:pt x="197" y="264"/>
                    </a:cubicBezTo>
                    <a:lnTo>
                      <a:pt x="362" y="264"/>
                    </a:lnTo>
                    <a:lnTo>
                      <a:pt x="460" y="231"/>
                    </a:lnTo>
                    <a:cubicBezTo>
                      <a:pt x="526" y="198"/>
                      <a:pt x="526" y="132"/>
                      <a:pt x="460" y="132"/>
                    </a:cubicBezTo>
                    <a:cubicBezTo>
                      <a:pt x="427" y="132"/>
                      <a:pt x="395" y="67"/>
                      <a:pt x="362" y="34"/>
                    </a:cubicBezTo>
                    <a:cubicBezTo>
                      <a:pt x="329" y="1"/>
                      <a:pt x="263" y="1"/>
                      <a:pt x="197"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7"/>
              <p:cNvSpPr/>
              <p:nvPr/>
            </p:nvSpPr>
            <p:spPr>
              <a:xfrm>
                <a:off x="20625" y="2681025"/>
                <a:ext cx="41225" cy="40225"/>
              </a:xfrm>
              <a:custGeom>
                <a:avLst/>
                <a:gdLst/>
                <a:ahLst/>
                <a:cxnLst/>
                <a:rect l="l" t="t" r="r" b="b"/>
                <a:pathLst>
                  <a:path w="1649" h="1609" extrusionOk="0">
                    <a:moveTo>
                      <a:pt x="1496" y="1"/>
                    </a:moveTo>
                    <a:cubicBezTo>
                      <a:pt x="1476" y="1"/>
                      <a:pt x="1456" y="6"/>
                      <a:pt x="1437" y="19"/>
                    </a:cubicBezTo>
                    <a:cubicBezTo>
                      <a:pt x="1174" y="314"/>
                      <a:pt x="846" y="610"/>
                      <a:pt x="550" y="840"/>
                    </a:cubicBezTo>
                    <a:cubicBezTo>
                      <a:pt x="320" y="1037"/>
                      <a:pt x="156" y="1267"/>
                      <a:pt x="24" y="1530"/>
                    </a:cubicBezTo>
                    <a:cubicBezTo>
                      <a:pt x="0" y="1578"/>
                      <a:pt x="29" y="1609"/>
                      <a:pt x="59" y="1609"/>
                    </a:cubicBezTo>
                    <a:cubicBezTo>
                      <a:pt x="70" y="1609"/>
                      <a:pt x="81" y="1605"/>
                      <a:pt x="90" y="1596"/>
                    </a:cubicBezTo>
                    <a:cubicBezTo>
                      <a:pt x="320" y="1399"/>
                      <a:pt x="550" y="1136"/>
                      <a:pt x="780" y="939"/>
                    </a:cubicBezTo>
                    <a:cubicBezTo>
                      <a:pt x="1076" y="676"/>
                      <a:pt x="1339" y="446"/>
                      <a:pt x="1569" y="150"/>
                    </a:cubicBezTo>
                    <a:cubicBezTo>
                      <a:pt x="1649" y="97"/>
                      <a:pt x="1578" y="1"/>
                      <a:pt x="149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7"/>
              <p:cNvSpPr/>
              <p:nvPr/>
            </p:nvSpPr>
            <p:spPr>
              <a:xfrm>
                <a:off x="-5075" y="2657650"/>
                <a:ext cx="4150" cy="3325"/>
              </a:xfrm>
              <a:custGeom>
                <a:avLst/>
                <a:gdLst/>
                <a:ahLst/>
                <a:cxnLst/>
                <a:rect l="l" t="t" r="r" b="b"/>
                <a:pathLst>
                  <a:path w="166" h="133" extrusionOk="0">
                    <a:moveTo>
                      <a:pt x="99" y="1"/>
                    </a:moveTo>
                    <a:cubicBezTo>
                      <a:pt x="1" y="1"/>
                      <a:pt x="1" y="132"/>
                      <a:pt x="99" y="132"/>
                    </a:cubicBezTo>
                    <a:cubicBezTo>
                      <a:pt x="165" y="132"/>
                      <a:pt x="165"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7"/>
              <p:cNvSpPr/>
              <p:nvPr/>
            </p:nvSpPr>
            <p:spPr>
              <a:xfrm>
                <a:off x="10550" y="2677375"/>
                <a:ext cx="6600" cy="6600"/>
              </a:xfrm>
              <a:custGeom>
                <a:avLst/>
                <a:gdLst/>
                <a:ahLst/>
                <a:cxnLst/>
                <a:rect l="l" t="t" r="r" b="b"/>
                <a:pathLst>
                  <a:path w="264" h="264" extrusionOk="0">
                    <a:moveTo>
                      <a:pt x="132" y="0"/>
                    </a:moveTo>
                    <a:cubicBezTo>
                      <a:pt x="0" y="33"/>
                      <a:pt x="0" y="230"/>
                      <a:pt x="132" y="263"/>
                    </a:cubicBezTo>
                    <a:cubicBezTo>
                      <a:pt x="263" y="230"/>
                      <a:pt x="263" y="33"/>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7"/>
              <p:cNvSpPr/>
              <p:nvPr/>
            </p:nvSpPr>
            <p:spPr>
              <a:xfrm>
                <a:off x="-3425" y="2710225"/>
                <a:ext cx="25" cy="25"/>
              </a:xfrm>
              <a:custGeom>
                <a:avLst/>
                <a:gdLst/>
                <a:ahLst/>
                <a:cxnLst/>
                <a:rect l="l" t="t" r="r" b="b"/>
                <a:pathLst>
                  <a:path w="1" h="1" extrusionOk="0">
                    <a:moveTo>
                      <a:pt x="1" y="1"/>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7"/>
              <p:cNvSpPr/>
              <p:nvPr/>
            </p:nvSpPr>
            <p:spPr>
              <a:xfrm>
                <a:off x="-6700" y="2707150"/>
                <a:ext cx="5775" cy="6400"/>
              </a:xfrm>
              <a:custGeom>
                <a:avLst/>
                <a:gdLst/>
                <a:ahLst/>
                <a:cxnLst/>
                <a:rect l="l" t="t" r="r" b="b"/>
                <a:pathLst>
                  <a:path w="231" h="256" extrusionOk="0">
                    <a:moveTo>
                      <a:pt x="132" y="0"/>
                    </a:moveTo>
                    <a:cubicBezTo>
                      <a:pt x="123" y="0"/>
                      <a:pt x="115" y="9"/>
                      <a:pt x="99" y="25"/>
                    </a:cubicBezTo>
                    <a:lnTo>
                      <a:pt x="0" y="25"/>
                    </a:lnTo>
                    <a:lnTo>
                      <a:pt x="0" y="58"/>
                    </a:lnTo>
                    <a:lnTo>
                      <a:pt x="0" y="91"/>
                    </a:lnTo>
                    <a:cubicBezTo>
                      <a:pt x="0" y="124"/>
                      <a:pt x="0" y="124"/>
                      <a:pt x="0" y="157"/>
                    </a:cubicBezTo>
                    <a:cubicBezTo>
                      <a:pt x="0" y="157"/>
                      <a:pt x="0" y="157"/>
                      <a:pt x="0" y="189"/>
                    </a:cubicBezTo>
                    <a:cubicBezTo>
                      <a:pt x="33" y="189"/>
                      <a:pt x="33" y="222"/>
                      <a:pt x="33" y="222"/>
                    </a:cubicBezTo>
                    <a:lnTo>
                      <a:pt x="33" y="255"/>
                    </a:lnTo>
                    <a:lnTo>
                      <a:pt x="132" y="255"/>
                    </a:lnTo>
                    <a:cubicBezTo>
                      <a:pt x="164" y="255"/>
                      <a:pt x="164" y="255"/>
                      <a:pt x="197" y="222"/>
                    </a:cubicBezTo>
                    <a:lnTo>
                      <a:pt x="197" y="189"/>
                    </a:lnTo>
                    <a:lnTo>
                      <a:pt x="197" y="157"/>
                    </a:lnTo>
                    <a:cubicBezTo>
                      <a:pt x="230" y="124"/>
                      <a:pt x="230" y="124"/>
                      <a:pt x="197" y="91"/>
                    </a:cubicBezTo>
                    <a:cubicBezTo>
                      <a:pt x="197" y="91"/>
                      <a:pt x="197" y="91"/>
                      <a:pt x="197" y="58"/>
                    </a:cubicBezTo>
                    <a:cubicBezTo>
                      <a:pt x="197" y="58"/>
                      <a:pt x="197" y="58"/>
                      <a:pt x="197" y="25"/>
                    </a:cubicBezTo>
                    <a:lnTo>
                      <a:pt x="164" y="25"/>
                    </a:lnTo>
                    <a:cubicBezTo>
                      <a:pt x="148" y="9"/>
                      <a:pt x="140"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7"/>
              <p:cNvSpPr/>
              <p:nvPr/>
            </p:nvSpPr>
            <p:spPr>
              <a:xfrm>
                <a:off x="-23775" y="2688825"/>
                <a:ext cx="10525" cy="6700"/>
              </a:xfrm>
              <a:custGeom>
                <a:avLst/>
                <a:gdLst/>
                <a:ahLst/>
                <a:cxnLst/>
                <a:rect l="l" t="t" r="r" b="b"/>
                <a:pathLst>
                  <a:path w="421" h="268" extrusionOk="0">
                    <a:moveTo>
                      <a:pt x="135" y="0"/>
                    </a:moveTo>
                    <a:cubicBezTo>
                      <a:pt x="1" y="0"/>
                      <a:pt x="1" y="268"/>
                      <a:pt x="135" y="268"/>
                    </a:cubicBezTo>
                    <a:cubicBezTo>
                      <a:pt x="142" y="268"/>
                      <a:pt x="150" y="267"/>
                      <a:pt x="157" y="265"/>
                    </a:cubicBezTo>
                    <a:cubicBezTo>
                      <a:pt x="190" y="265"/>
                      <a:pt x="256" y="265"/>
                      <a:pt x="289" y="232"/>
                    </a:cubicBezTo>
                    <a:lnTo>
                      <a:pt x="355" y="200"/>
                    </a:lnTo>
                    <a:cubicBezTo>
                      <a:pt x="420" y="167"/>
                      <a:pt x="420" y="101"/>
                      <a:pt x="355" y="68"/>
                    </a:cubicBezTo>
                    <a:lnTo>
                      <a:pt x="289" y="35"/>
                    </a:lnTo>
                    <a:cubicBezTo>
                      <a:pt x="256" y="2"/>
                      <a:pt x="190" y="2"/>
                      <a:pt x="157" y="2"/>
                    </a:cubicBezTo>
                    <a:cubicBezTo>
                      <a:pt x="150" y="1"/>
                      <a:pt x="142" y="0"/>
                      <a:pt x="135"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7"/>
              <p:cNvSpPr/>
              <p:nvPr/>
            </p:nvSpPr>
            <p:spPr>
              <a:xfrm>
                <a:off x="675" y="2700575"/>
                <a:ext cx="7425" cy="7225"/>
              </a:xfrm>
              <a:custGeom>
                <a:avLst/>
                <a:gdLst/>
                <a:ahLst/>
                <a:cxnLst/>
                <a:rect l="l" t="t" r="r" b="b"/>
                <a:pathLst>
                  <a:path w="297" h="289" extrusionOk="0">
                    <a:moveTo>
                      <a:pt x="116" y="1"/>
                    </a:moveTo>
                    <a:cubicBezTo>
                      <a:pt x="108" y="1"/>
                      <a:pt x="99" y="9"/>
                      <a:pt x="99" y="25"/>
                    </a:cubicBezTo>
                    <a:lnTo>
                      <a:pt x="34" y="25"/>
                    </a:lnTo>
                    <a:cubicBezTo>
                      <a:pt x="34" y="58"/>
                      <a:pt x="34" y="58"/>
                      <a:pt x="34" y="91"/>
                    </a:cubicBezTo>
                    <a:cubicBezTo>
                      <a:pt x="1" y="91"/>
                      <a:pt x="1" y="124"/>
                      <a:pt x="34" y="124"/>
                    </a:cubicBezTo>
                    <a:cubicBezTo>
                      <a:pt x="1" y="190"/>
                      <a:pt x="34" y="222"/>
                      <a:pt x="67" y="255"/>
                    </a:cubicBezTo>
                    <a:cubicBezTo>
                      <a:pt x="99" y="255"/>
                      <a:pt x="132" y="288"/>
                      <a:pt x="165" y="288"/>
                    </a:cubicBezTo>
                    <a:lnTo>
                      <a:pt x="198" y="288"/>
                    </a:lnTo>
                    <a:cubicBezTo>
                      <a:pt x="231" y="255"/>
                      <a:pt x="264" y="255"/>
                      <a:pt x="297" y="222"/>
                    </a:cubicBezTo>
                    <a:cubicBezTo>
                      <a:pt x="297" y="190"/>
                      <a:pt x="297" y="157"/>
                      <a:pt x="297" y="157"/>
                    </a:cubicBezTo>
                    <a:cubicBezTo>
                      <a:pt x="297" y="124"/>
                      <a:pt x="264" y="91"/>
                      <a:pt x="231" y="58"/>
                    </a:cubicBezTo>
                    <a:cubicBezTo>
                      <a:pt x="231" y="25"/>
                      <a:pt x="165" y="25"/>
                      <a:pt x="132" y="25"/>
                    </a:cubicBezTo>
                    <a:cubicBezTo>
                      <a:pt x="132" y="9"/>
                      <a:pt x="124" y="1"/>
                      <a:pt x="11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7"/>
              <p:cNvSpPr/>
              <p:nvPr/>
            </p:nvSpPr>
            <p:spPr>
              <a:xfrm>
                <a:off x="19600" y="2662575"/>
                <a:ext cx="13125" cy="5850"/>
              </a:xfrm>
              <a:custGeom>
                <a:avLst/>
                <a:gdLst/>
                <a:ahLst/>
                <a:cxnLst/>
                <a:rect l="l" t="t" r="r" b="b"/>
                <a:pathLst>
                  <a:path w="525" h="234" extrusionOk="0">
                    <a:moveTo>
                      <a:pt x="65" y="1"/>
                    </a:moveTo>
                    <a:cubicBezTo>
                      <a:pt x="7" y="30"/>
                      <a:pt x="0" y="137"/>
                      <a:pt x="46" y="137"/>
                    </a:cubicBezTo>
                    <a:cubicBezTo>
                      <a:pt x="52" y="137"/>
                      <a:pt x="58" y="136"/>
                      <a:pt x="65" y="132"/>
                    </a:cubicBezTo>
                    <a:cubicBezTo>
                      <a:pt x="164" y="165"/>
                      <a:pt x="263" y="165"/>
                      <a:pt x="361" y="231"/>
                    </a:cubicBezTo>
                    <a:cubicBezTo>
                      <a:pt x="371" y="233"/>
                      <a:pt x="380" y="234"/>
                      <a:pt x="388" y="234"/>
                    </a:cubicBezTo>
                    <a:cubicBezTo>
                      <a:pt x="525" y="234"/>
                      <a:pt x="518" y="1"/>
                      <a:pt x="39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7"/>
              <p:cNvSpPr/>
              <p:nvPr/>
            </p:nvSpPr>
            <p:spPr>
              <a:xfrm>
                <a:off x="-61750" y="2651900"/>
                <a:ext cx="8250" cy="5625"/>
              </a:xfrm>
              <a:custGeom>
                <a:avLst/>
                <a:gdLst/>
                <a:ahLst/>
                <a:cxnLst/>
                <a:rect l="l" t="t" r="r" b="b"/>
                <a:pathLst>
                  <a:path w="330" h="225" extrusionOk="0">
                    <a:moveTo>
                      <a:pt x="66" y="1"/>
                    </a:moveTo>
                    <a:cubicBezTo>
                      <a:pt x="33" y="33"/>
                      <a:pt x="0" y="66"/>
                      <a:pt x="0" y="99"/>
                    </a:cubicBezTo>
                    <a:cubicBezTo>
                      <a:pt x="0" y="170"/>
                      <a:pt x="52" y="224"/>
                      <a:pt x="117" y="224"/>
                    </a:cubicBezTo>
                    <a:cubicBezTo>
                      <a:pt x="143" y="224"/>
                      <a:pt x="170" y="216"/>
                      <a:pt x="198" y="198"/>
                    </a:cubicBezTo>
                    <a:lnTo>
                      <a:pt x="263" y="165"/>
                    </a:lnTo>
                    <a:cubicBezTo>
                      <a:pt x="329" y="132"/>
                      <a:pt x="329" y="66"/>
                      <a:pt x="263" y="66"/>
                    </a:cubicBezTo>
                    <a:lnTo>
                      <a:pt x="198" y="1"/>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7"/>
              <p:cNvSpPr/>
              <p:nvPr/>
            </p:nvSpPr>
            <p:spPr>
              <a:xfrm>
                <a:off x="-92150" y="2557425"/>
                <a:ext cx="7425" cy="6600"/>
              </a:xfrm>
              <a:custGeom>
                <a:avLst/>
                <a:gdLst/>
                <a:ahLst/>
                <a:cxnLst/>
                <a:rect l="l" t="t" r="r" b="b"/>
                <a:pathLst>
                  <a:path w="297" h="264" extrusionOk="0">
                    <a:moveTo>
                      <a:pt x="132" y="1"/>
                    </a:moveTo>
                    <a:cubicBezTo>
                      <a:pt x="1" y="1"/>
                      <a:pt x="1" y="231"/>
                      <a:pt x="132" y="264"/>
                    </a:cubicBezTo>
                    <a:cubicBezTo>
                      <a:pt x="296" y="231"/>
                      <a:pt x="296"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7"/>
              <p:cNvSpPr/>
              <p:nvPr/>
            </p:nvSpPr>
            <p:spPr>
              <a:xfrm>
                <a:off x="-55175" y="2551675"/>
                <a:ext cx="4125" cy="3325"/>
              </a:xfrm>
              <a:custGeom>
                <a:avLst/>
                <a:gdLst/>
                <a:ahLst/>
                <a:cxnLst/>
                <a:rect l="l" t="t" r="r" b="b"/>
                <a:pathLst>
                  <a:path w="165" h="133" extrusionOk="0">
                    <a:moveTo>
                      <a:pt x="66" y="1"/>
                    </a:moveTo>
                    <a:cubicBezTo>
                      <a:pt x="0" y="1"/>
                      <a:pt x="0" y="99"/>
                      <a:pt x="66" y="132"/>
                    </a:cubicBezTo>
                    <a:cubicBezTo>
                      <a:pt x="165" y="99"/>
                      <a:pt x="165" y="1"/>
                      <a:pt x="6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7"/>
              <p:cNvSpPr/>
              <p:nvPr/>
            </p:nvSpPr>
            <p:spPr>
              <a:xfrm>
                <a:off x="-53525" y="2524575"/>
                <a:ext cx="4950" cy="5775"/>
              </a:xfrm>
              <a:custGeom>
                <a:avLst/>
                <a:gdLst/>
                <a:ahLst/>
                <a:cxnLst/>
                <a:rect l="l" t="t" r="r" b="b"/>
                <a:pathLst>
                  <a:path w="198" h="231" extrusionOk="0">
                    <a:moveTo>
                      <a:pt x="99" y="0"/>
                    </a:moveTo>
                    <a:cubicBezTo>
                      <a:pt x="66" y="0"/>
                      <a:pt x="33" y="0"/>
                      <a:pt x="33" y="33"/>
                    </a:cubicBezTo>
                    <a:cubicBezTo>
                      <a:pt x="0" y="66"/>
                      <a:pt x="0" y="99"/>
                      <a:pt x="33" y="99"/>
                    </a:cubicBezTo>
                    <a:lnTo>
                      <a:pt x="0" y="99"/>
                    </a:lnTo>
                    <a:lnTo>
                      <a:pt x="33" y="197"/>
                    </a:lnTo>
                    <a:cubicBezTo>
                      <a:pt x="33" y="197"/>
                      <a:pt x="66" y="230"/>
                      <a:pt x="99" y="230"/>
                    </a:cubicBezTo>
                    <a:cubicBezTo>
                      <a:pt x="99" y="230"/>
                      <a:pt x="132" y="197"/>
                      <a:pt x="132" y="197"/>
                    </a:cubicBezTo>
                    <a:lnTo>
                      <a:pt x="164" y="99"/>
                    </a:lnTo>
                    <a:cubicBezTo>
                      <a:pt x="197" y="66"/>
                      <a:pt x="132" y="0"/>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7"/>
              <p:cNvSpPr/>
              <p:nvPr/>
            </p:nvSpPr>
            <p:spPr>
              <a:xfrm>
                <a:off x="-23950" y="2538525"/>
                <a:ext cx="4125" cy="5775"/>
              </a:xfrm>
              <a:custGeom>
                <a:avLst/>
                <a:gdLst/>
                <a:ahLst/>
                <a:cxnLst/>
                <a:rect l="l" t="t" r="r" b="b"/>
                <a:pathLst>
                  <a:path w="165" h="231" extrusionOk="0">
                    <a:moveTo>
                      <a:pt x="66" y="1"/>
                    </a:moveTo>
                    <a:cubicBezTo>
                      <a:pt x="33" y="1"/>
                      <a:pt x="0" y="34"/>
                      <a:pt x="0" y="99"/>
                    </a:cubicBezTo>
                    <a:lnTo>
                      <a:pt x="33" y="99"/>
                    </a:lnTo>
                    <a:cubicBezTo>
                      <a:pt x="33" y="121"/>
                      <a:pt x="33" y="143"/>
                      <a:pt x="33" y="165"/>
                    </a:cubicBezTo>
                    <a:cubicBezTo>
                      <a:pt x="0" y="165"/>
                      <a:pt x="0" y="231"/>
                      <a:pt x="33" y="231"/>
                    </a:cubicBezTo>
                    <a:lnTo>
                      <a:pt x="66" y="231"/>
                    </a:lnTo>
                    <a:cubicBezTo>
                      <a:pt x="66" y="231"/>
                      <a:pt x="99" y="231"/>
                      <a:pt x="99" y="198"/>
                    </a:cubicBezTo>
                    <a:cubicBezTo>
                      <a:pt x="132" y="165"/>
                      <a:pt x="132" y="132"/>
                      <a:pt x="132" y="99"/>
                    </a:cubicBezTo>
                    <a:cubicBezTo>
                      <a:pt x="164" y="34"/>
                      <a:pt x="132" y="1"/>
                      <a:pt x="6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7"/>
              <p:cNvSpPr/>
              <p:nvPr/>
            </p:nvSpPr>
            <p:spPr>
              <a:xfrm>
                <a:off x="-26425" y="2555775"/>
                <a:ext cx="4125" cy="4225"/>
              </a:xfrm>
              <a:custGeom>
                <a:avLst/>
                <a:gdLst/>
                <a:ahLst/>
                <a:cxnLst/>
                <a:rect l="l" t="t" r="r" b="b"/>
                <a:pathLst>
                  <a:path w="165" h="169" extrusionOk="0">
                    <a:moveTo>
                      <a:pt x="99" y="1"/>
                    </a:moveTo>
                    <a:lnTo>
                      <a:pt x="33" y="34"/>
                    </a:lnTo>
                    <a:cubicBezTo>
                      <a:pt x="33" y="67"/>
                      <a:pt x="0" y="67"/>
                      <a:pt x="0" y="100"/>
                    </a:cubicBezTo>
                    <a:cubicBezTo>
                      <a:pt x="0" y="140"/>
                      <a:pt x="38" y="168"/>
                      <a:pt x="75" y="168"/>
                    </a:cubicBezTo>
                    <a:cubicBezTo>
                      <a:pt x="97" y="168"/>
                      <a:pt x="119" y="158"/>
                      <a:pt x="132" y="132"/>
                    </a:cubicBezTo>
                    <a:lnTo>
                      <a:pt x="165" y="67"/>
                    </a:lnTo>
                    <a:cubicBezTo>
                      <a:pt x="165" y="67"/>
                      <a:pt x="165" y="34"/>
                      <a:pt x="165"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7"/>
              <p:cNvSpPr/>
              <p:nvPr/>
            </p:nvSpPr>
            <p:spPr>
              <a:xfrm>
                <a:off x="-16575" y="2523750"/>
                <a:ext cx="4150" cy="3300"/>
              </a:xfrm>
              <a:custGeom>
                <a:avLst/>
                <a:gdLst/>
                <a:ahLst/>
                <a:cxnLst/>
                <a:rect l="l" t="t" r="r" b="b"/>
                <a:pathLst>
                  <a:path w="166" h="132" extrusionOk="0">
                    <a:moveTo>
                      <a:pt x="67" y="0"/>
                    </a:moveTo>
                    <a:cubicBezTo>
                      <a:pt x="1" y="0"/>
                      <a:pt x="1" y="132"/>
                      <a:pt x="67" y="132"/>
                    </a:cubicBezTo>
                    <a:cubicBezTo>
                      <a:pt x="165" y="132"/>
                      <a:pt x="165" y="0"/>
                      <a:pt x="67"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7"/>
              <p:cNvSpPr/>
              <p:nvPr/>
            </p:nvSpPr>
            <p:spPr>
              <a:xfrm>
                <a:off x="-20675" y="2490900"/>
                <a:ext cx="3300" cy="2475"/>
              </a:xfrm>
              <a:custGeom>
                <a:avLst/>
                <a:gdLst/>
                <a:ahLst/>
                <a:cxnLst/>
                <a:rect l="l" t="t" r="r" b="b"/>
                <a:pathLst>
                  <a:path w="132" h="99" extrusionOk="0">
                    <a:moveTo>
                      <a:pt x="66" y="0"/>
                    </a:moveTo>
                    <a:cubicBezTo>
                      <a:pt x="1" y="0"/>
                      <a:pt x="1" y="99"/>
                      <a:pt x="66" y="99"/>
                    </a:cubicBezTo>
                    <a:cubicBezTo>
                      <a:pt x="132" y="99"/>
                      <a:pt x="132" y="0"/>
                      <a:pt x="66"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7"/>
              <p:cNvSpPr/>
              <p:nvPr/>
            </p:nvSpPr>
            <p:spPr>
              <a:xfrm>
                <a:off x="10550" y="2510600"/>
                <a:ext cx="4125" cy="4125"/>
              </a:xfrm>
              <a:custGeom>
                <a:avLst/>
                <a:gdLst/>
                <a:ahLst/>
                <a:cxnLst/>
                <a:rect l="l" t="t" r="r" b="b"/>
                <a:pathLst>
                  <a:path w="165" h="165" extrusionOk="0">
                    <a:moveTo>
                      <a:pt x="99" y="1"/>
                    </a:moveTo>
                    <a:cubicBezTo>
                      <a:pt x="66" y="1"/>
                      <a:pt x="33" y="34"/>
                      <a:pt x="0" y="66"/>
                    </a:cubicBezTo>
                    <a:cubicBezTo>
                      <a:pt x="0" y="99"/>
                      <a:pt x="0" y="99"/>
                      <a:pt x="0" y="99"/>
                    </a:cubicBezTo>
                    <a:cubicBezTo>
                      <a:pt x="0" y="132"/>
                      <a:pt x="33" y="165"/>
                      <a:pt x="33" y="165"/>
                    </a:cubicBezTo>
                    <a:lnTo>
                      <a:pt x="66" y="132"/>
                    </a:lnTo>
                    <a:cubicBezTo>
                      <a:pt x="66" y="132"/>
                      <a:pt x="66" y="165"/>
                      <a:pt x="99" y="165"/>
                    </a:cubicBezTo>
                    <a:cubicBezTo>
                      <a:pt x="132" y="165"/>
                      <a:pt x="132" y="132"/>
                      <a:pt x="164" y="132"/>
                    </a:cubicBezTo>
                    <a:lnTo>
                      <a:pt x="164" y="99"/>
                    </a:lnTo>
                    <a:cubicBezTo>
                      <a:pt x="164" y="99"/>
                      <a:pt x="164" y="66"/>
                      <a:pt x="164" y="34"/>
                    </a:cubicBezTo>
                    <a:cubicBezTo>
                      <a:pt x="132" y="1"/>
                      <a:pt x="99"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7"/>
              <p:cNvSpPr/>
              <p:nvPr/>
            </p:nvSpPr>
            <p:spPr>
              <a:xfrm>
                <a:off x="-39375" y="2492450"/>
                <a:ext cx="6400" cy="5100"/>
              </a:xfrm>
              <a:custGeom>
                <a:avLst/>
                <a:gdLst/>
                <a:ahLst/>
                <a:cxnLst/>
                <a:rect l="l" t="t" r="r" b="b"/>
                <a:pathLst>
                  <a:path w="256" h="204" extrusionOk="0">
                    <a:moveTo>
                      <a:pt x="102" y="1"/>
                    </a:moveTo>
                    <a:cubicBezTo>
                      <a:pt x="0" y="1"/>
                      <a:pt x="0" y="204"/>
                      <a:pt x="102" y="204"/>
                    </a:cubicBezTo>
                    <a:cubicBezTo>
                      <a:pt x="109" y="204"/>
                      <a:pt x="116" y="203"/>
                      <a:pt x="124" y="201"/>
                    </a:cubicBezTo>
                    <a:cubicBezTo>
                      <a:pt x="157" y="201"/>
                      <a:pt x="256" y="168"/>
                      <a:pt x="256" y="102"/>
                    </a:cubicBezTo>
                    <a:cubicBezTo>
                      <a:pt x="256" y="37"/>
                      <a:pt x="157" y="37"/>
                      <a:pt x="124" y="4"/>
                    </a:cubicBezTo>
                    <a:cubicBezTo>
                      <a:pt x="116" y="2"/>
                      <a:pt x="109" y="1"/>
                      <a:pt x="10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7"/>
              <p:cNvSpPr/>
              <p:nvPr/>
            </p:nvSpPr>
            <p:spPr>
              <a:xfrm>
                <a:off x="-3425" y="2517375"/>
                <a:ext cx="2500" cy="3100"/>
              </a:xfrm>
              <a:custGeom>
                <a:avLst/>
                <a:gdLst/>
                <a:ahLst/>
                <a:cxnLst/>
                <a:rect l="l" t="t" r="r" b="b"/>
                <a:pathLst>
                  <a:path w="100" h="124" extrusionOk="0">
                    <a:moveTo>
                      <a:pt x="17" y="1"/>
                    </a:moveTo>
                    <a:cubicBezTo>
                      <a:pt x="9" y="1"/>
                      <a:pt x="1" y="9"/>
                      <a:pt x="1" y="25"/>
                    </a:cubicBezTo>
                    <a:cubicBezTo>
                      <a:pt x="1" y="25"/>
                      <a:pt x="1" y="58"/>
                      <a:pt x="1" y="58"/>
                    </a:cubicBezTo>
                    <a:lnTo>
                      <a:pt x="33" y="58"/>
                    </a:lnTo>
                    <a:lnTo>
                      <a:pt x="33" y="124"/>
                    </a:lnTo>
                    <a:lnTo>
                      <a:pt x="66" y="124"/>
                    </a:lnTo>
                    <a:cubicBezTo>
                      <a:pt x="66" y="124"/>
                      <a:pt x="66" y="124"/>
                      <a:pt x="66" y="91"/>
                    </a:cubicBezTo>
                    <a:lnTo>
                      <a:pt x="66" y="58"/>
                    </a:lnTo>
                    <a:cubicBezTo>
                      <a:pt x="99" y="58"/>
                      <a:pt x="99" y="58"/>
                      <a:pt x="66" y="25"/>
                    </a:cubicBezTo>
                    <a:cubicBezTo>
                      <a:pt x="66" y="9"/>
                      <a:pt x="66" y="1"/>
                      <a:pt x="62" y="1"/>
                    </a:cubicBezTo>
                    <a:cubicBezTo>
                      <a:pt x="58" y="1"/>
                      <a:pt x="50" y="9"/>
                      <a:pt x="33" y="25"/>
                    </a:cubicBezTo>
                    <a:cubicBezTo>
                      <a:pt x="33" y="9"/>
                      <a:pt x="25" y="1"/>
                      <a:pt x="17"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7"/>
              <p:cNvSpPr/>
              <p:nvPr/>
            </p:nvSpPr>
            <p:spPr>
              <a:xfrm>
                <a:off x="-99400" y="2584475"/>
                <a:ext cx="5625" cy="5100"/>
              </a:xfrm>
              <a:custGeom>
                <a:avLst/>
                <a:gdLst/>
                <a:ahLst/>
                <a:cxnLst/>
                <a:rect l="l" t="t" r="r" b="b"/>
                <a:pathLst>
                  <a:path w="225" h="204" extrusionOk="0">
                    <a:moveTo>
                      <a:pt x="77" y="0"/>
                    </a:moveTo>
                    <a:cubicBezTo>
                      <a:pt x="0" y="0"/>
                      <a:pt x="0" y="203"/>
                      <a:pt x="77" y="203"/>
                    </a:cubicBezTo>
                    <a:cubicBezTo>
                      <a:pt x="82" y="203"/>
                      <a:pt x="88" y="202"/>
                      <a:pt x="94" y="200"/>
                    </a:cubicBezTo>
                    <a:lnTo>
                      <a:pt x="159" y="167"/>
                    </a:lnTo>
                    <a:cubicBezTo>
                      <a:pt x="225" y="135"/>
                      <a:pt x="225" y="69"/>
                      <a:pt x="159" y="36"/>
                    </a:cubicBezTo>
                    <a:lnTo>
                      <a:pt x="94" y="3"/>
                    </a:lnTo>
                    <a:cubicBezTo>
                      <a:pt x="88" y="1"/>
                      <a:pt x="82" y="0"/>
                      <a:pt x="77"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7"/>
              <p:cNvSpPr/>
              <p:nvPr/>
            </p:nvSpPr>
            <p:spPr>
              <a:xfrm>
                <a:off x="-128300" y="2588650"/>
                <a:ext cx="25" cy="25"/>
              </a:xfrm>
              <a:custGeom>
                <a:avLst/>
                <a:gdLst/>
                <a:ahLst/>
                <a:cxnLst/>
                <a:rect l="l" t="t" r="r" b="b"/>
                <a:pathLst>
                  <a:path w="1" h="1" extrusionOk="0">
                    <a:moveTo>
                      <a:pt x="1" y="0"/>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7"/>
              <p:cNvSpPr/>
              <p:nvPr/>
            </p:nvSpPr>
            <p:spPr>
              <a:xfrm>
                <a:off x="34375" y="2790750"/>
                <a:ext cx="10700" cy="9050"/>
              </a:xfrm>
              <a:custGeom>
                <a:avLst/>
                <a:gdLst/>
                <a:ahLst/>
                <a:cxnLst/>
                <a:rect l="l" t="t" r="r" b="b"/>
                <a:pathLst>
                  <a:path w="428" h="362" extrusionOk="0">
                    <a:moveTo>
                      <a:pt x="197" y="0"/>
                    </a:moveTo>
                    <a:cubicBezTo>
                      <a:pt x="0" y="0"/>
                      <a:pt x="0" y="329"/>
                      <a:pt x="197" y="361"/>
                    </a:cubicBezTo>
                    <a:cubicBezTo>
                      <a:pt x="427" y="329"/>
                      <a:pt x="427" y="0"/>
                      <a:pt x="197"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7"/>
              <p:cNvSpPr/>
              <p:nvPr/>
            </p:nvSpPr>
            <p:spPr>
              <a:xfrm>
                <a:off x="76275" y="2774525"/>
                <a:ext cx="8225" cy="8850"/>
              </a:xfrm>
              <a:custGeom>
                <a:avLst/>
                <a:gdLst/>
                <a:ahLst/>
                <a:cxnLst/>
                <a:rect l="l" t="t" r="r" b="b"/>
                <a:pathLst>
                  <a:path w="329" h="354" extrusionOk="0">
                    <a:moveTo>
                      <a:pt x="119" y="0"/>
                    </a:moveTo>
                    <a:cubicBezTo>
                      <a:pt x="107" y="0"/>
                      <a:pt x="99" y="8"/>
                      <a:pt x="99" y="25"/>
                    </a:cubicBezTo>
                    <a:cubicBezTo>
                      <a:pt x="66" y="25"/>
                      <a:pt x="33" y="25"/>
                      <a:pt x="33" y="58"/>
                    </a:cubicBezTo>
                    <a:cubicBezTo>
                      <a:pt x="0" y="58"/>
                      <a:pt x="0" y="90"/>
                      <a:pt x="0" y="90"/>
                    </a:cubicBezTo>
                    <a:cubicBezTo>
                      <a:pt x="0" y="123"/>
                      <a:pt x="0" y="156"/>
                      <a:pt x="0" y="156"/>
                    </a:cubicBezTo>
                    <a:lnTo>
                      <a:pt x="0" y="222"/>
                    </a:lnTo>
                    <a:cubicBezTo>
                      <a:pt x="0" y="255"/>
                      <a:pt x="0" y="255"/>
                      <a:pt x="33" y="288"/>
                    </a:cubicBezTo>
                    <a:lnTo>
                      <a:pt x="66" y="320"/>
                    </a:lnTo>
                    <a:cubicBezTo>
                      <a:pt x="99" y="320"/>
                      <a:pt x="131" y="353"/>
                      <a:pt x="164" y="353"/>
                    </a:cubicBezTo>
                    <a:lnTo>
                      <a:pt x="230" y="353"/>
                    </a:lnTo>
                    <a:cubicBezTo>
                      <a:pt x="230" y="320"/>
                      <a:pt x="263" y="320"/>
                      <a:pt x="263" y="288"/>
                    </a:cubicBezTo>
                    <a:cubicBezTo>
                      <a:pt x="296" y="288"/>
                      <a:pt x="296" y="255"/>
                      <a:pt x="296" y="255"/>
                    </a:cubicBezTo>
                    <a:cubicBezTo>
                      <a:pt x="329" y="222"/>
                      <a:pt x="329" y="189"/>
                      <a:pt x="296" y="189"/>
                    </a:cubicBezTo>
                    <a:lnTo>
                      <a:pt x="296" y="123"/>
                    </a:lnTo>
                    <a:cubicBezTo>
                      <a:pt x="296" y="123"/>
                      <a:pt x="296" y="90"/>
                      <a:pt x="263" y="58"/>
                    </a:cubicBezTo>
                    <a:lnTo>
                      <a:pt x="230" y="25"/>
                    </a:lnTo>
                    <a:lnTo>
                      <a:pt x="164" y="25"/>
                    </a:lnTo>
                    <a:cubicBezTo>
                      <a:pt x="148" y="8"/>
                      <a:pt x="131" y="0"/>
                      <a:pt x="11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7"/>
              <p:cNvSpPr/>
              <p:nvPr/>
            </p:nvSpPr>
            <p:spPr>
              <a:xfrm>
                <a:off x="92275" y="2732350"/>
                <a:ext cx="7025" cy="4800"/>
              </a:xfrm>
              <a:custGeom>
                <a:avLst/>
                <a:gdLst/>
                <a:ahLst/>
                <a:cxnLst/>
                <a:rect l="l" t="t" r="r" b="b"/>
                <a:pathLst>
                  <a:path w="281" h="192" extrusionOk="0">
                    <a:moveTo>
                      <a:pt x="138" y="1"/>
                    </a:moveTo>
                    <a:cubicBezTo>
                      <a:pt x="81" y="1"/>
                      <a:pt x="1" y="93"/>
                      <a:pt x="50" y="167"/>
                    </a:cubicBezTo>
                    <a:lnTo>
                      <a:pt x="50" y="134"/>
                    </a:lnTo>
                    <a:cubicBezTo>
                      <a:pt x="83" y="167"/>
                      <a:pt x="83" y="167"/>
                      <a:pt x="116" y="167"/>
                    </a:cubicBezTo>
                    <a:cubicBezTo>
                      <a:pt x="132" y="184"/>
                      <a:pt x="149" y="192"/>
                      <a:pt x="165" y="192"/>
                    </a:cubicBezTo>
                    <a:cubicBezTo>
                      <a:pt x="182" y="192"/>
                      <a:pt x="198" y="184"/>
                      <a:pt x="214" y="167"/>
                    </a:cubicBezTo>
                    <a:cubicBezTo>
                      <a:pt x="247" y="167"/>
                      <a:pt x="280" y="134"/>
                      <a:pt x="280" y="102"/>
                    </a:cubicBezTo>
                    <a:cubicBezTo>
                      <a:pt x="280" y="69"/>
                      <a:pt x="280" y="36"/>
                      <a:pt x="214" y="36"/>
                    </a:cubicBezTo>
                    <a:lnTo>
                      <a:pt x="182" y="36"/>
                    </a:lnTo>
                    <a:cubicBezTo>
                      <a:pt x="173" y="11"/>
                      <a:pt x="157" y="1"/>
                      <a:pt x="138"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7"/>
              <p:cNvSpPr/>
              <p:nvPr/>
            </p:nvSpPr>
            <p:spPr>
              <a:xfrm>
                <a:off x="110775" y="2757050"/>
                <a:ext cx="7400" cy="7425"/>
              </a:xfrm>
              <a:custGeom>
                <a:avLst/>
                <a:gdLst/>
                <a:ahLst/>
                <a:cxnLst/>
                <a:rect l="l" t="t" r="r" b="b"/>
                <a:pathLst>
                  <a:path w="296" h="297" extrusionOk="0">
                    <a:moveTo>
                      <a:pt x="132" y="1"/>
                    </a:moveTo>
                    <a:cubicBezTo>
                      <a:pt x="99" y="1"/>
                      <a:pt x="66" y="1"/>
                      <a:pt x="66" y="34"/>
                    </a:cubicBezTo>
                    <a:cubicBezTo>
                      <a:pt x="33" y="66"/>
                      <a:pt x="0" y="99"/>
                      <a:pt x="33" y="132"/>
                    </a:cubicBezTo>
                    <a:cubicBezTo>
                      <a:pt x="33" y="132"/>
                      <a:pt x="33" y="165"/>
                      <a:pt x="66" y="198"/>
                    </a:cubicBezTo>
                    <a:lnTo>
                      <a:pt x="33" y="198"/>
                    </a:lnTo>
                    <a:cubicBezTo>
                      <a:pt x="66" y="264"/>
                      <a:pt x="132" y="296"/>
                      <a:pt x="197" y="296"/>
                    </a:cubicBezTo>
                    <a:cubicBezTo>
                      <a:pt x="263" y="296"/>
                      <a:pt x="296" y="231"/>
                      <a:pt x="296" y="165"/>
                    </a:cubicBezTo>
                    <a:cubicBezTo>
                      <a:pt x="296" y="99"/>
                      <a:pt x="263" y="66"/>
                      <a:pt x="197" y="66"/>
                    </a:cubicBezTo>
                    <a:lnTo>
                      <a:pt x="230" y="66"/>
                    </a:lnTo>
                    <a:lnTo>
                      <a:pt x="230" y="34"/>
                    </a:lnTo>
                    <a:cubicBezTo>
                      <a:pt x="197" y="1"/>
                      <a:pt x="164"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7"/>
              <p:cNvSpPr/>
              <p:nvPr/>
            </p:nvSpPr>
            <p:spPr>
              <a:xfrm>
                <a:off x="116525" y="2719275"/>
                <a:ext cx="5775" cy="6600"/>
              </a:xfrm>
              <a:custGeom>
                <a:avLst/>
                <a:gdLst/>
                <a:ahLst/>
                <a:cxnLst/>
                <a:rect l="l" t="t" r="r" b="b"/>
                <a:pathLst>
                  <a:path w="231" h="264" extrusionOk="0">
                    <a:moveTo>
                      <a:pt x="99" y="0"/>
                    </a:moveTo>
                    <a:cubicBezTo>
                      <a:pt x="66" y="0"/>
                      <a:pt x="33" y="33"/>
                      <a:pt x="33" y="33"/>
                    </a:cubicBezTo>
                    <a:cubicBezTo>
                      <a:pt x="0" y="66"/>
                      <a:pt x="0" y="66"/>
                      <a:pt x="0" y="99"/>
                    </a:cubicBezTo>
                    <a:cubicBezTo>
                      <a:pt x="0" y="99"/>
                      <a:pt x="0" y="99"/>
                      <a:pt x="0" y="132"/>
                    </a:cubicBezTo>
                    <a:cubicBezTo>
                      <a:pt x="0" y="164"/>
                      <a:pt x="0" y="197"/>
                      <a:pt x="33" y="230"/>
                    </a:cubicBezTo>
                    <a:cubicBezTo>
                      <a:pt x="66" y="230"/>
                      <a:pt x="99" y="230"/>
                      <a:pt x="132" y="263"/>
                    </a:cubicBezTo>
                    <a:cubicBezTo>
                      <a:pt x="132" y="230"/>
                      <a:pt x="164" y="230"/>
                      <a:pt x="197" y="230"/>
                    </a:cubicBezTo>
                    <a:cubicBezTo>
                      <a:pt x="197" y="197"/>
                      <a:pt x="230" y="197"/>
                      <a:pt x="230" y="164"/>
                    </a:cubicBezTo>
                    <a:cubicBezTo>
                      <a:pt x="230" y="164"/>
                      <a:pt x="230" y="132"/>
                      <a:pt x="230" y="132"/>
                    </a:cubicBezTo>
                    <a:cubicBezTo>
                      <a:pt x="230" y="99"/>
                      <a:pt x="230" y="66"/>
                      <a:pt x="197" y="33"/>
                    </a:cubicBezTo>
                    <a:cubicBezTo>
                      <a:pt x="164" y="33"/>
                      <a:pt x="132" y="0"/>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7"/>
              <p:cNvSpPr/>
              <p:nvPr/>
            </p:nvSpPr>
            <p:spPr>
              <a:xfrm>
                <a:off x="143625" y="2730775"/>
                <a:ext cx="6600" cy="5775"/>
              </a:xfrm>
              <a:custGeom>
                <a:avLst/>
                <a:gdLst/>
                <a:ahLst/>
                <a:cxnLst/>
                <a:rect l="l" t="t" r="r" b="b"/>
                <a:pathLst>
                  <a:path w="264" h="231" extrusionOk="0">
                    <a:moveTo>
                      <a:pt x="132" y="0"/>
                    </a:moveTo>
                    <a:cubicBezTo>
                      <a:pt x="1" y="33"/>
                      <a:pt x="1" y="197"/>
                      <a:pt x="132" y="230"/>
                    </a:cubicBezTo>
                    <a:cubicBezTo>
                      <a:pt x="263" y="197"/>
                      <a:pt x="263" y="33"/>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7"/>
              <p:cNvSpPr/>
              <p:nvPr/>
            </p:nvSpPr>
            <p:spPr>
              <a:xfrm>
                <a:off x="146100" y="2752125"/>
                <a:ext cx="4125" cy="4125"/>
              </a:xfrm>
              <a:custGeom>
                <a:avLst/>
                <a:gdLst/>
                <a:ahLst/>
                <a:cxnLst/>
                <a:rect l="l" t="t" r="r" b="b"/>
                <a:pathLst>
                  <a:path w="165" h="165" extrusionOk="0">
                    <a:moveTo>
                      <a:pt x="66" y="1"/>
                    </a:moveTo>
                    <a:cubicBezTo>
                      <a:pt x="0" y="1"/>
                      <a:pt x="0" y="132"/>
                      <a:pt x="66" y="165"/>
                    </a:cubicBezTo>
                    <a:cubicBezTo>
                      <a:pt x="164" y="132"/>
                      <a:pt x="164" y="1"/>
                      <a:pt x="6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7"/>
              <p:cNvSpPr/>
              <p:nvPr/>
            </p:nvSpPr>
            <p:spPr>
              <a:xfrm>
                <a:off x="163350" y="2707775"/>
                <a:ext cx="7400" cy="5175"/>
              </a:xfrm>
              <a:custGeom>
                <a:avLst/>
                <a:gdLst/>
                <a:ahLst/>
                <a:cxnLst/>
                <a:rect l="l" t="t" r="r" b="b"/>
                <a:pathLst>
                  <a:path w="296" h="207" extrusionOk="0">
                    <a:moveTo>
                      <a:pt x="132" y="0"/>
                    </a:moveTo>
                    <a:lnTo>
                      <a:pt x="33" y="66"/>
                    </a:lnTo>
                    <a:cubicBezTo>
                      <a:pt x="0" y="66"/>
                      <a:pt x="0" y="66"/>
                      <a:pt x="0" y="99"/>
                    </a:cubicBezTo>
                    <a:cubicBezTo>
                      <a:pt x="0" y="132"/>
                      <a:pt x="33" y="132"/>
                      <a:pt x="33" y="164"/>
                    </a:cubicBezTo>
                    <a:lnTo>
                      <a:pt x="164" y="197"/>
                    </a:lnTo>
                    <a:cubicBezTo>
                      <a:pt x="177" y="203"/>
                      <a:pt x="189" y="206"/>
                      <a:pt x="200" y="206"/>
                    </a:cubicBezTo>
                    <a:cubicBezTo>
                      <a:pt x="252" y="206"/>
                      <a:pt x="296" y="152"/>
                      <a:pt x="296" y="99"/>
                    </a:cubicBezTo>
                    <a:cubicBezTo>
                      <a:pt x="296" y="66"/>
                      <a:pt x="263" y="33"/>
                      <a:pt x="230"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7"/>
              <p:cNvSpPr/>
              <p:nvPr/>
            </p:nvSpPr>
            <p:spPr>
              <a:xfrm>
                <a:off x="137050" y="2717625"/>
                <a:ext cx="4950" cy="4125"/>
              </a:xfrm>
              <a:custGeom>
                <a:avLst/>
                <a:gdLst/>
                <a:ahLst/>
                <a:cxnLst/>
                <a:rect l="l" t="t" r="r" b="b"/>
                <a:pathLst>
                  <a:path w="198" h="165" extrusionOk="0">
                    <a:moveTo>
                      <a:pt x="34" y="0"/>
                    </a:moveTo>
                    <a:lnTo>
                      <a:pt x="34" y="33"/>
                    </a:lnTo>
                    <a:cubicBezTo>
                      <a:pt x="1" y="66"/>
                      <a:pt x="1" y="66"/>
                      <a:pt x="34" y="99"/>
                    </a:cubicBezTo>
                    <a:cubicBezTo>
                      <a:pt x="34" y="99"/>
                      <a:pt x="34" y="132"/>
                      <a:pt x="34" y="132"/>
                    </a:cubicBezTo>
                    <a:cubicBezTo>
                      <a:pt x="66" y="132"/>
                      <a:pt x="99" y="132"/>
                      <a:pt x="99" y="165"/>
                    </a:cubicBezTo>
                    <a:cubicBezTo>
                      <a:pt x="132" y="132"/>
                      <a:pt x="165" y="132"/>
                      <a:pt x="198" y="99"/>
                    </a:cubicBezTo>
                    <a:cubicBezTo>
                      <a:pt x="198" y="99"/>
                      <a:pt x="198" y="66"/>
                      <a:pt x="198" y="33"/>
                    </a:cubicBezTo>
                    <a:cubicBezTo>
                      <a:pt x="198" y="33"/>
                      <a:pt x="165" y="0"/>
                      <a:pt x="165"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7"/>
              <p:cNvSpPr/>
              <p:nvPr/>
            </p:nvSpPr>
            <p:spPr>
              <a:xfrm>
                <a:off x="154450" y="2694500"/>
                <a:ext cx="8925" cy="3425"/>
              </a:xfrm>
              <a:custGeom>
                <a:avLst/>
                <a:gdLst/>
                <a:ahLst/>
                <a:cxnLst/>
                <a:rect l="l" t="t" r="r" b="b"/>
                <a:pathLst>
                  <a:path w="357" h="137" extrusionOk="0">
                    <a:moveTo>
                      <a:pt x="44" y="1"/>
                    </a:moveTo>
                    <a:cubicBezTo>
                      <a:pt x="0" y="1"/>
                      <a:pt x="0" y="108"/>
                      <a:pt x="44" y="108"/>
                    </a:cubicBezTo>
                    <a:cubicBezTo>
                      <a:pt x="49" y="108"/>
                      <a:pt x="54" y="107"/>
                      <a:pt x="60" y="104"/>
                    </a:cubicBezTo>
                    <a:lnTo>
                      <a:pt x="93" y="137"/>
                    </a:lnTo>
                    <a:cubicBezTo>
                      <a:pt x="115" y="137"/>
                      <a:pt x="166" y="122"/>
                      <a:pt x="208" y="122"/>
                    </a:cubicBezTo>
                    <a:cubicBezTo>
                      <a:pt x="228" y="122"/>
                      <a:pt x="247" y="126"/>
                      <a:pt x="258" y="137"/>
                    </a:cubicBezTo>
                    <a:cubicBezTo>
                      <a:pt x="290" y="137"/>
                      <a:pt x="356" y="137"/>
                      <a:pt x="323" y="71"/>
                    </a:cubicBezTo>
                    <a:cubicBezTo>
                      <a:pt x="290" y="5"/>
                      <a:pt x="159" y="5"/>
                      <a:pt x="60" y="5"/>
                    </a:cubicBezTo>
                    <a:cubicBezTo>
                      <a:pt x="54" y="2"/>
                      <a:pt x="49" y="1"/>
                      <a:pt x="4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7"/>
              <p:cNvSpPr/>
              <p:nvPr/>
            </p:nvSpPr>
            <p:spPr>
              <a:xfrm>
                <a:off x="176475" y="2694625"/>
                <a:ext cx="25" cy="25"/>
              </a:xfrm>
              <a:custGeom>
                <a:avLst/>
                <a:gdLst/>
                <a:ahLst/>
                <a:cxnLst/>
                <a:rect l="l" t="t" r="r" b="b"/>
                <a:pathLst>
                  <a:path w="1" h="1" extrusionOk="0">
                    <a:moveTo>
                      <a:pt x="1" y="0"/>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7"/>
              <p:cNvSpPr/>
              <p:nvPr/>
            </p:nvSpPr>
            <p:spPr>
              <a:xfrm>
                <a:off x="174425" y="2692575"/>
                <a:ext cx="4950" cy="3925"/>
              </a:xfrm>
              <a:custGeom>
                <a:avLst/>
                <a:gdLst/>
                <a:ahLst/>
                <a:cxnLst/>
                <a:rect l="l" t="t" r="r" b="b"/>
                <a:pathLst>
                  <a:path w="198" h="157" extrusionOk="0">
                    <a:moveTo>
                      <a:pt x="71" y="0"/>
                    </a:moveTo>
                    <a:cubicBezTo>
                      <a:pt x="42" y="0"/>
                      <a:pt x="17" y="17"/>
                      <a:pt x="17" y="50"/>
                    </a:cubicBezTo>
                    <a:lnTo>
                      <a:pt x="17" y="82"/>
                    </a:lnTo>
                    <a:cubicBezTo>
                      <a:pt x="1" y="132"/>
                      <a:pt x="50" y="156"/>
                      <a:pt x="99" y="156"/>
                    </a:cubicBezTo>
                    <a:cubicBezTo>
                      <a:pt x="149" y="156"/>
                      <a:pt x="198" y="132"/>
                      <a:pt x="182" y="82"/>
                    </a:cubicBezTo>
                    <a:lnTo>
                      <a:pt x="149" y="82"/>
                    </a:lnTo>
                    <a:lnTo>
                      <a:pt x="149" y="50"/>
                    </a:lnTo>
                    <a:cubicBezTo>
                      <a:pt x="132" y="17"/>
                      <a:pt x="99" y="0"/>
                      <a:pt x="71"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7"/>
              <p:cNvSpPr/>
              <p:nvPr/>
            </p:nvSpPr>
            <p:spPr>
              <a:xfrm>
                <a:off x="189625" y="2661750"/>
                <a:ext cx="12350" cy="4975"/>
              </a:xfrm>
              <a:custGeom>
                <a:avLst/>
                <a:gdLst/>
                <a:ahLst/>
                <a:cxnLst/>
                <a:rect l="l" t="t" r="r" b="b"/>
                <a:pathLst>
                  <a:path w="494" h="199" extrusionOk="0">
                    <a:moveTo>
                      <a:pt x="395" y="1"/>
                    </a:moveTo>
                    <a:cubicBezTo>
                      <a:pt x="296" y="1"/>
                      <a:pt x="165" y="34"/>
                      <a:pt x="99" y="34"/>
                    </a:cubicBezTo>
                    <a:cubicBezTo>
                      <a:pt x="1" y="67"/>
                      <a:pt x="1" y="165"/>
                      <a:pt x="99" y="165"/>
                    </a:cubicBezTo>
                    <a:cubicBezTo>
                      <a:pt x="198" y="198"/>
                      <a:pt x="296" y="198"/>
                      <a:pt x="395" y="198"/>
                    </a:cubicBezTo>
                    <a:cubicBezTo>
                      <a:pt x="494" y="198"/>
                      <a:pt x="494" y="1"/>
                      <a:pt x="395"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7"/>
              <p:cNvSpPr/>
              <p:nvPr/>
            </p:nvSpPr>
            <p:spPr>
              <a:xfrm>
                <a:off x="137875" y="2690525"/>
                <a:ext cx="4950" cy="4475"/>
              </a:xfrm>
              <a:custGeom>
                <a:avLst/>
                <a:gdLst/>
                <a:ahLst/>
                <a:cxnLst/>
                <a:rect l="l" t="t" r="r" b="b"/>
                <a:pathLst>
                  <a:path w="198" h="179" extrusionOk="0">
                    <a:moveTo>
                      <a:pt x="66" y="0"/>
                    </a:moveTo>
                    <a:cubicBezTo>
                      <a:pt x="33" y="0"/>
                      <a:pt x="1" y="33"/>
                      <a:pt x="1" y="66"/>
                    </a:cubicBezTo>
                    <a:cubicBezTo>
                      <a:pt x="1" y="99"/>
                      <a:pt x="1" y="132"/>
                      <a:pt x="33" y="164"/>
                    </a:cubicBezTo>
                    <a:cubicBezTo>
                      <a:pt x="55" y="164"/>
                      <a:pt x="77" y="179"/>
                      <a:pt x="99" y="179"/>
                    </a:cubicBezTo>
                    <a:cubicBezTo>
                      <a:pt x="110" y="179"/>
                      <a:pt x="121" y="175"/>
                      <a:pt x="132" y="164"/>
                    </a:cubicBezTo>
                    <a:cubicBezTo>
                      <a:pt x="165" y="164"/>
                      <a:pt x="165" y="132"/>
                      <a:pt x="198" y="132"/>
                    </a:cubicBezTo>
                    <a:lnTo>
                      <a:pt x="198" y="66"/>
                    </a:lnTo>
                    <a:cubicBezTo>
                      <a:pt x="198" y="33"/>
                      <a:pt x="165"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7"/>
              <p:cNvSpPr/>
              <p:nvPr/>
            </p:nvSpPr>
            <p:spPr>
              <a:xfrm>
                <a:off x="108300" y="2664225"/>
                <a:ext cx="8250" cy="5175"/>
              </a:xfrm>
              <a:custGeom>
                <a:avLst/>
                <a:gdLst/>
                <a:ahLst/>
                <a:cxnLst/>
                <a:rect l="l" t="t" r="r" b="b"/>
                <a:pathLst>
                  <a:path w="330" h="207" extrusionOk="0">
                    <a:moveTo>
                      <a:pt x="132" y="1"/>
                    </a:moveTo>
                    <a:cubicBezTo>
                      <a:pt x="66" y="1"/>
                      <a:pt x="1" y="33"/>
                      <a:pt x="1" y="99"/>
                    </a:cubicBezTo>
                    <a:cubicBezTo>
                      <a:pt x="1" y="153"/>
                      <a:pt x="44" y="206"/>
                      <a:pt x="96" y="206"/>
                    </a:cubicBezTo>
                    <a:cubicBezTo>
                      <a:pt x="108" y="206"/>
                      <a:pt x="120" y="204"/>
                      <a:pt x="132" y="198"/>
                    </a:cubicBezTo>
                    <a:lnTo>
                      <a:pt x="263" y="165"/>
                    </a:lnTo>
                    <a:cubicBezTo>
                      <a:pt x="329" y="165"/>
                      <a:pt x="329" y="66"/>
                      <a:pt x="263" y="33"/>
                    </a:cubicBezTo>
                    <a:lnTo>
                      <a:pt x="132" y="1"/>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7"/>
              <p:cNvSpPr/>
              <p:nvPr/>
            </p:nvSpPr>
            <p:spPr>
              <a:xfrm>
                <a:off x="141150" y="2632175"/>
                <a:ext cx="4150" cy="4150"/>
              </a:xfrm>
              <a:custGeom>
                <a:avLst/>
                <a:gdLst/>
                <a:ahLst/>
                <a:cxnLst/>
                <a:rect l="l" t="t" r="r" b="b"/>
                <a:pathLst>
                  <a:path w="166" h="166" extrusionOk="0">
                    <a:moveTo>
                      <a:pt x="100" y="1"/>
                    </a:moveTo>
                    <a:cubicBezTo>
                      <a:pt x="1" y="34"/>
                      <a:pt x="1" y="132"/>
                      <a:pt x="100" y="165"/>
                    </a:cubicBezTo>
                    <a:cubicBezTo>
                      <a:pt x="165" y="132"/>
                      <a:pt x="165" y="34"/>
                      <a:pt x="100"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7"/>
              <p:cNvSpPr/>
              <p:nvPr/>
            </p:nvSpPr>
            <p:spPr>
              <a:xfrm>
                <a:off x="177300" y="2637950"/>
                <a:ext cx="4950" cy="7000"/>
              </a:xfrm>
              <a:custGeom>
                <a:avLst/>
                <a:gdLst/>
                <a:ahLst/>
                <a:cxnLst/>
                <a:rect l="l" t="t" r="r" b="b"/>
                <a:pathLst>
                  <a:path w="198" h="280" extrusionOk="0">
                    <a:moveTo>
                      <a:pt x="99" y="0"/>
                    </a:moveTo>
                    <a:cubicBezTo>
                      <a:pt x="34" y="0"/>
                      <a:pt x="1" y="66"/>
                      <a:pt x="1" y="99"/>
                    </a:cubicBezTo>
                    <a:lnTo>
                      <a:pt x="34" y="230"/>
                    </a:lnTo>
                    <a:cubicBezTo>
                      <a:pt x="50" y="263"/>
                      <a:pt x="75" y="279"/>
                      <a:pt x="99" y="279"/>
                    </a:cubicBezTo>
                    <a:cubicBezTo>
                      <a:pt x="124" y="279"/>
                      <a:pt x="149" y="263"/>
                      <a:pt x="165" y="230"/>
                    </a:cubicBezTo>
                    <a:lnTo>
                      <a:pt x="198" y="99"/>
                    </a:lnTo>
                    <a:cubicBezTo>
                      <a:pt x="198" y="66"/>
                      <a:pt x="165" y="0"/>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7"/>
              <p:cNvSpPr/>
              <p:nvPr/>
            </p:nvSpPr>
            <p:spPr>
              <a:xfrm>
                <a:off x="166625" y="2682300"/>
                <a:ext cx="2500" cy="1675"/>
              </a:xfrm>
              <a:custGeom>
                <a:avLst/>
                <a:gdLst/>
                <a:ahLst/>
                <a:cxnLst/>
                <a:rect l="l" t="t" r="r" b="b"/>
                <a:pathLst>
                  <a:path w="100" h="67" extrusionOk="0">
                    <a:moveTo>
                      <a:pt x="66" y="0"/>
                    </a:moveTo>
                    <a:cubicBezTo>
                      <a:pt x="1" y="0"/>
                      <a:pt x="1" y="33"/>
                      <a:pt x="66" y="66"/>
                    </a:cubicBezTo>
                    <a:cubicBezTo>
                      <a:pt x="99" y="33"/>
                      <a:pt x="99" y="0"/>
                      <a:pt x="66"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7"/>
              <p:cNvSpPr/>
              <p:nvPr/>
            </p:nvSpPr>
            <p:spPr>
              <a:xfrm>
                <a:off x="4800" y="2809625"/>
                <a:ext cx="1650" cy="2500"/>
              </a:xfrm>
              <a:custGeom>
                <a:avLst/>
                <a:gdLst/>
                <a:ahLst/>
                <a:cxnLst/>
                <a:rect l="l" t="t" r="r" b="b"/>
                <a:pathLst>
                  <a:path w="66" h="100" extrusionOk="0">
                    <a:moveTo>
                      <a:pt x="33" y="1"/>
                    </a:moveTo>
                    <a:lnTo>
                      <a:pt x="0" y="34"/>
                    </a:lnTo>
                    <a:lnTo>
                      <a:pt x="0" y="67"/>
                    </a:lnTo>
                    <a:cubicBezTo>
                      <a:pt x="0" y="67"/>
                      <a:pt x="0" y="99"/>
                      <a:pt x="0" y="99"/>
                    </a:cubicBezTo>
                    <a:lnTo>
                      <a:pt x="33" y="99"/>
                    </a:lnTo>
                    <a:cubicBezTo>
                      <a:pt x="66" y="99"/>
                      <a:pt x="66" y="67"/>
                      <a:pt x="66" y="34"/>
                    </a:cubicBezTo>
                    <a:lnTo>
                      <a:pt x="66" y="1"/>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7"/>
              <p:cNvSpPr/>
              <p:nvPr/>
            </p:nvSpPr>
            <p:spPr>
              <a:xfrm>
                <a:off x="-13275" y="2776075"/>
                <a:ext cx="15375" cy="41100"/>
              </a:xfrm>
              <a:custGeom>
                <a:avLst/>
                <a:gdLst/>
                <a:ahLst/>
                <a:cxnLst/>
                <a:rect l="l" t="t" r="r" b="b"/>
                <a:pathLst>
                  <a:path w="615" h="1644" extrusionOk="0">
                    <a:moveTo>
                      <a:pt x="562" y="0"/>
                    </a:moveTo>
                    <a:cubicBezTo>
                      <a:pt x="550" y="0"/>
                      <a:pt x="536" y="8"/>
                      <a:pt x="526" y="28"/>
                    </a:cubicBezTo>
                    <a:cubicBezTo>
                      <a:pt x="230" y="488"/>
                      <a:pt x="33" y="1047"/>
                      <a:pt x="0" y="1606"/>
                    </a:cubicBezTo>
                    <a:cubicBezTo>
                      <a:pt x="0" y="1625"/>
                      <a:pt x="22" y="1644"/>
                      <a:pt x="47" y="1644"/>
                    </a:cubicBezTo>
                    <a:cubicBezTo>
                      <a:pt x="65" y="1644"/>
                      <a:pt x="85" y="1633"/>
                      <a:pt x="99" y="1606"/>
                    </a:cubicBezTo>
                    <a:cubicBezTo>
                      <a:pt x="197" y="1047"/>
                      <a:pt x="362" y="554"/>
                      <a:pt x="592" y="61"/>
                    </a:cubicBezTo>
                    <a:cubicBezTo>
                      <a:pt x="614" y="39"/>
                      <a:pt x="590" y="0"/>
                      <a:pt x="56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7"/>
              <p:cNvSpPr/>
              <p:nvPr/>
            </p:nvSpPr>
            <p:spPr>
              <a:xfrm>
                <a:off x="-272875" y="2912525"/>
                <a:ext cx="7425" cy="6175"/>
              </a:xfrm>
              <a:custGeom>
                <a:avLst/>
                <a:gdLst/>
                <a:ahLst/>
                <a:cxnLst/>
                <a:rect l="l" t="t" r="r" b="b"/>
                <a:pathLst>
                  <a:path w="297" h="247" extrusionOk="0">
                    <a:moveTo>
                      <a:pt x="148" y="1"/>
                    </a:moveTo>
                    <a:cubicBezTo>
                      <a:pt x="132" y="1"/>
                      <a:pt x="115" y="9"/>
                      <a:pt x="99" y="25"/>
                    </a:cubicBezTo>
                    <a:cubicBezTo>
                      <a:pt x="0" y="58"/>
                      <a:pt x="0" y="189"/>
                      <a:pt x="99" y="222"/>
                    </a:cubicBezTo>
                    <a:cubicBezTo>
                      <a:pt x="115" y="239"/>
                      <a:pt x="132" y="247"/>
                      <a:pt x="148" y="247"/>
                    </a:cubicBezTo>
                    <a:cubicBezTo>
                      <a:pt x="165" y="247"/>
                      <a:pt x="181" y="239"/>
                      <a:pt x="198" y="222"/>
                    </a:cubicBezTo>
                    <a:lnTo>
                      <a:pt x="198" y="189"/>
                    </a:lnTo>
                    <a:lnTo>
                      <a:pt x="230" y="189"/>
                    </a:lnTo>
                    <a:cubicBezTo>
                      <a:pt x="296" y="157"/>
                      <a:pt x="296" y="58"/>
                      <a:pt x="230" y="25"/>
                    </a:cubicBezTo>
                    <a:lnTo>
                      <a:pt x="198" y="25"/>
                    </a:lnTo>
                    <a:cubicBezTo>
                      <a:pt x="181" y="9"/>
                      <a:pt x="165" y="1"/>
                      <a:pt x="148"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7"/>
              <p:cNvSpPr/>
              <p:nvPr/>
            </p:nvSpPr>
            <p:spPr>
              <a:xfrm>
                <a:off x="-256450" y="2889525"/>
                <a:ext cx="7425" cy="5975"/>
              </a:xfrm>
              <a:custGeom>
                <a:avLst/>
                <a:gdLst/>
                <a:ahLst/>
                <a:cxnLst/>
                <a:rect l="l" t="t" r="r" b="b"/>
                <a:pathLst>
                  <a:path w="297" h="239" extrusionOk="0">
                    <a:moveTo>
                      <a:pt x="153" y="0"/>
                    </a:moveTo>
                    <a:cubicBezTo>
                      <a:pt x="132" y="0"/>
                      <a:pt x="116" y="9"/>
                      <a:pt x="99" y="25"/>
                    </a:cubicBezTo>
                    <a:cubicBezTo>
                      <a:pt x="33" y="25"/>
                      <a:pt x="1" y="58"/>
                      <a:pt x="1" y="124"/>
                    </a:cubicBezTo>
                    <a:cubicBezTo>
                      <a:pt x="1" y="188"/>
                      <a:pt x="56" y="238"/>
                      <a:pt x="123" y="238"/>
                    </a:cubicBezTo>
                    <a:cubicBezTo>
                      <a:pt x="158" y="238"/>
                      <a:pt x="196" y="224"/>
                      <a:pt x="231" y="189"/>
                    </a:cubicBezTo>
                    <a:lnTo>
                      <a:pt x="264" y="157"/>
                    </a:lnTo>
                    <a:cubicBezTo>
                      <a:pt x="296" y="124"/>
                      <a:pt x="296" y="91"/>
                      <a:pt x="264" y="58"/>
                    </a:cubicBezTo>
                    <a:lnTo>
                      <a:pt x="231" y="25"/>
                    </a:lnTo>
                    <a:cubicBezTo>
                      <a:pt x="198" y="9"/>
                      <a:pt x="173" y="0"/>
                      <a:pt x="153"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7"/>
              <p:cNvSpPr/>
              <p:nvPr/>
            </p:nvSpPr>
            <p:spPr>
              <a:xfrm>
                <a:off x="-224400" y="2916925"/>
                <a:ext cx="5775" cy="5275"/>
              </a:xfrm>
              <a:custGeom>
                <a:avLst/>
                <a:gdLst/>
                <a:ahLst/>
                <a:cxnLst/>
                <a:rect l="l" t="t" r="r" b="b"/>
                <a:pathLst>
                  <a:path w="231" h="211" extrusionOk="0">
                    <a:moveTo>
                      <a:pt x="112" y="1"/>
                    </a:moveTo>
                    <a:cubicBezTo>
                      <a:pt x="66" y="1"/>
                      <a:pt x="24" y="31"/>
                      <a:pt x="0" y="79"/>
                    </a:cubicBezTo>
                    <a:cubicBezTo>
                      <a:pt x="0" y="112"/>
                      <a:pt x="0" y="145"/>
                      <a:pt x="0" y="145"/>
                    </a:cubicBezTo>
                    <a:cubicBezTo>
                      <a:pt x="33" y="178"/>
                      <a:pt x="66" y="211"/>
                      <a:pt x="99" y="211"/>
                    </a:cubicBezTo>
                    <a:lnTo>
                      <a:pt x="132" y="178"/>
                    </a:lnTo>
                    <a:lnTo>
                      <a:pt x="197" y="178"/>
                    </a:lnTo>
                    <a:lnTo>
                      <a:pt x="230" y="145"/>
                    </a:lnTo>
                    <a:cubicBezTo>
                      <a:pt x="230" y="145"/>
                      <a:pt x="230" y="145"/>
                      <a:pt x="230" y="112"/>
                    </a:cubicBezTo>
                    <a:cubicBezTo>
                      <a:pt x="230" y="79"/>
                      <a:pt x="197" y="46"/>
                      <a:pt x="164" y="13"/>
                    </a:cubicBezTo>
                    <a:cubicBezTo>
                      <a:pt x="147" y="5"/>
                      <a:pt x="129" y="1"/>
                      <a:pt x="11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7"/>
              <p:cNvSpPr/>
              <p:nvPr/>
            </p:nvSpPr>
            <p:spPr>
              <a:xfrm>
                <a:off x="-198125" y="2915600"/>
                <a:ext cx="25" cy="25"/>
              </a:xfrm>
              <a:custGeom>
                <a:avLst/>
                <a:gdLst/>
                <a:ahLst/>
                <a:cxnLst/>
                <a:rect l="l" t="t" r="r" b="b"/>
                <a:pathLst>
                  <a:path w="1" h="1" extrusionOk="0">
                    <a:moveTo>
                      <a:pt x="1" y="1"/>
                    </a:moveTo>
                    <a:lnTo>
                      <a:pt x="1" y="1"/>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7"/>
              <p:cNvSpPr/>
              <p:nvPr/>
            </p:nvSpPr>
            <p:spPr>
              <a:xfrm>
                <a:off x="-199500" y="2912925"/>
                <a:ext cx="3875" cy="5400"/>
              </a:xfrm>
              <a:custGeom>
                <a:avLst/>
                <a:gdLst/>
                <a:ahLst/>
                <a:cxnLst/>
                <a:rect l="l" t="t" r="r" b="b"/>
                <a:pathLst>
                  <a:path w="155" h="216" extrusionOk="0">
                    <a:moveTo>
                      <a:pt x="89" y="0"/>
                    </a:moveTo>
                    <a:cubicBezTo>
                      <a:pt x="1" y="0"/>
                      <a:pt x="1" y="215"/>
                      <a:pt x="89" y="215"/>
                    </a:cubicBezTo>
                    <a:cubicBezTo>
                      <a:pt x="98" y="215"/>
                      <a:pt x="109" y="212"/>
                      <a:pt x="121" y="206"/>
                    </a:cubicBezTo>
                    <a:lnTo>
                      <a:pt x="121" y="173"/>
                    </a:lnTo>
                    <a:lnTo>
                      <a:pt x="154" y="141"/>
                    </a:lnTo>
                    <a:cubicBezTo>
                      <a:pt x="154" y="141"/>
                      <a:pt x="154" y="108"/>
                      <a:pt x="154" y="108"/>
                    </a:cubicBezTo>
                    <a:cubicBezTo>
                      <a:pt x="154" y="75"/>
                      <a:pt x="154" y="75"/>
                      <a:pt x="154" y="75"/>
                    </a:cubicBezTo>
                    <a:lnTo>
                      <a:pt x="121" y="42"/>
                    </a:lnTo>
                    <a:lnTo>
                      <a:pt x="121" y="9"/>
                    </a:lnTo>
                    <a:cubicBezTo>
                      <a:pt x="109" y="3"/>
                      <a:pt x="98" y="0"/>
                      <a:pt x="8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7"/>
              <p:cNvSpPr/>
              <p:nvPr/>
            </p:nvSpPr>
            <p:spPr>
              <a:xfrm>
                <a:off x="-314775" y="2796500"/>
                <a:ext cx="3300" cy="3300"/>
              </a:xfrm>
              <a:custGeom>
                <a:avLst/>
                <a:gdLst/>
                <a:ahLst/>
                <a:cxnLst/>
                <a:rect l="l" t="t" r="r" b="b"/>
                <a:pathLst>
                  <a:path w="132" h="132" extrusionOk="0">
                    <a:moveTo>
                      <a:pt x="1" y="0"/>
                    </a:moveTo>
                    <a:cubicBezTo>
                      <a:pt x="1" y="33"/>
                      <a:pt x="1" y="33"/>
                      <a:pt x="1" y="66"/>
                    </a:cubicBezTo>
                    <a:cubicBezTo>
                      <a:pt x="1" y="99"/>
                      <a:pt x="1" y="131"/>
                      <a:pt x="33" y="131"/>
                    </a:cubicBezTo>
                    <a:lnTo>
                      <a:pt x="132" y="131"/>
                    </a:lnTo>
                    <a:cubicBezTo>
                      <a:pt x="132" y="99"/>
                      <a:pt x="132" y="99"/>
                      <a:pt x="132" y="66"/>
                    </a:cubicBezTo>
                    <a:cubicBezTo>
                      <a:pt x="132" y="66"/>
                      <a:pt x="132" y="33"/>
                      <a:pt x="132" y="33"/>
                    </a:cubicBezTo>
                    <a:lnTo>
                      <a:pt x="132" y="0"/>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7"/>
              <p:cNvSpPr/>
              <p:nvPr/>
            </p:nvSpPr>
            <p:spPr>
              <a:xfrm>
                <a:off x="-295875" y="2810875"/>
                <a:ext cx="4125" cy="5350"/>
              </a:xfrm>
              <a:custGeom>
                <a:avLst/>
                <a:gdLst/>
                <a:ahLst/>
                <a:cxnLst/>
                <a:rect l="l" t="t" r="r" b="b"/>
                <a:pathLst>
                  <a:path w="165" h="214" extrusionOk="0">
                    <a:moveTo>
                      <a:pt x="111" y="0"/>
                    </a:moveTo>
                    <a:cubicBezTo>
                      <a:pt x="82" y="0"/>
                      <a:pt x="50" y="17"/>
                      <a:pt x="33" y="49"/>
                    </a:cubicBezTo>
                    <a:lnTo>
                      <a:pt x="33" y="82"/>
                    </a:lnTo>
                    <a:cubicBezTo>
                      <a:pt x="0" y="82"/>
                      <a:pt x="0" y="148"/>
                      <a:pt x="33" y="181"/>
                    </a:cubicBezTo>
                    <a:cubicBezTo>
                      <a:pt x="50" y="197"/>
                      <a:pt x="66" y="205"/>
                      <a:pt x="82" y="205"/>
                    </a:cubicBezTo>
                    <a:cubicBezTo>
                      <a:pt x="99" y="205"/>
                      <a:pt x="115" y="197"/>
                      <a:pt x="132" y="181"/>
                    </a:cubicBezTo>
                    <a:lnTo>
                      <a:pt x="132" y="214"/>
                    </a:lnTo>
                    <a:cubicBezTo>
                      <a:pt x="165" y="148"/>
                      <a:pt x="165" y="115"/>
                      <a:pt x="165" y="49"/>
                    </a:cubicBezTo>
                    <a:cubicBezTo>
                      <a:pt x="165" y="17"/>
                      <a:pt x="140" y="0"/>
                      <a:pt x="111"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7"/>
              <p:cNvSpPr/>
              <p:nvPr/>
            </p:nvSpPr>
            <p:spPr>
              <a:xfrm>
                <a:off x="-306550" y="2788875"/>
                <a:ext cx="8225" cy="4575"/>
              </a:xfrm>
              <a:custGeom>
                <a:avLst/>
                <a:gdLst/>
                <a:ahLst/>
                <a:cxnLst/>
                <a:rect l="l" t="t" r="r" b="b"/>
                <a:pathLst>
                  <a:path w="329" h="183" extrusionOk="0">
                    <a:moveTo>
                      <a:pt x="66" y="1"/>
                    </a:moveTo>
                    <a:cubicBezTo>
                      <a:pt x="22" y="1"/>
                      <a:pt x="0" y="54"/>
                      <a:pt x="0" y="108"/>
                    </a:cubicBezTo>
                    <a:cubicBezTo>
                      <a:pt x="0" y="134"/>
                      <a:pt x="22" y="183"/>
                      <a:pt x="65" y="183"/>
                    </a:cubicBezTo>
                    <a:cubicBezTo>
                      <a:pt x="75" y="183"/>
                      <a:pt x="86" y="180"/>
                      <a:pt x="99" y="174"/>
                    </a:cubicBezTo>
                    <a:lnTo>
                      <a:pt x="263" y="174"/>
                    </a:lnTo>
                    <a:cubicBezTo>
                      <a:pt x="329" y="174"/>
                      <a:pt x="329" y="42"/>
                      <a:pt x="263" y="9"/>
                    </a:cubicBezTo>
                    <a:lnTo>
                      <a:pt x="99" y="9"/>
                    </a:lnTo>
                    <a:cubicBezTo>
                      <a:pt x="87" y="3"/>
                      <a:pt x="76" y="1"/>
                      <a:pt x="6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7"/>
              <p:cNvSpPr/>
              <p:nvPr/>
            </p:nvSpPr>
            <p:spPr>
              <a:xfrm>
                <a:off x="-281925" y="2811275"/>
                <a:ext cx="4150" cy="3300"/>
              </a:xfrm>
              <a:custGeom>
                <a:avLst/>
                <a:gdLst/>
                <a:ahLst/>
                <a:cxnLst/>
                <a:rect l="l" t="t" r="r" b="b"/>
                <a:pathLst>
                  <a:path w="166" h="132" extrusionOk="0">
                    <a:moveTo>
                      <a:pt x="100" y="1"/>
                    </a:moveTo>
                    <a:cubicBezTo>
                      <a:pt x="67" y="1"/>
                      <a:pt x="1" y="33"/>
                      <a:pt x="1" y="66"/>
                    </a:cubicBezTo>
                    <a:cubicBezTo>
                      <a:pt x="1" y="99"/>
                      <a:pt x="34" y="132"/>
                      <a:pt x="100" y="132"/>
                    </a:cubicBezTo>
                    <a:lnTo>
                      <a:pt x="100" y="99"/>
                    </a:lnTo>
                    <a:lnTo>
                      <a:pt x="132" y="99"/>
                    </a:lnTo>
                    <a:cubicBezTo>
                      <a:pt x="165" y="99"/>
                      <a:pt x="165" y="66"/>
                      <a:pt x="165" y="66"/>
                    </a:cubicBezTo>
                    <a:cubicBezTo>
                      <a:pt x="165" y="33"/>
                      <a:pt x="165"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7"/>
              <p:cNvSpPr/>
              <p:nvPr/>
            </p:nvSpPr>
            <p:spPr>
              <a:xfrm>
                <a:off x="-281100" y="2775125"/>
                <a:ext cx="4150" cy="3325"/>
              </a:xfrm>
              <a:custGeom>
                <a:avLst/>
                <a:gdLst/>
                <a:ahLst/>
                <a:cxnLst/>
                <a:rect l="l" t="t" r="r" b="b"/>
                <a:pathLst>
                  <a:path w="166" h="133" extrusionOk="0">
                    <a:moveTo>
                      <a:pt x="34" y="1"/>
                    </a:moveTo>
                    <a:cubicBezTo>
                      <a:pt x="34" y="1"/>
                      <a:pt x="1" y="1"/>
                      <a:pt x="1" y="34"/>
                    </a:cubicBezTo>
                    <a:cubicBezTo>
                      <a:pt x="1" y="66"/>
                      <a:pt x="1" y="99"/>
                      <a:pt x="1" y="99"/>
                    </a:cubicBezTo>
                    <a:cubicBezTo>
                      <a:pt x="34" y="132"/>
                      <a:pt x="67" y="132"/>
                      <a:pt x="67" y="132"/>
                    </a:cubicBezTo>
                    <a:cubicBezTo>
                      <a:pt x="99" y="132"/>
                      <a:pt x="132" y="99"/>
                      <a:pt x="132" y="66"/>
                    </a:cubicBezTo>
                    <a:lnTo>
                      <a:pt x="165" y="66"/>
                    </a:lnTo>
                    <a:lnTo>
                      <a:pt x="165" y="34"/>
                    </a:lnTo>
                    <a:cubicBezTo>
                      <a:pt x="165" y="1"/>
                      <a:pt x="132"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7"/>
              <p:cNvSpPr/>
              <p:nvPr/>
            </p:nvSpPr>
            <p:spPr>
              <a:xfrm>
                <a:off x="-208400" y="2784975"/>
                <a:ext cx="4975" cy="5375"/>
              </a:xfrm>
              <a:custGeom>
                <a:avLst/>
                <a:gdLst/>
                <a:ahLst/>
                <a:cxnLst/>
                <a:rect l="l" t="t" r="r" b="b"/>
                <a:pathLst>
                  <a:path w="199" h="215" extrusionOk="0">
                    <a:moveTo>
                      <a:pt x="100" y="1"/>
                    </a:moveTo>
                    <a:cubicBezTo>
                      <a:pt x="50" y="1"/>
                      <a:pt x="1" y="34"/>
                      <a:pt x="17" y="100"/>
                    </a:cubicBezTo>
                    <a:lnTo>
                      <a:pt x="50" y="165"/>
                    </a:lnTo>
                    <a:cubicBezTo>
                      <a:pt x="50" y="198"/>
                      <a:pt x="75" y="215"/>
                      <a:pt x="100" y="215"/>
                    </a:cubicBezTo>
                    <a:cubicBezTo>
                      <a:pt x="124" y="215"/>
                      <a:pt x="149" y="198"/>
                      <a:pt x="149" y="165"/>
                    </a:cubicBezTo>
                    <a:lnTo>
                      <a:pt x="182" y="100"/>
                    </a:lnTo>
                    <a:cubicBezTo>
                      <a:pt x="198" y="34"/>
                      <a:pt x="149" y="1"/>
                      <a:pt x="100"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7"/>
              <p:cNvSpPr/>
              <p:nvPr/>
            </p:nvSpPr>
            <p:spPr>
              <a:xfrm>
                <a:off x="-373925" y="2946825"/>
                <a:ext cx="850" cy="850"/>
              </a:xfrm>
              <a:custGeom>
                <a:avLst/>
                <a:gdLst/>
                <a:ahLst/>
                <a:cxnLst/>
                <a:rect l="l" t="t" r="r" b="b"/>
                <a:pathLst>
                  <a:path w="34" h="34" extrusionOk="0">
                    <a:moveTo>
                      <a:pt x="1" y="0"/>
                    </a:moveTo>
                    <a:lnTo>
                      <a:pt x="1" y="33"/>
                    </a:lnTo>
                    <a:cubicBezTo>
                      <a:pt x="33" y="33"/>
                      <a:pt x="33" y="0"/>
                      <a:pt x="1"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7"/>
              <p:cNvSpPr/>
              <p:nvPr/>
            </p:nvSpPr>
            <p:spPr>
              <a:xfrm>
                <a:off x="-346800" y="2956675"/>
                <a:ext cx="7400" cy="6600"/>
              </a:xfrm>
              <a:custGeom>
                <a:avLst/>
                <a:gdLst/>
                <a:ahLst/>
                <a:cxnLst/>
                <a:rect l="l" t="t" r="r" b="b"/>
                <a:pathLst>
                  <a:path w="296" h="264" extrusionOk="0">
                    <a:moveTo>
                      <a:pt x="164" y="1"/>
                    </a:moveTo>
                    <a:cubicBezTo>
                      <a:pt x="0" y="34"/>
                      <a:pt x="0" y="231"/>
                      <a:pt x="164" y="264"/>
                    </a:cubicBezTo>
                    <a:cubicBezTo>
                      <a:pt x="296" y="231"/>
                      <a:pt x="296" y="34"/>
                      <a:pt x="16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7"/>
              <p:cNvSpPr/>
              <p:nvPr/>
            </p:nvSpPr>
            <p:spPr>
              <a:xfrm>
                <a:off x="-62575" y="3056900"/>
                <a:ext cx="5775" cy="4950"/>
              </a:xfrm>
              <a:custGeom>
                <a:avLst/>
                <a:gdLst/>
                <a:ahLst/>
                <a:cxnLst/>
                <a:rect l="l" t="t" r="r" b="b"/>
                <a:pathLst>
                  <a:path w="231" h="198" extrusionOk="0">
                    <a:moveTo>
                      <a:pt x="132" y="1"/>
                    </a:moveTo>
                    <a:lnTo>
                      <a:pt x="132" y="34"/>
                    </a:lnTo>
                    <a:lnTo>
                      <a:pt x="66" y="34"/>
                    </a:lnTo>
                    <a:cubicBezTo>
                      <a:pt x="33" y="34"/>
                      <a:pt x="1" y="66"/>
                      <a:pt x="1" y="99"/>
                    </a:cubicBezTo>
                    <a:cubicBezTo>
                      <a:pt x="1" y="132"/>
                      <a:pt x="1" y="132"/>
                      <a:pt x="1" y="132"/>
                    </a:cubicBezTo>
                    <a:cubicBezTo>
                      <a:pt x="1" y="165"/>
                      <a:pt x="33" y="165"/>
                      <a:pt x="33" y="198"/>
                    </a:cubicBezTo>
                    <a:lnTo>
                      <a:pt x="132" y="198"/>
                    </a:lnTo>
                    <a:cubicBezTo>
                      <a:pt x="165" y="198"/>
                      <a:pt x="198" y="165"/>
                      <a:pt x="231" y="165"/>
                    </a:cubicBezTo>
                    <a:cubicBezTo>
                      <a:pt x="231" y="132"/>
                      <a:pt x="231" y="99"/>
                      <a:pt x="231" y="99"/>
                    </a:cubicBezTo>
                    <a:cubicBezTo>
                      <a:pt x="231" y="66"/>
                      <a:pt x="231" y="34"/>
                      <a:pt x="231" y="34"/>
                    </a:cubicBezTo>
                    <a:cubicBezTo>
                      <a:pt x="198" y="1"/>
                      <a:pt x="165"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7"/>
              <p:cNvSpPr/>
              <p:nvPr/>
            </p:nvSpPr>
            <p:spPr>
              <a:xfrm>
                <a:off x="-70775" y="2997750"/>
                <a:ext cx="4125" cy="4150"/>
              </a:xfrm>
              <a:custGeom>
                <a:avLst/>
                <a:gdLst/>
                <a:ahLst/>
                <a:cxnLst/>
                <a:rect l="l" t="t" r="r" b="b"/>
                <a:pathLst>
                  <a:path w="165" h="166" extrusionOk="0">
                    <a:moveTo>
                      <a:pt x="66" y="1"/>
                    </a:moveTo>
                    <a:cubicBezTo>
                      <a:pt x="66" y="1"/>
                      <a:pt x="33" y="34"/>
                      <a:pt x="33" y="34"/>
                    </a:cubicBezTo>
                    <a:cubicBezTo>
                      <a:pt x="0" y="34"/>
                      <a:pt x="0" y="67"/>
                      <a:pt x="0" y="99"/>
                    </a:cubicBezTo>
                    <a:cubicBezTo>
                      <a:pt x="0" y="132"/>
                      <a:pt x="33" y="165"/>
                      <a:pt x="66" y="165"/>
                    </a:cubicBezTo>
                    <a:lnTo>
                      <a:pt x="131" y="165"/>
                    </a:lnTo>
                    <a:cubicBezTo>
                      <a:pt x="131" y="165"/>
                      <a:pt x="164" y="165"/>
                      <a:pt x="164" y="132"/>
                    </a:cubicBezTo>
                    <a:lnTo>
                      <a:pt x="164" y="99"/>
                    </a:lnTo>
                    <a:cubicBezTo>
                      <a:pt x="164" y="67"/>
                      <a:pt x="164" y="34"/>
                      <a:pt x="164" y="34"/>
                    </a:cubicBezTo>
                    <a:cubicBezTo>
                      <a:pt x="164" y="34"/>
                      <a:pt x="164" y="1"/>
                      <a:pt x="16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7"/>
              <p:cNvSpPr/>
              <p:nvPr/>
            </p:nvSpPr>
            <p:spPr>
              <a:xfrm>
                <a:off x="-38750" y="3010900"/>
                <a:ext cx="6600" cy="5775"/>
              </a:xfrm>
              <a:custGeom>
                <a:avLst/>
                <a:gdLst/>
                <a:ahLst/>
                <a:cxnLst/>
                <a:rect l="l" t="t" r="r" b="b"/>
                <a:pathLst>
                  <a:path w="264" h="231" extrusionOk="0">
                    <a:moveTo>
                      <a:pt x="132" y="1"/>
                    </a:moveTo>
                    <a:lnTo>
                      <a:pt x="132" y="1"/>
                    </a:lnTo>
                    <a:cubicBezTo>
                      <a:pt x="66" y="66"/>
                      <a:pt x="1" y="99"/>
                      <a:pt x="1" y="132"/>
                    </a:cubicBezTo>
                    <a:cubicBezTo>
                      <a:pt x="1" y="198"/>
                      <a:pt x="33" y="231"/>
                      <a:pt x="66" y="231"/>
                    </a:cubicBezTo>
                    <a:lnTo>
                      <a:pt x="132" y="231"/>
                    </a:lnTo>
                    <a:lnTo>
                      <a:pt x="198" y="198"/>
                    </a:lnTo>
                    <a:cubicBezTo>
                      <a:pt x="263" y="165"/>
                      <a:pt x="263" y="99"/>
                      <a:pt x="231" y="33"/>
                    </a:cubicBezTo>
                    <a:cubicBezTo>
                      <a:pt x="214" y="17"/>
                      <a:pt x="190" y="9"/>
                      <a:pt x="165" y="9"/>
                    </a:cubicBezTo>
                    <a:cubicBezTo>
                      <a:pt x="140" y="9"/>
                      <a:pt x="116" y="17"/>
                      <a:pt x="99" y="33"/>
                    </a:cubicBezTo>
                    <a:lnTo>
                      <a:pt x="132" y="1"/>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7"/>
              <p:cNvSpPr/>
              <p:nvPr/>
            </p:nvSpPr>
            <p:spPr>
              <a:xfrm>
                <a:off x="-82300" y="3038825"/>
                <a:ext cx="9900" cy="8875"/>
              </a:xfrm>
              <a:custGeom>
                <a:avLst/>
                <a:gdLst/>
                <a:ahLst/>
                <a:cxnLst/>
                <a:rect l="l" t="t" r="r" b="b"/>
                <a:pathLst>
                  <a:path w="396" h="355" extrusionOk="0">
                    <a:moveTo>
                      <a:pt x="198" y="1"/>
                    </a:moveTo>
                    <a:cubicBezTo>
                      <a:pt x="132" y="1"/>
                      <a:pt x="67" y="34"/>
                      <a:pt x="34" y="67"/>
                    </a:cubicBezTo>
                    <a:cubicBezTo>
                      <a:pt x="1" y="132"/>
                      <a:pt x="34" y="198"/>
                      <a:pt x="67" y="264"/>
                    </a:cubicBezTo>
                    <a:lnTo>
                      <a:pt x="132" y="329"/>
                    </a:lnTo>
                    <a:cubicBezTo>
                      <a:pt x="149" y="346"/>
                      <a:pt x="165" y="354"/>
                      <a:pt x="182" y="354"/>
                    </a:cubicBezTo>
                    <a:cubicBezTo>
                      <a:pt x="198" y="354"/>
                      <a:pt x="215" y="346"/>
                      <a:pt x="231" y="329"/>
                    </a:cubicBezTo>
                    <a:lnTo>
                      <a:pt x="297" y="264"/>
                    </a:lnTo>
                    <a:cubicBezTo>
                      <a:pt x="395" y="165"/>
                      <a:pt x="330" y="1"/>
                      <a:pt x="198"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7"/>
              <p:cNvSpPr/>
              <p:nvPr/>
            </p:nvSpPr>
            <p:spPr>
              <a:xfrm>
                <a:off x="-81475" y="3080400"/>
                <a:ext cx="9075" cy="6375"/>
              </a:xfrm>
              <a:custGeom>
                <a:avLst/>
                <a:gdLst/>
                <a:ahLst/>
                <a:cxnLst/>
                <a:rect l="l" t="t" r="r" b="b"/>
                <a:pathLst>
                  <a:path w="363" h="255" extrusionOk="0">
                    <a:moveTo>
                      <a:pt x="146" y="1"/>
                    </a:moveTo>
                    <a:cubicBezTo>
                      <a:pt x="99" y="1"/>
                      <a:pt x="58" y="31"/>
                      <a:pt x="34" y="79"/>
                    </a:cubicBezTo>
                    <a:cubicBezTo>
                      <a:pt x="1" y="145"/>
                      <a:pt x="34" y="211"/>
                      <a:pt x="99" y="244"/>
                    </a:cubicBezTo>
                    <a:lnTo>
                      <a:pt x="99" y="211"/>
                    </a:lnTo>
                    <a:cubicBezTo>
                      <a:pt x="143" y="211"/>
                      <a:pt x="216" y="255"/>
                      <a:pt x="280" y="255"/>
                    </a:cubicBezTo>
                    <a:cubicBezTo>
                      <a:pt x="311" y="255"/>
                      <a:pt x="340" y="244"/>
                      <a:pt x="362" y="211"/>
                    </a:cubicBezTo>
                    <a:cubicBezTo>
                      <a:pt x="362" y="211"/>
                      <a:pt x="362" y="178"/>
                      <a:pt x="362" y="145"/>
                    </a:cubicBezTo>
                    <a:cubicBezTo>
                      <a:pt x="329" y="145"/>
                      <a:pt x="329" y="112"/>
                      <a:pt x="297" y="112"/>
                    </a:cubicBezTo>
                    <a:lnTo>
                      <a:pt x="198" y="14"/>
                    </a:lnTo>
                    <a:cubicBezTo>
                      <a:pt x="180" y="5"/>
                      <a:pt x="163" y="1"/>
                      <a:pt x="14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7"/>
              <p:cNvSpPr/>
              <p:nvPr/>
            </p:nvSpPr>
            <p:spPr>
              <a:xfrm>
                <a:off x="-70775" y="3102900"/>
                <a:ext cx="6975" cy="5775"/>
              </a:xfrm>
              <a:custGeom>
                <a:avLst/>
                <a:gdLst/>
                <a:ahLst/>
                <a:cxnLst/>
                <a:rect l="l" t="t" r="r" b="b"/>
                <a:pathLst>
                  <a:path w="279" h="231" extrusionOk="0">
                    <a:moveTo>
                      <a:pt x="66" y="1"/>
                    </a:moveTo>
                    <a:cubicBezTo>
                      <a:pt x="33" y="1"/>
                      <a:pt x="0" y="34"/>
                      <a:pt x="0" y="67"/>
                    </a:cubicBezTo>
                    <a:cubicBezTo>
                      <a:pt x="0" y="100"/>
                      <a:pt x="0" y="132"/>
                      <a:pt x="33" y="165"/>
                    </a:cubicBezTo>
                    <a:cubicBezTo>
                      <a:pt x="33" y="198"/>
                      <a:pt x="66" y="198"/>
                      <a:pt x="131" y="231"/>
                    </a:cubicBezTo>
                    <a:lnTo>
                      <a:pt x="164" y="231"/>
                    </a:lnTo>
                    <a:cubicBezTo>
                      <a:pt x="197" y="198"/>
                      <a:pt x="197" y="198"/>
                      <a:pt x="197" y="198"/>
                    </a:cubicBezTo>
                    <a:lnTo>
                      <a:pt x="197" y="165"/>
                    </a:lnTo>
                    <a:cubicBezTo>
                      <a:pt x="279" y="104"/>
                      <a:pt x="196" y="43"/>
                      <a:pt x="130" y="37"/>
                    </a:cubicBezTo>
                    <a:lnTo>
                      <a:pt x="130" y="37"/>
                    </a:lnTo>
                    <a:lnTo>
                      <a:pt x="131" y="34"/>
                    </a:lnTo>
                    <a:cubicBezTo>
                      <a:pt x="99" y="1"/>
                      <a:pt x="66" y="1"/>
                      <a:pt x="6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7"/>
              <p:cNvSpPr/>
              <p:nvPr/>
            </p:nvSpPr>
            <p:spPr>
              <a:xfrm>
                <a:off x="-103650" y="3094700"/>
                <a:ext cx="6600" cy="5775"/>
              </a:xfrm>
              <a:custGeom>
                <a:avLst/>
                <a:gdLst/>
                <a:ahLst/>
                <a:cxnLst/>
                <a:rect l="l" t="t" r="r" b="b"/>
                <a:pathLst>
                  <a:path w="264" h="231" extrusionOk="0">
                    <a:moveTo>
                      <a:pt x="33" y="0"/>
                    </a:moveTo>
                    <a:lnTo>
                      <a:pt x="1" y="33"/>
                    </a:lnTo>
                    <a:cubicBezTo>
                      <a:pt x="1" y="33"/>
                      <a:pt x="1" y="66"/>
                      <a:pt x="1" y="66"/>
                    </a:cubicBezTo>
                    <a:cubicBezTo>
                      <a:pt x="1" y="99"/>
                      <a:pt x="1" y="99"/>
                      <a:pt x="1" y="132"/>
                    </a:cubicBezTo>
                    <a:lnTo>
                      <a:pt x="1" y="165"/>
                    </a:lnTo>
                    <a:lnTo>
                      <a:pt x="1" y="197"/>
                    </a:lnTo>
                    <a:lnTo>
                      <a:pt x="33" y="230"/>
                    </a:lnTo>
                    <a:lnTo>
                      <a:pt x="165" y="230"/>
                    </a:lnTo>
                    <a:cubicBezTo>
                      <a:pt x="198" y="230"/>
                      <a:pt x="198" y="230"/>
                      <a:pt x="231" y="197"/>
                    </a:cubicBezTo>
                    <a:lnTo>
                      <a:pt x="231" y="165"/>
                    </a:lnTo>
                    <a:cubicBezTo>
                      <a:pt x="231" y="165"/>
                      <a:pt x="231" y="165"/>
                      <a:pt x="231" y="132"/>
                    </a:cubicBezTo>
                    <a:cubicBezTo>
                      <a:pt x="264" y="132"/>
                      <a:pt x="264" y="99"/>
                      <a:pt x="231" y="99"/>
                    </a:cubicBezTo>
                    <a:cubicBezTo>
                      <a:pt x="231" y="66"/>
                      <a:pt x="231" y="33"/>
                      <a:pt x="198"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7"/>
              <p:cNvSpPr/>
              <p:nvPr/>
            </p:nvSpPr>
            <p:spPr>
              <a:xfrm>
                <a:off x="-101175" y="3117975"/>
                <a:ext cx="5775" cy="7475"/>
              </a:xfrm>
              <a:custGeom>
                <a:avLst/>
                <a:gdLst/>
                <a:ahLst/>
                <a:cxnLst/>
                <a:rect l="l" t="t" r="r" b="b"/>
                <a:pathLst>
                  <a:path w="231" h="299" extrusionOk="0">
                    <a:moveTo>
                      <a:pt x="132" y="1"/>
                    </a:moveTo>
                    <a:cubicBezTo>
                      <a:pt x="94" y="1"/>
                      <a:pt x="52" y="17"/>
                      <a:pt x="33" y="55"/>
                    </a:cubicBezTo>
                    <a:lnTo>
                      <a:pt x="66" y="22"/>
                    </a:lnTo>
                    <a:lnTo>
                      <a:pt x="66" y="22"/>
                    </a:lnTo>
                    <a:cubicBezTo>
                      <a:pt x="33" y="55"/>
                      <a:pt x="33" y="88"/>
                      <a:pt x="33" y="154"/>
                    </a:cubicBezTo>
                    <a:cubicBezTo>
                      <a:pt x="0" y="187"/>
                      <a:pt x="0" y="219"/>
                      <a:pt x="33" y="252"/>
                    </a:cubicBezTo>
                    <a:cubicBezTo>
                      <a:pt x="33" y="276"/>
                      <a:pt x="49" y="299"/>
                      <a:pt x="71" y="299"/>
                    </a:cubicBezTo>
                    <a:cubicBezTo>
                      <a:pt x="80" y="299"/>
                      <a:pt x="89" y="295"/>
                      <a:pt x="99" y="285"/>
                    </a:cubicBezTo>
                    <a:cubicBezTo>
                      <a:pt x="132" y="285"/>
                      <a:pt x="132" y="285"/>
                      <a:pt x="165" y="252"/>
                    </a:cubicBezTo>
                    <a:lnTo>
                      <a:pt x="165" y="219"/>
                    </a:lnTo>
                    <a:lnTo>
                      <a:pt x="197" y="187"/>
                    </a:lnTo>
                    <a:cubicBezTo>
                      <a:pt x="230" y="121"/>
                      <a:pt x="230" y="55"/>
                      <a:pt x="197" y="22"/>
                    </a:cubicBezTo>
                    <a:cubicBezTo>
                      <a:pt x="184" y="9"/>
                      <a:pt x="159"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7"/>
              <p:cNvSpPr/>
              <p:nvPr/>
            </p:nvSpPr>
            <p:spPr>
              <a:xfrm>
                <a:off x="-108575" y="3167800"/>
                <a:ext cx="4950" cy="8250"/>
              </a:xfrm>
              <a:custGeom>
                <a:avLst/>
                <a:gdLst/>
                <a:ahLst/>
                <a:cxnLst/>
                <a:rect l="l" t="t" r="r" b="b"/>
                <a:pathLst>
                  <a:path w="198" h="330" extrusionOk="0">
                    <a:moveTo>
                      <a:pt x="99" y="1"/>
                    </a:moveTo>
                    <a:cubicBezTo>
                      <a:pt x="33" y="1"/>
                      <a:pt x="0" y="67"/>
                      <a:pt x="0" y="132"/>
                    </a:cubicBezTo>
                    <a:lnTo>
                      <a:pt x="33" y="132"/>
                    </a:lnTo>
                    <a:lnTo>
                      <a:pt x="33" y="231"/>
                    </a:lnTo>
                    <a:cubicBezTo>
                      <a:pt x="33" y="297"/>
                      <a:pt x="74" y="329"/>
                      <a:pt x="115" y="329"/>
                    </a:cubicBezTo>
                    <a:cubicBezTo>
                      <a:pt x="157" y="329"/>
                      <a:pt x="198" y="297"/>
                      <a:pt x="198" y="231"/>
                    </a:cubicBezTo>
                    <a:lnTo>
                      <a:pt x="198" y="132"/>
                    </a:lnTo>
                    <a:cubicBezTo>
                      <a:pt x="198" y="67"/>
                      <a:pt x="165" y="1"/>
                      <a:pt x="99"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7"/>
              <p:cNvSpPr/>
              <p:nvPr/>
            </p:nvSpPr>
            <p:spPr>
              <a:xfrm>
                <a:off x="-9175" y="3183425"/>
                <a:ext cx="4950" cy="4125"/>
              </a:xfrm>
              <a:custGeom>
                <a:avLst/>
                <a:gdLst/>
                <a:ahLst/>
                <a:cxnLst/>
                <a:rect l="l" t="t" r="r" b="b"/>
                <a:pathLst>
                  <a:path w="198" h="165" extrusionOk="0">
                    <a:moveTo>
                      <a:pt x="99" y="0"/>
                    </a:moveTo>
                    <a:cubicBezTo>
                      <a:pt x="1" y="0"/>
                      <a:pt x="1" y="132"/>
                      <a:pt x="99" y="165"/>
                    </a:cubicBezTo>
                    <a:cubicBezTo>
                      <a:pt x="198" y="132"/>
                      <a:pt x="198" y="0"/>
                      <a:pt x="9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7"/>
              <p:cNvSpPr/>
              <p:nvPr/>
            </p:nvSpPr>
            <p:spPr>
              <a:xfrm>
                <a:off x="-775" y="3221950"/>
                <a:ext cx="8050" cy="5100"/>
              </a:xfrm>
              <a:custGeom>
                <a:avLst/>
                <a:gdLst/>
                <a:ahLst/>
                <a:cxnLst/>
                <a:rect l="l" t="t" r="r" b="b"/>
                <a:pathLst>
                  <a:path w="322" h="204" extrusionOk="0">
                    <a:moveTo>
                      <a:pt x="103" y="1"/>
                    </a:moveTo>
                    <a:cubicBezTo>
                      <a:pt x="0" y="1"/>
                      <a:pt x="0" y="204"/>
                      <a:pt x="103" y="204"/>
                    </a:cubicBezTo>
                    <a:cubicBezTo>
                      <a:pt x="110" y="204"/>
                      <a:pt x="117" y="203"/>
                      <a:pt x="125" y="201"/>
                    </a:cubicBezTo>
                    <a:lnTo>
                      <a:pt x="256" y="168"/>
                    </a:lnTo>
                    <a:cubicBezTo>
                      <a:pt x="322" y="168"/>
                      <a:pt x="322" y="69"/>
                      <a:pt x="256" y="69"/>
                    </a:cubicBezTo>
                    <a:lnTo>
                      <a:pt x="125" y="4"/>
                    </a:lnTo>
                    <a:cubicBezTo>
                      <a:pt x="117" y="2"/>
                      <a:pt x="110" y="1"/>
                      <a:pt x="103"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7"/>
              <p:cNvSpPr/>
              <p:nvPr/>
            </p:nvSpPr>
            <p:spPr>
              <a:xfrm>
                <a:off x="12575" y="3209975"/>
                <a:ext cx="7025" cy="4675"/>
              </a:xfrm>
              <a:custGeom>
                <a:avLst/>
                <a:gdLst/>
                <a:ahLst/>
                <a:cxnLst/>
                <a:rect l="l" t="t" r="r" b="b"/>
                <a:pathLst>
                  <a:path w="281" h="187" extrusionOk="0">
                    <a:moveTo>
                      <a:pt x="114" y="1"/>
                    </a:moveTo>
                    <a:cubicBezTo>
                      <a:pt x="66" y="1"/>
                      <a:pt x="0" y="71"/>
                      <a:pt x="51" y="121"/>
                    </a:cubicBezTo>
                    <a:cubicBezTo>
                      <a:pt x="83" y="154"/>
                      <a:pt x="149" y="187"/>
                      <a:pt x="215" y="187"/>
                    </a:cubicBezTo>
                    <a:cubicBezTo>
                      <a:pt x="248" y="187"/>
                      <a:pt x="248" y="187"/>
                      <a:pt x="248" y="154"/>
                    </a:cubicBezTo>
                    <a:cubicBezTo>
                      <a:pt x="281" y="121"/>
                      <a:pt x="248" y="88"/>
                      <a:pt x="215" y="88"/>
                    </a:cubicBezTo>
                    <a:cubicBezTo>
                      <a:pt x="182" y="88"/>
                      <a:pt x="149" y="55"/>
                      <a:pt x="149" y="23"/>
                    </a:cubicBezTo>
                    <a:cubicBezTo>
                      <a:pt x="142" y="7"/>
                      <a:pt x="129" y="1"/>
                      <a:pt x="11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7"/>
              <p:cNvSpPr/>
              <p:nvPr/>
            </p:nvSpPr>
            <p:spPr>
              <a:xfrm>
                <a:off x="17125" y="3235225"/>
                <a:ext cx="10975" cy="10150"/>
              </a:xfrm>
              <a:custGeom>
                <a:avLst/>
                <a:gdLst/>
                <a:ahLst/>
                <a:cxnLst/>
                <a:rect l="l" t="t" r="r" b="b"/>
                <a:pathLst>
                  <a:path w="439" h="406" extrusionOk="0">
                    <a:moveTo>
                      <a:pt x="284" y="1"/>
                    </a:moveTo>
                    <a:cubicBezTo>
                      <a:pt x="264" y="1"/>
                      <a:pt x="245" y="9"/>
                      <a:pt x="230" y="31"/>
                    </a:cubicBezTo>
                    <a:lnTo>
                      <a:pt x="99" y="196"/>
                    </a:lnTo>
                    <a:cubicBezTo>
                      <a:pt x="66" y="228"/>
                      <a:pt x="33" y="294"/>
                      <a:pt x="0" y="327"/>
                    </a:cubicBezTo>
                    <a:cubicBezTo>
                      <a:pt x="0" y="375"/>
                      <a:pt x="18" y="406"/>
                      <a:pt x="40" y="406"/>
                    </a:cubicBezTo>
                    <a:cubicBezTo>
                      <a:pt x="48" y="406"/>
                      <a:pt x="57" y="402"/>
                      <a:pt x="66" y="393"/>
                    </a:cubicBezTo>
                    <a:cubicBezTo>
                      <a:pt x="132" y="393"/>
                      <a:pt x="164" y="360"/>
                      <a:pt x="230" y="294"/>
                    </a:cubicBezTo>
                    <a:lnTo>
                      <a:pt x="362" y="163"/>
                    </a:lnTo>
                    <a:cubicBezTo>
                      <a:pt x="438" y="112"/>
                      <a:pt x="356" y="1"/>
                      <a:pt x="28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7"/>
              <p:cNvSpPr/>
              <p:nvPr/>
            </p:nvSpPr>
            <p:spPr>
              <a:xfrm>
                <a:off x="-9175" y="3256525"/>
                <a:ext cx="5775" cy="5775"/>
              </a:xfrm>
              <a:custGeom>
                <a:avLst/>
                <a:gdLst/>
                <a:ahLst/>
                <a:cxnLst/>
                <a:rect l="l" t="t" r="r" b="b"/>
                <a:pathLst>
                  <a:path w="231" h="231" extrusionOk="0">
                    <a:moveTo>
                      <a:pt x="132" y="1"/>
                    </a:moveTo>
                    <a:cubicBezTo>
                      <a:pt x="1" y="34"/>
                      <a:pt x="1" y="198"/>
                      <a:pt x="132" y="231"/>
                    </a:cubicBezTo>
                    <a:cubicBezTo>
                      <a:pt x="231" y="198"/>
                      <a:pt x="231" y="34"/>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7"/>
              <p:cNvSpPr/>
              <p:nvPr/>
            </p:nvSpPr>
            <p:spPr>
              <a:xfrm>
                <a:off x="-23150" y="3248325"/>
                <a:ext cx="5775" cy="5550"/>
              </a:xfrm>
              <a:custGeom>
                <a:avLst/>
                <a:gdLst/>
                <a:ahLst/>
                <a:cxnLst/>
                <a:rect l="l" t="t" r="r" b="b"/>
                <a:pathLst>
                  <a:path w="231" h="222" extrusionOk="0">
                    <a:moveTo>
                      <a:pt x="100" y="0"/>
                    </a:moveTo>
                    <a:lnTo>
                      <a:pt x="67" y="33"/>
                    </a:lnTo>
                    <a:cubicBezTo>
                      <a:pt x="34" y="66"/>
                      <a:pt x="1" y="99"/>
                      <a:pt x="1" y="132"/>
                    </a:cubicBezTo>
                    <a:cubicBezTo>
                      <a:pt x="1" y="132"/>
                      <a:pt x="34" y="164"/>
                      <a:pt x="34" y="197"/>
                    </a:cubicBezTo>
                    <a:cubicBezTo>
                      <a:pt x="50" y="214"/>
                      <a:pt x="75" y="222"/>
                      <a:pt x="100" y="222"/>
                    </a:cubicBezTo>
                    <a:cubicBezTo>
                      <a:pt x="124" y="222"/>
                      <a:pt x="149" y="214"/>
                      <a:pt x="165" y="197"/>
                    </a:cubicBezTo>
                    <a:lnTo>
                      <a:pt x="198" y="164"/>
                    </a:lnTo>
                    <a:lnTo>
                      <a:pt x="231" y="132"/>
                    </a:lnTo>
                    <a:cubicBezTo>
                      <a:pt x="231" y="99"/>
                      <a:pt x="231" y="99"/>
                      <a:pt x="231" y="99"/>
                    </a:cubicBezTo>
                    <a:cubicBezTo>
                      <a:pt x="231" y="66"/>
                      <a:pt x="231" y="33"/>
                      <a:pt x="198" y="33"/>
                    </a:cubicBezTo>
                    <a:lnTo>
                      <a:pt x="165" y="0"/>
                    </a:ln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7"/>
              <p:cNvSpPr/>
              <p:nvPr/>
            </p:nvSpPr>
            <p:spPr>
              <a:xfrm>
                <a:off x="7250" y="3263100"/>
                <a:ext cx="4150" cy="4125"/>
              </a:xfrm>
              <a:custGeom>
                <a:avLst/>
                <a:gdLst/>
                <a:ahLst/>
                <a:cxnLst/>
                <a:rect l="l" t="t" r="r" b="b"/>
                <a:pathLst>
                  <a:path w="166" h="165" extrusionOk="0">
                    <a:moveTo>
                      <a:pt x="66" y="1"/>
                    </a:moveTo>
                    <a:cubicBezTo>
                      <a:pt x="66" y="1"/>
                      <a:pt x="34" y="1"/>
                      <a:pt x="34" y="34"/>
                    </a:cubicBezTo>
                    <a:lnTo>
                      <a:pt x="34" y="66"/>
                    </a:lnTo>
                    <a:cubicBezTo>
                      <a:pt x="1" y="132"/>
                      <a:pt x="34" y="165"/>
                      <a:pt x="99" y="165"/>
                    </a:cubicBezTo>
                    <a:cubicBezTo>
                      <a:pt x="132" y="165"/>
                      <a:pt x="165" y="132"/>
                      <a:pt x="165" y="66"/>
                    </a:cubicBezTo>
                    <a:lnTo>
                      <a:pt x="132" y="66"/>
                    </a:lnTo>
                    <a:lnTo>
                      <a:pt x="132" y="34"/>
                    </a:lnTo>
                    <a:cubicBezTo>
                      <a:pt x="132" y="1"/>
                      <a:pt x="99" y="1"/>
                      <a:pt x="66"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7"/>
              <p:cNvSpPr/>
              <p:nvPr/>
            </p:nvSpPr>
            <p:spPr>
              <a:xfrm>
                <a:off x="9725" y="3227375"/>
                <a:ext cx="5775" cy="7825"/>
              </a:xfrm>
              <a:custGeom>
                <a:avLst/>
                <a:gdLst/>
                <a:ahLst/>
                <a:cxnLst/>
                <a:rect l="l" t="t" r="r" b="b"/>
                <a:pathLst>
                  <a:path w="231" h="313" extrusionOk="0">
                    <a:moveTo>
                      <a:pt x="132" y="0"/>
                    </a:moveTo>
                    <a:cubicBezTo>
                      <a:pt x="99" y="0"/>
                      <a:pt x="66" y="17"/>
                      <a:pt x="66" y="50"/>
                    </a:cubicBezTo>
                    <a:lnTo>
                      <a:pt x="33" y="181"/>
                    </a:lnTo>
                    <a:cubicBezTo>
                      <a:pt x="0" y="247"/>
                      <a:pt x="66" y="312"/>
                      <a:pt x="132" y="312"/>
                    </a:cubicBezTo>
                    <a:cubicBezTo>
                      <a:pt x="197" y="312"/>
                      <a:pt x="230" y="247"/>
                      <a:pt x="230" y="181"/>
                    </a:cubicBezTo>
                    <a:lnTo>
                      <a:pt x="197" y="50"/>
                    </a:lnTo>
                    <a:cubicBezTo>
                      <a:pt x="197" y="17"/>
                      <a:pt x="165"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7"/>
              <p:cNvSpPr/>
              <p:nvPr/>
            </p:nvSpPr>
            <p:spPr>
              <a:xfrm>
                <a:off x="-9175" y="3167800"/>
                <a:ext cx="4125" cy="3925"/>
              </a:xfrm>
              <a:custGeom>
                <a:avLst/>
                <a:gdLst/>
                <a:ahLst/>
                <a:cxnLst/>
                <a:rect l="l" t="t" r="r" b="b"/>
                <a:pathLst>
                  <a:path w="165" h="157" extrusionOk="0">
                    <a:moveTo>
                      <a:pt x="66" y="1"/>
                    </a:moveTo>
                    <a:lnTo>
                      <a:pt x="33" y="34"/>
                    </a:lnTo>
                    <a:cubicBezTo>
                      <a:pt x="1" y="67"/>
                      <a:pt x="1" y="67"/>
                      <a:pt x="1" y="99"/>
                    </a:cubicBezTo>
                    <a:cubicBezTo>
                      <a:pt x="1" y="99"/>
                      <a:pt x="1" y="132"/>
                      <a:pt x="1" y="132"/>
                    </a:cubicBezTo>
                    <a:cubicBezTo>
                      <a:pt x="1" y="149"/>
                      <a:pt x="9" y="157"/>
                      <a:pt x="17" y="157"/>
                    </a:cubicBezTo>
                    <a:cubicBezTo>
                      <a:pt x="25" y="157"/>
                      <a:pt x="33" y="149"/>
                      <a:pt x="33" y="132"/>
                    </a:cubicBezTo>
                    <a:cubicBezTo>
                      <a:pt x="66" y="132"/>
                      <a:pt x="99" y="132"/>
                      <a:pt x="99" y="99"/>
                    </a:cubicBezTo>
                    <a:lnTo>
                      <a:pt x="99" y="132"/>
                    </a:lnTo>
                    <a:lnTo>
                      <a:pt x="132" y="67"/>
                    </a:lnTo>
                    <a:cubicBezTo>
                      <a:pt x="165" y="67"/>
                      <a:pt x="165" y="34"/>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7"/>
              <p:cNvSpPr/>
              <p:nvPr/>
            </p:nvSpPr>
            <p:spPr>
              <a:xfrm>
                <a:off x="-3425" y="3131675"/>
                <a:ext cx="8250" cy="5550"/>
              </a:xfrm>
              <a:custGeom>
                <a:avLst/>
                <a:gdLst/>
                <a:ahLst/>
                <a:cxnLst/>
                <a:rect l="l" t="t" r="r" b="b"/>
                <a:pathLst>
                  <a:path w="330" h="222" extrusionOk="0">
                    <a:moveTo>
                      <a:pt x="198" y="0"/>
                    </a:moveTo>
                    <a:cubicBezTo>
                      <a:pt x="132" y="33"/>
                      <a:pt x="99" y="66"/>
                      <a:pt x="33" y="99"/>
                    </a:cubicBezTo>
                    <a:cubicBezTo>
                      <a:pt x="1" y="131"/>
                      <a:pt x="1" y="164"/>
                      <a:pt x="33" y="197"/>
                    </a:cubicBezTo>
                    <a:cubicBezTo>
                      <a:pt x="50" y="214"/>
                      <a:pt x="75" y="222"/>
                      <a:pt x="99" y="222"/>
                    </a:cubicBezTo>
                    <a:cubicBezTo>
                      <a:pt x="124" y="222"/>
                      <a:pt x="148" y="214"/>
                      <a:pt x="165" y="197"/>
                    </a:cubicBezTo>
                    <a:cubicBezTo>
                      <a:pt x="165" y="164"/>
                      <a:pt x="198" y="164"/>
                      <a:pt x="263" y="131"/>
                    </a:cubicBezTo>
                    <a:cubicBezTo>
                      <a:pt x="329" y="99"/>
                      <a:pt x="263" y="0"/>
                      <a:pt x="198"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7"/>
              <p:cNvSpPr/>
              <p:nvPr/>
            </p:nvSpPr>
            <p:spPr>
              <a:xfrm>
                <a:off x="72975" y="3063750"/>
                <a:ext cx="6600" cy="5500"/>
              </a:xfrm>
              <a:custGeom>
                <a:avLst/>
                <a:gdLst/>
                <a:ahLst/>
                <a:cxnLst/>
                <a:rect l="l" t="t" r="r" b="b"/>
                <a:pathLst>
                  <a:path w="264" h="220" extrusionOk="0">
                    <a:moveTo>
                      <a:pt x="132" y="1"/>
                    </a:moveTo>
                    <a:cubicBezTo>
                      <a:pt x="105" y="1"/>
                      <a:pt x="80" y="9"/>
                      <a:pt x="66" y="22"/>
                    </a:cubicBezTo>
                    <a:cubicBezTo>
                      <a:pt x="1" y="88"/>
                      <a:pt x="33" y="187"/>
                      <a:pt x="99" y="220"/>
                    </a:cubicBezTo>
                    <a:lnTo>
                      <a:pt x="99" y="187"/>
                    </a:lnTo>
                    <a:lnTo>
                      <a:pt x="198" y="220"/>
                    </a:lnTo>
                    <a:cubicBezTo>
                      <a:pt x="231" y="220"/>
                      <a:pt x="263" y="187"/>
                      <a:pt x="231" y="154"/>
                    </a:cubicBezTo>
                    <a:lnTo>
                      <a:pt x="231" y="55"/>
                    </a:lnTo>
                    <a:cubicBezTo>
                      <a:pt x="211" y="17"/>
                      <a:pt x="170" y="1"/>
                      <a:pt x="132"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7"/>
              <p:cNvSpPr/>
              <p:nvPr/>
            </p:nvSpPr>
            <p:spPr>
              <a:xfrm>
                <a:off x="65575" y="3056900"/>
                <a:ext cx="25" cy="25"/>
              </a:xfrm>
              <a:custGeom>
                <a:avLst/>
                <a:gdLst/>
                <a:ahLst/>
                <a:cxnLst/>
                <a:rect l="l" t="t" r="r" b="b"/>
                <a:pathLst>
                  <a:path w="1" h="1" extrusionOk="0">
                    <a:moveTo>
                      <a:pt x="1" y="1"/>
                    </a:move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7"/>
              <p:cNvSpPr/>
              <p:nvPr/>
            </p:nvSpPr>
            <p:spPr>
              <a:xfrm>
                <a:off x="62300" y="3045075"/>
                <a:ext cx="83425" cy="122475"/>
              </a:xfrm>
              <a:custGeom>
                <a:avLst/>
                <a:gdLst/>
                <a:ahLst/>
                <a:cxnLst/>
                <a:rect l="l" t="t" r="r" b="b"/>
                <a:pathLst>
                  <a:path w="3337" h="4899" extrusionOk="0">
                    <a:moveTo>
                      <a:pt x="67" y="1"/>
                    </a:moveTo>
                    <a:cubicBezTo>
                      <a:pt x="36" y="1"/>
                      <a:pt x="0" y="31"/>
                      <a:pt x="0" y="79"/>
                    </a:cubicBezTo>
                    <a:cubicBezTo>
                      <a:pt x="0" y="145"/>
                      <a:pt x="0" y="244"/>
                      <a:pt x="33" y="342"/>
                    </a:cubicBezTo>
                    <a:cubicBezTo>
                      <a:pt x="33" y="366"/>
                      <a:pt x="54" y="376"/>
                      <a:pt x="79" y="376"/>
                    </a:cubicBezTo>
                    <a:cubicBezTo>
                      <a:pt x="115" y="376"/>
                      <a:pt x="159" y="355"/>
                      <a:pt x="168" y="315"/>
                    </a:cubicBezTo>
                    <a:lnTo>
                      <a:pt x="168" y="315"/>
                    </a:lnTo>
                    <a:cubicBezTo>
                      <a:pt x="298" y="577"/>
                      <a:pt x="429" y="870"/>
                      <a:pt x="625" y="1131"/>
                    </a:cubicBezTo>
                    <a:cubicBezTo>
                      <a:pt x="920" y="1624"/>
                      <a:pt x="1216" y="2150"/>
                      <a:pt x="1578" y="2643"/>
                    </a:cubicBezTo>
                    <a:cubicBezTo>
                      <a:pt x="2071" y="3398"/>
                      <a:pt x="2629" y="4154"/>
                      <a:pt x="3221" y="4877"/>
                    </a:cubicBezTo>
                    <a:cubicBezTo>
                      <a:pt x="3228" y="4892"/>
                      <a:pt x="3240" y="4899"/>
                      <a:pt x="3251" y="4899"/>
                    </a:cubicBezTo>
                    <a:cubicBezTo>
                      <a:pt x="3290" y="4899"/>
                      <a:pt x="3337" y="4829"/>
                      <a:pt x="3286" y="4778"/>
                    </a:cubicBezTo>
                    <a:cubicBezTo>
                      <a:pt x="2563" y="3858"/>
                      <a:pt x="1906" y="2905"/>
                      <a:pt x="1282" y="1887"/>
                    </a:cubicBezTo>
                    <a:cubicBezTo>
                      <a:pt x="953" y="1361"/>
                      <a:pt x="625" y="342"/>
                      <a:pt x="99" y="14"/>
                    </a:cubicBezTo>
                    <a:cubicBezTo>
                      <a:pt x="90" y="5"/>
                      <a:pt x="79" y="1"/>
                      <a:pt x="67"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7"/>
              <p:cNvSpPr/>
              <p:nvPr/>
            </p:nvSpPr>
            <p:spPr>
              <a:xfrm>
                <a:off x="135025" y="3189100"/>
                <a:ext cx="6975" cy="4200"/>
              </a:xfrm>
              <a:custGeom>
                <a:avLst/>
                <a:gdLst/>
                <a:ahLst/>
                <a:cxnLst/>
                <a:rect l="l" t="t" r="r" b="b"/>
                <a:pathLst>
                  <a:path w="279" h="168" extrusionOk="0">
                    <a:moveTo>
                      <a:pt x="119" y="0"/>
                    </a:moveTo>
                    <a:cubicBezTo>
                      <a:pt x="59" y="0"/>
                      <a:pt x="0" y="78"/>
                      <a:pt x="49" y="102"/>
                    </a:cubicBezTo>
                    <a:cubicBezTo>
                      <a:pt x="82" y="168"/>
                      <a:pt x="147" y="168"/>
                      <a:pt x="213" y="168"/>
                    </a:cubicBezTo>
                    <a:cubicBezTo>
                      <a:pt x="279" y="168"/>
                      <a:pt x="279" y="36"/>
                      <a:pt x="213" y="36"/>
                    </a:cubicBezTo>
                    <a:lnTo>
                      <a:pt x="180" y="36"/>
                    </a:lnTo>
                    <a:cubicBezTo>
                      <a:pt x="163" y="10"/>
                      <a:pt x="141" y="0"/>
                      <a:pt x="119"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7"/>
              <p:cNvSpPr/>
              <p:nvPr/>
            </p:nvSpPr>
            <p:spPr>
              <a:xfrm>
                <a:off x="-160325" y="3254075"/>
                <a:ext cx="6600" cy="10075"/>
              </a:xfrm>
              <a:custGeom>
                <a:avLst/>
                <a:gdLst/>
                <a:ahLst/>
                <a:cxnLst/>
                <a:rect l="l" t="t" r="r" b="b"/>
                <a:pathLst>
                  <a:path w="264" h="403" extrusionOk="0">
                    <a:moveTo>
                      <a:pt x="132" y="0"/>
                    </a:moveTo>
                    <a:cubicBezTo>
                      <a:pt x="66" y="0"/>
                      <a:pt x="0" y="66"/>
                      <a:pt x="0" y="165"/>
                    </a:cubicBezTo>
                    <a:lnTo>
                      <a:pt x="66" y="165"/>
                    </a:lnTo>
                    <a:lnTo>
                      <a:pt x="66" y="230"/>
                    </a:lnTo>
                    <a:cubicBezTo>
                      <a:pt x="66" y="263"/>
                      <a:pt x="66" y="296"/>
                      <a:pt x="66" y="296"/>
                    </a:cubicBezTo>
                    <a:lnTo>
                      <a:pt x="66" y="329"/>
                    </a:lnTo>
                    <a:cubicBezTo>
                      <a:pt x="82" y="378"/>
                      <a:pt x="123" y="403"/>
                      <a:pt x="165" y="403"/>
                    </a:cubicBezTo>
                    <a:cubicBezTo>
                      <a:pt x="206" y="403"/>
                      <a:pt x="247" y="378"/>
                      <a:pt x="263" y="329"/>
                    </a:cubicBezTo>
                    <a:lnTo>
                      <a:pt x="263" y="296"/>
                    </a:lnTo>
                    <a:cubicBezTo>
                      <a:pt x="263" y="296"/>
                      <a:pt x="263" y="263"/>
                      <a:pt x="263" y="230"/>
                    </a:cubicBezTo>
                    <a:cubicBezTo>
                      <a:pt x="263" y="197"/>
                      <a:pt x="263" y="165"/>
                      <a:pt x="263" y="165"/>
                    </a:cubicBezTo>
                    <a:cubicBezTo>
                      <a:pt x="263" y="66"/>
                      <a:pt x="197" y="0"/>
                      <a:pt x="13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143075" y="3291250"/>
                <a:ext cx="4125" cy="4525"/>
              </a:xfrm>
              <a:custGeom>
                <a:avLst/>
                <a:gdLst/>
                <a:ahLst/>
                <a:cxnLst/>
                <a:rect l="l" t="t" r="r" b="b"/>
                <a:pathLst>
                  <a:path w="165" h="181" extrusionOk="0">
                    <a:moveTo>
                      <a:pt x="78" y="0"/>
                    </a:moveTo>
                    <a:cubicBezTo>
                      <a:pt x="66" y="0"/>
                      <a:pt x="50" y="8"/>
                      <a:pt x="33" y="25"/>
                    </a:cubicBezTo>
                    <a:cubicBezTo>
                      <a:pt x="0" y="25"/>
                      <a:pt x="0" y="58"/>
                      <a:pt x="33" y="91"/>
                    </a:cubicBezTo>
                    <a:lnTo>
                      <a:pt x="66" y="91"/>
                    </a:lnTo>
                    <a:cubicBezTo>
                      <a:pt x="66" y="91"/>
                      <a:pt x="66" y="91"/>
                      <a:pt x="99" y="123"/>
                    </a:cubicBezTo>
                    <a:lnTo>
                      <a:pt x="99" y="156"/>
                    </a:lnTo>
                    <a:cubicBezTo>
                      <a:pt x="82" y="173"/>
                      <a:pt x="99" y="181"/>
                      <a:pt x="119" y="181"/>
                    </a:cubicBezTo>
                    <a:cubicBezTo>
                      <a:pt x="140" y="181"/>
                      <a:pt x="165" y="173"/>
                      <a:pt x="165" y="156"/>
                    </a:cubicBezTo>
                    <a:cubicBezTo>
                      <a:pt x="165" y="91"/>
                      <a:pt x="132" y="58"/>
                      <a:pt x="99" y="25"/>
                    </a:cubicBezTo>
                    <a:cubicBezTo>
                      <a:pt x="99" y="8"/>
                      <a:pt x="91" y="0"/>
                      <a:pt x="78"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142250" y="3308075"/>
                <a:ext cx="7400" cy="7975"/>
              </a:xfrm>
              <a:custGeom>
                <a:avLst/>
                <a:gdLst/>
                <a:ahLst/>
                <a:cxnLst/>
                <a:rect l="l" t="t" r="r" b="b"/>
                <a:pathLst>
                  <a:path w="296" h="319" extrusionOk="0">
                    <a:moveTo>
                      <a:pt x="168" y="0"/>
                    </a:moveTo>
                    <a:cubicBezTo>
                      <a:pt x="156" y="0"/>
                      <a:pt x="144" y="3"/>
                      <a:pt x="132" y="9"/>
                    </a:cubicBezTo>
                    <a:cubicBezTo>
                      <a:pt x="66" y="9"/>
                      <a:pt x="0" y="75"/>
                      <a:pt x="33" y="140"/>
                    </a:cubicBezTo>
                    <a:cubicBezTo>
                      <a:pt x="33" y="173"/>
                      <a:pt x="66" y="206"/>
                      <a:pt x="66" y="239"/>
                    </a:cubicBezTo>
                    <a:cubicBezTo>
                      <a:pt x="66" y="272"/>
                      <a:pt x="132" y="305"/>
                      <a:pt x="164" y="305"/>
                    </a:cubicBezTo>
                    <a:cubicBezTo>
                      <a:pt x="174" y="314"/>
                      <a:pt x="187" y="318"/>
                      <a:pt x="200" y="318"/>
                    </a:cubicBezTo>
                    <a:cubicBezTo>
                      <a:pt x="233" y="318"/>
                      <a:pt x="273" y="295"/>
                      <a:pt x="296" y="272"/>
                    </a:cubicBezTo>
                    <a:cubicBezTo>
                      <a:pt x="296" y="239"/>
                      <a:pt x="296" y="206"/>
                      <a:pt x="296" y="140"/>
                    </a:cubicBezTo>
                    <a:lnTo>
                      <a:pt x="296" y="108"/>
                    </a:lnTo>
                    <a:cubicBezTo>
                      <a:pt x="269" y="54"/>
                      <a:pt x="220" y="0"/>
                      <a:pt x="168"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235100" y="3233200"/>
                <a:ext cx="8250" cy="8675"/>
              </a:xfrm>
              <a:custGeom>
                <a:avLst/>
                <a:gdLst/>
                <a:ahLst/>
                <a:cxnLst/>
                <a:rect l="l" t="t" r="r" b="b"/>
                <a:pathLst>
                  <a:path w="330" h="347" extrusionOk="0">
                    <a:moveTo>
                      <a:pt x="118" y="1"/>
                    </a:moveTo>
                    <a:cubicBezTo>
                      <a:pt x="102" y="1"/>
                      <a:pt x="84" y="5"/>
                      <a:pt x="67" y="14"/>
                    </a:cubicBezTo>
                    <a:cubicBezTo>
                      <a:pt x="34" y="47"/>
                      <a:pt x="1" y="112"/>
                      <a:pt x="34" y="145"/>
                    </a:cubicBezTo>
                    <a:cubicBezTo>
                      <a:pt x="94" y="205"/>
                      <a:pt x="154" y="347"/>
                      <a:pt x="238" y="347"/>
                    </a:cubicBezTo>
                    <a:cubicBezTo>
                      <a:pt x="247" y="347"/>
                      <a:pt x="255" y="345"/>
                      <a:pt x="264" y="342"/>
                    </a:cubicBezTo>
                    <a:cubicBezTo>
                      <a:pt x="297" y="309"/>
                      <a:pt x="330" y="277"/>
                      <a:pt x="297" y="244"/>
                    </a:cubicBezTo>
                    <a:cubicBezTo>
                      <a:pt x="264" y="211"/>
                      <a:pt x="264" y="211"/>
                      <a:pt x="231" y="178"/>
                    </a:cubicBezTo>
                    <a:cubicBezTo>
                      <a:pt x="231" y="145"/>
                      <a:pt x="231" y="112"/>
                      <a:pt x="198" y="79"/>
                    </a:cubicBezTo>
                    <a:cubicBezTo>
                      <a:pt x="198" y="31"/>
                      <a:pt x="163" y="1"/>
                      <a:pt x="118"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208800" y="3255100"/>
                <a:ext cx="7000" cy="8450"/>
              </a:xfrm>
              <a:custGeom>
                <a:avLst/>
                <a:gdLst/>
                <a:ahLst/>
                <a:cxnLst/>
                <a:rect l="l" t="t" r="r" b="b"/>
                <a:pathLst>
                  <a:path w="280" h="338" extrusionOk="0">
                    <a:moveTo>
                      <a:pt x="136" y="0"/>
                    </a:moveTo>
                    <a:cubicBezTo>
                      <a:pt x="66" y="0"/>
                      <a:pt x="1" y="41"/>
                      <a:pt x="33" y="124"/>
                    </a:cubicBezTo>
                    <a:cubicBezTo>
                      <a:pt x="33" y="156"/>
                      <a:pt x="33" y="222"/>
                      <a:pt x="66" y="288"/>
                    </a:cubicBezTo>
                    <a:cubicBezTo>
                      <a:pt x="83" y="321"/>
                      <a:pt x="116" y="337"/>
                      <a:pt x="148" y="337"/>
                    </a:cubicBezTo>
                    <a:cubicBezTo>
                      <a:pt x="181" y="337"/>
                      <a:pt x="214" y="321"/>
                      <a:pt x="231" y="288"/>
                    </a:cubicBezTo>
                    <a:cubicBezTo>
                      <a:pt x="231" y="222"/>
                      <a:pt x="263" y="156"/>
                      <a:pt x="263" y="124"/>
                    </a:cubicBezTo>
                    <a:cubicBezTo>
                      <a:pt x="280" y="41"/>
                      <a:pt x="206" y="0"/>
                      <a:pt x="136"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229325" y="3283650"/>
                <a:ext cx="4950" cy="5775"/>
              </a:xfrm>
              <a:custGeom>
                <a:avLst/>
                <a:gdLst/>
                <a:ahLst/>
                <a:cxnLst/>
                <a:rect l="l" t="t" r="r" b="b"/>
                <a:pathLst>
                  <a:path w="198" h="231" extrusionOk="0">
                    <a:moveTo>
                      <a:pt x="66" y="0"/>
                    </a:moveTo>
                    <a:cubicBezTo>
                      <a:pt x="66" y="0"/>
                      <a:pt x="33" y="0"/>
                      <a:pt x="33" y="33"/>
                    </a:cubicBezTo>
                    <a:cubicBezTo>
                      <a:pt x="0" y="33"/>
                      <a:pt x="0" y="66"/>
                      <a:pt x="0" y="66"/>
                    </a:cubicBezTo>
                    <a:lnTo>
                      <a:pt x="33" y="99"/>
                    </a:lnTo>
                    <a:lnTo>
                      <a:pt x="33" y="132"/>
                    </a:lnTo>
                    <a:lnTo>
                      <a:pt x="33" y="164"/>
                    </a:lnTo>
                    <a:cubicBezTo>
                      <a:pt x="33" y="197"/>
                      <a:pt x="33" y="197"/>
                      <a:pt x="33" y="230"/>
                    </a:cubicBezTo>
                    <a:lnTo>
                      <a:pt x="99" y="230"/>
                    </a:lnTo>
                    <a:lnTo>
                      <a:pt x="164" y="197"/>
                    </a:lnTo>
                    <a:cubicBezTo>
                      <a:pt x="197" y="197"/>
                      <a:pt x="197" y="164"/>
                      <a:pt x="197" y="164"/>
                    </a:cubicBezTo>
                    <a:cubicBezTo>
                      <a:pt x="197" y="132"/>
                      <a:pt x="197" y="132"/>
                      <a:pt x="197" y="99"/>
                    </a:cubicBezTo>
                    <a:cubicBezTo>
                      <a:pt x="197" y="66"/>
                      <a:pt x="197" y="33"/>
                      <a:pt x="164" y="33"/>
                    </a:cubicBezTo>
                    <a:cubicBezTo>
                      <a:pt x="131" y="0"/>
                      <a:pt x="99" y="0"/>
                      <a:pt x="66"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237275" y="3300775"/>
                <a:ext cx="12900" cy="8975"/>
              </a:xfrm>
              <a:custGeom>
                <a:avLst/>
                <a:gdLst/>
                <a:ahLst/>
                <a:cxnLst/>
                <a:rect l="l" t="t" r="r" b="b"/>
                <a:pathLst>
                  <a:path w="516" h="359" extrusionOk="0">
                    <a:moveTo>
                      <a:pt x="131" y="0"/>
                    </a:moveTo>
                    <a:cubicBezTo>
                      <a:pt x="69" y="0"/>
                      <a:pt x="0" y="107"/>
                      <a:pt x="88" y="137"/>
                    </a:cubicBezTo>
                    <a:lnTo>
                      <a:pt x="285" y="202"/>
                    </a:lnTo>
                    <a:cubicBezTo>
                      <a:pt x="351" y="235"/>
                      <a:pt x="417" y="268"/>
                      <a:pt x="449" y="334"/>
                    </a:cubicBezTo>
                    <a:cubicBezTo>
                      <a:pt x="449" y="350"/>
                      <a:pt x="466" y="358"/>
                      <a:pt x="482" y="358"/>
                    </a:cubicBezTo>
                    <a:cubicBezTo>
                      <a:pt x="499" y="358"/>
                      <a:pt x="515" y="350"/>
                      <a:pt x="515" y="334"/>
                    </a:cubicBezTo>
                    <a:cubicBezTo>
                      <a:pt x="515" y="268"/>
                      <a:pt x="449" y="202"/>
                      <a:pt x="384" y="170"/>
                    </a:cubicBezTo>
                    <a:lnTo>
                      <a:pt x="154" y="5"/>
                    </a:lnTo>
                    <a:cubicBezTo>
                      <a:pt x="147" y="2"/>
                      <a:pt x="139" y="0"/>
                      <a:pt x="131"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290950" y="3205600"/>
                <a:ext cx="10700" cy="11525"/>
              </a:xfrm>
              <a:custGeom>
                <a:avLst/>
                <a:gdLst/>
                <a:ahLst/>
                <a:cxnLst/>
                <a:rect l="l" t="t" r="r" b="b"/>
                <a:pathLst>
                  <a:path w="428" h="461" extrusionOk="0">
                    <a:moveTo>
                      <a:pt x="263" y="0"/>
                    </a:moveTo>
                    <a:cubicBezTo>
                      <a:pt x="165" y="0"/>
                      <a:pt x="99" y="66"/>
                      <a:pt x="99" y="165"/>
                    </a:cubicBezTo>
                    <a:lnTo>
                      <a:pt x="66" y="198"/>
                    </a:lnTo>
                    <a:lnTo>
                      <a:pt x="66" y="230"/>
                    </a:lnTo>
                    <a:lnTo>
                      <a:pt x="66" y="263"/>
                    </a:lnTo>
                    <a:cubicBezTo>
                      <a:pt x="66" y="263"/>
                      <a:pt x="66" y="263"/>
                      <a:pt x="66" y="296"/>
                    </a:cubicBezTo>
                    <a:cubicBezTo>
                      <a:pt x="0" y="362"/>
                      <a:pt x="33" y="460"/>
                      <a:pt x="99" y="460"/>
                    </a:cubicBezTo>
                    <a:cubicBezTo>
                      <a:pt x="198" y="460"/>
                      <a:pt x="362" y="296"/>
                      <a:pt x="395" y="198"/>
                    </a:cubicBezTo>
                    <a:cubicBezTo>
                      <a:pt x="428" y="99"/>
                      <a:pt x="362" y="33"/>
                      <a:pt x="263"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1369575" y="2765875"/>
                <a:ext cx="620700" cy="498950"/>
              </a:xfrm>
              <a:custGeom>
                <a:avLst/>
                <a:gdLst/>
                <a:ahLst/>
                <a:cxnLst/>
                <a:rect l="l" t="t" r="r" b="b"/>
                <a:pathLst>
                  <a:path w="24828" h="19958" extrusionOk="0">
                    <a:moveTo>
                      <a:pt x="24540" y="1"/>
                    </a:moveTo>
                    <a:cubicBezTo>
                      <a:pt x="24521" y="1"/>
                      <a:pt x="24501" y="3"/>
                      <a:pt x="24481" y="9"/>
                    </a:cubicBezTo>
                    <a:cubicBezTo>
                      <a:pt x="24481" y="9"/>
                      <a:pt x="24481" y="9"/>
                      <a:pt x="24481" y="9"/>
                    </a:cubicBezTo>
                    <a:lnTo>
                      <a:pt x="24481" y="9"/>
                    </a:lnTo>
                    <a:lnTo>
                      <a:pt x="24317" y="42"/>
                    </a:lnTo>
                    <a:cubicBezTo>
                      <a:pt x="24258" y="57"/>
                      <a:pt x="24219" y="88"/>
                      <a:pt x="24197" y="126"/>
                    </a:cubicBezTo>
                    <a:lnTo>
                      <a:pt x="24197" y="126"/>
                    </a:lnTo>
                    <a:cubicBezTo>
                      <a:pt x="19760" y="1992"/>
                      <a:pt x="16158" y="5336"/>
                      <a:pt x="12651" y="8586"/>
                    </a:cubicBezTo>
                    <a:cubicBezTo>
                      <a:pt x="10614" y="10492"/>
                      <a:pt x="8609" y="12398"/>
                      <a:pt x="6572" y="14238"/>
                    </a:cubicBezTo>
                    <a:cubicBezTo>
                      <a:pt x="5619" y="15092"/>
                      <a:pt x="4666" y="15881"/>
                      <a:pt x="3680" y="16702"/>
                    </a:cubicBezTo>
                    <a:cubicBezTo>
                      <a:pt x="2727" y="17491"/>
                      <a:pt x="1413" y="19068"/>
                      <a:pt x="230" y="19495"/>
                    </a:cubicBezTo>
                    <a:cubicBezTo>
                      <a:pt x="9" y="19590"/>
                      <a:pt x="0" y="19957"/>
                      <a:pt x="262" y="19957"/>
                    </a:cubicBezTo>
                    <a:cubicBezTo>
                      <a:pt x="273" y="19957"/>
                      <a:pt x="284" y="19957"/>
                      <a:pt x="296" y="19955"/>
                    </a:cubicBezTo>
                    <a:cubicBezTo>
                      <a:pt x="2005" y="19824"/>
                      <a:pt x="3549" y="18312"/>
                      <a:pt x="4863" y="17327"/>
                    </a:cubicBezTo>
                    <a:cubicBezTo>
                      <a:pt x="7131" y="15519"/>
                      <a:pt x="9168" y="13383"/>
                      <a:pt x="11238" y="11346"/>
                    </a:cubicBezTo>
                    <a:cubicBezTo>
                      <a:pt x="15411" y="7304"/>
                      <a:pt x="19519" y="3230"/>
                      <a:pt x="24678" y="404"/>
                    </a:cubicBezTo>
                    <a:cubicBezTo>
                      <a:pt x="24828" y="284"/>
                      <a:pt x="24732" y="1"/>
                      <a:pt x="24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1338925" y="2914075"/>
                <a:ext cx="516325" cy="352400"/>
              </a:xfrm>
              <a:custGeom>
                <a:avLst/>
                <a:gdLst/>
                <a:ahLst/>
                <a:cxnLst/>
                <a:rect l="l" t="t" r="r" b="b"/>
                <a:pathLst>
                  <a:path w="20653" h="14096" extrusionOk="0">
                    <a:moveTo>
                      <a:pt x="20302" y="1"/>
                    </a:moveTo>
                    <a:cubicBezTo>
                      <a:pt x="20268" y="1"/>
                      <a:pt x="20233" y="9"/>
                      <a:pt x="20199" y="29"/>
                    </a:cubicBezTo>
                    <a:cubicBezTo>
                      <a:pt x="17011" y="2033"/>
                      <a:pt x="14153" y="4629"/>
                      <a:pt x="11031" y="6765"/>
                    </a:cubicBezTo>
                    <a:cubicBezTo>
                      <a:pt x="9289" y="7981"/>
                      <a:pt x="7548" y="9164"/>
                      <a:pt x="5773" y="10281"/>
                    </a:cubicBezTo>
                    <a:cubicBezTo>
                      <a:pt x="3999" y="11431"/>
                      <a:pt x="1961" y="12286"/>
                      <a:pt x="253" y="13567"/>
                    </a:cubicBezTo>
                    <a:cubicBezTo>
                      <a:pt x="0" y="13736"/>
                      <a:pt x="155" y="14095"/>
                      <a:pt x="409" y="14095"/>
                    </a:cubicBezTo>
                    <a:cubicBezTo>
                      <a:pt x="453" y="14095"/>
                      <a:pt x="500" y="14084"/>
                      <a:pt x="548" y="14060"/>
                    </a:cubicBezTo>
                    <a:cubicBezTo>
                      <a:pt x="4229" y="11924"/>
                      <a:pt x="7811" y="9690"/>
                      <a:pt x="11294" y="7225"/>
                    </a:cubicBezTo>
                    <a:cubicBezTo>
                      <a:pt x="14383" y="5057"/>
                      <a:pt x="17274" y="2461"/>
                      <a:pt x="20429" y="423"/>
                    </a:cubicBezTo>
                    <a:cubicBezTo>
                      <a:pt x="20653" y="283"/>
                      <a:pt x="20496" y="1"/>
                      <a:pt x="20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1230175" y="3250775"/>
                <a:ext cx="858750" cy="113825"/>
              </a:xfrm>
              <a:custGeom>
                <a:avLst/>
                <a:gdLst/>
                <a:ahLst/>
                <a:cxnLst/>
                <a:rect l="l" t="t" r="r" b="b"/>
                <a:pathLst>
                  <a:path w="34350" h="4553" extrusionOk="0">
                    <a:moveTo>
                      <a:pt x="34218" y="1"/>
                    </a:moveTo>
                    <a:cubicBezTo>
                      <a:pt x="32739" y="99"/>
                      <a:pt x="31392" y="625"/>
                      <a:pt x="29913" y="724"/>
                    </a:cubicBezTo>
                    <a:cubicBezTo>
                      <a:pt x="28599" y="855"/>
                      <a:pt x="27284" y="921"/>
                      <a:pt x="25970" y="1085"/>
                    </a:cubicBezTo>
                    <a:cubicBezTo>
                      <a:pt x="22914" y="1545"/>
                      <a:pt x="19792" y="1545"/>
                      <a:pt x="16703" y="1907"/>
                    </a:cubicBezTo>
                    <a:cubicBezTo>
                      <a:pt x="13516" y="2301"/>
                      <a:pt x="10361" y="2465"/>
                      <a:pt x="7141" y="2630"/>
                    </a:cubicBezTo>
                    <a:cubicBezTo>
                      <a:pt x="5761" y="2662"/>
                      <a:pt x="4381" y="2860"/>
                      <a:pt x="3033" y="3188"/>
                    </a:cubicBezTo>
                    <a:cubicBezTo>
                      <a:pt x="2113" y="3451"/>
                      <a:pt x="996" y="3615"/>
                      <a:pt x="175" y="4141"/>
                    </a:cubicBezTo>
                    <a:cubicBezTo>
                      <a:pt x="1" y="4257"/>
                      <a:pt x="57" y="4552"/>
                      <a:pt x="253" y="4552"/>
                    </a:cubicBezTo>
                    <a:cubicBezTo>
                      <a:pt x="279" y="4552"/>
                      <a:pt x="308" y="4547"/>
                      <a:pt x="339" y="4535"/>
                    </a:cubicBezTo>
                    <a:cubicBezTo>
                      <a:pt x="1390" y="4174"/>
                      <a:pt x="3329" y="4273"/>
                      <a:pt x="4414" y="4240"/>
                    </a:cubicBezTo>
                    <a:cubicBezTo>
                      <a:pt x="5827" y="4207"/>
                      <a:pt x="7174" y="3944"/>
                      <a:pt x="8554" y="3878"/>
                    </a:cubicBezTo>
                    <a:cubicBezTo>
                      <a:pt x="11380" y="3780"/>
                      <a:pt x="14173" y="3254"/>
                      <a:pt x="16966" y="2860"/>
                    </a:cubicBezTo>
                    <a:cubicBezTo>
                      <a:pt x="20022" y="2400"/>
                      <a:pt x="23144" y="2202"/>
                      <a:pt x="26167" y="1677"/>
                    </a:cubicBezTo>
                    <a:cubicBezTo>
                      <a:pt x="27646" y="1447"/>
                      <a:pt x="29190" y="1348"/>
                      <a:pt x="30669" y="1085"/>
                    </a:cubicBezTo>
                    <a:cubicBezTo>
                      <a:pt x="31918" y="888"/>
                      <a:pt x="33035" y="329"/>
                      <a:pt x="34251" y="165"/>
                    </a:cubicBezTo>
                    <a:cubicBezTo>
                      <a:pt x="34349" y="165"/>
                      <a:pt x="34316" y="1"/>
                      <a:pt x="342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1441050" y="3375850"/>
                <a:ext cx="147075" cy="34625"/>
              </a:xfrm>
              <a:custGeom>
                <a:avLst/>
                <a:gdLst/>
                <a:ahLst/>
                <a:cxnLst/>
                <a:rect l="l" t="t" r="r" b="b"/>
                <a:pathLst>
                  <a:path w="5883" h="1385" extrusionOk="0">
                    <a:moveTo>
                      <a:pt x="4998" y="0"/>
                    </a:moveTo>
                    <a:cubicBezTo>
                      <a:pt x="4342" y="0"/>
                      <a:pt x="3690" y="68"/>
                      <a:pt x="3056" y="190"/>
                    </a:cubicBezTo>
                    <a:cubicBezTo>
                      <a:pt x="2103" y="354"/>
                      <a:pt x="1052" y="453"/>
                      <a:pt x="165" y="847"/>
                    </a:cubicBezTo>
                    <a:cubicBezTo>
                      <a:pt x="0" y="945"/>
                      <a:pt x="66" y="1208"/>
                      <a:pt x="230" y="1274"/>
                    </a:cubicBezTo>
                    <a:cubicBezTo>
                      <a:pt x="457" y="1353"/>
                      <a:pt x="691" y="1385"/>
                      <a:pt x="927" y="1385"/>
                    </a:cubicBezTo>
                    <a:cubicBezTo>
                      <a:pt x="1581" y="1385"/>
                      <a:pt x="2256" y="1139"/>
                      <a:pt x="2859" y="945"/>
                    </a:cubicBezTo>
                    <a:cubicBezTo>
                      <a:pt x="3779" y="683"/>
                      <a:pt x="4765" y="485"/>
                      <a:pt x="5685" y="321"/>
                    </a:cubicBezTo>
                    <a:cubicBezTo>
                      <a:pt x="5882" y="288"/>
                      <a:pt x="5816" y="25"/>
                      <a:pt x="5652" y="25"/>
                    </a:cubicBezTo>
                    <a:lnTo>
                      <a:pt x="5685" y="25"/>
                    </a:lnTo>
                    <a:cubicBezTo>
                      <a:pt x="5456" y="8"/>
                      <a:pt x="5227" y="0"/>
                      <a:pt x="49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1467350" y="3406050"/>
                <a:ext cx="13175" cy="8225"/>
              </a:xfrm>
              <a:custGeom>
                <a:avLst/>
                <a:gdLst/>
                <a:ahLst/>
                <a:cxnLst/>
                <a:rect l="l" t="t" r="r" b="b"/>
                <a:pathLst>
                  <a:path w="527" h="329" extrusionOk="0">
                    <a:moveTo>
                      <a:pt x="329" y="0"/>
                    </a:moveTo>
                    <a:lnTo>
                      <a:pt x="165" y="33"/>
                    </a:lnTo>
                    <a:cubicBezTo>
                      <a:pt x="155" y="24"/>
                      <a:pt x="146" y="20"/>
                      <a:pt x="136" y="20"/>
                    </a:cubicBezTo>
                    <a:cubicBezTo>
                      <a:pt x="113" y="20"/>
                      <a:pt x="90" y="43"/>
                      <a:pt x="66" y="66"/>
                    </a:cubicBezTo>
                    <a:cubicBezTo>
                      <a:pt x="34" y="99"/>
                      <a:pt x="1" y="132"/>
                      <a:pt x="1" y="165"/>
                    </a:cubicBezTo>
                    <a:cubicBezTo>
                      <a:pt x="1" y="263"/>
                      <a:pt x="99" y="329"/>
                      <a:pt x="165" y="329"/>
                    </a:cubicBezTo>
                    <a:lnTo>
                      <a:pt x="329" y="329"/>
                    </a:lnTo>
                    <a:cubicBezTo>
                      <a:pt x="395" y="329"/>
                      <a:pt x="428" y="329"/>
                      <a:pt x="461" y="296"/>
                    </a:cubicBezTo>
                    <a:cubicBezTo>
                      <a:pt x="526" y="230"/>
                      <a:pt x="526" y="99"/>
                      <a:pt x="461" y="33"/>
                    </a:cubicBezTo>
                    <a:cubicBezTo>
                      <a:pt x="428" y="0"/>
                      <a:pt x="395" y="0"/>
                      <a:pt x="329" y="0"/>
                    </a:cubicBezTo>
                    <a:close/>
                  </a:path>
                </a:pathLst>
              </a:custGeom>
              <a:solidFill>
                <a:srgbClr val="B02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1762450" y="3411750"/>
                <a:ext cx="257125" cy="152125"/>
              </a:xfrm>
              <a:custGeom>
                <a:avLst/>
                <a:gdLst/>
                <a:ahLst/>
                <a:cxnLst/>
                <a:rect l="l" t="t" r="r" b="b"/>
                <a:pathLst>
                  <a:path w="10285" h="6085" extrusionOk="0">
                    <a:moveTo>
                      <a:pt x="9992" y="1"/>
                    </a:moveTo>
                    <a:cubicBezTo>
                      <a:pt x="9983" y="1"/>
                      <a:pt x="9974" y="1"/>
                      <a:pt x="9965" y="2"/>
                    </a:cubicBezTo>
                    <a:lnTo>
                      <a:pt x="9965" y="35"/>
                    </a:lnTo>
                    <a:cubicBezTo>
                      <a:pt x="8190" y="265"/>
                      <a:pt x="6218" y="1350"/>
                      <a:pt x="4740" y="2335"/>
                    </a:cubicBezTo>
                    <a:cubicBezTo>
                      <a:pt x="3130" y="3387"/>
                      <a:pt x="1585" y="4537"/>
                      <a:pt x="106" y="5786"/>
                    </a:cubicBezTo>
                    <a:cubicBezTo>
                      <a:pt x="0" y="5892"/>
                      <a:pt x="109" y="6084"/>
                      <a:pt x="241" y="6084"/>
                    </a:cubicBezTo>
                    <a:cubicBezTo>
                      <a:pt x="273" y="6084"/>
                      <a:pt x="305" y="6074"/>
                      <a:pt x="336" y="6049"/>
                    </a:cubicBezTo>
                    <a:cubicBezTo>
                      <a:pt x="1815" y="5096"/>
                      <a:pt x="3425" y="4307"/>
                      <a:pt x="4904" y="3354"/>
                    </a:cubicBezTo>
                    <a:cubicBezTo>
                      <a:pt x="5857" y="2730"/>
                      <a:pt x="6810" y="2171"/>
                      <a:pt x="7829" y="1711"/>
                    </a:cubicBezTo>
                    <a:cubicBezTo>
                      <a:pt x="8552" y="1383"/>
                      <a:pt x="9307" y="758"/>
                      <a:pt x="10030" y="528"/>
                    </a:cubicBezTo>
                    <a:cubicBezTo>
                      <a:pt x="10285" y="465"/>
                      <a:pt x="10262" y="1"/>
                      <a:pt x="9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1579075" y="3245850"/>
                <a:ext cx="165150" cy="209500"/>
              </a:xfrm>
              <a:custGeom>
                <a:avLst/>
                <a:gdLst/>
                <a:ahLst/>
                <a:cxnLst/>
                <a:rect l="l" t="t" r="r" b="b"/>
                <a:pathLst>
                  <a:path w="6606" h="8380" extrusionOk="0">
                    <a:moveTo>
                      <a:pt x="4437" y="1"/>
                    </a:moveTo>
                    <a:lnTo>
                      <a:pt x="3287" y="921"/>
                    </a:lnTo>
                    <a:cubicBezTo>
                      <a:pt x="3287" y="921"/>
                      <a:pt x="4798" y="1479"/>
                      <a:pt x="4963" y="7098"/>
                    </a:cubicBezTo>
                    <a:cubicBezTo>
                      <a:pt x="2465" y="2399"/>
                      <a:pt x="1348" y="1874"/>
                      <a:pt x="1348" y="1874"/>
                    </a:cubicBezTo>
                    <a:lnTo>
                      <a:pt x="1" y="2564"/>
                    </a:lnTo>
                    <a:cubicBezTo>
                      <a:pt x="1" y="2564"/>
                      <a:pt x="3747" y="6145"/>
                      <a:pt x="4010" y="8380"/>
                    </a:cubicBezTo>
                    <a:lnTo>
                      <a:pt x="5751" y="7854"/>
                    </a:lnTo>
                    <a:cubicBezTo>
                      <a:pt x="5751" y="7854"/>
                      <a:pt x="6606" y="1414"/>
                      <a:pt x="4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2055550" y="3387975"/>
                <a:ext cx="5775" cy="1675"/>
              </a:xfrm>
              <a:custGeom>
                <a:avLst/>
                <a:gdLst/>
                <a:ahLst/>
                <a:cxnLst/>
                <a:rect l="l" t="t" r="r" b="b"/>
                <a:pathLst>
                  <a:path w="231" h="67" extrusionOk="0">
                    <a:moveTo>
                      <a:pt x="34" y="0"/>
                    </a:moveTo>
                    <a:cubicBezTo>
                      <a:pt x="1" y="0"/>
                      <a:pt x="1" y="66"/>
                      <a:pt x="34" y="66"/>
                    </a:cubicBezTo>
                    <a:lnTo>
                      <a:pt x="198" y="66"/>
                    </a:lnTo>
                    <a:cubicBezTo>
                      <a:pt x="231" y="66"/>
                      <a:pt x="231" y="0"/>
                      <a:pt x="198" y="0"/>
                    </a:cubicBezTo>
                    <a:close/>
                  </a:path>
                </a:pathLst>
              </a:custGeom>
              <a:solidFill>
                <a:srgbClr val="B2B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2039125" y="3385175"/>
                <a:ext cx="5550" cy="2350"/>
              </a:xfrm>
              <a:custGeom>
                <a:avLst/>
                <a:gdLst/>
                <a:ahLst/>
                <a:cxnLst/>
                <a:rect l="l" t="t" r="r" b="b"/>
                <a:pathLst>
                  <a:path w="222" h="94" extrusionOk="0">
                    <a:moveTo>
                      <a:pt x="181" y="0"/>
                    </a:moveTo>
                    <a:cubicBezTo>
                      <a:pt x="168" y="0"/>
                      <a:pt x="152" y="4"/>
                      <a:pt x="132" y="14"/>
                    </a:cubicBezTo>
                    <a:cubicBezTo>
                      <a:pt x="132" y="14"/>
                      <a:pt x="67" y="47"/>
                      <a:pt x="34" y="47"/>
                    </a:cubicBezTo>
                    <a:cubicBezTo>
                      <a:pt x="1" y="47"/>
                      <a:pt x="1" y="80"/>
                      <a:pt x="34" y="80"/>
                    </a:cubicBezTo>
                    <a:cubicBezTo>
                      <a:pt x="53" y="89"/>
                      <a:pt x="72" y="93"/>
                      <a:pt x="91" y="93"/>
                    </a:cubicBezTo>
                    <a:cubicBezTo>
                      <a:pt x="135" y="93"/>
                      <a:pt x="175" y="70"/>
                      <a:pt x="198" y="47"/>
                    </a:cubicBezTo>
                    <a:cubicBezTo>
                      <a:pt x="221" y="23"/>
                      <a:pt x="212" y="0"/>
                      <a:pt x="181" y="0"/>
                    </a:cubicBezTo>
                    <a:close/>
                  </a:path>
                </a:pathLst>
              </a:custGeom>
              <a:solidFill>
                <a:srgbClr val="B2B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2021050" y="3383875"/>
                <a:ext cx="1675" cy="1200"/>
              </a:xfrm>
              <a:custGeom>
                <a:avLst/>
                <a:gdLst/>
                <a:ahLst/>
                <a:cxnLst/>
                <a:rect l="l" t="t" r="r" b="b"/>
                <a:pathLst>
                  <a:path w="67" h="48" extrusionOk="0">
                    <a:moveTo>
                      <a:pt x="67" y="0"/>
                    </a:moveTo>
                    <a:lnTo>
                      <a:pt x="1" y="33"/>
                    </a:lnTo>
                    <a:cubicBezTo>
                      <a:pt x="1" y="33"/>
                      <a:pt x="1" y="48"/>
                      <a:pt x="11" y="48"/>
                    </a:cubicBezTo>
                    <a:cubicBezTo>
                      <a:pt x="16" y="48"/>
                      <a:pt x="23" y="44"/>
                      <a:pt x="34" y="33"/>
                    </a:cubicBezTo>
                    <a:lnTo>
                      <a:pt x="67" y="0"/>
                    </a:lnTo>
                    <a:close/>
                  </a:path>
                </a:pathLst>
              </a:custGeom>
              <a:solidFill>
                <a:srgbClr val="B2B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7"/>
              <p:cNvSpPr/>
              <p:nvPr/>
            </p:nvSpPr>
            <p:spPr>
              <a:xfrm>
                <a:off x="-2005425" y="3378125"/>
                <a:ext cx="23025" cy="4950"/>
              </a:xfrm>
              <a:custGeom>
                <a:avLst/>
                <a:gdLst/>
                <a:ahLst/>
                <a:cxnLst/>
                <a:rect l="l" t="t" r="r" b="b"/>
                <a:pathLst>
                  <a:path w="921" h="198" extrusionOk="0">
                    <a:moveTo>
                      <a:pt x="887" y="0"/>
                    </a:moveTo>
                    <a:cubicBezTo>
                      <a:pt x="723" y="0"/>
                      <a:pt x="592" y="0"/>
                      <a:pt x="460" y="66"/>
                    </a:cubicBezTo>
                    <a:cubicBezTo>
                      <a:pt x="427" y="82"/>
                      <a:pt x="386" y="82"/>
                      <a:pt x="341" y="82"/>
                    </a:cubicBezTo>
                    <a:cubicBezTo>
                      <a:pt x="296" y="82"/>
                      <a:pt x="247" y="82"/>
                      <a:pt x="197" y="99"/>
                    </a:cubicBezTo>
                    <a:cubicBezTo>
                      <a:pt x="132" y="99"/>
                      <a:pt x="66" y="132"/>
                      <a:pt x="0" y="132"/>
                    </a:cubicBezTo>
                    <a:lnTo>
                      <a:pt x="0" y="197"/>
                    </a:lnTo>
                    <a:lnTo>
                      <a:pt x="33" y="197"/>
                    </a:lnTo>
                    <a:cubicBezTo>
                      <a:pt x="66" y="164"/>
                      <a:pt x="132" y="164"/>
                      <a:pt x="165" y="164"/>
                    </a:cubicBezTo>
                    <a:lnTo>
                      <a:pt x="427" y="164"/>
                    </a:lnTo>
                    <a:cubicBezTo>
                      <a:pt x="592" y="132"/>
                      <a:pt x="723" y="99"/>
                      <a:pt x="887" y="66"/>
                    </a:cubicBezTo>
                    <a:cubicBezTo>
                      <a:pt x="920" y="66"/>
                      <a:pt x="920" y="0"/>
                      <a:pt x="887" y="0"/>
                    </a:cubicBezTo>
                    <a:close/>
                  </a:path>
                </a:pathLst>
              </a:custGeom>
              <a:solidFill>
                <a:srgbClr val="B2B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7"/>
              <p:cNvSpPr/>
              <p:nvPr/>
            </p:nvSpPr>
            <p:spPr>
              <a:xfrm>
                <a:off x="-1987350" y="3424950"/>
                <a:ext cx="3300" cy="1650"/>
              </a:xfrm>
              <a:custGeom>
                <a:avLst/>
                <a:gdLst/>
                <a:ahLst/>
                <a:cxnLst/>
                <a:rect l="l" t="t" r="r" b="b"/>
                <a:pathLst>
                  <a:path w="132" h="66" extrusionOk="0">
                    <a:moveTo>
                      <a:pt x="132" y="0"/>
                    </a:moveTo>
                    <a:cubicBezTo>
                      <a:pt x="99" y="33"/>
                      <a:pt x="66" y="33"/>
                      <a:pt x="0" y="33"/>
                    </a:cubicBezTo>
                    <a:cubicBezTo>
                      <a:pt x="0" y="33"/>
                      <a:pt x="0" y="66"/>
                      <a:pt x="0" y="66"/>
                    </a:cubicBezTo>
                    <a:cubicBezTo>
                      <a:pt x="66" y="66"/>
                      <a:pt x="99" y="66"/>
                      <a:pt x="132" y="33"/>
                    </a:cubicBezTo>
                    <a:lnTo>
                      <a:pt x="132" y="0"/>
                    </a:lnTo>
                    <a:close/>
                  </a:path>
                </a:pathLst>
              </a:custGeom>
              <a:solidFill>
                <a:srgbClr val="B2B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1975850" y="3420600"/>
                <a:ext cx="8225" cy="2525"/>
              </a:xfrm>
              <a:custGeom>
                <a:avLst/>
                <a:gdLst/>
                <a:ahLst/>
                <a:cxnLst/>
                <a:rect l="l" t="t" r="r" b="b"/>
                <a:pathLst>
                  <a:path w="329" h="101" extrusionOk="0">
                    <a:moveTo>
                      <a:pt x="239" y="1"/>
                    </a:moveTo>
                    <a:cubicBezTo>
                      <a:pt x="160" y="1"/>
                      <a:pt x="80" y="49"/>
                      <a:pt x="0" y="76"/>
                    </a:cubicBezTo>
                    <a:cubicBezTo>
                      <a:pt x="33" y="92"/>
                      <a:pt x="58" y="100"/>
                      <a:pt x="82" y="100"/>
                    </a:cubicBezTo>
                    <a:cubicBezTo>
                      <a:pt x="107" y="100"/>
                      <a:pt x="132" y="92"/>
                      <a:pt x="165" y="76"/>
                    </a:cubicBezTo>
                    <a:lnTo>
                      <a:pt x="296" y="76"/>
                    </a:lnTo>
                    <a:cubicBezTo>
                      <a:pt x="329" y="76"/>
                      <a:pt x="329" y="43"/>
                      <a:pt x="296" y="10"/>
                    </a:cubicBezTo>
                    <a:cubicBezTo>
                      <a:pt x="277" y="4"/>
                      <a:pt x="258" y="1"/>
                      <a:pt x="239" y="1"/>
                    </a:cubicBezTo>
                    <a:close/>
                  </a:path>
                </a:pathLst>
              </a:custGeom>
              <a:solidFill>
                <a:srgbClr val="B2B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2136050" y="3571100"/>
                <a:ext cx="11525" cy="8300"/>
              </a:xfrm>
              <a:custGeom>
                <a:avLst/>
                <a:gdLst/>
                <a:ahLst/>
                <a:cxnLst/>
                <a:rect l="l" t="t" r="r" b="b"/>
                <a:pathLst>
                  <a:path w="461" h="332" extrusionOk="0">
                    <a:moveTo>
                      <a:pt x="322" y="0"/>
                    </a:moveTo>
                    <a:cubicBezTo>
                      <a:pt x="298" y="0"/>
                      <a:pt x="276" y="11"/>
                      <a:pt x="263" y="36"/>
                    </a:cubicBezTo>
                    <a:lnTo>
                      <a:pt x="132" y="102"/>
                    </a:lnTo>
                    <a:cubicBezTo>
                      <a:pt x="132" y="102"/>
                      <a:pt x="99" y="135"/>
                      <a:pt x="66" y="135"/>
                    </a:cubicBezTo>
                    <a:cubicBezTo>
                      <a:pt x="66" y="168"/>
                      <a:pt x="33" y="200"/>
                      <a:pt x="33" y="233"/>
                    </a:cubicBezTo>
                    <a:cubicBezTo>
                      <a:pt x="0" y="299"/>
                      <a:pt x="66" y="332"/>
                      <a:pt x="132" y="332"/>
                    </a:cubicBezTo>
                    <a:cubicBezTo>
                      <a:pt x="198" y="332"/>
                      <a:pt x="230" y="299"/>
                      <a:pt x="263" y="266"/>
                    </a:cubicBezTo>
                    <a:lnTo>
                      <a:pt x="362" y="233"/>
                    </a:lnTo>
                    <a:cubicBezTo>
                      <a:pt x="428" y="200"/>
                      <a:pt x="461" y="135"/>
                      <a:pt x="428" y="69"/>
                    </a:cubicBezTo>
                    <a:cubicBezTo>
                      <a:pt x="407" y="28"/>
                      <a:pt x="362" y="0"/>
                      <a:pt x="322" y="0"/>
                    </a:cubicBezTo>
                    <a:close/>
                  </a:path>
                </a:pathLst>
              </a:custGeom>
              <a:solidFill>
                <a:srgbClr val="B2B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58575" y="3012000"/>
                <a:ext cx="54450" cy="78475"/>
              </a:xfrm>
              <a:custGeom>
                <a:avLst/>
                <a:gdLst/>
                <a:ahLst/>
                <a:cxnLst/>
                <a:rect l="l" t="t" r="r" b="b"/>
                <a:pathLst>
                  <a:path w="2178" h="3139" extrusionOk="0">
                    <a:moveTo>
                      <a:pt x="101" y="1"/>
                    </a:moveTo>
                    <a:cubicBezTo>
                      <a:pt x="47" y="1"/>
                      <a:pt x="0" y="70"/>
                      <a:pt x="51" y="121"/>
                    </a:cubicBezTo>
                    <a:cubicBezTo>
                      <a:pt x="872" y="975"/>
                      <a:pt x="1365" y="2125"/>
                      <a:pt x="2022" y="3111"/>
                    </a:cubicBezTo>
                    <a:cubicBezTo>
                      <a:pt x="2032" y="3130"/>
                      <a:pt x="2050" y="3138"/>
                      <a:pt x="2070" y="3138"/>
                    </a:cubicBezTo>
                    <a:cubicBezTo>
                      <a:pt x="2118" y="3138"/>
                      <a:pt x="2177" y="3092"/>
                      <a:pt x="2154" y="3045"/>
                    </a:cubicBezTo>
                    <a:cubicBezTo>
                      <a:pt x="1628" y="1928"/>
                      <a:pt x="971" y="910"/>
                      <a:pt x="149" y="22"/>
                    </a:cubicBezTo>
                    <a:cubicBezTo>
                      <a:pt x="134" y="7"/>
                      <a:pt x="117" y="1"/>
                      <a:pt x="101"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42025" y="2913150"/>
                <a:ext cx="19725" cy="8375"/>
              </a:xfrm>
              <a:custGeom>
                <a:avLst/>
                <a:gdLst/>
                <a:ahLst/>
                <a:cxnLst/>
                <a:rect l="l" t="t" r="r" b="b"/>
                <a:pathLst>
                  <a:path w="789" h="335" extrusionOk="0">
                    <a:moveTo>
                      <a:pt x="592" y="0"/>
                    </a:moveTo>
                    <a:cubicBezTo>
                      <a:pt x="526" y="33"/>
                      <a:pt x="427" y="66"/>
                      <a:pt x="362" y="99"/>
                    </a:cubicBezTo>
                    <a:cubicBezTo>
                      <a:pt x="263" y="99"/>
                      <a:pt x="164" y="132"/>
                      <a:pt x="99" y="164"/>
                    </a:cubicBezTo>
                    <a:cubicBezTo>
                      <a:pt x="33" y="197"/>
                      <a:pt x="0" y="296"/>
                      <a:pt x="99" y="329"/>
                    </a:cubicBezTo>
                    <a:cubicBezTo>
                      <a:pt x="120" y="332"/>
                      <a:pt x="142" y="334"/>
                      <a:pt x="162" y="334"/>
                    </a:cubicBezTo>
                    <a:cubicBezTo>
                      <a:pt x="332" y="334"/>
                      <a:pt x="482" y="227"/>
                      <a:pt x="657" y="197"/>
                    </a:cubicBezTo>
                    <a:cubicBezTo>
                      <a:pt x="789" y="164"/>
                      <a:pt x="723" y="0"/>
                      <a:pt x="59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315350" y="2853575"/>
                <a:ext cx="32650" cy="66025"/>
              </a:xfrm>
              <a:custGeom>
                <a:avLst/>
                <a:gdLst/>
                <a:ahLst/>
                <a:cxnLst/>
                <a:rect l="l" t="t" r="r" b="b"/>
                <a:pathLst>
                  <a:path w="1306" h="2641" extrusionOk="0">
                    <a:moveTo>
                      <a:pt x="1174" y="1"/>
                    </a:moveTo>
                    <a:cubicBezTo>
                      <a:pt x="1141" y="1"/>
                      <a:pt x="1108" y="17"/>
                      <a:pt x="1108" y="50"/>
                    </a:cubicBezTo>
                    <a:cubicBezTo>
                      <a:pt x="1174" y="970"/>
                      <a:pt x="516" y="1857"/>
                      <a:pt x="24" y="2547"/>
                    </a:cubicBezTo>
                    <a:cubicBezTo>
                      <a:pt x="0" y="2594"/>
                      <a:pt x="26" y="2640"/>
                      <a:pt x="55" y="2640"/>
                    </a:cubicBezTo>
                    <a:cubicBezTo>
                      <a:pt x="67" y="2640"/>
                      <a:pt x="80" y="2632"/>
                      <a:pt x="89" y="2613"/>
                    </a:cubicBezTo>
                    <a:cubicBezTo>
                      <a:pt x="648" y="1956"/>
                      <a:pt x="1305" y="970"/>
                      <a:pt x="1239" y="50"/>
                    </a:cubicBezTo>
                    <a:cubicBezTo>
                      <a:pt x="1239" y="17"/>
                      <a:pt x="1207" y="1"/>
                      <a:pt x="1174" y="1"/>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305725" y="2811400"/>
                <a:ext cx="19725" cy="72800"/>
              </a:xfrm>
              <a:custGeom>
                <a:avLst/>
                <a:gdLst/>
                <a:ahLst/>
                <a:cxnLst/>
                <a:rect l="l" t="t" r="r" b="b"/>
                <a:pathLst>
                  <a:path w="789" h="2912" extrusionOk="0">
                    <a:moveTo>
                      <a:pt x="62" y="0"/>
                    </a:moveTo>
                    <a:cubicBezTo>
                      <a:pt x="34" y="0"/>
                      <a:pt x="10" y="39"/>
                      <a:pt x="33" y="61"/>
                    </a:cubicBezTo>
                    <a:lnTo>
                      <a:pt x="0" y="61"/>
                    </a:lnTo>
                    <a:cubicBezTo>
                      <a:pt x="690" y="981"/>
                      <a:pt x="296" y="1901"/>
                      <a:pt x="0" y="2887"/>
                    </a:cubicBezTo>
                    <a:cubicBezTo>
                      <a:pt x="0" y="2904"/>
                      <a:pt x="16" y="2912"/>
                      <a:pt x="33" y="2912"/>
                    </a:cubicBezTo>
                    <a:cubicBezTo>
                      <a:pt x="49" y="2912"/>
                      <a:pt x="66" y="2904"/>
                      <a:pt x="66" y="2887"/>
                    </a:cubicBezTo>
                    <a:cubicBezTo>
                      <a:pt x="493" y="1934"/>
                      <a:pt x="789" y="948"/>
                      <a:pt x="99" y="28"/>
                    </a:cubicBezTo>
                    <a:cubicBezTo>
                      <a:pt x="88" y="8"/>
                      <a:pt x="75" y="0"/>
                      <a:pt x="62"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468125" y="2811975"/>
                <a:ext cx="44700" cy="21675"/>
              </a:xfrm>
              <a:custGeom>
                <a:avLst/>
                <a:gdLst/>
                <a:ahLst/>
                <a:cxnLst/>
                <a:rect l="l" t="t" r="r" b="b"/>
                <a:pathLst>
                  <a:path w="1788" h="867" extrusionOk="0">
                    <a:moveTo>
                      <a:pt x="91" y="0"/>
                    </a:moveTo>
                    <a:cubicBezTo>
                      <a:pt x="17" y="0"/>
                      <a:pt x="0" y="108"/>
                      <a:pt x="88" y="137"/>
                    </a:cubicBezTo>
                    <a:lnTo>
                      <a:pt x="88" y="170"/>
                    </a:lnTo>
                    <a:cubicBezTo>
                      <a:pt x="614" y="400"/>
                      <a:pt x="1140" y="663"/>
                      <a:pt x="1698" y="860"/>
                    </a:cubicBezTo>
                    <a:cubicBezTo>
                      <a:pt x="1708" y="864"/>
                      <a:pt x="1716" y="866"/>
                      <a:pt x="1724" y="866"/>
                    </a:cubicBezTo>
                    <a:cubicBezTo>
                      <a:pt x="1771" y="866"/>
                      <a:pt x="1788" y="789"/>
                      <a:pt x="1731" y="761"/>
                    </a:cubicBezTo>
                    <a:cubicBezTo>
                      <a:pt x="1436" y="663"/>
                      <a:pt x="1173" y="498"/>
                      <a:pt x="910" y="367"/>
                    </a:cubicBezTo>
                    <a:cubicBezTo>
                      <a:pt x="647" y="235"/>
                      <a:pt x="384" y="137"/>
                      <a:pt x="121" y="5"/>
                    </a:cubicBezTo>
                    <a:cubicBezTo>
                      <a:pt x="110" y="2"/>
                      <a:pt x="100" y="0"/>
                      <a:pt x="91"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52950" y="3118300"/>
                <a:ext cx="47775" cy="53950"/>
              </a:xfrm>
              <a:custGeom>
                <a:avLst/>
                <a:gdLst/>
                <a:ahLst/>
                <a:cxnLst/>
                <a:rect l="l" t="t" r="r" b="b"/>
                <a:pathLst>
                  <a:path w="1911" h="2158" extrusionOk="0">
                    <a:moveTo>
                      <a:pt x="95" y="0"/>
                    </a:moveTo>
                    <a:cubicBezTo>
                      <a:pt x="50" y="0"/>
                      <a:pt x="0" y="62"/>
                      <a:pt x="46" y="108"/>
                    </a:cubicBezTo>
                    <a:cubicBezTo>
                      <a:pt x="440" y="864"/>
                      <a:pt x="1229" y="1455"/>
                      <a:pt x="1755" y="2145"/>
                    </a:cubicBezTo>
                    <a:cubicBezTo>
                      <a:pt x="1771" y="2153"/>
                      <a:pt x="1789" y="2158"/>
                      <a:pt x="1807" y="2158"/>
                    </a:cubicBezTo>
                    <a:cubicBezTo>
                      <a:pt x="1861" y="2158"/>
                      <a:pt x="1911" y="2121"/>
                      <a:pt x="1886" y="2047"/>
                    </a:cubicBezTo>
                    <a:cubicBezTo>
                      <a:pt x="1360" y="1357"/>
                      <a:pt x="604" y="798"/>
                      <a:pt x="144" y="42"/>
                    </a:cubicBezTo>
                    <a:cubicBezTo>
                      <a:pt x="134" y="12"/>
                      <a:pt x="115" y="0"/>
                      <a:pt x="95" y="0"/>
                    </a:cubicBezTo>
                    <a:close/>
                  </a:path>
                </a:pathLst>
              </a:custGeom>
              <a:solidFill>
                <a:srgbClr val="FCC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1782800" y="3581025"/>
                <a:ext cx="9050" cy="11525"/>
              </a:xfrm>
              <a:custGeom>
                <a:avLst/>
                <a:gdLst/>
                <a:ahLst/>
                <a:cxnLst/>
                <a:rect l="l" t="t" r="r" b="b"/>
                <a:pathLst>
                  <a:path w="362" h="461" extrusionOk="0">
                    <a:moveTo>
                      <a:pt x="198" y="1"/>
                    </a:moveTo>
                    <a:cubicBezTo>
                      <a:pt x="99" y="1"/>
                      <a:pt x="0" y="66"/>
                      <a:pt x="33" y="165"/>
                    </a:cubicBezTo>
                    <a:lnTo>
                      <a:pt x="66" y="165"/>
                    </a:lnTo>
                    <a:lnTo>
                      <a:pt x="66" y="329"/>
                    </a:lnTo>
                    <a:cubicBezTo>
                      <a:pt x="66" y="395"/>
                      <a:pt x="132" y="461"/>
                      <a:pt x="198" y="461"/>
                    </a:cubicBezTo>
                    <a:cubicBezTo>
                      <a:pt x="263" y="461"/>
                      <a:pt x="329" y="395"/>
                      <a:pt x="362" y="329"/>
                    </a:cubicBezTo>
                    <a:lnTo>
                      <a:pt x="362" y="165"/>
                    </a:lnTo>
                    <a:cubicBezTo>
                      <a:pt x="329" y="99"/>
                      <a:pt x="329" y="66"/>
                      <a:pt x="296" y="33"/>
                    </a:cubicBezTo>
                    <a:cubicBezTo>
                      <a:pt x="263" y="1"/>
                      <a:pt x="230" y="1"/>
                      <a:pt x="198" y="1"/>
                    </a:cubicBezTo>
                    <a:close/>
                  </a:path>
                </a:pathLst>
              </a:custGeom>
              <a:solidFill>
                <a:srgbClr val="B02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21" name="Google Shape;4021;p57"/>
          <p:cNvSpPr txBox="1">
            <a:spLocks noGrp="1"/>
          </p:cNvSpPr>
          <p:nvPr>
            <p:ph type="title"/>
          </p:nvPr>
        </p:nvSpPr>
        <p:spPr>
          <a:xfrm>
            <a:off x="311700" y="526433"/>
            <a:ext cx="8520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4022" name="Google Shape;4022;p57"/>
          <p:cNvGrpSpPr/>
          <p:nvPr/>
        </p:nvGrpSpPr>
        <p:grpSpPr>
          <a:xfrm>
            <a:off x="445875" y="2891281"/>
            <a:ext cx="3388603" cy="1856089"/>
            <a:chOff x="445875" y="2891281"/>
            <a:chExt cx="3388603" cy="1856089"/>
          </a:xfrm>
        </p:grpSpPr>
        <p:grpSp>
          <p:nvGrpSpPr>
            <p:cNvPr id="4023" name="Google Shape;4023;p57"/>
            <p:cNvGrpSpPr/>
            <p:nvPr/>
          </p:nvGrpSpPr>
          <p:grpSpPr>
            <a:xfrm>
              <a:off x="445875" y="4411205"/>
              <a:ext cx="3388603" cy="336165"/>
              <a:chOff x="5" y="4375449"/>
              <a:chExt cx="4713594" cy="467610"/>
            </a:xfrm>
          </p:grpSpPr>
          <p:sp>
            <p:nvSpPr>
              <p:cNvPr id="4024" name="Google Shape;4024;p57"/>
              <p:cNvSpPr/>
              <p:nvPr/>
            </p:nvSpPr>
            <p:spPr>
              <a:xfrm rot="972" flipH="1">
                <a:off x="3959680" y="4685755"/>
                <a:ext cx="753919" cy="157198"/>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rot="548" flipH="1">
                <a:off x="209892" y="4468057"/>
                <a:ext cx="1504136" cy="157188"/>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rot="549" flipH="1">
                <a:off x="1910981" y="4411221"/>
                <a:ext cx="2668994" cy="262208"/>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rot="972" flipH="1">
                <a:off x="1427755" y="4673754"/>
                <a:ext cx="753919" cy="157198"/>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flipH="1">
                <a:off x="5" y="4375449"/>
                <a:ext cx="308945" cy="92472"/>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57"/>
            <p:cNvGrpSpPr/>
            <p:nvPr/>
          </p:nvGrpSpPr>
          <p:grpSpPr>
            <a:xfrm>
              <a:off x="549647" y="2891281"/>
              <a:ext cx="3188333" cy="1740809"/>
              <a:chOff x="24925" y="779575"/>
              <a:chExt cx="7380400" cy="4029650"/>
            </a:xfrm>
          </p:grpSpPr>
          <p:sp>
            <p:nvSpPr>
              <p:cNvPr id="4030" name="Google Shape;4030;p57"/>
              <p:cNvSpPr/>
              <p:nvPr/>
            </p:nvSpPr>
            <p:spPr>
              <a:xfrm>
                <a:off x="5842650" y="3072225"/>
                <a:ext cx="1562675" cy="1521625"/>
              </a:xfrm>
              <a:custGeom>
                <a:avLst/>
                <a:gdLst/>
                <a:ahLst/>
                <a:cxnLst/>
                <a:rect l="l" t="t" r="r" b="b"/>
                <a:pathLst>
                  <a:path w="62507" h="60865" extrusionOk="0">
                    <a:moveTo>
                      <a:pt x="60904" y="1"/>
                    </a:moveTo>
                    <a:cubicBezTo>
                      <a:pt x="59724" y="1"/>
                      <a:pt x="56444" y="3363"/>
                      <a:pt x="56444" y="3363"/>
                    </a:cubicBezTo>
                    <a:cubicBezTo>
                      <a:pt x="52997" y="3076"/>
                      <a:pt x="49690" y="2949"/>
                      <a:pt x="46535" y="2949"/>
                    </a:cubicBezTo>
                    <a:cubicBezTo>
                      <a:pt x="21925" y="2949"/>
                      <a:pt x="6578" y="10672"/>
                      <a:pt x="6578" y="10672"/>
                    </a:cubicBezTo>
                    <a:cubicBezTo>
                      <a:pt x="3629" y="8250"/>
                      <a:pt x="2209" y="7381"/>
                      <a:pt x="1678" y="7381"/>
                    </a:cubicBezTo>
                    <a:cubicBezTo>
                      <a:pt x="385" y="7381"/>
                      <a:pt x="4352" y="12524"/>
                      <a:pt x="4352" y="12941"/>
                    </a:cubicBezTo>
                    <a:cubicBezTo>
                      <a:pt x="1453" y="24116"/>
                      <a:pt x="3974" y="55203"/>
                      <a:pt x="3764" y="56085"/>
                    </a:cubicBezTo>
                    <a:cubicBezTo>
                      <a:pt x="326" y="59755"/>
                      <a:pt x="0" y="60865"/>
                      <a:pt x="863" y="60865"/>
                    </a:cubicBezTo>
                    <a:cubicBezTo>
                      <a:pt x="2183" y="60865"/>
                      <a:pt x="6284" y="58269"/>
                      <a:pt x="6284" y="58269"/>
                    </a:cubicBezTo>
                    <a:cubicBezTo>
                      <a:pt x="10450" y="59358"/>
                      <a:pt x="18463" y="59703"/>
                      <a:pt x="26566" y="59703"/>
                    </a:cubicBezTo>
                    <a:cubicBezTo>
                      <a:pt x="38482" y="59703"/>
                      <a:pt x="50590" y="58957"/>
                      <a:pt x="50941" y="58731"/>
                    </a:cubicBezTo>
                    <a:cubicBezTo>
                      <a:pt x="52669" y="58855"/>
                      <a:pt x="54019" y="58909"/>
                      <a:pt x="55059" y="58909"/>
                    </a:cubicBezTo>
                    <a:cubicBezTo>
                      <a:pt x="62506" y="58909"/>
                      <a:pt x="53965" y="56127"/>
                      <a:pt x="53965" y="56127"/>
                    </a:cubicBezTo>
                    <a:cubicBezTo>
                      <a:pt x="62367" y="35962"/>
                      <a:pt x="59553" y="5169"/>
                      <a:pt x="59553" y="5169"/>
                    </a:cubicBezTo>
                    <a:cubicBezTo>
                      <a:pt x="61562" y="1229"/>
                      <a:pt x="61617" y="1"/>
                      <a:pt x="609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6996425" y="3207325"/>
                <a:ext cx="275175" cy="1263025"/>
              </a:xfrm>
              <a:custGeom>
                <a:avLst/>
                <a:gdLst/>
                <a:ahLst/>
                <a:cxnLst/>
                <a:rect l="l" t="t" r="r" b="b"/>
                <a:pathLst>
                  <a:path w="11007" h="50521" extrusionOk="0">
                    <a:moveTo>
                      <a:pt x="10780" y="4700"/>
                    </a:moveTo>
                    <a:cubicBezTo>
                      <a:pt x="10828" y="5005"/>
                      <a:pt x="10862" y="5309"/>
                      <a:pt x="10881" y="5605"/>
                    </a:cubicBezTo>
                    <a:cubicBezTo>
                      <a:pt x="11007" y="6151"/>
                      <a:pt x="11007" y="6403"/>
                      <a:pt x="11007" y="6403"/>
                    </a:cubicBezTo>
                    <a:cubicBezTo>
                      <a:pt x="11007" y="6403"/>
                      <a:pt x="11007" y="6151"/>
                      <a:pt x="10923" y="5647"/>
                    </a:cubicBezTo>
                    <a:cubicBezTo>
                      <a:pt x="10884" y="5337"/>
                      <a:pt x="10837" y="5019"/>
                      <a:pt x="10780" y="4700"/>
                    </a:cubicBezTo>
                    <a:close/>
                    <a:moveTo>
                      <a:pt x="7847" y="1"/>
                    </a:moveTo>
                    <a:cubicBezTo>
                      <a:pt x="7651" y="1"/>
                      <a:pt x="7453" y="32"/>
                      <a:pt x="7268" y="101"/>
                    </a:cubicBezTo>
                    <a:cubicBezTo>
                      <a:pt x="6596" y="437"/>
                      <a:pt x="6008" y="983"/>
                      <a:pt x="5630" y="1614"/>
                    </a:cubicBezTo>
                    <a:cubicBezTo>
                      <a:pt x="4664" y="3000"/>
                      <a:pt x="3907" y="4554"/>
                      <a:pt x="3361" y="6109"/>
                    </a:cubicBezTo>
                    <a:cubicBezTo>
                      <a:pt x="2731" y="7873"/>
                      <a:pt x="2227" y="9679"/>
                      <a:pt x="1807" y="11486"/>
                    </a:cubicBezTo>
                    <a:cubicBezTo>
                      <a:pt x="1387" y="13376"/>
                      <a:pt x="1051" y="15351"/>
                      <a:pt x="757" y="17367"/>
                    </a:cubicBezTo>
                    <a:cubicBezTo>
                      <a:pt x="463" y="19426"/>
                      <a:pt x="253" y="21484"/>
                      <a:pt x="168" y="23543"/>
                    </a:cubicBezTo>
                    <a:cubicBezTo>
                      <a:pt x="0" y="27576"/>
                      <a:pt x="84" y="31650"/>
                      <a:pt x="463" y="35683"/>
                    </a:cubicBezTo>
                    <a:cubicBezTo>
                      <a:pt x="589" y="37616"/>
                      <a:pt x="841" y="39464"/>
                      <a:pt x="1093" y="41229"/>
                    </a:cubicBezTo>
                    <a:cubicBezTo>
                      <a:pt x="1345" y="42909"/>
                      <a:pt x="1681" y="44547"/>
                      <a:pt x="2101" y="46144"/>
                    </a:cubicBezTo>
                    <a:cubicBezTo>
                      <a:pt x="2269" y="46900"/>
                      <a:pt x="2521" y="47614"/>
                      <a:pt x="2773" y="48286"/>
                    </a:cubicBezTo>
                    <a:cubicBezTo>
                      <a:pt x="2983" y="48916"/>
                      <a:pt x="3361" y="49547"/>
                      <a:pt x="3781" y="50051"/>
                    </a:cubicBezTo>
                    <a:cubicBezTo>
                      <a:pt x="3991" y="50303"/>
                      <a:pt x="4285" y="50471"/>
                      <a:pt x="4580" y="50513"/>
                    </a:cubicBezTo>
                    <a:cubicBezTo>
                      <a:pt x="4623" y="50518"/>
                      <a:pt x="4666" y="50521"/>
                      <a:pt x="4708" y="50521"/>
                    </a:cubicBezTo>
                    <a:cubicBezTo>
                      <a:pt x="4990" y="50521"/>
                      <a:pt x="5237" y="50402"/>
                      <a:pt x="5420" y="50219"/>
                    </a:cubicBezTo>
                    <a:cubicBezTo>
                      <a:pt x="5798" y="49883"/>
                      <a:pt x="6134" y="49463"/>
                      <a:pt x="6344" y="49042"/>
                    </a:cubicBezTo>
                    <a:cubicBezTo>
                      <a:pt x="6680" y="48412"/>
                      <a:pt x="6932" y="47782"/>
                      <a:pt x="7184" y="47110"/>
                    </a:cubicBezTo>
                    <a:lnTo>
                      <a:pt x="7436" y="46396"/>
                    </a:lnTo>
                    <a:lnTo>
                      <a:pt x="7142" y="47110"/>
                    </a:lnTo>
                    <a:cubicBezTo>
                      <a:pt x="6890" y="47740"/>
                      <a:pt x="6596" y="48370"/>
                      <a:pt x="6260" y="49000"/>
                    </a:cubicBezTo>
                    <a:cubicBezTo>
                      <a:pt x="6050" y="49421"/>
                      <a:pt x="5714" y="49799"/>
                      <a:pt x="5336" y="50135"/>
                    </a:cubicBezTo>
                    <a:cubicBezTo>
                      <a:pt x="5168" y="50303"/>
                      <a:pt x="4874" y="50387"/>
                      <a:pt x="4622" y="50387"/>
                    </a:cubicBezTo>
                    <a:cubicBezTo>
                      <a:pt x="4327" y="50303"/>
                      <a:pt x="4075" y="50177"/>
                      <a:pt x="3907" y="49925"/>
                    </a:cubicBezTo>
                    <a:cubicBezTo>
                      <a:pt x="3487" y="49421"/>
                      <a:pt x="3193" y="48832"/>
                      <a:pt x="2983" y="48202"/>
                    </a:cubicBezTo>
                    <a:cubicBezTo>
                      <a:pt x="2731" y="47530"/>
                      <a:pt x="2521" y="46816"/>
                      <a:pt x="2311" y="46102"/>
                    </a:cubicBezTo>
                    <a:cubicBezTo>
                      <a:pt x="1555" y="42657"/>
                      <a:pt x="1051" y="39170"/>
                      <a:pt x="841" y="35683"/>
                    </a:cubicBezTo>
                    <a:cubicBezTo>
                      <a:pt x="505" y="31650"/>
                      <a:pt x="421" y="27618"/>
                      <a:pt x="589" y="23585"/>
                    </a:cubicBezTo>
                    <a:cubicBezTo>
                      <a:pt x="673" y="21526"/>
                      <a:pt x="883" y="19468"/>
                      <a:pt x="1177" y="17493"/>
                    </a:cubicBezTo>
                    <a:cubicBezTo>
                      <a:pt x="1429" y="15477"/>
                      <a:pt x="1765" y="13502"/>
                      <a:pt x="2227" y="11612"/>
                    </a:cubicBezTo>
                    <a:cubicBezTo>
                      <a:pt x="2605" y="9805"/>
                      <a:pt x="3109" y="7999"/>
                      <a:pt x="3697" y="6277"/>
                    </a:cubicBezTo>
                    <a:cubicBezTo>
                      <a:pt x="4201" y="4680"/>
                      <a:pt x="4916" y="3168"/>
                      <a:pt x="5840" y="1782"/>
                    </a:cubicBezTo>
                    <a:cubicBezTo>
                      <a:pt x="6218" y="1193"/>
                      <a:pt x="6764" y="689"/>
                      <a:pt x="7394" y="353"/>
                    </a:cubicBezTo>
                    <a:cubicBezTo>
                      <a:pt x="7566" y="255"/>
                      <a:pt x="7753" y="214"/>
                      <a:pt x="7946" y="214"/>
                    </a:cubicBezTo>
                    <a:cubicBezTo>
                      <a:pt x="8082" y="214"/>
                      <a:pt x="8221" y="234"/>
                      <a:pt x="8360" y="269"/>
                    </a:cubicBezTo>
                    <a:cubicBezTo>
                      <a:pt x="8654" y="353"/>
                      <a:pt x="8907" y="521"/>
                      <a:pt x="9117" y="731"/>
                    </a:cubicBezTo>
                    <a:cubicBezTo>
                      <a:pt x="9537" y="1151"/>
                      <a:pt x="9831" y="1656"/>
                      <a:pt x="10041" y="2202"/>
                    </a:cubicBezTo>
                    <a:cubicBezTo>
                      <a:pt x="10251" y="2664"/>
                      <a:pt x="10419" y="3126"/>
                      <a:pt x="10545" y="3588"/>
                    </a:cubicBezTo>
                    <a:cubicBezTo>
                      <a:pt x="10636" y="3951"/>
                      <a:pt x="10714" y="4326"/>
                      <a:pt x="10780" y="4700"/>
                    </a:cubicBezTo>
                    <a:lnTo>
                      <a:pt x="10780" y="4700"/>
                    </a:lnTo>
                    <a:cubicBezTo>
                      <a:pt x="10720" y="4312"/>
                      <a:pt x="10639" y="3923"/>
                      <a:pt x="10545" y="3546"/>
                    </a:cubicBezTo>
                    <a:cubicBezTo>
                      <a:pt x="10419" y="3042"/>
                      <a:pt x="10293" y="2580"/>
                      <a:pt x="10125" y="2118"/>
                    </a:cubicBezTo>
                    <a:cubicBezTo>
                      <a:pt x="9915" y="1530"/>
                      <a:pt x="9579" y="1025"/>
                      <a:pt x="9201" y="563"/>
                    </a:cubicBezTo>
                    <a:cubicBezTo>
                      <a:pt x="8949" y="353"/>
                      <a:pt x="8654" y="143"/>
                      <a:pt x="8318" y="59"/>
                    </a:cubicBezTo>
                    <a:cubicBezTo>
                      <a:pt x="8167" y="21"/>
                      <a:pt x="8008" y="1"/>
                      <a:pt x="78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5932525" y="4338850"/>
                <a:ext cx="1093325" cy="84500"/>
              </a:xfrm>
              <a:custGeom>
                <a:avLst/>
                <a:gdLst/>
                <a:ahLst/>
                <a:cxnLst/>
                <a:rect l="l" t="t" r="r" b="b"/>
                <a:pathLst>
                  <a:path w="43733" h="3380" extrusionOk="0">
                    <a:moveTo>
                      <a:pt x="43187" y="1"/>
                    </a:moveTo>
                    <a:cubicBezTo>
                      <a:pt x="43187" y="1"/>
                      <a:pt x="28818" y="1535"/>
                      <a:pt x="15065" y="1535"/>
                    </a:cubicBezTo>
                    <a:cubicBezTo>
                      <a:pt x="9641" y="1535"/>
                      <a:pt x="4314" y="1296"/>
                      <a:pt x="1" y="631"/>
                    </a:cubicBezTo>
                    <a:lnTo>
                      <a:pt x="1" y="631"/>
                    </a:lnTo>
                    <a:cubicBezTo>
                      <a:pt x="43" y="1471"/>
                      <a:pt x="85" y="2227"/>
                      <a:pt x="85" y="2857"/>
                    </a:cubicBezTo>
                    <a:cubicBezTo>
                      <a:pt x="2524" y="3088"/>
                      <a:pt x="6976" y="3380"/>
                      <a:pt x="13323" y="3380"/>
                    </a:cubicBezTo>
                    <a:cubicBezTo>
                      <a:pt x="20855" y="3380"/>
                      <a:pt x="31056" y="2969"/>
                      <a:pt x="43733" y="1555"/>
                    </a:cubicBezTo>
                    <a:lnTo>
                      <a:pt x="4318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5941975" y="3253950"/>
                <a:ext cx="1160550" cy="175425"/>
              </a:xfrm>
              <a:custGeom>
                <a:avLst/>
                <a:gdLst/>
                <a:ahLst/>
                <a:cxnLst/>
                <a:rect l="l" t="t" r="r" b="b"/>
                <a:pathLst>
                  <a:path w="46422" h="7017" extrusionOk="0">
                    <a:moveTo>
                      <a:pt x="46421" y="1"/>
                    </a:moveTo>
                    <a:cubicBezTo>
                      <a:pt x="46421" y="1"/>
                      <a:pt x="29155" y="379"/>
                      <a:pt x="211" y="5966"/>
                    </a:cubicBezTo>
                    <a:cubicBezTo>
                      <a:pt x="169" y="6302"/>
                      <a:pt x="85" y="6638"/>
                      <a:pt x="1" y="7016"/>
                    </a:cubicBezTo>
                    <a:cubicBezTo>
                      <a:pt x="2899" y="6260"/>
                      <a:pt x="14872" y="3487"/>
                      <a:pt x="45833" y="1219"/>
                    </a:cubicBezTo>
                    <a:lnTo>
                      <a:pt x="464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5915725" y="3837125"/>
                <a:ext cx="1055525" cy="102650"/>
              </a:xfrm>
              <a:custGeom>
                <a:avLst/>
                <a:gdLst/>
                <a:ahLst/>
                <a:cxnLst/>
                <a:rect l="l" t="t" r="r" b="b"/>
                <a:pathLst>
                  <a:path w="42221" h="4106" extrusionOk="0">
                    <a:moveTo>
                      <a:pt x="7546" y="1"/>
                    </a:moveTo>
                    <a:cubicBezTo>
                      <a:pt x="4852" y="1"/>
                      <a:pt x="2292" y="60"/>
                      <a:pt x="0" y="199"/>
                    </a:cubicBezTo>
                    <a:lnTo>
                      <a:pt x="0" y="3182"/>
                    </a:lnTo>
                    <a:cubicBezTo>
                      <a:pt x="2428" y="3109"/>
                      <a:pt x="7498" y="2972"/>
                      <a:pt x="13855" y="2972"/>
                    </a:cubicBezTo>
                    <a:cubicBezTo>
                      <a:pt x="22126" y="2972"/>
                      <a:pt x="32576" y="3203"/>
                      <a:pt x="42220" y="4106"/>
                    </a:cubicBezTo>
                    <a:lnTo>
                      <a:pt x="42220" y="1879"/>
                    </a:lnTo>
                    <a:cubicBezTo>
                      <a:pt x="42220" y="1879"/>
                      <a:pt x="22735" y="1"/>
                      <a:pt x="7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5924125" y="3501800"/>
                <a:ext cx="1085975" cy="83000"/>
              </a:xfrm>
              <a:custGeom>
                <a:avLst/>
                <a:gdLst/>
                <a:ahLst/>
                <a:cxnLst/>
                <a:rect l="l" t="t" r="r" b="b"/>
                <a:pathLst>
                  <a:path w="43439" h="3320" extrusionOk="0">
                    <a:moveTo>
                      <a:pt x="23325" y="1"/>
                    </a:moveTo>
                    <a:cubicBezTo>
                      <a:pt x="16226" y="1"/>
                      <a:pt x="8039" y="338"/>
                      <a:pt x="127" y="1429"/>
                    </a:cubicBezTo>
                    <a:cubicBezTo>
                      <a:pt x="85" y="2017"/>
                      <a:pt x="43" y="2648"/>
                      <a:pt x="1" y="3320"/>
                    </a:cubicBezTo>
                    <a:cubicBezTo>
                      <a:pt x="3594" y="2788"/>
                      <a:pt x="13511" y="1606"/>
                      <a:pt x="27417" y="1606"/>
                    </a:cubicBezTo>
                    <a:cubicBezTo>
                      <a:pt x="32205" y="1606"/>
                      <a:pt x="37465" y="1746"/>
                      <a:pt x="43103" y="2101"/>
                    </a:cubicBezTo>
                    <a:lnTo>
                      <a:pt x="43439" y="883"/>
                    </a:lnTo>
                    <a:cubicBezTo>
                      <a:pt x="43439" y="883"/>
                      <a:pt x="34807" y="1"/>
                      <a:pt x="233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5924125" y="4172925"/>
                <a:ext cx="1071275" cy="62250"/>
              </a:xfrm>
              <a:custGeom>
                <a:avLst/>
                <a:gdLst/>
                <a:ahLst/>
                <a:cxnLst/>
                <a:rect l="l" t="t" r="r" b="b"/>
                <a:pathLst>
                  <a:path w="42851" h="2490" extrusionOk="0">
                    <a:moveTo>
                      <a:pt x="1" y="0"/>
                    </a:moveTo>
                    <a:cubicBezTo>
                      <a:pt x="1" y="840"/>
                      <a:pt x="43" y="1680"/>
                      <a:pt x="85" y="2479"/>
                    </a:cubicBezTo>
                    <a:cubicBezTo>
                      <a:pt x="2300" y="2479"/>
                      <a:pt x="6987" y="2490"/>
                      <a:pt x="12627" y="2490"/>
                    </a:cubicBezTo>
                    <a:cubicBezTo>
                      <a:pt x="22497" y="2490"/>
                      <a:pt x="35285" y="2456"/>
                      <a:pt x="42850" y="2269"/>
                    </a:cubicBezTo>
                    <a:lnTo>
                      <a:pt x="42388" y="84"/>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6654050" y="4157875"/>
                <a:ext cx="637050" cy="536275"/>
              </a:xfrm>
              <a:custGeom>
                <a:avLst/>
                <a:gdLst/>
                <a:ahLst/>
                <a:cxnLst/>
                <a:rect l="l" t="t" r="r" b="b"/>
                <a:pathLst>
                  <a:path w="25482" h="21451" extrusionOk="0">
                    <a:moveTo>
                      <a:pt x="14109" y="1"/>
                    </a:moveTo>
                    <a:cubicBezTo>
                      <a:pt x="11817" y="1"/>
                      <a:pt x="9466" y="756"/>
                      <a:pt x="7394" y="2451"/>
                    </a:cubicBezTo>
                    <a:cubicBezTo>
                      <a:pt x="0" y="8458"/>
                      <a:pt x="3571" y="20389"/>
                      <a:pt x="13065" y="21397"/>
                    </a:cubicBezTo>
                    <a:cubicBezTo>
                      <a:pt x="13428" y="21433"/>
                      <a:pt x="13788" y="21451"/>
                      <a:pt x="14144" y="21451"/>
                    </a:cubicBezTo>
                    <a:cubicBezTo>
                      <a:pt x="19576" y="21451"/>
                      <a:pt x="24234" y="17338"/>
                      <a:pt x="24786" y="11819"/>
                    </a:cubicBezTo>
                    <a:cubicBezTo>
                      <a:pt x="25482" y="4985"/>
                      <a:pt x="19995" y="1"/>
                      <a:pt x="14109" y="1"/>
                    </a:cubicBezTo>
                    <a:close/>
                  </a:path>
                </a:pathLst>
              </a:custGeom>
              <a:solidFill>
                <a:srgbClr val="F0C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6654050" y="4067900"/>
                <a:ext cx="643825" cy="639600"/>
              </a:xfrm>
              <a:custGeom>
                <a:avLst/>
                <a:gdLst/>
                <a:ahLst/>
                <a:cxnLst/>
                <a:rect l="l" t="t" r="r" b="b"/>
                <a:pathLst>
                  <a:path w="25753" h="25584" extrusionOk="0">
                    <a:moveTo>
                      <a:pt x="13065" y="24996"/>
                    </a:moveTo>
                    <a:cubicBezTo>
                      <a:pt x="3571" y="23988"/>
                      <a:pt x="0" y="12057"/>
                      <a:pt x="7394" y="6050"/>
                    </a:cubicBezTo>
                    <a:cubicBezTo>
                      <a:pt x="14788" y="0"/>
                      <a:pt x="25752" y="5923"/>
                      <a:pt x="24786" y="15418"/>
                    </a:cubicBezTo>
                    <a:cubicBezTo>
                      <a:pt x="24198" y="21299"/>
                      <a:pt x="18947" y="25584"/>
                      <a:pt x="13065" y="249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2549775" y="1202825"/>
                <a:ext cx="119675" cy="92400"/>
              </a:xfrm>
              <a:custGeom>
                <a:avLst/>
                <a:gdLst/>
                <a:ahLst/>
                <a:cxnLst/>
                <a:rect l="l" t="t" r="r" b="b"/>
                <a:pathLst>
                  <a:path w="4787" h="3696" extrusionOk="0">
                    <a:moveTo>
                      <a:pt x="3652" y="1"/>
                    </a:moveTo>
                    <a:cubicBezTo>
                      <a:pt x="3442" y="43"/>
                      <a:pt x="123" y="1723"/>
                      <a:pt x="39" y="2983"/>
                    </a:cubicBezTo>
                    <a:cubicBezTo>
                      <a:pt x="1" y="3544"/>
                      <a:pt x="665" y="3696"/>
                      <a:pt x="1394" y="3696"/>
                    </a:cubicBezTo>
                    <a:cubicBezTo>
                      <a:pt x="2248" y="3696"/>
                      <a:pt x="3190" y="3488"/>
                      <a:pt x="3190" y="3488"/>
                    </a:cubicBezTo>
                    <a:lnTo>
                      <a:pt x="4786" y="799"/>
                    </a:lnTo>
                    <a:lnTo>
                      <a:pt x="3652" y="1"/>
                    </a:lnTo>
                    <a:close/>
                  </a:path>
                </a:pathLst>
              </a:custGeom>
              <a:solidFill>
                <a:srgbClr val="F7B4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2802800" y="1429675"/>
                <a:ext cx="1598500" cy="1530225"/>
              </a:xfrm>
              <a:custGeom>
                <a:avLst/>
                <a:gdLst/>
                <a:ahLst/>
                <a:cxnLst/>
                <a:rect l="l" t="t" r="r" b="b"/>
                <a:pathLst>
                  <a:path w="63940" h="61209" extrusionOk="0">
                    <a:moveTo>
                      <a:pt x="9495" y="1"/>
                    </a:moveTo>
                    <a:cubicBezTo>
                      <a:pt x="9495" y="1"/>
                      <a:pt x="1723" y="5336"/>
                      <a:pt x="1" y="6722"/>
                    </a:cubicBezTo>
                    <a:cubicBezTo>
                      <a:pt x="1" y="6722"/>
                      <a:pt x="21930" y="45077"/>
                      <a:pt x="27475" y="48396"/>
                    </a:cubicBezTo>
                    <a:cubicBezTo>
                      <a:pt x="33020" y="51673"/>
                      <a:pt x="62931" y="61209"/>
                      <a:pt x="62931" y="61209"/>
                    </a:cubicBezTo>
                    <a:lnTo>
                      <a:pt x="63939" y="36465"/>
                    </a:lnTo>
                    <a:cubicBezTo>
                      <a:pt x="63939" y="36465"/>
                      <a:pt x="38734" y="32138"/>
                      <a:pt x="35583" y="31088"/>
                    </a:cubicBezTo>
                    <a:cubicBezTo>
                      <a:pt x="32432" y="30080"/>
                      <a:pt x="9495" y="1"/>
                      <a:pt x="9495" y="1"/>
                    </a:cubicBezTo>
                    <a:close/>
                  </a:path>
                </a:pathLst>
              </a:custGeom>
              <a:solidFill>
                <a:srgbClr val="5677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2802800" y="1429675"/>
                <a:ext cx="1598500" cy="1530225"/>
              </a:xfrm>
              <a:custGeom>
                <a:avLst/>
                <a:gdLst/>
                <a:ahLst/>
                <a:cxnLst/>
                <a:rect l="l" t="t" r="r" b="b"/>
                <a:pathLst>
                  <a:path w="63940" h="61209" extrusionOk="0">
                    <a:moveTo>
                      <a:pt x="63939" y="36465"/>
                    </a:moveTo>
                    <a:cubicBezTo>
                      <a:pt x="63939" y="36465"/>
                      <a:pt x="38734" y="32138"/>
                      <a:pt x="35583" y="31088"/>
                    </a:cubicBezTo>
                    <a:cubicBezTo>
                      <a:pt x="32432" y="30080"/>
                      <a:pt x="9495" y="1"/>
                      <a:pt x="9495" y="1"/>
                    </a:cubicBezTo>
                    <a:cubicBezTo>
                      <a:pt x="9495" y="1"/>
                      <a:pt x="1723" y="5336"/>
                      <a:pt x="1" y="6722"/>
                    </a:cubicBezTo>
                    <a:cubicBezTo>
                      <a:pt x="1" y="6722"/>
                      <a:pt x="21930" y="45077"/>
                      <a:pt x="27475" y="48396"/>
                    </a:cubicBezTo>
                    <a:cubicBezTo>
                      <a:pt x="33020" y="51673"/>
                      <a:pt x="62931" y="61209"/>
                      <a:pt x="62931" y="61209"/>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7045775" y="3769625"/>
                <a:ext cx="299075" cy="82575"/>
              </a:xfrm>
              <a:custGeom>
                <a:avLst/>
                <a:gdLst/>
                <a:ahLst/>
                <a:cxnLst/>
                <a:rect l="l" t="t" r="r" b="b"/>
                <a:pathLst>
                  <a:path w="11963" h="3303" extrusionOk="0">
                    <a:moveTo>
                      <a:pt x="1" y="0"/>
                    </a:moveTo>
                    <a:lnTo>
                      <a:pt x="3194" y="3277"/>
                    </a:lnTo>
                    <a:cubicBezTo>
                      <a:pt x="3194" y="3277"/>
                      <a:pt x="4124" y="3302"/>
                      <a:pt x="5341" y="3302"/>
                    </a:cubicBezTo>
                    <a:cubicBezTo>
                      <a:pt x="7978" y="3302"/>
                      <a:pt x="11963" y="3184"/>
                      <a:pt x="10755" y="2437"/>
                    </a:cubicBezTo>
                    <a:cubicBezTo>
                      <a:pt x="8991" y="1303"/>
                      <a:pt x="2" y="0"/>
                      <a:pt x="1" y="0"/>
                    </a:cubicBezTo>
                    <a:close/>
                  </a:path>
                </a:pathLst>
              </a:custGeom>
              <a:solidFill>
                <a:srgbClr val="F4B6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6738075" y="3754925"/>
                <a:ext cx="643800" cy="346850"/>
              </a:xfrm>
              <a:custGeom>
                <a:avLst/>
                <a:gdLst/>
                <a:ahLst/>
                <a:cxnLst/>
                <a:rect l="l" t="t" r="r" b="b"/>
                <a:pathLst>
                  <a:path w="25752" h="13874" extrusionOk="0">
                    <a:moveTo>
                      <a:pt x="11889" y="0"/>
                    </a:moveTo>
                    <a:lnTo>
                      <a:pt x="3235" y="1008"/>
                    </a:lnTo>
                    <a:cubicBezTo>
                      <a:pt x="3235" y="1008"/>
                      <a:pt x="0" y="6596"/>
                      <a:pt x="588" y="7520"/>
                    </a:cubicBezTo>
                    <a:cubicBezTo>
                      <a:pt x="660" y="7636"/>
                      <a:pt x="788" y="7686"/>
                      <a:pt x="959" y="7686"/>
                    </a:cubicBezTo>
                    <a:cubicBezTo>
                      <a:pt x="2048" y="7686"/>
                      <a:pt x="4894" y="5661"/>
                      <a:pt x="6153" y="5661"/>
                    </a:cubicBezTo>
                    <a:cubicBezTo>
                      <a:pt x="6205" y="5661"/>
                      <a:pt x="6255" y="5664"/>
                      <a:pt x="6302" y="5672"/>
                    </a:cubicBezTo>
                    <a:cubicBezTo>
                      <a:pt x="7646" y="5924"/>
                      <a:pt x="13065" y="13527"/>
                      <a:pt x="15460" y="13863"/>
                    </a:cubicBezTo>
                    <a:cubicBezTo>
                      <a:pt x="15506" y="13870"/>
                      <a:pt x="15549" y="13873"/>
                      <a:pt x="15589" y="13873"/>
                    </a:cubicBezTo>
                    <a:cubicBezTo>
                      <a:pt x="17598" y="13873"/>
                      <a:pt x="12310" y="5799"/>
                      <a:pt x="12309" y="5798"/>
                    </a:cubicBezTo>
                    <a:lnTo>
                      <a:pt x="12309" y="5798"/>
                    </a:lnTo>
                    <a:cubicBezTo>
                      <a:pt x="12310" y="5798"/>
                      <a:pt x="18399" y="11926"/>
                      <a:pt x="20906" y="11926"/>
                    </a:cubicBezTo>
                    <a:cubicBezTo>
                      <a:pt x="21016" y="11926"/>
                      <a:pt x="21119" y="11914"/>
                      <a:pt x="21215" y="11889"/>
                    </a:cubicBezTo>
                    <a:cubicBezTo>
                      <a:pt x="23441" y="11343"/>
                      <a:pt x="14788" y="4874"/>
                      <a:pt x="14787" y="4873"/>
                    </a:cubicBezTo>
                    <a:lnTo>
                      <a:pt x="14787" y="4873"/>
                    </a:lnTo>
                    <a:cubicBezTo>
                      <a:pt x="14788" y="4874"/>
                      <a:pt x="20522" y="6964"/>
                      <a:pt x="23131" y="6964"/>
                    </a:cubicBezTo>
                    <a:cubicBezTo>
                      <a:pt x="23527" y="6964"/>
                      <a:pt x="23851" y="6916"/>
                      <a:pt x="24072" y="6806"/>
                    </a:cubicBezTo>
                    <a:cubicBezTo>
                      <a:pt x="25752" y="5966"/>
                      <a:pt x="11889" y="0"/>
                      <a:pt x="11889" y="0"/>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5749775" y="2350750"/>
                <a:ext cx="1314950" cy="1457750"/>
              </a:xfrm>
              <a:custGeom>
                <a:avLst/>
                <a:gdLst/>
                <a:ahLst/>
                <a:cxnLst/>
                <a:rect l="l" t="t" r="r" b="b"/>
                <a:pathLst>
                  <a:path w="52598" h="58310" extrusionOk="0">
                    <a:moveTo>
                      <a:pt x="211" y="0"/>
                    </a:moveTo>
                    <a:lnTo>
                      <a:pt x="1" y="24408"/>
                    </a:lnTo>
                    <a:cubicBezTo>
                      <a:pt x="1" y="24408"/>
                      <a:pt x="20922" y="26803"/>
                      <a:pt x="25123" y="28819"/>
                    </a:cubicBezTo>
                    <a:cubicBezTo>
                      <a:pt x="29282" y="30793"/>
                      <a:pt x="41044" y="58310"/>
                      <a:pt x="41044" y="58310"/>
                    </a:cubicBezTo>
                    <a:cubicBezTo>
                      <a:pt x="47010" y="58310"/>
                      <a:pt x="52597" y="55915"/>
                      <a:pt x="52597" y="55915"/>
                    </a:cubicBezTo>
                    <a:cubicBezTo>
                      <a:pt x="52597" y="55915"/>
                      <a:pt x="45413" y="24450"/>
                      <a:pt x="37474" y="17056"/>
                    </a:cubicBezTo>
                    <a:cubicBezTo>
                      <a:pt x="29492" y="9663"/>
                      <a:pt x="211" y="0"/>
                      <a:pt x="211" y="0"/>
                    </a:cubicBezTo>
                    <a:close/>
                  </a:path>
                </a:pathLst>
              </a:custGeom>
              <a:solidFill>
                <a:srgbClr val="5677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5749775" y="2350750"/>
                <a:ext cx="1314950" cy="1457750"/>
              </a:xfrm>
              <a:custGeom>
                <a:avLst/>
                <a:gdLst/>
                <a:ahLst/>
                <a:cxnLst/>
                <a:rect l="l" t="t" r="r" b="b"/>
                <a:pathLst>
                  <a:path w="52598" h="58310" extrusionOk="0">
                    <a:moveTo>
                      <a:pt x="211" y="0"/>
                    </a:moveTo>
                    <a:cubicBezTo>
                      <a:pt x="211" y="0"/>
                      <a:pt x="29492" y="9663"/>
                      <a:pt x="37474" y="17056"/>
                    </a:cubicBezTo>
                    <a:cubicBezTo>
                      <a:pt x="45413" y="24450"/>
                      <a:pt x="52597" y="55915"/>
                      <a:pt x="52597" y="55915"/>
                    </a:cubicBezTo>
                    <a:cubicBezTo>
                      <a:pt x="52597" y="55915"/>
                      <a:pt x="47010" y="58310"/>
                      <a:pt x="41044" y="58310"/>
                    </a:cubicBezTo>
                    <a:cubicBezTo>
                      <a:pt x="41044" y="58310"/>
                      <a:pt x="29282" y="30793"/>
                      <a:pt x="25123" y="28819"/>
                    </a:cubicBezTo>
                    <a:cubicBezTo>
                      <a:pt x="20922" y="26803"/>
                      <a:pt x="1" y="24408"/>
                      <a:pt x="1" y="24408"/>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3198750" y="4333600"/>
                <a:ext cx="733250" cy="380300"/>
              </a:xfrm>
              <a:custGeom>
                <a:avLst/>
                <a:gdLst/>
                <a:ahLst/>
                <a:cxnLst/>
                <a:rect l="l" t="t" r="r" b="b"/>
                <a:pathLst>
                  <a:path w="29330" h="15212" extrusionOk="0">
                    <a:moveTo>
                      <a:pt x="26382" y="1"/>
                    </a:moveTo>
                    <a:lnTo>
                      <a:pt x="13906" y="631"/>
                    </a:lnTo>
                    <a:cubicBezTo>
                      <a:pt x="13906" y="631"/>
                      <a:pt x="13654" y="6890"/>
                      <a:pt x="6092" y="9831"/>
                    </a:cubicBezTo>
                    <a:cubicBezTo>
                      <a:pt x="757" y="11931"/>
                      <a:pt x="0" y="14452"/>
                      <a:pt x="5756" y="14452"/>
                    </a:cubicBezTo>
                    <a:cubicBezTo>
                      <a:pt x="8249" y="14434"/>
                      <a:pt x="10894" y="14391"/>
                      <a:pt x="13238" y="14391"/>
                    </a:cubicBezTo>
                    <a:cubicBezTo>
                      <a:pt x="16264" y="14391"/>
                      <a:pt x="18787" y="14462"/>
                      <a:pt x="19829" y="14746"/>
                    </a:cubicBezTo>
                    <a:cubicBezTo>
                      <a:pt x="20554" y="14931"/>
                      <a:pt x="21821" y="15212"/>
                      <a:pt x="23021" y="15212"/>
                    </a:cubicBezTo>
                    <a:cubicBezTo>
                      <a:pt x="24809" y="15212"/>
                      <a:pt x="26448" y="14589"/>
                      <a:pt x="25920" y="12099"/>
                    </a:cubicBezTo>
                    <a:lnTo>
                      <a:pt x="25920" y="12099"/>
                    </a:lnTo>
                    <a:cubicBezTo>
                      <a:pt x="25920" y="12099"/>
                      <a:pt x="25935" y="12100"/>
                      <a:pt x="25961" y="12100"/>
                    </a:cubicBezTo>
                    <a:cubicBezTo>
                      <a:pt x="26348" y="12100"/>
                      <a:pt x="29330" y="12063"/>
                      <a:pt x="28819" y="10923"/>
                    </a:cubicBezTo>
                    <a:cubicBezTo>
                      <a:pt x="28273" y="9663"/>
                      <a:pt x="26256" y="1681"/>
                      <a:pt x="26382" y="1"/>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4101950" y="2250975"/>
                <a:ext cx="1747625" cy="1942975"/>
              </a:xfrm>
              <a:custGeom>
                <a:avLst/>
                <a:gdLst/>
                <a:ahLst/>
                <a:cxnLst/>
                <a:rect l="l" t="t" r="r" b="b"/>
                <a:pathLst>
                  <a:path w="69905" h="77719" extrusionOk="0">
                    <a:moveTo>
                      <a:pt x="29996" y="0"/>
                    </a:moveTo>
                    <a:cubicBezTo>
                      <a:pt x="29996" y="0"/>
                      <a:pt x="9411" y="3319"/>
                      <a:pt x="1807" y="6722"/>
                    </a:cubicBezTo>
                    <a:lnTo>
                      <a:pt x="4748" y="28525"/>
                    </a:lnTo>
                    <a:cubicBezTo>
                      <a:pt x="4748" y="28525"/>
                      <a:pt x="1681" y="58478"/>
                      <a:pt x="43" y="73979"/>
                    </a:cubicBezTo>
                    <a:cubicBezTo>
                      <a:pt x="43" y="74105"/>
                      <a:pt x="1" y="74231"/>
                      <a:pt x="1" y="74358"/>
                    </a:cubicBezTo>
                    <a:cubicBezTo>
                      <a:pt x="1" y="74358"/>
                      <a:pt x="38061" y="74610"/>
                      <a:pt x="69905" y="77718"/>
                    </a:cubicBezTo>
                    <a:lnTo>
                      <a:pt x="69905" y="77718"/>
                    </a:lnTo>
                    <a:cubicBezTo>
                      <a:pt x="69905" y="77718"/>
                      <a:pt x="67006" y="24408"/>
                      <a:pt x="66124" y="3991"/>
                    </a:cubicBezTo>
                    <a:cubicBezTo>
                      <a:pt x="66124" y="3991"/>
                      <a:pt x="47808" y="589"/>
                      <a:pt x="299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4623925" y="1947450"/>
                <a:ext cx="503100" cy="600100"/>
              </a:xfrm>
              <a:custGeom>
                <a:avLst/>
                <a:gdLst/>
                <a:ahLst/>
                <a:cxnLst/>
                <a:rect l="l" t="t" r="r" b="b"/>
                <a:pathLst>
                  <a:path w="20124" h="24004" extrusionOk="0">
                    <a:moveTo>
                      <a:pt x="19787" y="1"/>
                    </a:moveTo>
                    <a:lnTo>
                      <a:pt x="169" y="6302"/>
                    </a:lnTo>
                    <a:lnTo>
                      <a:pt x="1135" y="13570"/>
                    </a:lnTo>
                    <a:cubicBezTo>
                      <a:pt x="1135" y="13570"/>
                      <a:pt x="1" y="21426"/>
                      <a:pt x="5672" y="23526"/>
                    </a:cubicBezTo>
                    <a:cubicBezTo>
                      <a:pt x="6525" y="23851"/>
                      <a:pt x="7431" y="24004"/>
                      <a:pt x="8357" y="24004"/>
                    </a:cubicBezTo>
                    <a:cubicBezTo>
                      <a:pt x="13545" y="24004"/>
                      <a:pt x="19375" y="19207"/>
                      <a:pt x="20123" y="12898"/>
                    </a:cubicBezTo>
                    <a:lnTo>
                      <a:pt x="19787" y="1"/>
                    </a:ln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4628125" y="1947450"/>
                <a:ext cx="495750" cy="319425"/>
              </a:xfrm>
              <a:custGeom>
                <a:avLst/>
                <a:gdLst/>
                <a:ahLst/>
                <a:cxnLst/>
                <a:rect l="l" t="t" r="r" b="b"/>
                <a:pathLst>
                  <a:path w="19830" h="12777" extrusionOk="0">
                    <a:moveTo>
                      <a:pt x="19619" y="1"/>
                    </a:moveTo>
                    <a:lnTo>
                      <a:pt x="1" y="6302"/>
                    </a:lnTo>
                    <a:lnTo>
                      <a:pt x="841" y="12688"/>
                    </a:lnTo>
                    <a:cubicBezTo>
                      <a:pt x="1882" y="12745"/>
                      <a:pt x="2942" y="12776"/>
                      <a:pt x="4007" y="12776"/>
                    </a:cubicBezTo>
                    <a:cubicBezTo>
                      <a:pt x="9941" y="12776"/>
                      <a:pt x="16018" y="11805"/>
                      <a:pt x="19829" y="8991"/>
                    </a:cubicBezTo>
                    <a:lnTo>
                      <a:pt x="19619" y="1"/>
                    </a:lnTo>
                    <a:close/>
                  </a:path>
                </a:pathLst>
              </a:custGeom>
              <a:solidFill>
                <a:srgbClr val="E5806C">
                  <a:alpha val="48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7"/>
              <p:cNvSpPr/>
              <p:nvPr/>
            </p:nvSpPr>
            <p:spPr>
              <a:xfrm>
                <a:off x="4628125" y="1946400"/>
                <a:ext cx="491550" cy="245775"/>
              </a:xfrm>
              <a:custGeom>
                <a:avLst/>
                <a:gdLst/>
                <a:ahLst/>
                <a:cxnLst/>
                <a:rect l="l" t="t" r="r" b="b"/>
                <a:pathLst>
                  <a:path w="19662" h="9831" extrusionOk="0">
                    <a:moveTo>
                      <a:pt x="19619" y="1"/>
                    </a:moveTo>
                    <a:lnTo>
                      <a:pt x="1" y="6344"/>
                    </a:lnTo>
                    <a:lnTo>
                      <a:pt x="589" y="9285"/>
                    </a:lnTo>
                    <a:cubicBezTo>
                      <a:pt x="2311" y="9663"/>
                      <a:pt x="4033" y="9831"/>
                      <a:pt x="5798" y="9831"/>
                    </a:cubicBezTo>
                    <a:cubicBezTo>
                      <a:pt x="11511" y="9831"/>
                      <a:pt x="16174" y="8108"/>
                      <a:pt x="19661" y="5210"/>
                    </a:cubicBezTo>
                    <a:lnTo>
                      <a:pt x="19619" y="1"/>
                    </a:lnTo>
                    <a:close/>
                  </a:path>
                </a:pathLst>
              </a:custGeom>
              <a:solidFill>
                <a:srgbClr val="E580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7"/>
              <p:cNvSpPr/>
              <p:nvPr/>
            </p:nvSpPr>
            <p:spPr>
              <a:xfrm>
                <a:off x="4190175" y="1378225"/>
                <a:ext cx="73550" cy="269925"/>
              </a:xfrm>
              <a:custGeom>
                <a:avLst/>
                <a:gdLst/>
                <a:ahLst/>
                <a:cxnLst/>
                <a:rect l="l" t="t" r="r" b="b"/>
                <a:pathLst>
                  <a:path w="2942" h="10797" extrusionOk="0">
                    <a:moveTo>
                      <a:pt x="925" y="0"/>
                    </a:moveTo>
                    <a:cubicBezTo>
                      <a:pt x="1" y="4285"/>
                      <a:pt x="1051" y="10797"/>
                      <a:pt x="1051" y="10797"/>
                    </a:cubicBezTo>
                    <a:cubicBezTo>
                      <a:pt x="2311" y="7604"/>
                      <a:pt x="2941" y="4201"/>
                      <a:pt x="2941" y="757"/>
                    </a:cubicBezTo>
                    <a:lnTo>
                      <a:pt x="925" y="0"/>
                    </a:lnTo>
                    <a:close/>
                  </a:path>
                </a:pathLst>
              </a:custGeom>
              <a:solidFill>
                <a:srgbClr val="303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4190175" y="1378225"/>
                <a:ext cx="73550" cy="269925"/>
              </a:xfrm>
              <a:custGeom>
                <a:avLst/>
                <a:gdLst/>
                <a:ahLst/>
                <a:cxnLst/>
                <a:rect l="l" t="t" r="r" b="b"/>
                <a:pathLst>
                  <a:path w="2942" h="10797" extrusionOk="0">
                    <a:moveTo>
                      <a:pt x="925" y="0"/>
                    </a:moveTo>
                    <a:cubicBezTo>
                      <a:pt x="1" y="4285"/>
                      <a:pt x="1051" y="10797"/>
                      <a:pt x="1051" y="10797"/>
                    </a:cubicBezTo>
                    <a:cubicBezTo>
                      <a:pt x="2311" y="7604"/>
                      <a:pt x="2941" y="4201"/>
                      <a:pt x="2941" y="757"/>
                    </a:cubicBezTo>
                    <a:lnTo>
                      <a:pt x="925" y="0"/>
                    </a:lnTo>
                    <a:close/>
                  </a:path>
                </a:pathLst>
              </a:custGeom>
              <a:solidFill>
                <a:srgbClr val="303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5167250" y="1538900"/>
                <a:ext cx="387225" cy="332050"/>
              </a:xfrm>
              <a:custGeom>
                <a:avLst/>
                <a:gdLst/>
                <a:ahLst/>
                <a:cxnLst/>
                <a:rect l="l" t="t" r="r" b="b"/>
                <a:pathLst>
                  <a:path w="15489" h="13282" extrusionOk="0">
                    <a:moveTo>
                      <a:pt x="6666" y="1"/>
                    </a:moveTo>
                    <a:cubicBezTo>
                      <a:pt x="3011" y="1"/>
                      <a:pt x="29" y="2942"/>
                      <a:pt x="29" y="6638"/>
                    </a:cubicBezTo>
                    <a:cubicBezTo>
                      <a:pt x="0" y="10626"/>
                      <a:pt x="3274" y="13281"/>
                      <a:pt x="6695" y="13281"/>
                    </a:cubicBezTo>
                    <a:cubicBezTo>
                      <a:pt x="8319" y="13281"/>
                      <a:pt x="9977" y="12683"/>
                      <a:pt x="11329" y="11343"/>
                    </a:cubicBezTo>
                    <a:cubicBezTo>
                      <a:pt x="15488" y="7185"/>
                      <a:pt x="12589" y="43"/>
                      <a:pt x="6666" y="1"/>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5226775" y="1675625"/>
                <a:ext cx="171200" cy="77550"/>
              </a:xfrm>
              <a:custGeom>
                <a:avLst/>
                <a:gdLst/>
                <a:ahLst/>
                <a:cxnLst/>
                <a:rect l="l" t="t" r="r" b="b"/>
                <a:pathLst>
                  <a:path w="6848" h="3102" extrusionOk="0">
                    <a:moveTo>
                      <a:pt x="4042" y="0"/>
                    </a:moveTo>
                    <a:cubicBezTo>
                      <a:pt x="1503" y="0"/>
                      <a:pt x="0" y="3102"/>
                      <a:pt x="0" y="3102"/>
                    </a:cubicBezTo>
                    <a:cubicBezTo>
                      <a:pt x="1725" y="1190"/>
                      <a:pt x="3419" y="707"/>
                      <a:pt x="4690" y="707"/>
                    </a:cubicBezTo>
                    <a:cubicBezTo>
                      <a:pt x="5989" y="707"/>
                      <a:pt x="6848" y="1211"/>
                      <a:pt x="6848" y="1211"/>
                    </a:cubicBezTo>
                    <a:cubicBezTo>
                      <a:pt x="5813" y="332"/>
                      <a:pt x="4872" y="0"/>
                      <a:pt x="4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3999350" y="1514750"/>
                <a:ext cx="388300" cy="331150"/>
              </a:xfrm>
              <a:custGeom>
                <a:avLst/>
                <a:gdLst/>
                <a:ahLst/>
                <a:cxnLst/>
                <a:rect l="l" t="t" r="r" b="b"/>
                <a:pathLst>
                  <a:path w="15532" h="13246" extrusionOk="0">
                    <a:moveTo>
                      <a:pt x="8842" y="0"/>
                    </a:moveTo>
                    <a:cubicBezTo>
                      <a:pt x="2995" y="0"/>
                      <a:pt x="0" y="7071"/>
                      <a:pt x="4147" y="11259"/>
                    </a:cubicBezTo>
                    <a:cubicBezTo>
                      <a:pt x="5504" y="12631"/>
                      <a:pt x="7180" y="13245"/>
                      <a:pt x="8822" y="13245"/>
                    </a:cubicBezTo>
                    <a:cubicBezTo>
                      <a:pt x="12212" y="13245"/>
                      <a:pt x="15461" y="10628"/>
                      <a:pt x="15489" y="6638"/>
                    </a:cubicBezTo>
                    <a:cubicBezTo>
                      <a:pt x="15531" y="2983"/>
                      <a:pt x="12549" y="1"/>
                      <a:pt x="8894" y="1"/>
                    </a:cubicBezTo>
                    <a:cubicBezTo>
                      <a:pt x="8876" y="1"/>
                      <a:pt x="8859" y="0"/>
                      <a:pt x="8842" y="0"/>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4156575" y="1650550"/>
                <a:ext cx="170950" cy="78475"/>
              </a:xfrm>
              <a:custGeom>
                <a:avLst/>
                <a:gdLst/>
                <a:ahLst/>
                <a:cxnLst/>
                <a:rect l="l" t="t" r="r" b="b"/>
                <a:pathLst>
                  <a:path w="6838" h="3139" extrusionOk="0">
                    <a:moveTo>
                      <a:pt x="2796" y="1"/>
                    </a:moveTo>
                    <a:cubicBezTo>
                      <a:pt x="1973" y="1"/>
                      <a:pt x="1037" y="320"/>
                      <a:pt x="0" y="1164"/>
                    </a:cubicBezTo>
                    <a:cubicBezTo>
                      <a:pt x="0" y="1164"/>
                      <a:pt x="822" y="702"/>
                      <a:pt x="2069" y="702"/>
                    </a:cubicBezTo>
                    <a:cubicBezTo>
                      <a:pt x="3345" y="702"/>
                      <a:pt x="5064" y="1185"/>
                      <a:pt x="6806" y="3139"/>
                    </a:cubicBezTo>
                    <a:cubicBezTo>
                      <a:pt x="6838" y="3139"/>
                      <a:pt x="5373" y="1"/>
                      <a:pt x="27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4215375" y="949725"/>
                <a:ext cx="1037675" cy="1199400"/>
              </a:xfrm>
              <a:custGeom>
                <a:avLst/>
                <a:gdLst/>
                <a:ahLst/>
                <a:cxnLst/>
                <a:rect l="l" t="t" r="r" b="b"/>
                <a:pathLst>
                  <a:path w="41507" h="47976" extrusionOk="0">
                    <a:moveTo>
                      <a:pt x="20728" y="0"/>
                    </a:moveTo>
                    <a:cubicBezTo>
                      <a:pt x="1798" y="0"/>
                      <a:pt x="85" y="15701"/>
                      <a:pt x="43" y="27139"/>
                    </a:cubicBezTo>
                    <a:cubicBezTo>
                      <a:pt x="1" y="38565"/>
                      <a:pt x="7436" y="47891"/>
                      <a:pt x="20670" y="47975"/>
                    </a:cubicBezTo>
                    <a:cubicBezTo>
                      <a:pt x="20699" y="47976"/>
                      <a:pt x="20729" y="47976"/>
                      <a:pt x="20758" y="47976"/>
                    </a:cubicBezTo>
                    <a:cubicBezTo>
                      <a:pt x="33769" y="47976"/>
                      <a:pt x="41422" y="38749"/>
                      <a:pt x="41464" y="27307"/>
                    </a:cubicBezTo>
                    <a:cubicBezTo>
                      <a:pt x="41506" y="15838"/>
                      <a:pt x="39952" y="84"/>
                      <a:pt x="20880" y="0"/>
                    </a:cubicBezTo>
                    <a:cubicBezTo>
                      <a:pt x="20829" y="0"/>
                      <a:pt x="20778" y="0"/>
                      <a:pt x="20728" y="0"/>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4215375" y="947625"/>
                <a:ext cx="1037675" cy="1202550"/>
              </a:xfrm>
              <a:custGeom>
                <a:avLst/>
                <a:gdLst/>
                <a:ahLst/>
                <a:cxnLst/>
                <a:rect l="l" t="t" r="r" b="b"/>
                <a:pathLst>
                  <a:path w="41507" h="48102" extrusionOk="0">
                    <a:moveTo>
                      <a:pt x="41464" y="27391"/>
                    </a:moveTo>
                    <a:cubicBezTo>
                      <a:pt x="41422" y="38859"/>
                      <a:pt x="33735" y="48102"/>
                      <a:pt x="20670" y="48059"/>
                    </a:cubicBezTo>
                    <a:cubicBezTo>
                      <a:pt x="7436" y="47975"/>
                      <a:pt x="1" y="38649"/>
                      <a:pt x="43" y="27223"/>
                    </a:cubicBezTo>
                    <a:cubicBezTo>
                      <a:pt x="85" y="15754"/>
                      <a:pt x="1807" y="0"/>
                      <a:pt x="20880" y="84"/>
                    </a:cubicBezTo>
                    <a:cubicBezTo>
                      <a:pt x="39952" y="168"/>
                      <a:pt x="41506" y="15922"/>
                      <a:pt x="41464" y="27391"/>
                    </a:cubicBezTo>
                    <a:close/>
                  </a:path>
                </a:pathLst>
              </a:custGeom>
              <a:solidFill>
                <a:srgbClr val="F0D8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4190175" y="1378225"/>
                <a:ext cx="73550" cy="269925"/>
              </a:xfrm>
              <a:custGeom>
                <a:avLst/>
                <a:gdLst/>
                <a:ahLst/>
                <a:cxnLst/>
                <a:rect l="l" t="t" r="r" b="b"/>
                <a:pathLst>
                  <a:path w="2942" h="10797" extrusionOk="0">
                    <a:moveTo>
                      <a:pt x="925" y="0"/>
                    </a:moveTo>
                    <a:cubicBezTo>
                      <a:pt x="1" y="4285"/>
                      <a:pt x="1051" y="10797"/>
                      <a:pt x="1051" y="10797"/>
                    </a:cubicBezTo>
                    <a:cubicBezTo>
                      <a:pt x="2311" y="7604"/>
                      <a:pt x="2941" y="4201"/>
                      <a:pt x="2941" y="757"/>
                    </a:cubicBezTo>
                    <a:lnTo>
                      <a:pt x="925" y="0"/>
                    </a:ln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4215375" y="947625"/>
                <a:ext cx="1037675" cy="1202550"/>
              </a:xfrm>
              <a:custGeom>
                <a:avLst/>
                <a:gdLst/>
                <a:ahLst/>
                <a:cxnLst/>
                <a:rect l="l" t="t" r="r" b="b"/>
                <a:pathLst>
                  <a:path w="41507" h="48102" extrusionOk="0">
                    <a:moveTo>
                      <a:pt x="41464" y="27391"/>
                    </a:moveTo>
                    <a:cubicBezTo>
                      <a:pt x="41422" y="38859"/>
                      <a:pt x="33735" y="48102"/>
                      <a:pt x="20670" y="48059"/>
                    </a:cubicBezTo>
                    <a:cubicBezTo>
                      <a:pt x="7436" y="47975"/>
                      <a:pt x="1" y="38649"/>
                      <a:pt x="43" y="27223"/>
                    </a:cubicBezTo>
                    <a:cubicBezTo>
                      <a:pt x="85" y="15754"/>
                      <a:pt x="1807" y="0"/>
                      <a:pt x="20880" y="84"/>
                    </a:cubicBezTo>
                    <a:cubicBezTo>
                      <a:pt x="39952" y="168"/>
                      <a:pt x="41506" y="15922"/>
                      <a:pt x="41464" y="27391"/>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4281550" y="1437850"/>
                <a:ext cx="217425" cy="133450"/>
              </a:xfrm>
              <a:custGeom>
                <a:avLst/>
                <a:gdLst/>
                <a:ahLst/>
                <a:cxnLst/>
                <a:rect l="l" t="t" r="r" b="b"/>
                <a:pathLst>
                  <a:path w="8697" h="5338" extrusionOk="0">
                    <a:moveTo>
                      <a:pt x="4708" y="0"/>
                    </a:moveTo>
                    <a:cubicBezTo>
                      <a:pt x="4255" y="0"/>
                      <a:pt x="3786" y="71"/>
                      <a:pt x="3319" y="220"/>
                    </a:cubicBezTo>
                    <a:cubicBezTo>
                      <a:pt x="1261" y="850"/>
                      <a:pt x="0" y="2825"/>
                      <a:pt x="546" y="4631"/>
                    </a:cubicBezTo>
                    <a:cubicBezTo>
                      <a:pt x="717" y="5144"/>
                      <a:pt x="941" y="5337"/>
                      <a:pt x="1225" y="5337"/>
                    </a:cubicBezTo>
                    <a:cubicBezTo>
                      <a:pt x="1917" y="5337"/>
                      <a:pt x="2963" y="4184"/>
                      <a:pt x="4453" y="3707"/>
                    </a:cubicBezTo>
                    <a:cubicBezTo>
                      <a:pt x="6512" y="3035"/>
                      <a:pt x="8696" y="4001"/>
                      <a:pt x="8150" y="2236"/>
                    </a:cubicBezTo>
                    <a:cubicBezTo>
                      <a:pt x="7693" y="864"/>
                      <a:pt x="6295" y="0"/>
                      <a:pt x="4708"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4321450" y="1551525"/>
                <a:ext cx="28375" cy="16825"/>
              </a:xfrm>
              <a:custGeom>
                <a:avLst/>
                <a:gdLst/>
                <a:ahLst/>
                <a:cxnLst/>
                <a:rect l="l" t="t" r="r" b="b"/>
                <a:pathLst>
                  <a:path w="1135" h="673" extrusionOk="0">
                    <a:moveTo>
                      <a:pt x="1135" y="0"/>
                    </a:moveTo>
                    <a:lnTo>
                      <a:pt x="1135" y="0"/>
                    </a:lnTo>
                    <a:cubicBezTo>
                      <a:pt x="715" y="210"/>
                      <a:pt x="337" y="420"/>
                      <a:pt x="1" y="672"/>
                    </a:cubicBezTo>
                    <a:cubicBezTo>
                      <a:pt x="379" y="504"/>
                      <a:pt x="757" y="252"/>
                      <a:pt x="1135" y="0"/>
                    </a:cubicBezTo>
                    <a:close/>
                  </a:path>
                </a:pathLst>
              </a:custGeom>
              <a:solidFill>
                <a:srgbClr val="FFC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4734200" y="1456775"/>
                <a:ext cx="217425" cy="132400"/>
              </a:xfrm>
              <a:custGeom>
                <a:avLst/>
                <a:gdLst/>
                <a:ahLst/>
                <a:cxnLst/>
                <a:rect l="l" t="t" r="r" b="b"/>
                <a:pathLst>
                  <a:path w="8697" h="5296" extrusionOk="0">
                    <a:moveTo>
                      <a:pt x="4061" y="0"/>
                    </a:moveTo>
                    <a:cubicBezTo>
                      <a:pt x="2429" y="0"/>
                      <a:pt x="982" y="873"/>
                      <a:pt x="547" y="2278"/>
                    </a:cubicBezTo>
                    <a:cubicBezTo>
                      <a:pt x="1" y="4084"/>
                      <a:pt x="2143" y="3076"/>
                      <a:pt x="4244" y="3706"/>
                    </a:cubicBezTo>
                    <a:cubicBezTo>
                      <a:pt x="5732" y="4153"/>
                      <a:pt x="6820" y="5295"/>
                      <a:pt x="7507" y="5295"/>
                    </a:cubicBezTo>
                    <a:cubicBezTo>
                      <a:pt x="7789" y="5295"/>
                      <a:pt x="8004" y="5102"/>
                      <a:pt x="8150" y="4588"/>
                    </a:cubicBezTo>
                    <a:cubicBezTo>
                      <a:pt x="8697" y="2782"/>
                      <a:pt x="7436" y="807"/>
                      <a:pt x="5336" y="177"/>
                    </a:cubicBezTo>
                    <a:cubicBezTo>
                      <a:pt x="4908" y="57"/>
                      <a:pt x="4478" y="0"/>
                      <a:pt x="4061"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4375025" y="2946225"/>
                <a:ext cx="1053400" cy="122900"/>
              </a:xfrm>
              <a:custGeom>
                <a:avLst/>
                <a:gdLst/>
                <a:ahLst/>
                <a:cxnLst/>
                <a:rect l="l" t="t" r="r" b="b"/>
                <a:pathLst>
                  <a:path w="42136" h="4916" extrusionOk="0">
                    <a:moveTo>
                      <a:pt x="0" y="715"/>
                    </a:moveTo>
                    <a:cubicBezTo>
                      <a:pt x="0" y="715"/>
                      <a:pt x="18022" y="1"/>
                      <a:pt x="42136" y="49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7"/>
              <p:cNvSpPr/>
              <p:nvPr/>
            </p:nvSpPr>
            <p:spPr>
              <a:xfrm>
                <a:off x="4668025" y="2547150"/>
                <a:ext cx="421175" cy="195350"/>
              </a:xfrm>
              <a:custGeom>
                <a:avLst/>
                <a:gdLst/>
                <a:ahLst/>
                <a:cxnLst/>
                <a:rect l="l" t="t" r="r" b="b"/>
                <a:pathLst>
                  <a:path w="16847" h="7814" extrusionOk="0">
                    <a:moveTo>
                      <a:pt x="1" y="2563"/>
                    </a:moveTo>
                    <a:cubicBezTo>
                      <a:pt x="1" y="2563"/>
                      <a:pt x="8067" y="7814"/>
                      <a:pt x="16847" y="0"/>
                    </a:cubicBezTo>
                    <a:cubicBezTo>
                      <a:pt x="16847" y="0"/>
                      <a:pt x="8025" y="6554"/>
                      <a:pt x="1" y="2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4205925" y="974850"/>
                <a:ext cx="1047125" cy="1174275"/>
              </a:xfrm>
              <a:custGeom>
                <a:avLst/>
                <a:gdLst/>
                <a:ahLst/>
                <a:cxnLst/>
                <a:rect l="l" t="t" r="r" b="b"/>
                <a:pathLst>
                  <a:path w="41885" h="46971" extrusionOk="0">
                    <a:moveTo>
                      <a:pt x="23285" y="1"/>
                    </a:moveTo>
                    <a:cubicBezTo>
                      <a:pt x="15081" y="1"/>
                      <a:pt x="8529" y="3911"/>
                      <a:pt x="8529" y="3911"/>
                    </a:cubicBezTo>
                    <a:cubicBezTo>
                      <a:pt x="8529" y="3911"/>
                      <a:pt x="9537" y="2650"/>
                      <a:pt x="10293" y="1432"/>
                    </a:cubicBezTo>
                    <a:lnTo>
                      <a:pt x="10293" y="1432"/>
                    </a:lnTo>
                    <a:cubicBezTo>
                      <a:pt x="8781" y="2230"/>
                      <a:pt x="7436" y="3280"/>
                      <a:pt x="6302" y="4541"/>
                    </a:cubicBezTo>
                    <a:cubicBezTo>
                      <a:pt x="6218" y="4961"/>
                      <a:pt x="6218" y="5423"/>
                      <a:pt x="6218" y="5843"/>
                    </a:cubicBezTo>
                    <a:cubicBezTo>
                      <a:pt x="6218" y="5843"/>
                      <a:pt x="5966" y="5633"/>
                      <a:pt x="5546" y="5381"/>
                    </a:cubicBezTo>
                    <a:cubicBezTo>
                      <a:pt x="5126" y="5927"/>
                      <a:pt x="4706" y="6515"/>
                      <a:pt x="4328" y="7145"/>
                    </a:cubicBezTo>
                    <a:cubicBezTo>
                      <a:pt x="2689" y="10002"/>
                      <a:pt x="1597" y="13153"/>
                      <a:pt x="1135" y="16429"/>
                    </a:cubicBezTo>
                    <a:lnTo>
                      <a:pt x="337" y="16135"/>
                    </a:lnTo>
                    <a:cubicBezTo>
                      <a:pt x="169" y="16934"/>
                      <a:pt x="43" y="17690"/>
                      <a:pt x="1" y="18488"/>
                    </a:cubicBezTo>
                    <a:cubicBezTo>
                      <a:pt x="547" y="18866"/>
                      <a:pt x="1219" y="19118"/>
                      <a:pt x="1891" y="19160"/>
                    </a:cubicBezTo>
                    <a:cubicBezTo>
                      <a:pt x="1908" y="19160"/>
                      <a:pt x="1925" y="19161"/>
                      <a:pt x="1942" y="19161"/>
                    </a:cubicBezTo>
                    <a:cubicBezTo>
                      <a:pt x="4154" y="19161"/>
                      <a:pt x="9243" y="16471"/>
                      <a:pt x="9243" y="16471"/>
                    </a:cubicBezTo>
                    <a:cubicBezTo>
                      <a:pt x="9243" y="16471"/>
                      <a:pt x="9283" y="19332"/>
                      <a:pt x="11770" y="19332"/>
                    </a:cubicBezTo>
                    <a:cubicBezTo>
                      <a:pt x="11823" y="19332"/>
                      <a:pt x="11877" y="19331"/>
                      <a:pt x="11931" y="19328"/>
                    </a:cubicBezTo>
                    <a:cubicBezTo>
                      <a:pt x="14578" y="19202"/>
                      <a:pt x="18064" y="16724"/>
                      <a:pt x="18065" y="16724"/>
                    </a:cubicBezTo>
                    <a:lnTo>
                      <a:pt x="18065" y="16724"/>
                    </a:lnTo>
                    <a:cubicBezTo>
                      <a:pt x="18065" y="16724"/>
                      <a:pt x="16920" y="19708"/>
                      <a:pt x="18583" y="19708"/>
                    </a:cubicBezTo>
                    <a:cubicBezTo>
                      <a:pt x="18606" y="19708"/>
                      <a:pt x="18629" y="19707"/>
                      <a:pt x="18653" y="19706"/>
                    </a:cubicBezTo>
                    <a:cubicBezTo>
                      <a:pt x="20459" y="19580"/>
                      <a:pt x="21804" y="16303"/>
                      <a:pt x="21804" y="16303"/>
                    </a:cubicBezTo>
                    <a:cubicBezTo>
                      <a:pt x="21804" y="16303"/>
                      <a:pt x="22224" y="18530"/>
                      <a:pt x="25375" y="18782"/>
                    </a:cubicBezTo>
                    <a:cubicBezTo>
                      <a:pt x="25463" y="18788"/>
                      <a:pt x="25552" y="18791"/>
                      <a:pt x="25640" y="18791"/>
                    </a:cubicBezTo>
                    <a:cubicBezTo>
                      <a:pt x="28644" y="18791"/>
                      <a:pt x="31340" y="15422"/>
                      <a:pt x="31340" y="15421"/>
                    </a:cubicBezTo>
                    <a:lnTo>
                      <a:pt x="31340" y="15421"/>
                    </a:lnTo>
                    <a:cubicBezTo>
                      <a:pt x="31088" y="23193"/>
                      <a:pt x="39868" y="26680"/>
                      <a:pt x="39868" y="26680"/>
                    </a:cubicBezTo>
                    <a:cubicBezTo>
                      <a:pt x="39238" y="33317"/>
                      <a:pt x="36885" y="36174"/>
                      <a:pt x="36885" y="36174"/>
                    </a:cubicBezTo>
                    <a:cubicBezTo>
                      <a:pt x="31634" y="34620"/>
                      <a:pt x="26215" y="33863"/>
                      <a:pt x="20711" y="33863"/>
                    </a:cubicBezTo>
                    <a:cubicBezTo>
                      <a:pt x="20015" y="34065"/>
                      <a:pt x="19300" y="34163"/>
                      <a:pt x="18588" y="34163"/>
                    </a:cubicBezTo>
                    <a:cubicBezTo>
                      <a:pt x="17368" y="34163"/>
                      <a:pt x="16154" y="33874"/>
                      <a:pt x="15040" y="33317"/>
                    </a:cubicBezTo>
                    <a:cubicBezTo>
                      <a:pt x="14253" y="33277"/>
                      <a:pt x="13492" y="33258"/>
                      <a:pt x="12760" y="33258"/>
                    </a:cubicBezTo>
                    <a:cubicBezTo>
                      <a:pt x="6687" y="33258"/>
                      <a:pt x="2575" y="34516"/>
                      <a:pt x="1975" y="34704"/>
                    </a:cubicBezTo>
                    <a:cubicBezTo>
                      <a:pt x="4790" y="41887"/>
                      <a:pt x="11385" y="46928"/>
                      <a:pt x="21048" y="46970"/>
                    </a:cubicBezTo>
                    <a:cubicBezTo>
                      <a:pt x="21077" y="46971"/>
                      <a:pt x="21107" y="46971"/>
                      <a:pt x="21136" y="46971"/>
                    </a:cubicBezTo>
                    <a:cubicBezTo>
                      <a:pt x="34147" y="46971"/>
                      <a:pt x="41801" y="37744"/>
                      <a:pt x="41884" y="26302"/>
                    </a:cubicBezTo>
                    <a:cubicBezTo>
                      <a:pt x="41884" y="18068"/>
                      <a:pt x="41086" y="7649"/>
                      <a:pt x="33566" y="2356"/>
                    </a:cubicBezTo>
                    <a:cubicBezTo>
                      <a:pt x="30084" y="621"/>
                      <a:pt x="26554" y="1"/>
                      <a:pt x="23285" y="1"/>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7"/>
              <p:cNvSpPr/>
              <p:nvPr/>
            </p:nvSpPr>
            <p:spPr>
              <a:xfrm>
                <a:off x="4106150" y="898400"/>
                <a:ext cx="1235125" cy="1316450"/>
              </a:xfrm>
              <a:custGeom>
                <a:avLst/>
                <a:gdLst/>
                <a:ahLst/>
                <a:cxnLst/>
                <a:rect l="l" t="t" r="r" b="b"/>
                <a:pathLst>
                  <a:path w="49405" h="52658" extrusionOk="0">
                    <a:moveTo>
                      <a:pt x="14675" y="1"/>
                    </a:moveTo>
                    <a:cubicBezTo>
                      <a:pt x="14450" y="1"/>
                      <a:pt x="14119" y="101"/>
                      <a:pt x="13654" y="331"/>
                    </a:cubicBezTo>
                    <a:cubicBezTo>
                      <a:pt x="9915" y="2180"/>
                      <a:pt x="10167" y="7011"/>
                      <a:pt x="10167" y="7011"/>
                    </a:cubicBezTo>
                    <a:cubicBezTo>
                      <a:pt x="10167" y="7011"/>
                      <a:pt x="8136" y="5369"/>
                      <a:pt x="6836" y="5369"/>
                    </a:cubicBezTo>
                    <a:cubicBezTo>
                      <a:pt x="6539" y="5369"/>
                      <a:pt x="6280" y="5455"/>
                      <a:pt x="6092" y="5666"/>
                    </a:cubicBezTo>
                    <a:cubicBezTo>
                      <a:pt x="5042" y="6801"/>
                      <a:pt x="8319" y="8355"/>
                      <a:pt x="8319" y="8355"/>
                    </a:cubicBezTo>
                    <a:cubicBezTo>
                      <a:pt x="8319" y="8355"/>
                      <a:pt x="6844" y="7882"/>
                      <a:pt x="5358" y="7882"/>
                    </a:cubicBezTo>
                    <a:cubicBezTo>
                      <a:pt x="3942" y="7882"/>
                      <a:pt x="2517" y="8312"/>
                      <a:pt x="2353" y="9993"/>
                    </a:cubicBezTo>
                    <a:cubicBezTo>
                      <a:pt x="2059" y="13396"/>
                      <a:pt x="4832" y="16463"/>
                      <a:pt x="4832" y="16463"/>
                    </a:cubicBezTo>
                    <a:cubicBezTo>
                      <a:pt x="4832" y="16463"/>
                      <a:pt x="3795" y="16082"/>
                      <a:pt x="2952" y="16082"/>
                    </a:cubicBezTo>
                    <a:cubicBezTo>
                      <a:pt x="2396" y="16082"/>
                      <a:pt x="1925" y="16248"/>
                      <a:pt x="1891" y="16799"/>
                    </a:cubicBezTo>
                    <a:cubicBezTo>
                      <a:pt x="1807" y="18227"/>
                      <a:pt x="3656" y="20874"/>
                      <a:pt x="5840" y="20916"/>
                    </a:cubicBezTo>
                    <a:cubicBezTo>
                      <a:pt x="5856" y="20916"/>
                      <a:pt x="5873" y="20916"/>
                      <a:pt x="5889" y="20916"/>
                    </a:cubicBezTo>
                    <a:cubicBezTo>
                      <a:pt x="8101" y="20916"/>
                      <a:pt x="13192" y="18143"/>
                      <a:pt x="13192" y="18143"/>
                    </a:cubicBezTo>
                    <a:cubicBezTo>
                      <a:pt x="13192" y="18143"/>
                      <a:pt x="13232" y="21130"/>
                      <a:pt x="15726" y="21130"/>
                    </a:cubicBezTo>
                    <a:cubicBezTo>
                      <a:pt x="15776" y="21130"/>
                      <a:pt x="15828" y="21128"/>
                      <a:pt x="15880" y="21126"/>
                    </a:cubicBezTo>
                    <a:cubicBezTo>
                      <a:pt x="18527" y="21000"/>
                      <a:pt x="22013" y="18395"/>
                      <a:pt x="22014" y="18395"/>
                    </a:cubicBezTo>
                    <a:lnTo>
                      <a:pt x="22014" y="18395"/>
                    </a:lnTo>
                    <a:cubicBezTo>
                      <a:pt x="22014" y="18396"/>
                      <a:pt x="20883" y="21466"/>
                      <a:pt x="22503" y="21466"/>
                    </a:cubicBezTo>
                    <a:cubicBezTo>
                      <a:pt x="22535" y="21466"/>
                      <a:pt x="22568" y="21464"/>
                      <a:pt x="22602" y="21462"/>
                    </a:cubicBezTo>
                    <a:cubicBezTo>
                      <a:pt x="24408" y="21336"/>
                      <a:pt x="25753" y="17891"/>
                      <a:pt x="25753" y="17891"/>
                    </a:cubicBezTo>
                    <a:cubicBezTo>
                      <a:pt x="25753" y="17891"/>
                      <a:pt x="26173" y="20244"/>
                      <a:pt x="29324" y="20496"/>
                    </a:cubicBezTo>
                    <a:cubicBezTo>
                      <a:pt x="29409" y="20502"/>
                      <a:pt x="29495" y="20504"/>
                      <a:pt x="29581" y="20504"/>
                    </a:cubicBezTo>
                    <a:cubicBezTo>
                      <a:pt x="32588" y="20504"/>
                      <a:pt x="35289" y="17009"/>
                      <a:pt x="35289" y="17009"/>
                    </a:cubicBezTo>
                    <a:lnTo>
                      <a:pt x="35289" y="17009"/>
                    </a:lnTo>
                    <a:cubicBezTo>
                      <a:pt x="35079" y="25117"/>
                      <a:pt x="43817" y="28772"/>
                      <a:pt x="43817" y="28772"/>
                    </a:cubicBezTo>
                    <a:cubicBezTo>
                      <a:pt x="43187" y="35661"/>
                      <a:pt x="40876" y="38644"/>
                      <a:pt x="40876" y="38644"/>
                    </a:cubicBezTo>
                    <a:cubicBezTo>
                      <a:pt x="35750" y="37086"/>
                      <a:pt x="30424" y="36248"/>
                      <a:pt x="25093" y="36248"/>
                    </a:cubicBezTo>
                    <a:cubicBezTo>
                      <a:pt x="24963" y="36248"/>
                      <a:pt x="24833" y="36248"/>
                      <a:pt x="24702" y="36249"/>
                    </a:cubicBezTo>
                    <a:cubicBezTo>
                      <a:pt x="23972" y="36456"/>
                      <a:pt x="23229" y="36560"/>
                      <a:pt x="22492" y="36560"/>
                    </a:cubicBezTo>
                    <a:cubicBezTo>
                      <a:pt x="21281" y="36560"/>
                      <a:pt x="20086" y="36278"/>
                      <a:pt x="18989" y="35703"/>
                    </a:cubicBezTo>
                    <a:cubicBezTo>
                      <a:pt x="18199" y="35661"/>
                      <a:pt x="17436" y="35642"/>
                      <a:pt x="16702" y="35642"/>
                    </a:cubicBezTo>
                    <a:cubicBezTo>
                      <a:pt x="10094" y="35642"/>
                      <a:pt x="5840" y="37174"/>
                      <a:pt x="5840" y="37174"/>
                    </a:cubicBezTo>
                    <a:cubicBezTo>
                      <a:pt x="1" y="42761"/>
                      <a:pt x="4076" y="49314"/>
                      <a:pt x="11974" y="51163"/>
                    </a:cubicBezTo>
                    <a:cubicBezTo>
                      <a:pt x="15275" y="51940"/>
                      <a:pt x="20351" y="52657"/>
                      <a:pt x="25560" y="52657"/>
                    </a:cubicBezTo>
                    <a:cubicBezTo>
                      <a:pt x="32743" y="52657"/>
                      <a:pt x="40180" y="51292"/>
                      <a:pt x="43565" y="46836"/>
                    </a:cubicBezTo>
                    <a:cubicBezTo>
                      <a:pt x="49404" y="39190"/>
                      <a:pt x="48396" y="13564"/>
                      <a:pt x="46590" y="10665"/>
                    </a:cubicBezTo>
                    <a:cubicBezTo>
                      <a:pt x="45581" y="8985"/>
                      <a:pt x="43901" y="7809"/>
                      <a:pt x="41968" y="7431"/>
                    </a:cubicBezTo>
                    <a:lnTo>
                      <a:pt x="41968" y="7431"/>
                    </a:lnTo>
                    <a:cubicBezTo>
                      <a:pt x="41969" y="7431"/>
                      <a:pt x="43996" y="7734"/>
                      <a:pt x="45545" y="7734"/>
                    </a:cubicBezTo>
                    <a:cubicBezTo>
                      <a:pt x="46877" y="7734"/>
                      <a:pt x="47855" y="7510"/>
                      <a:pt x="46884" y="6675"/>
                    </a:cubicBezTo>
                    <a:cubicBezTo>
                      <a:pt x="46123" y="6036"/>
                      <a:pt x="45291" y="5832"/>
                      <a:pt x="44539" y="5832"/>
                    </a:cubicBezTo>
                    <a:cubicBezTo>
                      <a:pt x="43608" y="5832"/>
                      <a:pt x="42800" y="6144"/>
                      <a:pt x="42401" y="6330"/>
                    </a:cubicBezTo>
                    <a:lnTo>
                      <a:pt x="42401" y="6330"/>
                    </a:lnTo>
                    <a:cubicBezTo>
                      <a:pt x="43132" y="5946"/>
                      <a:pt x="45041" y="4865"/>
                      <a:pt x="43733" y="4658"/>
                    </a:cubicBezTo>
                    <a:cubicBezTo>
                      <a:pt x="43634" y="4645"/>
                      <a:pt x="43536" y="4639"/>
                      <a:pt x="43438" y="4639"/>
                    </a:cubicBezTo>
                    <a:cubicBezTo>
                      <a:pt x="42575" y="4639"/>
                      <a:pt x="41758" y="5126"/>
                      <a:pt x="41380" y="5918"/>
                    </a:cubicBezTo>
                    <a:cubicBezTo>
                      <a:pt x="36699" y="2144"/>
                      <a:pt x="31718" y="924"/>
                      <a:pt x="27235" y="924"/>
                    </a:cubicBezTo>
                    <a:cubicBezTo>
                      <a:pt x="19046" y="924"/>
                      <a:pt x="12520" y="4994"/>
                      <a:pt x="12520" y="4994"/>
                    </a:cubicBezTo>
                    <a:cubicBezTo>
                      <a:pt x="12520" y="4994"/>
                      <a:pt x="16257" y="1"/>
                      <a:pt x="14675" y="1"/>
                    </a:cubicBezTo>
                    <a:close/>
                  </a:path>
                </a:pathLst>
              </a:custGeom>
              <a:solidFill>
                <a:srgbClr val="303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7"/>
              <p:cNvSpPr/>
              <p:nvPr/>
            </p:nvSpPr>
            <p:spPr>
              <a:xfrm>
                <a:off x="3509625" y="4361950"/>
                <a:ext cx="371800" cy="111350"/>
              </a:xfrm>
              <a:custGeom>
                <a:avLst/>
                <a:gdLst/>
                <a:ahLst/>
                <a:cxnLst/>
                <a:rect l="l" t="t" r="r" b="b"/>
                <a:pathLst>
                  <a:path w="14872" h="4454" extrusionOk="0">
                    <a:moveTo>
                      <a:pt x="10461" y="1"/>
                    </a:moveTo>
                    <a:lnTo>
                      <a:pt x="1303" y="505"/>
                    </a:lnTo>
                    <a:cubicBezTo>
                      <a:pt x="1050" y="1639"/>
                      <a:pt x="588" y="2731"/>
                      <a:pt x="0" y="3698"/>
                    </a:cubicBezTo>
                    <a:cubicBezTo>
                      <a:pt x="4957" y="4202"/>
                      <a:pt x="9915" y="4454"/>
                      <a:pt x="14872" y="4454"/>
                    </a:cubicBezTo>
                    <a:cubicBezTo>
                      <a:pt x="14620" y="3362"/>
                      <a:pt x="14410" y="2311"/>
                      <a:pt x="14242" y="1387"/>
                    </a:cubicBezTo>
                    <a:cubicBezTo>
                      <a:pt x="12309" y="589"/>
                      <a:pt x="10461" y="1"/>
                      <a:pt x="10461" y="1"/>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4106150" y="779575"/>
                <a:ext cx="1235125" cy="1481925"/>
              </a:xfrm>
              <a:custGeom>
                <a:avLst/>
                <a:gdLst/>
                <a:ahLst/>
                <a:cxnLst/>
                <a:rect l="l" t="t" r="r" b="b"/>
                <a:pathLst>
                  <a:path w="49405" h="59277" extrusionOk="0">
                    <a:moveTo>
                      <a:pt x="5840" y="41927"/>
                    </a:moveTo>
                    <a:cubicBezTo>
                      <a:pt x="5840" y="41927"/>
                      <a:pt x="11091" y="40036"/>
                      <a:pt x="18989" y="40456"/>
                    </a:cubicBezTo>
                    <a:cubicBezTo>
                      <a:pt x="20754" y="41380"/>
                      <a:pt x="22770" y="41548"/>
                      <a:pt x="24702" y="41002"/>
                    </a:cubicBezTo>
                    <a:cubicBezTo>
                      <a:pt x="30164" y="40960"/>
                      <a:pt x="35625" y="41801"/>
                      <a:pt x="40876" y="43397"/>
                    </a:cubicBezTo>
                    <a:cubicBezTo>
                      <a:pt x="40876" y="43397"/>
                      <a:pt x="43187" y="40414"/>
                      <a:pt x="43817" y="33525"/>
                    </a:cubicBezTo>
                    <a:cubicBezTo>
                      <a:pt x="43817" y="33525"/>
                      <a:pt x="35079" y="29870"/>
                      <a:pt x="35289" y="21762"/>
                    </a:cubicBezTo>
                    <a:cubicBezTo>
                      <a:pt x="35289" y="21762"/>
                      <a:pt x="32432" y="25459"/>
                      <a:pt x="29324" y="25249"/>
                    </a:cubicBezTo>
                    <a:cubicBezTo>
                      <a:pt x="26173" y="24997"/>
                      <a:pt x="25753" y="22644"/>
                      <a:pt x="25753" y="22644"/>
                    </a:cubicBezTo>
                    <a:cubicBezTo>
                      <a:pt x="25753" y="22644"/>
                      <a:pt x="24408" y="26089"/>
                      <a:pt x="22602" y="26215"/>
                    </a:cubicBezTo>
                    <a:cubicBezTo>
                      <a:pt x="20838" y="26341"/>
                      <a:pt x="22014" y="23148"/>
                      <a:pt x="22014" y="23148"/>
                    </a:cubicBezTo>
                    <a:cubicBezTo>
                      <a:pt x="22014" y="23148"/>
                      <a:pt x="18527" y="25753"/>
                      <a:pt x="15880" y="25879"/>
                    </a:cubicBezTo>
                    <a:cubicBezTo>
                      <a:pt x="13234" y="26005"/>
                      <a:pt x="13192" y="22896"/>
                      <a:pt x="13192" y="22896"/>
                    </a:cubicBezTo>
                    <a:cubicBezTo>
                      <a:pt x="13192" y="22896"/>
                      <a:pt x="8025" y="25711"/>
                      <a:pt x="5840" y="25669"/>
                    </a:cubicBezTo>
                    <a:cubicBezTo>
                      <a:pt x="3656" y="25627"/>
                      <a:pt x="1807" y="22980"/>
                      <a:pt x="1891" y="21552"/>
                    </a:cubicBezTo>
                    <a:cubicBezTo>
                      <a:pt x="1975" y="20166"/>
                      <a:pt x="4832" y="21216"/>
                      <a:pt x="4832" y="21216"/>
                    </a:cubicBezTo>
                    <a:cubicBezTo>
                      <a:pt x="4832" y="21216"/>
                      <a:pt x="2059" y="18149"/>
                      <a:pt x="2353" y="14746"/>
                    </a:cubicBezTo>
                    <a:cubicBezTo>
                      <a:pt x="2689" y="11302"/>
                      <a:pt x="8319" y="13108"/>
                      <a:pt x="8319" y="13108"/>
                    </a:cubicBezTo>
                    <a:cubicBezTo>
                      <a:pt x="8319" y="13108"/>
                      <a:pt x="5042" y="11554"/>
                      <a:pt x="6092" y="10419"/>
                    </a:cubicBezTo>
                    <a:cubicBezTo>
                      <a:pt x="7100" y="9285"/>
                      <a:pt x="10167" y="11764"/>
                      <a:pt x="10167" y="11764"/>
                    </a:cubicBezTo>
                    <a:cubicBezTo>
                      <a:pt x="10167" y="11764"/>
                      <a:pt x="9915" y="6933"/>
                      <a:pt x="13654" y="5084"/>
                    </a:cubicBezTo>
                    <a:cubicBezTo>
                      <a:pt x="17393" y="3236"/>
                      <a:pt x="12520" y="9747"/>
                      <a:pt x="12520" y="9747"/>
                    </a:cubicBezTo>
                    <a:cubicBezTo>
                      <a:pt x="12520" y="9747"/>
                      <a:pt x="28147" y="1"/>
                      <a:pt x="41380" y="10671"/>
                    </a:cubicBezTo>
                    <a:cubicBezTo>
                      <a:pt x="41800" y="9789"/>
                      <a:pt x="42767" y="9285"/>
                      <a:pt x="43733" y="9411"/>
                    </a:cubicBezTo>
                    <a:cubicBezTo>
                      <a:pt x="45329" y="9663"/>
                      <a:pt x="42136" y="11217"/>
                      <a:pt x="42136" y="11217"/>
                    </a:cubicBezTo>
                    <a:cubicBezTo>
                      <a:pt x="42136" y="11217"/>
                      <a:pt x="44783" y="9663"/>
                      <a:pt x="46884" y="11428"/>
                    </a:cubicBezTo>
                    <a:cubicBezTo>
                      <a:pt x="48984" y="13234"/>
                      <a:pt x="41968" y="12184"/>
                      <a:pt x="41968" y="12184"/>
                    </a:cubicBezTo>
                    <a:cubicBezTo>
                      <a:pt x="43901" y="12562"/>
                      <a:pt x="45581" y="13738"/>
                      <a:pt x="46590" y="15418"/>
                    </a:cubicBezTo>
                    <a:cubicBezTo>
                      <a:pt x="48396" y="18317"/>
                      <a:pt x="49404" y="43943"/>
                      <a:pt x="43565" y="51589"/>
                    </a:cubicBezTo>
                    <a:cubicBezTo>
                      <a:pt x="37725" y="59277"/>
                      <a:pt x="19829" y="57764"/>
                      <a:pt x="11974" y="55916"/>
                    </a:cubicBezTo>
                    <a:cubicBezTo>
                      <a:pt x="4076" y="54067"/>
                      <a:pt x="1" y="47514"/>
                      <a:pt x="5840" y="41927"/>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4524150" y="1712800"/>
                <a:ext cx="127100" cy="99200"/>
              </a:xfrm>
              <a:custGeom>
                <a:avLst/>
                <a:gdLst/>
                <a:ahLst/>
                <a:cxnLst/>
                <a:rect l="l" t="t" r="r" b="b"/>
                <a:pathLst>
                  <a:path w="5084" h="3968" extrusionOk="0">
                    <a:moveTo>
                      <a:pt x="2273" y="1"/>
                    </a:moveTo>
                    <a:cubicBezTo>
                      <a:pt x="1424" y="1"/>
                      <a:pt x="662" y="151"/>
                      <a:pt x="463" y="649"/>
                    </a:cubicBezTo>
                    <a:cubicBezTo>
                      <a:pt x="1" y="1867"/>
                      <a:pt x="3067" y="3967"/>
                      <a:pt x="5084" y="3967"/>
                    </a:cubicBezTo>
                    <a:lnTo>
                      <a:pt x="5084" y="355"/>
                    </a:lnTo>
                    <a:cubicBezTo>
                      <a:pt x="5084" y="355"/>
                      <a:pt x="3576" y="1"/>
                      <a:pt x="2273" y="1"/>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3337375" y="2951375"/>
                <a:ext cx="2489100" cy="1597550"/>
              </a:xfrm>
              <a:custGeom>
                <a:avLst/>
                <a:gdLst/>
                <a:ahLst/>
                <a:cxnLst/>
                <a:rect l="l" t="t" r="r" b="b"/>
                <a:pathLst>
                  <a:path w="99564" h="63902" extrusionOk="0">
                    <a:moveTo>
                      <a:pt x="17628" y="0"/>
                    </a:moveTo>
                    <a:cubicBezTo>
                      <a:pt x="17003" y="0"/>
                      <a:pt x="16365" y="43"/>
                      <a:pt x="15712" y="131"/>
                    </a:cubicBezTo>
                    <a:cubicBezTo>
                      <a:pt x="1" y="2231"/>
                      <a:pt x="6680" y="59995"/>
                      <a:pt x="6680" y="59995"/>
                    </a:cubicBezTo>
                    <a:cubicBezTo>
                      <a:pt x="6680" y="59995"/>
                      <a:pt x="10635" y="60077"/>
                      <a:pt x="14904" y="60077"/>
                    </a:cubicBezTo>
                    <a:cubicBezTo>
                      <a:pt x="17465" y="60077"/>
                      <a:pt x="20139" y="60047"/>
                      <a:pt x="22140" y="59953"/>
                    </a:cubicBezTo>
                    <a:lnTo>
                      <a:pt x="22140" y="55038"/>
                    </a:lnTo>
                    <a:cubicBezTo>
                      <a:pt x="22140" y="55038"/>
                      <a:pt x="28945" y="63649"/>
                      <a:pt x="61545" y="63902"/>
                    </a:cubicBezTo>
                    <a:lnTo>
                      <a:pt x="61293" y="60331"/>
                    </a:lnTo>
                    <a:lnTo>
                      <a:pt x="61293" y="60331"/>
                    </a:lnTo>
                    <a:cubicBezTo>
                      <a:pt x="62679" y="60415"/>
                      <a:pt x="64149" y="60499"/>
                      <a:pt x="65662" y="60541"/>
                    </a:cubicBezTo>
                    <a:cubicBezTo>
                      <a:pt x="66031" y="60546"/>
                      <a:pt x="66397" y="60548"/>
                      <a:pt x="66759" y="60548"/>
                    </a:cubicBezTo>
                    <a:cubicBezTo>
                      <a:pt x="87826" y="60548"/>
                      <a:pt x="97044" y="52259"/>
                      <a:pt x="99564" y="49492"/>
                    </a:cubicBezTo>
                    <a:cubicBezTo>
                      <a:pt x="79651" y="47644"/>
                      <a:pt x="57764" y="46846"/>
                      <a:pt x="43565" y="46468"/>
                    </a:cubicBezTo>
                    <a:cubicBezTo>
                      <a:pt x="42670" y="39715"/>
                      <a:pt x="36655" y="0"/>
                      <a:pt x="17628" y="0"/>
                    </a:cubicBezTo>
                    <a:close/>
                  </a:path>
                </a:pathLst>
              </a:custGeom>
              <a:solidFill>
                <a:srgbClr val="F0C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a:off x="3337375" y="2885325"/>
                <a:ext cx="2489100" cy="1666750"/>
              </a:xfrm>
              <a:custGeom>
                <a:avLst/>
                <a:gdLst/>
                <a:ahLst/>
                <a:cxnLst/>
                <a:rect l="l" t="t" r="r" b="b"/>
                <a:pathLst>
                  <a:path w="99564" h="66670" extrusionOk="0">
                    <a:moveTo>
                      <a:pt x="43565" y="49110"/>
                    </a:moveTo>
                    <a:cubicBezTo>
                      <a:pt x="42640" y="42136"/>
                      <a:pt x="36255" y="0"/>
                      <a:pt x="15712" y="2773"/>
                    </a:cubicBezTo>
                    <a:cubicBezTo>
                      <a:pt x="1" y="4873"/>
                      <a:pt x="6680" y="62637"/>
                      <a:pt x="6680" y="62637"/>
                    </a:cubicBezTo>
                    <a:cubicBezTo>
                      <a:pt x="6680" y="62637"/>
                      <a:pt x="16805" y="62847"/>
                      <a:pt x="22140" y="62595"/>
                    </a:cubicBezTo>
                    <a:lnTo>
                      <a:pt x="22140" y="57680"/>
                    </a:lnTo>
                    <a:cubicBezTo>
                      <a:pt x="22140" y="57680"/>
                      <a:pt x="28945" y="66291"/>
                      <a:pt x="61545" y="66544"/>
                    </a:cubicBezTo>
                    <a:lnTo>
                      <a:pt x="61545" y="66544"/>
                    </a:lnTo>
                    <a:cubicBezTo>
                      <a:pt x="62973" y="66670"/>
                      <a:pt x="64191" y="63141"/>
                      <a:pt x="65662" y="63183"/>
                    </a:cubicBezTo>
                    <a:cubicBezTo>
                      <a:pt x="87507" y="63477"/>
                      <a:pt x="97043" y="54949"/>
                      <a:pt x="99564" y="52134"/>
                    </a:cubicBezTo>
                    <a:cubicBezTo>
                      <a:pt x="79651" y="50286"/>
                      <a:pt x="57764" y="49488"/>
                      <a:pt x="43565" y="49110"/>
                    </a:cubicBezTo>
                    <a:close/>
                  </a:path>
                </a:pathLst>
              </a:custGeom>
              <a:solidFill>
                <a:srgbClr val="F0C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3890850" y="3584775"/>
                <a:ext cx="36800" cy="762500"/>
              </a:xfrm>
              <a:custGeom>
                <a:avLst/>
                <a:gdLst/>
                <a:ahLst/>
                <a:cxnLst/>
                <a:rect l="l" t="t" r="r" b="b"/>
                <a:pathLst>
                  <a:path w="1472" h="30500" extrusionOk="0">
                    <a:moveTo>
                      <a:pt x="1219" y="1"/>
                    </a:moveTo>
                    <a:lnTo>
                      <a:pt x="1" y="29702"/>
                    </a:lnTo>
                    <a:lnTo>
                      <a:pt x="1471" y="30500"/>
                    </a:lnTo>
                    <a:lnTo>
                      <a:pt x="1471" y="30500"/>
                    </a:lnTo>
                    <a:lnTo>
                      <a:pt x="12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a:off x="3846750" y="3447200"/>
                <a:ext cx="29425" cy="906375"/>
              </a:xfrm>
              <a:custGeom>
                <a:avLst/>
                <a:gdLst/>
                <a:ahLst/>
                <a:cxnLst/>
                <a:rect l="l" t="t" r="r" b="b"/>
                <a:pathLst>
                  <a:path w="1177" h="36255" fill="none" extrusionOk="0">
                    <a:moveTo>
                      <a:pt x="0" y="36255"/>
                    </a:moveTo>
                    <a:lnTo>
                      <a:pt x="1177" y="0"/>
                    </a:lnTo>
                  </a:path>
                </a:pathLst>
              </a:custGeom>
              <a:solidFill>
                <a:schemeClr val="dk1"/>
              </a:solidFill>
              <a:ln w="13650" cap="flat" cmpd="sng">
                <a:solidFill>
                  <a:schemeClr val="dk1"/>
                </a:solidFill>
                <a:prstDash val="solid"/>
                <a:miter lim="420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a:off x="4593475" y="4117250"/>
                <a:ext cx="120800" cy="253125"/>
              </a:xfrm>
              <a:custGeom>
                <a:avLst/>
                <a:gdLst/>
                <a:ahLst/>
                <a:cxnLst/>
                <a:rect l="l" t="t" r="r" b="b"/>
                <a:pathLst>
                  <a:path w="4832" h="10125" extrusionOk="0">
                    <a:moveTo>
                      <a:pt x="1177" y="1"/>
                    </a:moveTo>
                    <a:lnTo>
                      <a:pt x="0" y="43"/>
                    </a:lnTo>
                    <a:lnTo>
                      <a:pt x="1050" y="9537"/>
                    </a:lnTo>
                    <a:lnTo>
                      <a:pt x="4831" y="10125"/>
                    </a:lnTo>
                    <a:lnTo>
                      <a:pt x="1807" y="8991"/>
                    </a:lnTo>
                    <a:lnTo>
                      <a:pt x="11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4769900" y="4125650"/>
                <a:ext cx="18950" cy="192225"/>
              </a:xfrm>
              <a:custGeom>
                <a:avLst/>
                <a:gdLst/>
                <a:ahLst/>
                <a:cxnLst/>
                <a:rect l="l" t="t" r="r" b="b"/>
                <a:pathLst>
                  <a:path w="758" h="7689" extrusionOk="0">
                    <a:moveTo>
                      <a:pt x="253" y="1"/>
                    </a:moveTo>
                    <a:lnTo>
                      <a:pt x="1" y="7688"/>
                    </a:lnTo>
                    <a:lnTo>
                      <a:pt x="757" y="43"/>
                    </a:lnTo>
                    <a:lnTo>
                      <a:pt x="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7"/>
              <p:cNvSpPr/>
              <p:nvPr/>
            </p:nvSpPr>
            <p:spPr>
              <a:xfrm>
                <a:off x="4523800" y="4350500"/>
                <a:ext cx="591675" cy="458725"/>
              </a:xfrm>
              <a:custGeom>
                <a:avLst/>
                <a:gdLst/>
                <a:ahLst/>
                <a:cxnLst/>
                <a:rect l="l" t="t" r="r" b="b"/>
                <a:pathLst>
                  <a:path w="23667" h="18349" extrusionOk="0">
                    <a:moveTo>
                      <a:pt x="2908" y="1"/>
                    </a:moveTo>
                    <a:cubicBezTo>
                      <a:pt x="1178" y="1"/>
                      <a:pt x="0" y="1185"/>
                      <a:pt x="267" y="5416"/>
                    </a:cubicBezTo>
                    <a:cubicBezTo>
                      <a:pt x="267" y="5920"/>
                      <a:pt x="561" y="6382"/>
                      <a:pt x="1023" y="6592"/>
                    </a:cubicBezTo>
                    <a:cubicBezTo>
                      <a:pt x="1023" y="7054"/>
                      <a:pt x="267" y="6886"/>
                      <a:pt x="477" y="7937"/>
                    </a:cubicBezTo>
                    <a:cubicBezTo>
                      <a:pt x="1934" y="16169"/>
                      <a:pt x="3345" y="18349"/>
                      <a:pt x="5637" y="18349"/>
                    </a:cubicBezTo>
                    <a:cubicBezTo>
                      <a:pt x="7111" y="18349"/>
                      <a:pt x="8949" y="17447"/>
                      <a:pt x="11399" y="16675"/>
                    </a:cubicBezTo>
                    <a:cubicBezTo>
                      <a:pt x="17617" y="14742"/>
                      <a:pt x="23666" y="13272"/>
                      <a:pt x="23666" y="13272"/>
                    </a:cubicBezTo>
                    <a:lnTo>
                      <a:pt x="20851" y="333"/>
                    </a:lnTo>
                    <a:cubicBezTo>
                      <a:pt x="20851" y="333"/>
                      <a:pt x="14844" y="1299"/>
                      <a:pt x="10811" y="1887"/>
                    </a:cubicBezTo>
                    <a:cubicBezTo>
                      <a:pt x="10667" y="1908"/>
                      <a:pt x="10518" y="1918"/>
                      <a:pt x="10363" y="1918"/>
                    </a:cubicBezTo>
                    <a:cubicBezTo>
                      <a:pt x="8207" y="1918"/>
                      <a:pt x="5110" y="1"/>
                      <a:pt x="2908" y="1"/>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7"/>
              <p:cNvSpPr/>
              <p:nvPr/>
            </p:nvSpPr>
            <p:spPr>
              <a:xfrm>
                <a:off x="4832925" y="4381925"/>
                <a:ext cx="116600" cy="356050"/>
              </a:xfrm>
              <a:custGeom>
                <a:avLst/>
                <a:gdLst/>
                <a:ahLst/>
                <a:cxnLst/>
                <a:rect l="l" t="t" r="r" b="b"/>
                <a:pathLst>
                  <a:path w="4664" h="14242" extrusionOk="0">
                    <a:moveTo>
                      <a:pt x="2521" y="0"/>
                    </a:moveTo>
                    <a:lnTo>
                      <a:pt x="0" y="420"/>
                    </a:lnTo>
                    <a:cubicBezTo>
                      <a:pt x="295" y="2479"/>
                      <a:pt x="1303" y="8234"/>
                      <a:pt x="2899" y="14241"/>
                    </a:cubicBezTo>
                    <a:lnTo>
                      <a:pt x="4495" y="13821"/>
                    </a:lnTo>
                    <a:cubicBezTo>
                      <a:pt x="4664" y="9914"/>
                      <a:pt x="4369" y="3487"/>
                      <a:pt x="4369" y="3487"/>
                    </a:cubicBezTo>
                    <a:lnTo>
                      <a:pt x="2521" y="0"/>
                    </a:ln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4837125" y="3975425"/>
                <a:ext cx="1845300" cy="767800"/>
              </a:xfrm>
              <a:custGeom>
                <a:avLst/>
                <a:gdLst/>
                <a:ahLst/>
                <a:cxnLst/>
                <a:rect l="l" t="t" r="r" b="b"/>
                <a:pathLst>
                  <a:path w="73812" h="30712" extrusionOk="0">
                    <a:moveTo>
                      <a:pt x="55911" y="0"/>
                    </a:moveTo>
                    <a:cubicBezTo>
                      <a:pt x="42151" y="0"/>
                      <a:pt x="20988" y="7023"/>
                      <a:pt x="0" y="16092"/>
                    </a:cubicBezTo>
                    <a:lnTo>
                      <a:pt x="3655" y="30711"/>
                    </a:lnTo>
                    <a:cubicBezTo>
                      <a:pt x="3655" y="30711"/>
                      <a:pt x="73812" y="26636"/>
                      <a:pt x="71165" y="9328"/>
                    </a:cubicBezTo>
                    <a:cubicBezTo>
                      <a:pt x="70151" y="2712"/>
                      <a:pt x="64460" y="0"/>
                      <a:pt x="55911" y="0"/>
                    </a:cubicBezTo>
                    <a:close/>
                  </a:path>
                </a:pathLst>
              </a:custGeom>
              <a:solidFill>
                <a:srgbClr val="F0C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7"/>
              <p:cNvSpPr/>
              <p:nvPr/>
            </p:nvSpPr>
            <p:spPr>
              <a:xfrm>
                <a:off x="4892800" y="3907200"/>
                <a:ext cx="1537575" cy="490500"/>
              </a:xfrm>
              <a:custGeom>
                <a:avLst/>
                <a:gdLst/>
                <a:ahLst/>
                <a:cxnLst/>
                <a:rect l="l" t="t" r="r" b="b"/>
                <a:pathLst>
                  <a:path w="61503" h="19620" fill="none" extrusionOk="0">
                    <a:moveTo>
                      <a:pt x="0" y="19619"/>
                    </a:moveTo>
                    <a:cubicBezTo>
                      <a:pt x="0" y="19619"/>
                      <a:pt x="46295" y="1"/>
                      <a:pt x="61502" y="6260"/>
                    </a:cubicBezTo>
                  </a:path>
                </a:pathLst>
              </a:custGeom>
              <a:solidFill>
                <a:schemeClr val="dk1"/>
              </a:solidFill>
              <a:ln w="13650" cap="flat" cmpd="sng">
                <a:solidFill>
                  <a:schemeClr val="dk1"/>
                </a:solidFill>
                <a:prstDash val="solid"/>
                <a:miter lim="420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7"/>
              <p:cNvSpPr/>
              <p:nvPr/>
            </p:nvSpPr>
            <p:spPr>
              <a:xfrm>
                <a:off x="2464625" y="1198625"/>
                <a:ext cx="489450" cy="418450"/>
              </a:xfrm>
              <a:custGeom>
                <a:avLst/>
                <a:gdLst/>
                <a:ahLst/>
                <a:cxnLst/>
                <a:rect l="l" t="t" r="r" b="b"/>
                <a:pathLst>
                  <a:path w="19578" h="16738" extrusionOk="0">
                    <a:moveTo>
                      <a:pt x="11217" y="1"/>
                    </a:moveTo>
                    <a:cubicBezTo>
                      <a:pt x="3739" y="1"/>
                      <a:pt x="1" y="8991"/>
                      <a:pt x="5252" y="14284"/>
                    </a:cubicBezTo>
                    <a:cubicBezTo>
                      <a:pt x="6960" y="15979"/>
                      <a:pt x="9058" y="16737"/>
                      <a:pt x="11115" y="16737"/>
                    </a:cubicBezTo>
                    <a:cubicBezTo>
                      <a:pt x="15434" y="16737"/>
                      <a:pt x="19577" y="13397"/>
                      <a:pt x="19577" y="8361"/>
                    </a:cubicBezTo>
                    <a:cubicBezTo>
                      <a:pt x="19577" y="3740"/>
                      <a:pt x="15838" y="1"/>
                      <a:pt x="1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2569025" y="1156275"/>
                <a:ext cx="464850" cy="356400"/>
              </a:xfrm>
              <a:custGeom>
                <a:avLst/>
                <a:gdLst/>
                <a:ahLst/>
                <a:cxnLst/>
                <a:rect l="l" t="t" r="r" b="b"/>
                <a:pathLst>
                  <a:path w="18594" h="14256" extrusionOk="0">
                    <a:moveTo>
                      <a:pt x="6495" y="0"/>
                    </a:moveTo>
                    <a:cubicBezTo>
                      <a:pt x="4508" y="0"/>
                      <a:pt x="2731" y="265"/>
                      <a:pt x="1916" y="771"/>
                    </a:cubicBezTo>
                    <a:cubicBezTo>
                      <a:pt x="1" y="1935"/>
                      <a:pt x="2046" y="2562"/>
                      <a:pt x="3792" y="2562"/>
                    </a:cubicBezTo>
                    <a:cubicBezTo>
                      <a:pt x="4000" y="2562"/>
                      <a:pt x="4203" y="2553"/>
                      <a:pt x="4395" y="2535"/>
                    </a:cubicBezTo>
                    <a:cubicBezTo>
                      <a:pt x="5613" y="2409"/>
                      <a:pt x="6831" y="2115"/>
                      <a:pt x="8007" y="1695"/>
                    </a:cubicBezTo>
                    <a:cubicBezTo>
                      <a:pt x="8007" y="1695"/>
                      <a:pt x="12208" y="2073"/>
                      <a:pt x="14267" y="5896"/>
                    </a:cubicBezTo>
                    <a:cubicBezTo>
                      <a:pt x="15737" y="8500"/>
                      <a:pt x="15737" y="11693"/>
                      <a:pt x="14267" y="14256"/>
                    </a:cubicBezTo>
                    <a:lnTo>
                      <a:pt x="18594" y="11105"/>
                    </a:lnTo>
                    <a:cubicBezTo>
                      <a:pt x="18594" y="11105"/>
                      <a:pt x="16577" y="4425"/>
                      <a:pt x="14519" y="2073"/>
                    </a:cubicBezTo>
                    <a:cubicBezTo>
                      <a:pt x="13285" y="659"/>
                      <a:pt x="9629" y="0"/>
                      <a:pt x="6495" y="0"/>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7"/>
              <p:cNvSpPr/>
              <p:nvPr/>
            </p:nvSpPr>
            <p:spPr>
              <a:xfrm>
                <a:off x="2729300" y="1360200"/>
                <a:ext cx="246825" cy="112575"/>
              </a:xfrm>
              <a:custGeom>
                <a:avLst/>
                <a:gdLst/>
                <a:ahLst/>
                <a:cxnLst/>
                <a:rect l="l" t="t" r="r" b="b"/>
                <a:pathLst>
                  <a:path w="9873" h="4503" extrusionOk="0">
                    <a:moveTo>
                      <a:pt x="4411" y="0"/>
                    </a:moveTo>
                    <a:cubicBezTo>
                      <a:pt x="3412" y="0"/>
                      <a:pt x="2505" y="134"/>
                      <a:pt x="1932" y="511"/>
                    </a:cubicBezTo>
                    <a:cubicBezTo>
                      <a:pt x="0" y="1856"/>
                      <a:pt x="8528" y="4502"/>
                      <a:pt x="8528" y="4502"/>
                    </a:cubicBezTo>
                    <a:lnTo>
                      <a:pt x="9872" y="805"/>
                    </a:lnTo>
                    <a:cubicBezTo>
                      <a:pt x="9872" y="805"/>
                      <a:pt x="6863" y="0"/>
                      <a:pt x="4411" y="0"/>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7"/>
              <p:cNvSpPr/>
              <p:nvPr/>
            </p:nvSpPr>
            <p:spPr>
              <a:xfrm>
                <a:off x="4668025" y="1879200"/>
                <a:ext cx="190125" cy="38125"/>
              </a:xfrm>
              <a:custGeom>
                <a:avLst/>
                <a:gdLst/>
                <a:ahLst/>
                <a:cxnLst/>
                <a:rect l="l" t="t" r="r" b="b"/>
                <a:pathLst>
                  <a:path w="7605" h="1525" extrusionOk="0">
                    <a:moveTo>
                      <a:pt x="7605" y="0"/>
                    </a:moveTo>
                    <a:lnTo>
                      <a:pt x="7605" y="0"/>
                    </a:lnTo>
                    <a:cubicBezTo>
                      <a:pt x="6044" y="317"/>
                      <a:pt x="3959" y="390"/>
                      <a:pt x="2368" y="390"/>
                    </a:cubicBezTo>
                    <a:cubicBezTo>
                      <a:pt x="1003" y="390"/>
                      <a:pt x="1" y="336"/>
                      <a:pt x="1" y="336"/>
                    </a:cubicBezTo>
                    <a:lnTo>
                      <a:pt x="1" y="336"/>
                    </a:lnTo>
                    <a:cubicBezTo>
                      <a:pt x="1468" y="1219"/>
                      <a:pt x="2755" y="1524"/>
                      <a:pt x="3832" y="1524"/>
                    </a:cubicBezTo>
                    <a:cubicBezTo>
                      <a:pt x="6241" y="1524"/>
                      <a:pt x="7605" y="0"/>
                      <a:pt x="76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472325" y="2566550"/>
                <a:ext cx="664825" cy="194575"/>
              </a:xfrm>
              <a:custGeom>
                <a:avLst/>
                <a:gdLst/>
                <a:ahLst/>
                <a:cxnLst/>
                <a:rect l="l" t="t" r="r" b="b"/>
                <a:pathLst>
                  <a:path w="26593" h="7783" extrusionOk="0">
                    <a:moveTo>
                      <a:pt x="11808" y="0"/>
                    </a:moveTo>
                    <a:cubicBezTo>
                      <a:pt x="11378" y="0"/>
                      <a:pt x="10982" y="34"/>
                      <a:pt x="10629" y="106"/>
                    </a:cubicBezTo>
                    <a:cubicBezTo>
                      <a:pt x="6092" y="1031"/>
                      <a:pt x="0" y="7290"/>
                      <a:pt x="2857" y="7752"/>
                    </a:cubicBezTo>
                    <a:cubicBezTo>
                      <a:pt x="2985" y="7773"/>
                      <a:pt x="3121" y="7782"/>
                      <a:pt x="3264" y="7782"/>
                    </a:cubicBezTo>
                    <a:cubicBezTo>
                      <a:pt x="6365" y="7782"/>
                      <a:pt x="12813" y="3215"/>
                      <a:pt x="12813" y="3215"/>
                    </a:cubicBezTo>
                    <a:lnTo>
                      <a:pt x="26214" y="5442"/>
                    </a:lnTo>
                    <a:lnTo>
                      <a:pt x="26592" y="4601"/>
                    </a:lnTo>
                    <a:cubicBezTo>
                      <a:pt x="26592" y="4601"/>
                      <a:pt x="16855" y="0"/>
                      <a:pt x="11808" y="0"/>
                    </a:cubicBezTo>
                    <a:close/>
                  </a:path>
                </a:pathLst>
              </a:custGeom>
              <a:solidFill>
                <a:srgbClr val="D87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557375" y="2603775"/>
                <a:ext cx="574525" cy="143300"/>
              </a:xfrm>
              <a:custGeom>
                <a:avLst/>
                <a:gdLst/>
                <a:ahLst/>
                <a:cxnLst/>
                <a:rect l="l" t="t" r="r" b="b"/>
                <a:pathLst>
                  <a:path w="22981" h="5732" extrusionOk="0">
                    <a:moveTo>
                      <a:pt x="9120" y="0"/>
                    </a:moveTo>
                    <a:cubicBezTo>
                      <a:pt x="9061" y="0"/>
                      <a:pt x="9004" y="2"/>
                      <a:pt x="8949" y="4"/>
                    </a:cubicBezTo>
                    <a:cubicBezTo>
                      <a:pt x="5756" y="130"/>
                      <a:pt x="1" y="4961"/>
                      <a:pt x="337" y="5591"/>
                    </a:cubicBezTo>
                    <a:cubicBezTo>
                      <a:pt x="378" y="5686"/>
                      <a:pt x="485" y="5731"/>
                      <a:pt x="652" y="5731"/>
                    </a:cubicBezTo>
                    <a:cubicBezTo>
                      <a:pt x="1667" y="5731"/>
                      <a:pt x="4913" y="4042"/>
                      <a:pt x="9243" y="1516"/>
                    </a:cubicBezTo>
                    <a:lnTo>
                      <a:pt x="22938" y="3743"/>
                    </a:lnTo>
                    <a:lnTo>
                      <a:pt x="22980" y="3490"/>
                    </a:lnTo>
                    <a:cubicBezTo>
                      <a:pt x="22980" y="3490"/>
                      <a:pt x="12510" y="0"/>
                      <a:pt x="9120" y="0"/>
                    </a:cubicBezTo>
                    <a:close/>
                  </a:path>
                </a:pathLst>
              </a:custGeom>
              <a:solidFill>
                <a:srgbClr val="F4B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472325" y="2546100"/>
                <a:ext cx="664825" cy="225825"/>
              </a:xfrm>
              <a:custGeom>
                <a:avLst/>
                <a:gdLst/>
                <a:ahLst/>
                <a:cxnLst/>
                <a:rect l="l" t="t" r="r" b="b"/>
                <a:pathLst>
                  <a:path w="26593" h="9033" extrusionOk="0">
                    <a:moveTo>
                      <a:pt x="26214" y="6260"/>
                    </a:moveTo>
                    <a:lnTo>
                      <a:pt x="12813" y="4033"/>
                    </a:lnTo>
                    <a:cubicBezTo>
                      <a:pt x="12813" y="4033"/>
                      <a:pt x="5755" y="9032"/>
                      <a:pt x="2857" y="8570"/>
                    </a:cubicBezTo>
                    <a:cubicBezTo>
                      <a:pt x="0" y="8108"/>
                      <a:pt x="6092" y="1849"/>
                      <a:pt x="10629" y="924"/>
                    </a:cubicBezTo>
                    <a:cubicBezTo>
                      <a:pt x="15124" y="0"/>
                      <a:pt x="26592" y="5419"/>
                      <a:pt x="26592" y="54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7"/>
              <p:cNvSpPr/>
              <p:nvPr/>
            </p:nvSpPr>
            <p:spPr>
              <a:xfrm>
                <a:off x="1695850" y="3203375"/>
                <a:ext cx="373700" cy="344675"/>
              </a:xfrm>
              <a:custGeom>
                <a:avLst/>
                <a:gdLst/>
                <a:ahLst/>
                <a:cxnLst/>
                <a:rect l="l" t="t" r="r" b="b"/>
                <a:pathLst>
                  <a:path w="14948" h="13787" extrusionOk="0">
                    <a:moveTo>
                      <a:pt x="10205" y="0"/>
                    </a:moveTo>
                    <a:cubicBezTo>
                      <a:pt x="5227" y="0"/>
                      <a:pt x="0" y="9627"/>
                      <a:pt x="0" y="9627"/>
                    </a:cubicBezTo>
                    <a:lnTo>
                      <a:pt x="1387" y="13786"/>
                    </a:lnTo>
                    <a:cubicBezTo>
                      <a:pt x="1387" y="13786"/>
                      <a:pt x="4159" y="5677"/>
                      <a:pt x="8020" y="5677"/>
                    </a:cubicBezTo>
                    <a:cubicBezTo>
                      <a:pt x="8049" y="5677"/>
                      <a:pt x="8079" y="5678"/>
                      <a:pt x="8108" y="5678"/>
                    </a:cubicBezTo>
                    <a:cubicBezTo>
                      <a:pt x="8170" y="5680"/>
                      <a:pt x="8230" y="5681"/>
                      <a:pt x="8291" y="5681"/>
                    </a:cubicBezTo>
                    <a:cubicBezTo>
                      <a:pt x="12107" y="5681"/>
                      <a:pt x="14947" y="1832"/>
                      <a:pt x="11763" y="343"/>
                    </a:cubicBezTo>
                    <a:cubicBezTo>
                      <a:pt x="11251" y="107"/>
                      <a:pt x="10729" y="0"/>
                      <a:pt x="102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7"/>
              <p:cNvSpPr/>
              <p:nvPr/>
            </p:nvSpPr>
            <p:spPr>
              <a:xfrm>
                <a:off x="1695850" y="3149975"/>
                <a:ext cx="374950" cy="398075"/>
              </a:xfrm>
              <a:custGeom>
                <a:avLst/>
                <a:gdLst/>
                <a:ahLst/>
                <a:cxnLst/>
                <a:rect l="l" t="t" r="r" b="b"/>
                <a:pathLst>
                  <a:path w="14998" h="15923" extrusionOk="0">
                    <a:moveTo>
                      <a:pt x="0" y="11763"/>
                    </a:moveTo>
                    <a:cubicBezTo>
                      <a:pt x="0" y="11763"/>
                      <a:pt x="6386" y="1"/>
                      <a:pt x="11763" y="2479"/>
                    </a:cubicBezTo>
                    <a:cubicBezTo>
                      <a:pt x="14998" y="3992"/>
                      <a:pt x="12015" y="7941"/>
                      <a:pt x="8108" y="7814"/>
                    </a:cubicBezTo>
                    <a:cubicBezTo>
                      <a:pt x="4201" y="7688"/>
                      <a:pt x="1387" y="15922"/>
                      <a:pt x="1387" y="159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1471100" y="3882700"/>
                <a:ext cx="649075" cy="692525"/>
              </a:xfrm>
              <a:custGeom>
                <a:avLst/>
                <a:gdLst/>
                <a:ahLst/>
                <a:cxnLst/>
                <a:rect l="l" t="t" r="r" b="b"/>
                <a:pathLst>
                  <a:path w="25963" h="27701" extrusionOk="0">
                    <a:moveTo>
                      <a:pt x="8915" y="1"/>
                    </a:moveTo>
                    <a:cubicBezTo>
                      <a:pt x="8801" y="1"/>
                      <a:pt x="8687" y="5"/>
                      <a:pt x="8570" y="14"/>
                    </a:cubicBezTo>
                    <a:cubicBezTo>
                      <a:pt x="0" y="687"/>
                      <a:pt x="4327" y="19969"/>
                      <a:pt x="4327" y="19969"/>
                    </a:cubicBezTo>
                    <a:cubicBezTo>
                      <a:pt x="4327" y="23204"/>
                      <a:pt x="3529" y="26565"/>
                      <a:pt x="6512" y="27279"/>
                    </a:cubicBezTo>
                    <a:cubicBezTo>
                      <a:pt x="7745" y="27553"/>
                      <a:pt x="11203" y="27701"/>
                      <a:pt x="14868" y="27701"/>
                    </a:cubicBezTo>
                    <a:cubicBezTo>
                      <a:pt x="20197" y="27701"/>
                      <a:pt x="25962" y="27387"/>
                      <a:pt x="25962" y="26691"/>
                    </a:cubicBezTo>
                    <a:cubicBezTo>
                      <a:pt x="25962" y="25514"/>
                      <a:pt x="18191" y="23792"/>
                      <a:pt x="18191" y="23792"/>
                    </a:cubicBezTo>
                    <a:cubicBezTo>
                      <a:pt x="18191" y="23792"/>
                      <a:pt x="17169" y="1"/>
                      <a:pt x="89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1471100" y="3866250"/>
                <a:ext cx="649075" cy="715225"/>
              </a:xfrm>
              <a:custGeom>
                <a:avLst/>
                <a:gdLst/>
                <a:ahLst/>
                <a:cxnLst/>
                <a:rect l="l" t="t" r="r" b="b"/>
                <a:pathLst>
                  <a:path w="25963" h="28609" extrusionOk="0">
                    <a:moveTo>
                      <a:pt x="4327" y="20627"/>
                    </a:moveTo>
                    <a:cubicBezTo>
                      <a:pt x="4327" y="20627"/>
                      <a:pt x="0" y="1345"/>
                      <a:pt x="8570" y="672"/>
                    </a:cubicBezTo>
                    <a:cubicBezTo>
                      <a:pt x="17140" y="0"/>
                      <a:pt x="18191" y="24450"/>
                      <a:pt x="18191" y="24450"/>
                    </a:cubicBezTo>
                    <a:cubicBezTo>
                      <a:pt x="18191" y="24450"/>
                      <a:pt x="25962" y="26172"/>
                      <a:pt x="25962" y="27349"/>
                    </a:cubicBezTo>
                    <a:cubicBezTo>
                      <a:pt x="25962" y="28525"/>
                      <a:pt x="9537" y="28609"/>
                      <a:pt x="6512" y="27937"/>
                    </a:cubicBezTo>
                    <a:cubicBezTo>
                      <a:pt x="3529" y="27223"/>
                      <a:pt x="4327" y="23862"/>
                      <a:pt x="4327" y="206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151275" y="3828100"/>
                <a:ext cx="584675" cy="602100"/>
              </a:xfrm>
              <a:custGeom>
                <a:avLst/>
                <a:gdLst/>
                <a:ahLst/>
                <a:cxnLst/>
                <a:rect l="l" t="t" r="r" b="b"/>
                <a:pathLst>
                  <a:path w="23387" h="24084" extrusionOk="0">
                    <a:moveTo>
                      <a:pt x="5267" y="1"/>
                    </a:moveTo>
                    <a:cubicBezTo>
                      <a:pt x="2752" y="1"/>
                      <a:pt x="1" y="24084"/>
                      <a:pt x="19561" y="24084"/>
                    </a:cubicBezTo>
                    <a:cubicBezTo>
                      <a:pt x="20690" y="24084"/>
                      <a:pt x="21894" y="24003"/>
                      <a:pt x="23177" y="23833"/>
                    </a:cubicBezTo>
                    <a:lnTo>
                      <a:pt x="23387" y="22531"/>
                    </a:lnTo>
                    <a:cubicBezTo>
                      <a:pt x="23387" y="22531"/>
                      <a:pt x="8389" y="19632"/>
                      <a:pt x="6625" y="3753"/>
                    </a:cubicBezTo>
                    <a:cubicBezTo>
                      <a:pt x="6329" y="1096"/>
                      <a:pt x="5803" y="1"/>
                      <a:pt x="5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24925" y="3525975"/>
                <a:ext cx="711025" cy="991450"/>
              </a:xfrm>
              <a:custGeom>
                <a:avLst/>
                <a:gdLst/>
                <a:ahLst/>
                <a:cxnLst/>
                <a:rect l="l" t="t" r="r" b="b"/>
                <a:pathLst>
                  <a:path w="28441" h="39658" extrusionOk="0">
                    <a:moveTo>
                      <a:pt x="28441" y="34616"/>
                    </a:moveTo>
                    <a:cubicBezTo>
                      <a:pt x="28441" y="34616"/>
                      <a:pt x="13443" y="31717"/>
                      <a:pt x="11679" y="15838"/>
                    </a:cubicBezTo>
                    <a:cubicBezTo>
                      <a:pt x="9914" y="0"/>
                      <a:pt x="0" y="39657"/>
                      <a:pt x="28231" y="359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7"/>
              <p:cNvSpPr/>
              <p:nvPr/>
            </p:nvSpPr>
            <p:spPr>
              <a:xfrm>
                <a:off x="1045750" y="2162200"/>
                <a:ext cx="228725" cy="497350"/>
              </a:xfrm>
              <a:custGeom>
                <a:avLst/>
                <a:gdLst/>
                <a:ahLst/>
                <a:cxnLst/>
                <a:rect l="l" t="t" r="r" b="b"/>
                <a:pathLst>
                  <a:path w="9149" h="19894" extrusionOk="0">
                    <a:moveTo>
                      <a:pt x="6450" y="0"/>
                    </a:moveTo>
                    <a:cubicBezTo>
                      <a:pt x="6132" y="0"/>
                      <a:pt x="5712" y="104"/>
                      <a:pt x="5168" y="317"/>
                    </a:cubicBezTo>
                    <a:cubicBezTo>
                      <a:pt x="0" y="2291"/>
                      <a:pt x="5546" y="19893"/>
                      <a:pt x="5546" y="19893"/>
                    </a:cubicBezTo>
                    <a:lnTo>
                      <a:pt x="6176" y="19515"/>
                    </a:lnTo>
                    <a:cubicBezTo>
                      <a:pt x="4485" y="7488"/>
                      <a:pt x="9148" y="0"/>
                      <a:pt x="6450" y="0"/>
                    </a:cubicBezTo>
                    <a:close/>
                  </a:path>
                </a:pathLst>
              </a:custGeom>
              <a:solidFill>
                <a:srgbClr val="D87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7"/>
              <p:cNvSpPr/>
              <p:nvPr/>
            </p:nvSpPr>
            <p:spPr>
              <a:xfrm>
                <a:off x="1045750" y="2119700"/>
                <a:ext cx="258375" cy="539850"/>
              </a:xfrm>
              <a:custGeom>
                <a:avLst/>
                <a:gdLst/>
                <a:ahLst/>
                <a:cxnLst/>
                <a:rect l="l" t="t" r="r" b="b"/>
                <a:pathLst>
                  <a:path w="10335" h="21594" extrusionOk="0">
                    <a:moveTo>
                      <a:pt x="5546" y="21593"/>
                    </a:moveTo>
                    <a:cubicBezTo>
                      <a:pt x="5546" y="21593"/>
                      <a:pt x="0" y="3991"/>
                      <a:pt x="5168" y="2017"/>
                    </a:cubicBezTo>
                    <a:cubicBezTo>
                      <a:pt x="10335" y="0"/>
                      <a:pt x="4285" y="7772"/>
                      <a:pt x="6176" y="212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7"/>
              <p:cNvSpPr/>
              <p:nvPr/>
            </p:nvSpPr>
            <p:spPr>
              <a:xfrm>
                <a:off x="563700" y="1797275"/>
                <a:ext cx="1795925" cy="2804350"/>
              </a:xfrm>
              <a:custGeom>
                <a:avLst/>
                <a:gdLst/>
                <a:ahLst/>
                <a:cxnLst/>
                <a:rect l="l" t="t" r="r" b="b"/>
                <a:pathLst>
                  <a:path w="71837" h="112174" extrusionOk="0">
                    <a:moveTo>
                      <a:pt x="68770" y="0"/>
                    </a:moveTo>
                    <a:lnTo>
                      <a:pt x="22517" y="35162"/>
                    </a:lnTo>
                    <a:cubicBezTo>
                      <a:pt x="22517" y="35162"/>
                      <a:pt x="0" y="111620"/>
                      <a:pt x="4915" y="111956"/>
                    </a:cubicBezTo>
                    <a:cubicBezTo>
                      <a:pt x="6752" y="112065"/>
                      <a:pt x="13870" y="112174"/>
                      <a:pt x="22121" y="112174"/>
                    </a:cubicBezTo>
                    <a:cubicBezTo>
                      <a:pt x="36142" y="112174"/>
                      <a:pt x="53435" y="111859"/>
                      <a:pt x="53646" y="110696"/>
                    </a:cubicBezTo>
                    <a:cubicBezTo>
                      <a:pt x="53982" y="108847"/>
                      <a:pt x="44698" y="56755"/>
                      <a:pt x="44698" y="56755"/>
                    </a:cubicBezTo>
                    <a:cubicBezTo>
                      <a:pt x="71836" y="36087"/>
                      <a:pt x="68770" y="1"/>
                      <a:pt x="68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7"/>
              <p:cNvSpPr/>
              <p:nvPr/>
            </p:nvSpPr>
            <p:spPr>
              <a:xfrm>
                <a:off x="1246350" y="2299275"/>
                <a:ext cx="517800" cy="495400"/>
              </a:xfrm>
              <a:custGeom>
                <a:avLst/>
                <a:gdLst/>
                <a:ahLst/>
                <a:cxnLst/>
                <a:rect l="l" t="t" r="r" b="b"/>
                <a:pathLst>
                  <a:path w="20712" h="19816" extrusionOk="0">
                    <a:moveTo>
                      <a:pt x="15082" y="1"/>
                    </a:moveTo>
                    <a:lnTo>
                      <a:pt x="0" y="11428"/>
                    </a:lnTo>
                    <a:cubicBezTo>
                      <a:pt x="168" y="11764"/>
                      <a:pt x="378" y="12100"/>
                      <a:pt x="546" y="12436"/>
                    </a:cubicBezTo>
                    <a:cubicBezTo>
                      <a:pt x="3322" y="17052"/>
                      <a:pt x="7719" y="19815"/>
                      <a:pt x="11656" y="19815"/>
                    </a:cubicBezTo>
                    <a:cubicBezTo>
                      <a:pt x="13022" y="19815"/>
                      <a:pt x="14333" y="19483"/>
                      <a:pt x="15502" y="18779"/>
                    </a:cubicBezTo>
                    <a:cubicBezTo>
                      <a:pt x="20039" y="16091"/>
                      <a:pt x="20711" y="8865"/>
                      <a:pt x="16972" y="2647"/>
                    </a:cubicBezTo>
                    <a:cubicBezTo>
                      <a:pt x="16426" y="1681"/>
                      <a:pt x="15796" y="799"/>
                      <a:pt x="15082" y="1"/>
                    </a:cubicBezTo>
                    <a:close/>
                  </a:path>
                </a:pathLst>
              </a:custGeom>
              <a:solidFill>
                <a:srgbClr val="D87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7"/>
              <p:cNvSpPr/>
              <p:nvPr/>
            </p:nvSpPr>
            <p:spPr>
              <a:xfrm>
                <a:off x="1246350" y="2299275"/>
                <a:ext cx="517800" cy="537750"/>
              </a:xfrm>
              <a:custGeom>
                <a:avLst/>
                <a:gdLst/>
                <a:ahLst/>
                <a:cxnLst/>
                <a:rect l="l" t="t" r="r" b="b"/>
                <a:pathLst>
                  <a:path w="20712" h="21510" extrusionOk="0">
                    <a:moveTo>
                      <a:pt x="546" y="12436"/>
                    </a:moveTo>
                    <a:cubicBezTo>
                      <a:pt x="4285" y="18653"/>
                      <a:pt x="10965" y="21510"/>
                      <a:pt x="15502" y="18779"/>
                    </a:cubicBezTo>
                    <a:cubicBezTo>
                      <a:pt x="20039" y="16091"/>
                      <a:pt x="20711" y="8865"/>
                      <a:pt x="16972" y="2647"/>
                    </a:cubicBezTo>
                    <a:cubicBezTo>
                      <a:pt x="16426" y="1681"/>
                      <a:pt x="15796" y="799"/>
                      <a:pt x="15082" y="1"/>
                    </a:cubicBezTo>
                    <a:lnTo>
                      <a:pt x="0" y="11428"/>
                    </a:lnTo>
                    <a:cubicBezTo>
                      <a:pt x="168" y="11764"/>
                      <a:pt x="378" y="12100"/>
                      <a:pt x="546" y="124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a:off x="2193675" y="1680700"/>
                <a:ext cx="118700" cy="147050"/>
              </a:xfrm>
              <a:custGeom>
                <a:avLst/>
                <a:gdLst/>
                <a:ahLst/>
                <a:cxnLst/>
                <a:rect l="l" t="t" r="r" b="b"/>
                <a:pathLst>
                  <a:path w="4748" h="5882" extrusionOk="0">
                    <a:moveTo>
                      <a:pt x="2353" y="0"/>
                    </a:moveTo>
                    <a:cubicBezTo>
                      <a:pt x="1050" y="0"/>
                      <a:pt x="0" y="1302"/>
                      <a:pt x="0" y="2941"/>
                    </a:cubicBezTo>
                    <a:cubicBezTo>
                      <a:pt x="0" y="4537"/>
                      <a:pt x="1050" y="5882"/>
                      <a:pt x="2353" y="5882"/>
                    </a:cubicBezTo>
                    <a:cubicBezTo>
                      <a:pt x="3697" y="5882"/>
                      <a:pt x="4747" y="4537"/>
                      <a:pt x="4747" y="2941"/>
                    </a:cubicBezTo>
                    <a:cubicBezTo>
                      <a:pt x="4747" y="1302"/>
                      <a:pt x="3697" y="0"/>
                      <a:pt x="2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a:off x="1500500" y="2441075"/>
                <a:ext cx="136550" cy="177500"/>
              </a:xfrm>
              <a:custGeom>
                <a:avLst/>
                <a:gdLst/>
                <a:ahLst/>
                <a:cxnLst/>
                <a:rect l="l" t="t" r="r" b="b"/>
                <a:pathLst>
                  <a:path w="5462" h="7100" extrusionOk="0">
                    <a:moveTo>
                      <a:pt x="2059" y="0"/>
                    </a:moveTo>
                    <a:cubicBezTo>
                      <a:pt x="1555" y="42"/>
                      <a:pt x="1093" y="294"/>
                      <a:pt x="799" y="714"/>
                    </a:cubicBezTo>
                    <a:cubicBezTo>
                      <a:pt x="505" y="1050"/>
                      <a:pt x="295" y="1471"/>
                      <a:pt x="169" y="1933"/>
                    </a:cubicBezTo>
                    <a:cubicBezTo>
                      <a:pt x="85" y="2143"/>
                      <a:pt x="43" y="2353"/>
                      <a:pt x="43" y="2605"/>
                    </a:cubicBezTo>
                    <a:cubicBezTo>
                      <a:pt x="1" y="2815"/>
                      <a:pt x="1" y="3025"/>
                      <a:pt x="43" y="3277"/>
                    </a:cubicBezTo>
                    <a:cubicBezTo>
                      <a:pt x="43" y="3487"/>
                      <a:pt x="85" y="3697"/>
                      <a:pt x="127" y="3907"/>
                    </a:cubicBezTo>
                    <a:cubicBezTo>
                      <a:pt x="169" y="4075"/>
                      <a:pt x="253" y="4285"/>
                      <a:pt x="337" y="4453"/>
                    </a:cubicBezTo>
                    <a:cubicBezTo>
                      <a:pt x="463" y="4789"/>
                      <a:pt x="589" y="5125"/>
                      <a:pt x="799" y="5419"/>
                    </a:cubicBezTo>
                    <a:cubicBezTo>
                      <a:pt x="967" y="5671"/>
                      <a:pt x="1135" y="5924"/>
                      <a:pt x="1345" y="6176"/>
                    </a:cubicBezTo>
                    <a:cubicBezTo>
                      <a:pt x="1513" y="6386"/>
                      <a:pt x="1639" y="6554"/>
                      <a:pt x="1807" y="6680"/>
                    </a:cubicBezTo>
                    <a:cubicBezTo>
                      <a:pt x="1933" y="6848"/>
                      <a:pt x="2059" y="6974"/>
                      <a:pt x="2227" y="7100"/>
                    </a:cubicBezTo>
                    <a:cubicBezTo>
                      <a:pt x="2227" y="7100"/>
                      <a:pt x="2101" y="6932"/>
                      <a:pt x="1849" y="6638"/>
                    </a:cubicBezTo>
                    <a:cubicBezTo>
                      <a:pt x="1555" y="6218"/>
                      <a:pt x="1261" y="5798"/>
                      <a:pt x="1051" y="5335"/>
                    </a:cubicBezTo>
                    <a:cubicBezTo>
                      <a:pt x="883" y="4999"/>
                      <a:pt x="757" y="4705"/>
                      <a:pt x="631" y="4369"/>
                    </a:cubicBezTo>
                    <a:cubicBezTo>
                      <a:pt x="589" y="4201"/>
                      <a:pt x="547" y="4033"/>
                      <a:pt x="505" y="3823"/>
                    </a:cubicBezTo>
                    <a:cubicBezTo>
                      <a:pt x="463" y="3655"/>
                      <a:pt x="421" y="3445"/>
                      <a:pt x="421" y="3277"/>
                    </a:cubicBezTo>
                    <a:cubicBezTo>
                      <a:pt x="421" y="3067"/>
                      <a:pt x="421" y="2899"/>
                      <a:pt x="421" y="2689"/>
                    </a:cubicBezTo>
                    <a:cubicBezTo>
                      <a:pt x="463" y="2479"/>
                      <a:pt x="505" y="2311"/>
                      <a:pt x="589" y="2101"/>
                    </a:cubicBezTo>
                    <a:cubicBezTo>
                      <a:pt x="631" y="1891"/>
                      <a:pt x="715" y="1723"/>
                      <a:pt x="799" y="1555"/>
                    </a:cubicBezTo>
                    <a:cubicBezTo>
                      <a:pt x="925" y="1344"/>
                      <a:pt x="1009" y="1176"/>
                      <a:pt x="1135" y="1008"/>
                    </a:cubicBezTo>
                    <a:cubicBezTo>
                      <a:pt x="1261" y="882"/>
                      <a:pt x="1429" y="714"/>
                      <a:pt x="1597" y="630"/>
                    </a:cubicBezTo>
                    <a:cubicBezTo>
                      <a:pt x="1723" y="504"/>
                      <a:pt x="1891" y="462"/>
                      <a:pt x="2059" y="462"/>
                    </a:cubicBezTo>
                    <a:cubicBezTo>
                      <a:pt x="2437" y="462"/>
                      <a:pt x="2773" y="630"/>
                      <a:pt x="3067" y="882"/>
                    </a:cubicBezTo>
                    <a:cubicBezTo>
                      <a:pt x="3571" y="1386"/>
                      <a:pt x="4034" y="1933"/>
                      <a:pt x="4412" y="2605"/>
                    </a:cubicBezTo>
                    <a:cubicBezTo>
                      <a:pt x="4748" y="3151"/>
                      <a:pt x="5000" y="3613"/>
                      <a:pt x="5168" y="3949"/>
                    </a:cubicBezTo>
                    <a:lnTo>
                      <a:pt x="5462" y="4495"/>
                    </a:lnTo>
                    <a:cubicBezTo>
                      <a:pt x="5462" y="4495"/>
                      <a:pt x="5420" y="4285"/>
                      <a:pt x="5252" y="3907"/>
                    </a:cubicBezTo>
                    <a:cubicBezTo>
                      <a:pt x="5084" y="3403"/>
                      <a:pt x="4874" y="2899"/>
                      <a:pt x="4622" y="2437"/>
                    </a:cubicBezTo>
                    <a:cubicBezTo>
                      <a:pt x="4496" y="2101"/>
                      <a:pt x="4286" y="1807"/>
                      <a:pt x="4118" y="1513"/>
                    </a:cubicBezTo>
                    <a:cubicBezTo>
                      <a:pt x="3908" y="1176"/>
                      <a:pt x="3613" y="840"/>
                      <a:pt x="3319" y="546"/>
                    </a:cubicBezTo>
                    <a:cubicBezTo>
                      <a:pt x="2983" y="210"/>
                      <a:pt x="2563" y="0"/>
                      <a:pt x="20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p:nvPr/>
            </p:nvSpPr>
            <p:spPr>
              <a:xfrm>
                <a:off x="1415425" y="3216150"/>
                <a:ext cx="274150" cy="108200"/>
              </a:xfrm>
              <a:custGeom>
                <a:avLst/>
                <a:gdLst/>
                <a:ahLst/>
                <a:cxnLst/>
                <a:rect l="l" t="t" r="r" b="b"/>
                <a:pathLst>
                  <a:path w="10966" h="4328" extrusionOk="0">
                    <a:moveTo>
                      <a:pt x="10629" y="0"/>
                    </a:moveTo>
                    <a:cubicBezTo>
                      <a:pt x="7353" y="1681"/>
                      <a:pt x="3656" y="2353"/>
                      <a:pt x="1" y="2059"/>
                    </a:cubicBezTo>
                    <a:cubicBezTo>
                      <a:pt x="1" y="2059"/>
                      <a:pt x="4202" y="4327"/>
                      <a:pt x="10965" y="17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7"/>
              <p:cNvSpPr/>
              <p:nvPr/>
            </p:nvSpPr>
            <p:spPr>
              <a:xfrm>
                <a:off x="1470050" y="2964075"/>
                <a:ext cx="174350" cy="168375"/>
              </a:xfrm>
              <a:custGeom>
                <a:avLst/>
                <a:gdLst/>
                <a:ahLst/>
                <a:cxnLst/>
                <a:rect l="l" t="t" r="r" b="b"/>
                <a:pathLst>
                  <a:path w="6974" h="6735" extrusionOk="0">
                    <a:moveTo>
                      <a:pt x="6974" y="1"/>
                    </a:moveTo>
                    <a:lnTo>
                      <a:pt x="2605" y="43"/>
                    </a:lnTo>
                    <a:cubicBezTo>
                      <a:pt x="2605" y="43"/>
                      <a:pt x="0" y="5966"/>
                      <a:pt x="2353" y="6681"/>
                    </a:cubicBezTo>
                    <a:cubicBezTo>
                      <a:pt x="2467" y="6717"/>
                      <a:pt x="2580" y="6735"/>
                      <a:pt x="2694" y="6735"/>
                    </a:cubicBezTo>
                    <a:cubicBezTo>
                      <a:pt x="4920" y="6735"/>
                      <a:pt x="6974" y="1"/>
                      <a:pt x="69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7"/>
              <p:cNvSpPr/>
              <p:nvPr/>
            </p:nvSpPr>
            <p:spPr>
              <a:xfrm>
                <a:off x="1477400" y="2914725"/>
                <a:ext cx="290950" cy="63500"/>
              </a:xfrm>
              <a:custGeom>
                <a:avLst/>
                <a:gdLst/>
                <a:ahLst/>
                <a:cxnLst/>
                <a:rect l="l" t="t" r="r" b="b"/>
                <a:pathLst>
                  <a:path w="11638" h="2540" extrusionOk="0">
                    <a:moveTo>
                      <a:pt x="11637" y="1"/>
                    </a:moveTo>
                    <a:lnTo>
                      <a:pt x="11637" y="1"/>
                    </a:lnTo>
                    <a:cubicBezTo>
                      <a:pt x="11637" y="1"/>
                      <a:pt x="11427" y="85"/>
                      <a:pt x="11133" y="211"/>
                    </a:cubicBezTo>
                    <a:lnTo>
                      <a:pt x="10587" y="421"/>
                    </a:lnTo>
                    <a:cubicBezTo>
                      <a:pt x="10377" y="505"/>
                      <a:pt x="10125" y="547"/>
                      <a:pt x="9873" y="673"/>
                    </a:cubicBezTo>
                    <a:cubicBezTo>
                      <a:pt x="9621" y="757"/>
                      <a:pt x="9327" y="841"/>
                      <a:pt x="8991" y="925"/>
                    </a:cubicBezTo>
                    <a:cubicBezTo>
                      <a:pt x="8696" y="1009"/>
                      <a:pt x="8402" y="1093"/>
                      <a:pt x="8024" y="1177"/>
                    </a:cubicBezTo>
                    <a:cubicBezTo>
                      <a:pt x="7688" y="1261"/>
                      <a:pt x="7352" y="1345"/>
                      <a:pt x="6974" y="1387"/>
                    </a:cubicBezTo>
                    <a:lnTo>
                      <a:pt x="6470" y="1471"/>
                    </a:lnTo>
                    <a:cubicBezTo>
                      <a:pt x="6302" y="1513"/>
                      <a:pt x="6134" y="1555"/>
                      <a:pt x="5924" y="1555"/>
                    </a:cubicBezTo>
                    <a:cubicBezTo>
                      <a:pt x="5588" y="1597"/>
                      <a:pt x="5210" y="1597"/>
                      <a:pt x="4832" y="1639"/>
                    </a:cubicBezTo>
                    <a:cubicBezTo>
                      <a:pt x="4495" y="1723"/>
                      <a:pt x="4159" y="1723"/>
                      <a:pt x="3781" y="1723"/>
                    </a:cubicBezTo>
                    <a:lnTo>
                      <a:pt x="1891" y="1723"/>
                    </a:lnTo>
                    <a:cubicBezTo>
                      <a:pt x="1345" y="1681"/>
                      <a:pt x="841" y="1639"/>
                      <a:pt x="505" y="1639"/>
                    </a:cubicBezTo>
                    <a:lnTo>
                      <a:pt x="0" y="1555"/>
                    </a:lnTo>
                    <a:lnTo>
                      <a:pt x="0" y="1555"/>
                    </a:lnTo>
                    <a:cubicBezTo>
                      <a:pt x="126" y="1639"/>
                      <a:pt x="295" y="1723"/>
                      <a:pt x="463" y="1807"/>
                    </a:cubicBezTo>
                    <a:cubicBezTo>
                      <a:pt x="883" y="1975"/>
                      <a:pt x="1303" y="2101"/>
                      <a:pt x="1765" y="2227"/>
                    </a:cubicBezTo>
                    <a:cubicBezTo>
                      <a:pt x="2395" y="2395"/>
                      <a:pt x="3067" y="2479"/>
                      <a:pt x="3739" y="2521"/>
                    </a:cubicBezTo>
                    <a:cubicBezTo>
                      <a:pt x="3963" y="2521"/>
                      <a:pt x="4206" y="2540"/>
                      <a:pt x="4455" y="2540"/>
                    </a:cubicBezTo>
                    <a:cubicBezTo>
                      <a:pt x="4580" y="2540"/>
                      <a:pt x="4706" y="2535"/>
                      <a:pt x="4832" y="2521"/>
                    </a:cubicBezTo>
                    <a:cubicBezTo>
                      <a:pt x="5252" y="2521"/>
                      <a:pt x="5630" y="2521"/>
                      <a:pt x="6008" y="2479"/>
                    </a:cubicBezTo>
                    <a:cubicBezTo>
                      <a:pt x="6386" y="2395"/>
                      <a:pt x="6806" y="2353"/>
                      <a:pt x="7184" y="2269"/>
                    </a:cubicBezTo>
                    <a:cubicBezTo>
                      <a:pt x="7520" y="2185"/>
                      <a:pt x="7898" y="2101"/>
                      <a:pt x="8276" y="1975"/>
                    </a:cubicBezTo>
                    <a:cubicBezTo>
                      <a:pt x="8612" y="1849"/>
                      <a:pt x="8907" y="1723"/>
                      <a:pt x="9243" y="1555"/>
                    </a:cubicBezTo>
                    <a:lnTo>
                      <a:pt x="9705" y="1387"/>
                    </a:lnTo>
                    <a:lnTo>
                      <a:pt x="10083" y="1135"/>
                    </a:lnTo>
                    <a:cubicBezTo>
                      <a:pt x="10335" y="1009"/>
                      <a:pt x="10587" y="883"/>
                      <a:pt x="10755" y="715"/>
                    </a:cubicBezTo>
                    <a:cubicBezTo>
                      <a:pt x="10965" y="589"/>
                      <a:pt x="11091" y="463"/>
                      <a:pt x="11259" y="337"/>
                    </a:cubicBezTo>
                    <a:cubicBezTo>
                      <a:pt x="11511" y="127"/>
                      <a:pt x="11637" y="1"/>
                      <a:pt x="11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7"/>
              <p:cNvSpPr/>
              <p:nvPr/>
            </p:nvSpPr>
            <p:spPr>
              <a:xfrm>
                <a:off x="1542525" y="2964075"/>
                <a:ext cx="35725" cy="100850"/>
              </a:xfrm>
              <a:custGeom>
                <a:avLst/>
                <a:gdLst/>
                <a:ahLst/>
                <a:cxnLst/>
                <a:rect l="l" t="t" r="r" b="b"/>
                <a:pathLst>
                  <a:path w="1429" h="4034" extrusionOk="0">
                    <a:moveTo>
                      <a:pt x="1050" y="1"/>
                    </a:moveTo>
                    <a:lnTo>
                      <a:pt x="966" y="169"/>
                    </a:lnTo>
                    <a:lnTo>
                      <a:pt x="882" y="379"/>
                    </a:lnTo>
                    <a:cubicBezTo>
                      <a:pt x="840" y="463"/>
                      <a:pt x="798" y="505"/>
                      <a:pt x="756" y="589"/>
                    </a:cubicBezTo>
                    <a:cubicBezTo>
                      <a:pt x="714" y="799"/>
                      <a:pt x="630" y="1009"/>
                      <a:pt x="546" y="1261"/>
                    </a:cubicBezTo>
                    <a:cubicBezTo>
                      <a:pt x="504" y="1471"/>
                      <a:pt x="420" y="1723"/>
                      <a:pt x="378" y="1975"/>
                    </a:cubicBezTo>
                    <a:cubicBezTo>
                      <a:pt x="126" y="2984"/>
                      <a:pt x="0" y="4034"/>
                      <a:pt x="0" y="4034"/>
                    </a:cubicBezTo>
                    <a:cubicBezTo>
                      <a:pt x="0" y="4034"/>
                      <a:pt x="252" y="3026"/>
                      <a:pt x="588" y="2059"/>
                    </a:cubicBezTo>
                    <a:cubicBezTo>
                      <a:pt x="672" y="1807"/>
                      <a:pt x="756" y="1555"/>
                      <a:pt x="882" y="1345"/>
                    </a:cubicBezTo>
                    <a:cubicBezTo>
                      <a:pt x="966" y="1135"/>
                      <a:pt x="1050" y="925"/>
                      <a:pt x="1134" y="757"/>
                    </a:cubicBezTo>
                    <a:cubicBezTo>
                      <a:pt x="1176" y="673"/>
                      <a:pt x="1218" y="631"/>
                      <a:pt x="1260" y="547"/>
                    </a:cubicBezTo>
                    <a:cubicBezTo>
                      <a:pt x="1302" y="505"/>
                      <a:pt x="1344" y="421"/>
                      <a:pt x="1344" y="379"/>
                    </a:cubicBezTo>
                    <a:lnTo>
                      <a:pt x="1428" y="253"/>
                    </a:lnTo>
                    <a:lnTo>
                      <a:pt x="1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7"/>
              <p:cNvSpPr/>
              <p:nvPr/>
            </p:nvSpPr>
            <p:spPr>
              <a:xfrm>
                <a:off x="1535150" y="3780000"/>
                <a:ext cx="373925" cy="817225"/>
              </a:xfrm>
              <a:custGeom>
                <a:avLst/>
                <a:gdLst/>
                <a:ahLst/>
                <a:cxnLst/>
                <a:rect l="l" t="t" r="r" b="b"/>
                <a:pathLst>
                  <a:path w="14957" h="32689" extrusionOk="0">
                    <a:moveTo>
                      <a:pt x="6759" y="1"/>
                    </a:moveTo>
                    <a:cubicBezTo>
                      <a:pt x="6474" y="1"/>
                      <a:pt x="6182" y="57"/>
                      <a:pt x="5882" y="174"/>
                    </a:cubicBezTo>
                    <a:cubicBezTo>
                      <a:pt x="1" y="2484"/>
                      <a:pt x="757" y="26598"/>
                      <a:pt x="1051" y="32689"/>
                    </a:cubicBezTo>
                    <a:cubicBezTo>
                      <a:pt x="8739" y="32479"/>
                      <a:pt x="14704" y="32101"/>
                      <a:pt x="14830" y="31387"/>
                    </a:cubicBezTo>
                    <a:cubicBezTo>
                      <a:pt x="14956" y="30462"/>
                      <a:pt x="12688" y="16641"/>
                      <a:pt x="10377" y="3240"/>
                    </a:cubicBezTo>
                    <a:cubicBezTo>
                      <a:pt x="9302" y="1262"/>
                      <a:pt x="8111" y="1"/>
                      <a:pt x="67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7"/>
              <p:cNvSpPr/>
              <p:nvPr/>
            </p:nvSpPr>
            <p:spPr>
              <a:xfrm>
                <a:off x="878750" y="3814425"/>
                <a:ext cx="622825" cy="837575"/>
              </a:xfrm>
              <a:custGeom>
                <a:avLst/>
                <a:gdLst/>
                <a:ahLst/>
                <a:cxnLst/>
                <a:rect l="l" t="t" r="r" b="b"/>
                <a:pathLst>
                  <a:path w="24913" h="33503" extrusionOk="0">
                    <a:moveTo>
                      <a:pt x="13330" y="1"/>
                    </a:moveTo>
                    <a:cubicBezTo>
                      <a:pt x="13217" y="1"/>
                      <a:pt x="13100" y="5"/>
                      <a:pt x="12982" y="15"/>
                    </a:cubicBezTo>
                    <a:cubicBezTo>
                      <a:pt x="3488" y="771"/>
                      <a:pt x="883" y="24927"/>
                      <a:pt x="883" y="24927"/>
                    </a:cubicBezTo>
                    <a:cubicBezTo>
                      <a:pt x="883" y="28539"/>
                      <a:pt x="1" y="32236"/>
                      <a:pt x="3362" y="33034"/>
                    </a:cubicBezTo>
                    <a:cubicBezTo>
                      <a:pt x="4706" y="33341"/>
                      <a:pt x="8498" y="33502"/>
                      <a:pt x="12534" y="33502"/>
                    </a:cubicBezTo>
                    <a:cubicBezTo>
                      <a:pt x="18461" y="33502"/>
                      <a:pt x="24913" y="33154"/>
                      <a:pt x="24913" y="32404"/>
                    </a:cubicBezTo>
                    <a:cubicBezTo>
                      <a:pt x="24913" y="31102"/>
                      <a:pt x="16301" y="29169"/>
                      <a:pt x="16301" y="29169"/>
                    </a:cubicBezTo>
                    <a:cubicBezTo>
                      <a:pt x="16301" y="29169"/>
                      <a:pt x="22323" y="1"/>
                      <a:pt x="13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7"/>
              <p:cNvSpPr/>
              <p:nvPr/>
            </p:nvSpPr>
            <p:spPr>
              <a:xfrm>
                <a:off x="1256850" y="3278700"/>
                <a:ext cx="374100" cy="343925"/>
              </a:xfrm>
              <a:custGeom>
                <a:avLst/>
                <a:gdLst/>
                <a:ahLst/>
                <a:cxnLst/>
                <a:rect l="l" t="t" r="r" b="b"/>
                <a:pathLst>
                  <a:path w="14964" h="13757" extrusionOk="0">
                    <a:moveTo>
                      <a:pt x="10180" y="1"/>
                    </a:moveTo>
                    <a:cubicBezTo>
                      <a:pt x="5210" y="1"/>
                      <a:pt x="0" y="9597"/>
                      <a:pt x="0" y="9597"/>
                    </a:cubicBezTo>
                    <a:lnTo>
                      <a:pt x="1387" y="13756"/>
                    </a:lnTo>
                    <a:cubicBezTo>
                      <a:pt x="1387" y="13756"/>
                      <a:pt x="4117" y="5689"/>
                      <a:pt x="8018" y="5689"/>
                    </a:cubicBezTo>
                    <a:cubicBezTo>
                      <a:pt x="8048" y="5689"/>
                      <a:pt x="8078" y="5689"/>
                      <a:pt x="8108" y="5690"/>
                    </a:cubicBezTo>
                    <a:cubicBezTo>
                      <a:pt x="8150" y="5691"/>
                      <a:pt x="8191" y="5692"/>
                      <a:pt x="8232" y="5692"/>
                    </a:cubicBezTo>
                    <a:cubicBezTo>
                      <a:pt x="12078" y="5692"/>
                      <a:pt x="14964" y="1851"/>
                      <a:pt x="11763" y="355"/>
                    </a:cubicBezTo>
                    <a:cubicBezTo>
                      <a:pt x="11243" y="111"/>
                      <a:pt x="10713" y="1"/>
                      <a:pt x="10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7"/>
              <p:cNvSpPr/>
              <p:nvPr/>
            </p:nvSpPr>
            <p:spPr>
              <a:xfrm>
                <a:off x="2003850" y="2108075"/>
                <a:ext cx="27050" cy="22925"/>
              </a:xfrm>
              <a:custGeom>
                <a:avLst/>
                <a:gdLst/>
                <a:ahLst/>
                <a:cxnLst/>
                <a:rect l="l" t="t" r="r" b="b"/>
                <a:pathLst>
                  <a:path w="1082" h="917" extrusionOk="0">
                    <a:moveTo>
                      <a:pt x="571" y="1"/>
                    </a:moveTo>
                    <a:cubicBezTo>
                      <a:pt x="184" y="1"/>
                      <a:pt x="1" y="477"/>
                      <a:pt x="283" y="759"/>
                    </a:cubicBezTo>
                    <a:cubicBezTo>
                      <a:pt x="380" y="870"/>
                      <a:pt x="499" y="916"/>
                      <a:pt x="615" y="916"/>
                    </a:cubicBezTo>
                    <a:cubicBezTo>
                      <a:pt x="854" y="916"/>
                      <a:pt x="1082" y="719"/>
                      <a:pt x="1082" y="465"/>
                    </a:cubicBezTo>
                    <a:cubicBezTo>
                      <a:pt x="1082" y="171"/>
                      <a:pt x="872" y="3"/>
                      <a:pt x="619" y="3"/>
                    </a:cubicBezTo>
                    <a:cubicBezTo>
                      <a:pt x="603" y="1"/>
                      <a:pt x="587" y="1"/>
                      <a:pt x="571" y="1"/>
                    </a:cubicBezTo>
                    <a:close/>
                  </a:path>
                </a:pathLst>
              </a:custGeom>
              <a:solidFill>
                <a:srgbClr val="F2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7"/>
              <p:cNvSpPr/>
              <p:nvPr/>
            </p:nvSpPr>
            <p:spPr>
              <a:xfrm>
                <a:off x="2024575" y="2222625"/>
                <a:ext cx="24175" cy="19825"/>
              </a:xfrm>
              <a:custGeom>
                <a:avLst/>
                <a:gdLst/>
                <a:ahLst/>
                <a:cxnLst/>
                <a:rect l="l" t="t" r="r" b="b"/>
                <a:pathLst>
                  <a:path w="967" h="793" extrusionOk="0">
                    <a:moveTo>
                      <a:pt x="547" y="0"/>
                    </a:moveTo>
                    <a:cubicBezTo>
                      <a:pt x="211" y="0"/>
                      <a:pt x="1" y="420"/>
                      <a:pt x="253" y="672"/>
                    </a:cubicBezTo>
                    <a:cubicBezTo>
                      <a:pt x="335" y="755"/>
                      <a:pt x="440" y="792"/>
                      <a:pt x="543" y="792"/>
                    </a:cubicBezTo>
                    <a:cubicBezTo>
                      <a:pt x="757" y="792"/>
                      <a:pt x="967" y="633"/>
                      <a:pt x="967" y="378"/>
                    </a:cubicBezTo>
                    <a:cubicBezTo>
                      <a:pt x="967" y="168"/>
                      <a:pt x="799" y="0"/>
                      <a:pt x="5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7"/>
              <p:cNvSpPr/>
              <p:nvPr/>
            </p:nvSpPr>
            <p:spPr>
              <a:xfrm>
                <a:off x="2156900" y="2073475"/>
                <a:ext cx="50450" cy="43250"/>
              </a:xfrm>
              <a:custGeom>
                <a:avLst/>
                <a:gdLst/>
                <a:ahLst/>
                <a:cxnLst/>
                <a:rect l="l" t="t" r="r" b="b"/>
                <a:pathLst>
                  <a:path w="2018" h="1730" extrusionOk="0">
                    <a:moveTo>
                      <a:pt x="1135" y="1"/>
                    </a:moveTo>
                    <a:cubicBezTo>
                      <a:pt x="379" y="1"/>
                      <a:pt x="1" y="925"/>
                      <a:pt x="547" y="1471"/>
                    </a:cubicBezTo>
                    <a:cubicBezTo>
                      <a:pt x="725" y="1650"/>
                      <a:pt x="945" y="1730"/>
                      <a:pt x="1158" y="1730"/>
                    </a:cubicBezTo>
                    <a:cubicBezTo>
                      <a:pt x="1599" y="1730"/>
                      <a:pt x="2017" y="1392"/>
                      <a:pt x="2017" y="883"/>
                    </a:cubicBezTo>
                    <a:cubicBezTo>
                      <a:pt x="2017" y="379"/>
                      <a:pt x="1639" y="1"/>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7"/>
              <p:cNvSpPr/>
              <p:nvPr/>
            </p:nvSpPr>
            <p:spPr>
              <a:xfrm>
                <a:off x="2122250" y="2016775"/>
                <a:ext cx="14725" cy="14725"/>
              </a:xfrm>
              <a:custGeom>
                <a:avLst/>
                <a:gdLst/>
                <a:ahLst/>
                <a:cxnLst/>
                <a:rect l="l" t="t" r="r" b="b"/>
                <a:pathLst>
                  <a:path w="589" h="589" extrusionOk="0">
                    <a:moveTo>
                      <a:pt x="294" y="0"/>
                    </a:moveTo>
                    <a:cubicBezTo>
                      <a:pt x="126" y="0"/>
                      <a:pt x="0" y="126"/>
                      <a:pt x="0" y="294"/>
                    </a:cubicBezTo>
                    <a:cubicBezTo>
                      <a:pt x="0" y="462"/>
                      <a:pt x="126" y="588"/>
                      <a:pt x="294" y="588"/>
                    </a:cubicBezTo>
                    <a:cubicBezTo>
                      <a:pt x="463" y="588"/>
                      <a:pt x="589" y="462"/>
                      <a:pt x="589" y="294"/>
                    </a:cubicBezTo>
                    <a:cubicBezTo>
                      <a:pt x="589" y="126"/>
                      <a:pt x="463" y="0"/>
                      <a:pt x="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7"/>
              <p:cNvSpPr/>
              <p:nvPr/>
            </p:nvSpPr>
            <p:spPr>
              <a:xfrm>
                <a:off x="2181050" y="1954800"/>
                <a:ext cx="11600" cy="11575"/>
              </a:xfrm>
              <a:custGeom>
                <a:avLst/>
                <a:gdLst/>
                <a:ahLst/>
                <a:cxnLst/>
                <a:rect l="l" t="t" r="r" b="b"/>
                <a:pathLst>
                  <a:path w="464" h="463" extrusionOk="0">
                    <a:moveTo>
                      <a:pt x="253" y="1"/>
                    </a:moveTo>
                    <a:cubicBezTo>
                      <a:pt x="127" y="1"/>
                      <a:pt x="1" y="85"/>
                      <a:pt x="43" y="253"/>
                    </a:cubicBezTo>
                    <a:cubicBezTo>
                      <a:pt x="43" y="379"/>
                      <a:pt x="127" y="463"/>
                      <a:pt x="253" y="463"/>
                    </a:cubicBezTo>
                    <a:cubicBezTo>
                      <a:pt x="379" y="463"/>
                      <a:pt x="463" y="379"/>
                      <a:pt x="463" y="253"/>
                    </a:cubicBezTo>
                    <a:cubicBezTo>
                      <a:pt x="463" y="85"/>
                      <a:pt x="379" y="1"/>
                      <a:pt x="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113" name="Google Shape;4113;p57"/>
          <p:cNvSpPr/>
          <p:nvPr/>
        </p:nvSpPr>
        <p:spPr>
          <a:xfrm>
            <a:off x="2433237" y="3232731"/>
            <a:ext cx="14139" cy="59121"/>
          </a:xfrm>
          <a:custGeom>
            <a:avLst/>
            <a:gdLst/>
            <a:ahLst/>
            <a:cxnLst/>
            <a:rect l="l" t="t" r="r" b="b"/>
            <a:pathLst>
              <a:path w="551" h="2304" extrusionOk="0">
                <a:moveTo>
                  <a:pt x="206" y="1"/>
                </a:moveTo>
                <a:cubicBezTo>
                  <a:pt x="103" y="1"/>
                  <a:pt x="0" y="69"/>
                  <a:pt x="0" y="207"/>
                </a:cubicBezTo>
                <a:lnTo>
                  <a:pt x="103" y="2097"/>
                </a:lnTo>
                <a:cubicBezTo>
                  <a:pt x="103" y="2235"/>
                  <a:pt x="215" y="2303"/>
                  <a:pt x="327" y="2303"/>
                </a:cubicBezTo>
                <a:cubicBezTo>
                  <a:pt x="438" y="2303"/>
                  <a:pt x="550" y="2235"/>
                  <a:pt x="550" y="2097"/>
                </a:cubicBezTo>
                <a:lnTo>
                  <a:pt x="413" y="207"/>
                </a:lnTo>
                <a:cubicBezTo>
                  <a:pt x="413" y="69"/>
                  <a:pt x="310"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7"/>
          <p:cNvSpPr/>
          <p:nvPr/>
        </p:nvSpPr>
        <p:spPr>
          <a:xfrm>
            <a:off x="2614952" y="3232731"/>
            <a:ext cx="14139" cy="59121"/>
          </a:xfrm>
          <a:custGeom>
            <a:avLst/>
            <a:gdLst/>
            <a:ahLst/>
            <a:cxnLst/>
            <a:rect l="l" t="t" r="r" b="b"/>
            <a:pathLst>
              <a:path w="551" h="2304" extrusionOk="0">
                <a:moveTo>
                  <a:pt x="327" y="1"/>
                </a:moveTo>
                <a:cubicBezTo>
                  <a:pt x="216" y="1"/>
                  <a:pt x="104" y="69"/>
                  <a:pt x="104" y="207"/>
                </a:cubicBezTo>
                <a:lnTo>
                  <a:pt x="1" y="2097"/>
                </a:lnTo>
                <a:cubicBezTo>
                  <a:pt x="1" y="2235"/>
                  <a:pt x="104" y="2303"/>
                  <a:pt x="207" y="2303"/>
                </a:cubicBezTo>
                <a:cubicBezTo>
                  <a:pt x="310" y="2303"/>
                  <a:pt x="413" y="2235"/>
                  <a:pt x="413" y="2097"/>
                </a:cubicBezTo>
                <a:lnTo>
                  <a:pt x="551" y="207"/>
                </a:lnTo>
                <a:cubicBezTo>
                  <a:pt x="551" y="69"/>
                  <a:pt x="43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7"/>
          <p:cNvSpPr/>
          <p:nvPr/>
        </p:nvSpPr>
        <p:spPr>
          <a:xfrm>
            <a:off x="2480228" y="3172447"/>
            <a:ext cx="52937" cy="158835"/>
          </a:xfrm>
          <a:custGeom>
            <a:avLst/>
            <a:gdLst/>
            <a:ahLst/>
            <a:cxnLst/>
            <a:rect l="l" t="t" r="r" b="b"/>
            <a:pathLst>
              <a:path w="2063" h="6190" extrusionOk="0">
                <a:moveTo>
                  <a:pt x="1513" y="1"/>
                </a:moveTo>
                <a:cubicBezTo>
                  <a:pt x="1461" y="1"/>
                  <a:pt x="1409" y="35"/>
                  <a:pt x="1409" y="104"/>
                </a:cubicBezTo>
                <a:cubicBezTo>
                  <a:pt x="1478" y="791"/>
                  <a:pt x="1616" y="1478"/>
                  <a:pt x="1650" y="2166"/>
                </a:cubicBezTo>
                <a:cubicBezTo>
                  <a:pt x="1684" y="3231"/>
                  <a:pt x="997" y="3541"/>
                  <a:pt x="585" y="4331"/>
                </a:cubicBezTo>
                <a:cubicBezTo>
                  <a:pt x="138" y="5087"/>
                  <a:pt x="516" y="5603"/>
                  <a:pt x="1066" y="6153"/>
                </a:cubicBezTo>
                <a:cubicBezTo>
                  <a:pt x="1092" y="6178"/>
                  <a:pt x="1122" y="6189"/>
                  <a:pt x="1151" y="6189"/>
                </a:cubicBezTo>
                <a:cubicBezTo>
                  <a:pt x="1238" y="6189"/>
                  <a:pt x="1315" y="6093"/>
                  <a:pt x="1238" y="6015"/>
                </a:cubicBezTo>
                <a:cubicBezTo>
                  <a:pt x="0" y="4778"/>
                  <a:pt x="1444" y="3953"/>
                  <a:pt x="1788" y="2888"/>
                </a:cubicBezTo>
                <a:cubicBezTo>
                  <a:pt x="2063" y="2028"/>
                  <a:pt x="1684" y="963"/>
                  <a:pt x="1616" y="104"/>
                </a:cubicBezTo>
                <a:cubicBezTo>
                  <a:pt x="1616" y="35"/>
                  <a:pt x="1564" y="1"/>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7"/>
          <p:cNvSpPr/>
          <p:nvPr/>
        </p:nvSpPr>
        <p:spPr>
          <a:xfrm>
            <a:off x="2655045" y="3264791"/>
            <a:ext cx="66502" cy="66492"/>
          </a:xfrm>
          <a:custGeom>
            <a:avLst/>
            <a:gdLst/>
            <a:ahLst/>
            <a:cxnLst/>
            <a:rect l="l" t="t" r="r" b="b"/>
            <a:pathLst>
              <a:path w="6531" h="6530" extrusionOk="0">
                <a:moveTo>
                  <a:pt x="3245" y="0"/>
                </a:moveTo>
                <a:cubicBezTo>
                  <a:pt x="1443" y="0"/>
                  <a:pt x="1" y="1482"/>
                  <a:pt x="1" y="3285"/>
                </a:cubicBezTo>
                <a:cubicBezTo>
                  <a:pt x="1" y="5088"/>
                  <a:pt x="1443" y="6530"/>
                  <a:pt x="3245" y="6530"/>
                </a:cubicBezTo>
                <a:cubicBezTo>
                  <a:pt x="5048" y="6530"/>
                  <a:pt x="6530" y="5088"/>
                  <a:pt x="6530" y="3285"/>
                </a:cubicBezTo>
                <a:cubicBezTo>
                  <a:pt x="6530" y="1482"/>
                  <a:pt x="5048" y="0"/>
                  <a:pt x="3245" y="0"/>
                </a:cubicBezTo>
                <a:close/>
              </a:path>
            </a:pathLst>
          </a:custGeom>
          <a:solidFill>
            <a:srgbClr val="DD595D">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7"/>
          <p:cNvSpPr/>
          <p:nvPr/>
        </p:nvSpPr>
        <p:spPr>
          <a:xfrm>
            <a:off x="2366738" y="3264791"/>
            <a:ext cx="66502" cy="66492"/>
          </a:xfrm>
          <a:custGeom>
            <a:avLst/>
            <a:gdLst/>
            <a:ahLst/>
            <a:cxnLst/>
            <a:rect l="l" t="t" r="r" b="b"/>
            <a:pathLst>
              <a:path w="6531" h="6530" extrusionOk="0">
                <a:moveTo>
                  <a:pt x="3245" y="0"/>
                </a:moveTo>
                <a:cubicBezTo>
                  <a:pt x="1443" y="0"/>
                  <a:pt x="1" y="1482"/>
                  <a:pt x="1" y="3285"/>
                </a:cubicBezTo>
                <a:cubicBezTo>
                  <a:pt x="1" y="5088"/>
                  <a:pt x="1443" y="6530"/>
                  <a:pt x="3245" y="6530"/>
                </a:cubicBezTo>
                <a:cubicBezTo>
                  <a:pt x="5048" y="6530"/>
                  <a:pt x="6530" y="5088"/>
                  <a:pt x="6530" y="3285"/>
                </a:cubicBezTo>
                <a:cubicBezTo>
                  <a:pt x="6530" y="1482"/>
                  <a:pt x="5048" y="0"/>
                  <a:pt x="3245" y="0"/>
                </a:cubicBezTo>
                <a:close/>
              </a:path>
            </a:pathLst>
          </a:custGeom>
          <a:solidFill>
            <a:srgbClr val="DD595D">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8" name="Google Shape;4118;p57"/>
          <p:cNvGrpSpPr/>
          <p:nvPr/>
        </p:nvGrpSpPr>
        <p:grpSpPr>
          <a:xfrm>
            <a:off x="3959272" y="3971997"/>
            <a:ext cx="261245" cy="245213"/>
            <a:chOff x="5406600" y="3769300"/>
            <a:chExt cx="344650" cy="323500"/>
          </a:xfrm>
        </p:grpSpPr>
        <p:sp>
          <p:nvSpPr>
            <p:cNvPr id="4119" name="Google Shape;4119;p57"/>
            <p:cNvSpPr/>
            <p:nvPr/>
          </p:nvSpPr>
          <p:spPr>
            <a:xfrm>
              <a:off x="5482650" y="3900950"/>
              <a:ext cx="241875" cy="191850"/>
            </a:xfrm>
            <a:custGeom>
              <a:avLst/>
              <a:gdLst/>
              <a:ahLst/>
              <a:cxnLst/>
              <a:rect l="l" t="t" r="r" b="b"/>
              <a:pathLst>
                <a:path w="9675" h="7674" extrusionOk="0">
                  <a:moveTo>
                    <a:pt x="5266" y="1"/>
                  </a:moveTo>
                  <a:cubicBezTo>
                    <a:pt x="4773" y="1"/>
                    <a:pt x="4231" y="54"/>
                    <a:pt x="3635" y="166"/>
                  </a:cubicBezTo>
                  <a:cubicBezTo>
                    <a:pt x="3635" y="166"/>
                    <a:pt x="535" y="888"/>
                    <a:pt x="107" y="4603"/>
                  </a:cubicBezTo>
                  <a:cubicBezTo>
                    <a:pt x="0" y="5458"/>
                    <a:pt x="267" y="6340"/>
                    <a:pt x="855" y="6981"/>
                  </a:cubicBezTo>
                  <a:cubicBezTo>
                    <a:pt x="1240" y="7416"/>
                    <a:pt x="1803" y="7673"/>
                    <a:pt x="2348" y="7673"/>
                  </a:cubicBezTo>
                  <a:cubicBezTo>
                    <a:pt x="2673" y="7673"/>
                    <a:pt x="2991" y="7582"/>
                    <a:pt x="3260" y="7382"/>
                  </a:cubicBezTo>
                  <a:cubicBezTo>
                    <a:pt x="3955" y="6821"/>
                    <a:pt x="4329" y="6019"/>
                    <a:pt x="5185" y="5805"/>
                  </a:cubicBezTo>
                  <a:cubicBezTo>
                    <a:pt x="5301" y="5779"/>
                    <a:pt x="5415" y="5767"/>
                    <a:pt x="5527" y="5767"/>
                  </a:cubicBezTo>
                  <a:cubicBezTo>
                    <a:pt x="6446" y="5767"/>
                    <a:pt x="7238" y="6558"/>
                    <a:pt x="8160" y="6558"/>
                  </a:cubicBezTo>
                  <a:cubicBezTo>
                    <a:pt x="8262" y="6558"/>
                    <a:pt x="8366" y="6548"/>
                    <a:pt x="8472" y="6527"/>
                  </a:cubicBezTo>
                  <a:cubicBezTo>
                    <a:pt x="9247" y="6366"/>
                    <a:pt x="9621" y="5591"/>
                    <a:pt x="9674" y="4763"/>
                  </a:cubicBezTo>
                  <a:cubicBezTo>
                    <a:pt x="9674" y="3346"/>
                    <a:pt x="9140" y="2010"/>
                    <a:pt x="8178" y="995"/>
                  </a:cubicBezTo>
                  <a:cubicBezTo>
                    <a:pt x="7484" y="359"/>
                    <a:pt x="6540" y="1"/>
                    <a:pt x="52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7"/>
            <p:cNvSpPr/>
            <p:nvPr/>
          </p:nvSpPr>
          <p:spPr>
            <a:xfrm>
              <a:off x="5406600" y="3850325"/>
              <a:ext cx="92775" cy="89925"/>
            </a:xfrm>
            <a:custGeom>
              <a:avLst/>
              <a:gdLst/>
              <a:ahLst/>
              <a:cxnLst/>
              <a:rect l="l" t="t" r="r" b="b"/>
              <a:pathLst>
                <a:path w="3711" h="3597" extrusionOk="0">
                  <a:moveTo>
                    <a:pt x="1186" y="0"/>
                  </a:moveTo>
                  <a:cubicBezTo>
                    <a:pt x="542" y="0"/>
                    <a:pt x="1" y="664"/>
                    <a:pt x="263" y="1363"/>
                  </a:cubicBezTo>
                  <a:cubicBezTo>
                    <a:pt x="370" y="1737"/>
                    <a:pt x="557" y="2084"/>
                    <a:pt x="797" y="2405"/>
                  </a:cubicBezTo>
                  <a:lnTo>
                    <a:pt x="958" y="2592"/>
                  </a:lnTo>
                  <a:cubicBezTo>
                    <a:pt x="1091" y="2886"/>
                    <a:pt x="1332" y="3153"/>
                    <a:pt x="1626" y="3314"/>
                  </a:cubicBezTo>
                  <a:cubicBezTo>
                    <a:pt x="1859" y="3501"/>
                    <a:pt x="2148" y="3597"/>
                    <a:pt x="2443" y="3597"/>
                  </a:cubicBezTo>
                  <a:cubicBezTo>
                    <a:pt x="2654" y="3597"/>
                    <a:pt x="2868" y="3548"/>
                    <a:pt x="3069" y="3447"/>
                  </a:cubicBezTo>
                  <a:cubicBezTo>
                    <a:pt x="3603" y="3100"/>
                    <a:pt x="3710" y="2352"/>
                    <a:pt x="3470" y="1764"/>
                  </a:cubicBezTo>
                  <a:cubicBezTo>
                    <a:pt x="3229" y="1202"/>
                    <a:pt x="3095" y="1176"/>
                    <a:pt x="2641" y="775"/>
                  </a:cubicBezTo>
                  <a:cubicBezTo>
                    <a:pt x="2347" y="481"/>
                    <a:pt x="2000" y="267"/>
                    <a:pt x="1626" y="107"/>
                  </a:cubicBezTo>
                  <a:cubicBezTo>
                    <a:pt x="1479" y="33"/>
                    <a:pt x="1330" y="0"/>
                    <a:pt x="11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7"/>
            <p:cNvSpPr/>
            <p:nvPr/>
          </p:nvSpPr>
          <p:spPr>
            <a:xfrm>
              <a:off x="5491100" y="3787575"/>
              <a:ext cx="73750" cy="99225"/>
            </a:xfrm>
            <a:custGeom>
              <a:avLst/>
              <a:gdLst/>
              <a:ahLst/>
              <a:cxnLst/>
              <a:rect l="l" t="t" r="r" b="b"/>
              <a:pathLst>
                <a:path w="2950" h="3969" extrusionOk="0">
                  <a:moveTo>
                    <a:pt x="1038" y="1"/>
                  </a:moveTo>
                  <a:cubicBezTo>
                    <a:pt x="507" y="1"/>
                    <a:pt x="0" y="412"/>
                    <a:pt x="36" y="1040"/>
                  </a:cubicBezTo>
                  <a:cubicBezTo>
                    <a:pt x="9" y="1441"/>
                    <a:pt x="63" y="1815"/>
                    <a:pt x="170" y="2216"/>
                  </a:cubicBezTo>
                  <a:lnTo>
                    <a:pt x="277" y="2456"/>
                  </a:lnTo>
                  <a:cubicBezTo>
                    <a:pt x="303" y="2777"/>
                    <a:pt x="437" y="3098"/>
                    <a:pt x="678" y="3365"/>
                  </a:cubicBezTo>
                  <a:cubicBezTo>
                    <a:pt x="934" y="3738"/>
                    <a:pt x="1352" y="3968"/>
                    <a:pt x="1810" y="3968"/>
                  </a:cubicBezTo>
                  <a:cubicBezTo>
                    <a:pt x="1877" y="3968"/>
                    <a:pt x="1945" y="3963"/>
                    <a:pt x="2014" y="3953"/>
                  </a:cubicBezTo>
                  <a:cubicBezTo>
                    <a:pt x="2602" y="3819"/>
                    <a:pt x="2949" y="3151"/>
                    <a:pt x="2949" y="2537"/>
                  </a:cubicBezTo>
                  <a:cubicBezTo>
                    <a:pt x="2949" y="1922"/>
                    <a:pt x="2789" y="1868"/>
                    <a:pt x="2468" y="1307"/>
                  </a:cubicBezTo>
                  <a:cubicBezTo>
                    <a:pt x="2308" y="933"/>
                    <a:pt x="2067" y="612"/>
                    <a:pt x="1773" y="318"/>
                  </a:cubicBezTo>
                  <a:cubicBezTo>
                    <a:pt x="1563" y="99"/>
                    <a:pt x="1297"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7"/>
            <p:cNvSpPr/>
            <p:nvPr/>
          </p:nvSpPr>
          <p:spPr>
            <a:xfrm>
              <a:off x="5588200" y="3769300"/>
              <a:ext cx="68850" cy="103450"/>
            </a:xfrm>
            <a:custGeom>
              <a:avLst/>
              <a:gdLst/>
              <a:ahLst/>
              <a:cxnLst/>
              <a:rect l="l" t="t" r="r" b="b"/>
              <a:pathLst>
                <a:path w="2754" h="4138" extrusionOk="0">
                  <a:moveTo>
                    <a:pt x="1383" y="0"/>
                  </a:moveTo>
                  <a:cubicBezTo>
                    <a:pt x="998" y="0"/>
                    <a:pt x="613" y="214"/>
                    <a:pt x="455" y="648"/>
                  </a:cubicBezTo>
                  <a:cubicBezTo>
                    <a:pt x="268" y="996"/>
                    <a:pt x="161" y="1370"/>
                    <a:pt x="107" y="1771"/>
                  </a:cubicBezTo>
                  <a:lnTo>
                    <a:pt x="107" y="2038"/>
                  </a:lnTo>
                  <a:cubicBezTo>
                    <a:pt x="1" y="2359"/>
                    <a:pt x="1" y="2706"/>
                    <a:pt x="107" y="3054"/>
                  </a:cubicBezTo>
                  <a:cubicBezTo>
                    <a:pt x="214" y="3561"/>
                    <a:pt x="589" y="3989"/>
                    <a:pt x="1123" y="4123"/>
                  </a:cubicBezTo>
                  <a:cubicBezTo>
                    <a:pt x="1179" y="4133"/>
                    <a:pt x="1234" y="4138"/>
                    <a:pt x="1290" y="4138"/>
                  </a:cubicBezTo>
                  <a:cubicBezTo>
                    <a:pt x="1824" y="4138"/>
                    <a:pt x="2346" y="3693"/>
                    <a:pt x="2539" y="3161"/>
                  </a:cubicBezTo>
                  <a:cubicBezTo>
                    <a:pt x="2753" y="2573"/>
                    <a:pt x="2673" y="2466"/>
                    <a:pt x="2593" y="1851"/>
                  </a:cubicBezTo>
                  <a:cubicBezTo>
                    <a:pt x="2593" y="1450"/>
                    <a:pt x="2486" y="1049"/>
                    <a:pt x="2326" y="675"/>
                  </a:cubicBezTo>
                  <a:cubicBezTo>
                    <a:pt x="2176" y="228"/>
                    <a:pt x="1779" y="0"/>
                    <a:pt x="1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7"/>
            <p:cNvSpPr/>
            <p:nvPr/>
          </p:nvSpPr>
          <p:spPr>
            <a:xfrm>
              <a:off x="5674400" y="3806150"/>
              <a:ext cx="76850" cy="97300"/>
            </a:xfrm>
            <a:custGeom>
              <a:avLst/>
              <a:gdLst/>
              <a:ahLst/>
              <a:cxnLst/>
              <a:rect l="l" t="t" r="r" b="b"/>
              <a:pathLst>
                <a:path w="3074" h="3892" extrusionOk="0">
                  <a:moveTo>
                    <a:pt x="2084" y="1"/>
                  </a:moveTo>
                  <a:cubicBezTo>
                    <a:pt x="1828" y="1"/>
                    <a:pt x="1573" y="96"/>
                    <a:pt x="1363" y="270"/>
                  </a:cubicBezTo>
                  <a:cubicBezTo>
                    <a:pt x="1069" y="537"/>
                    <a:pt x="802" y="831"/>
                    <a:pt x="615" y="1179"/>
                  </a:cubicBezTo>
                  <a:lnTo>
                    <a:pt x="508" y="1419"/>
                  </a:lnTo>
                  <a:cubicBezTo>
                    <a:pt x="294" y="1687"/>
                    <a:pt x="134" y="1981"/>
                    <a:pt x="107" y="2328"/>
                  </a:cubicBezTo>
                  <a:cubicBezTo>
                    <a:pt x="0" y="2836"/>
                    <a:pt x="187" y="3370"/>
                    <a:pt x="588" y="3718"/>
                  </a:cubicBezTo>
                  <a:cubicBezTo>
                    <a:pt x="764" y="3838"/>
                    <a:pt x="969" y="3891"/>
                    <a:pt x="1180" y="3891"/>
                  </a:cubicBezTo>
                  <a:cubicBezTo>
                    <a:pt x="1576" y="3891"/>
                    <a:pt x="1992" y="3703"/>
                    <a:pt x="2272" y="3424"/>
                  </a:cubicBezTo>
                  <a:cubicBezTo>
                    <a:pt x="2726" y="2969"/>
                    <a:pt x="2673" y="2836"/>
                    <a:pt x="2860" y="2248"/>
                  </a:cubicBezTo>
                  <a:cubicBezTo>
                    <a:pt x="2993" y="1874"/>
                    <a:pt x="3073" y="1473"/>
                    <a:pt x="3073" y="1072"/>
                  </a:cubicBezTo>
                  <a:cubicBezTo>
                    <a:pt x="3073" y="644"/>
                    <a:pt x="2860" y="270"/>
                    <a:pt x="2485" y="83"/>
                  </a:cubicBezTo>
                  <a:cubicBezTo>
                    <a:pt x="2356" y="28"/>
                    <a:pt x="2220" y="1"/>
                    <a:pt x="20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57"/>
          <p:cNvGrpSpPr/>
          <p:nvPr/>
        </p:nvGrpSpPr>
        <p:grpSpPr>
          <a:xfrm>
            <a:off x="3784970" y="3248922"/>
            <a:ext cx="260108" cy="246028"/>
            <a:chOff x="5176650" y="2815375"/>
            <a:chExt cx="343150" cy="324575"/>
          </a:xfrm>
        </p:grpSpPr>
        <p:sp>
          <p:nvSpPr>
            <p:cNvPr id="4125" name="Google Shape;4125;p57"/>
            <p:cNvSpPr/>
            <p:nvPr/>
          </p:nvSpPr>
          <p:spPr>
            <a:xfrm>
              <a:off x="5182650" y="2946200"/>
              <a:ext cx="245900" cy="193750"/>
            </a:xfrm>
            <a:custGeom>
              <a:avLst/>
              <a:gdLst/>
              <a:ahLst/>
              <a:cxnLst/>
              <a:rect l="l" t="t" r="r" b="b"/>
              <a:pathLst>
                <a:path w="9836" h="7750" extrusionOk="0">
                  <a:moveTo>
                    <a:pt x="4950" y="1"/>
                  </a:moveTo>
                  <a:cubicBezTo>
                    <a:pt x="3987" y="1"/>
                    <a:pt x="1860" y="305"/>
                    <a:pt x="508" y="2785"/>
                  </a:cubicBezTo>
                  <a:cubicBezTo>
                    <a:pt x="81" y="3560"/>
                    <a:pt x="1" y="4469"/>
                    <a:pt x="295" y="5271"/>
                  </a:cubicBezTo>
                  <a:cubicBezTo>
                    <a:pt x="546" y="6026"/>
                    <a:pt x="1248" y="6605"/>
                    <a:pt x="1982" y="6605"/>
                  </a:cubicBezTo>
                  <a:cubicBezTo>
                    <a:pt x="2105" y="6605"/>
                    <a:pt x="2229" y="6588"/>
                    <a:pt x="2352" y="6554"/>
                  </a:cubicBezTo>
                  <a:cubicBezTo>
                    <a:pt x="3125" y="6336"/>
                    <a:pt x="3745" y="5813"/>
                    <a:pt x="4489" y="5813"/>
                  </a:cubicBezTo>
                  <a:cubicBezTo>
                    <a:pt x="4568" y="5813"/>
                    <a:pt x="4649" y="5819"/>
                    <a:pt x="4731" y="5832"/>
                  </a:cubicBezTo>
                  <a:cubicBezTo>
                    <a:pt x="5934" y="6019"/>
                    <a:pt x="6334" y="7516"/>
                    <a:pt x="7510" y="7729"/>
                  </a:cubicBezTo>
                  <a:cubicBezTo>
                    <a:pt x="7593" y="7743"/>
                    <a:pt x="7674" y="7750"/>
                    <a:pt x="7753" y="7750"/>
                  </a:cubicBezTo>
                  <a:cubicBezTo>
                    <a:pt x="8437" y="7750"/>
                    <a:pt x="8965" y="7248"/>
                    <a:pt x="9301" y="6554"/>
                  </a:cubicBezTo>
                  <a:cubicBezTo>
                    <a:pt x="9835" y="5271"/>
                    <a:pt x="9835" y="3801"/>
                    <a:pt x="9328" y="2518"/>
                  </a:cubicBezTo>
                  <a:cubicBezTo>
                    <a:pt x="8793" y="1342"/>
                    <a:pt x="7564" y="460"/>
                    <a:pt x="5452" y="33"/>
                  </a:cubicBezTo>
                  <a:cubicBezTo>
                    <a:pt x="5452" y="33"/>
                    <a:pt x="5263" y="1"/>
                    <a:pt x="4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7"/>
            <p:cNvSpPr/>
            <p:nvPr/>
          </p:nvSpPr>
          <p:spPr>
            <a:xfrm>
              <a:off x="5176650" y="2842425"/>
              <a:ext cx="72175" cy="99425"/>
            </a:xfrm>
            <a:custGeom>
              <a:avLst/>
              <a:gdLst/>
              <a:ahLst/>
              <a:cxnLst/>
              <a:rect l="l" t="t" r="r" b="b"/>
              <a:pathLst>
                <a:path w="2887" h="3977" extrusionOk="0">
                  <a:moveTo>
                    <a:pt x="1014" y="1"/>
                  </a:moveTo>
                  <a:cubicBezTo>
                    <a:pt x="915" y="1"/>
                    <a:pt x="817" y="14"/>
                    <a:pt x="722" y="41"/>
                  </a:cubicBezTo>
                  <a:cubicBezTo>
                    <a:pt x="348" y="202"/>
                    <a:pt x="80" y="549"/>
                    <a:pt x="54" y="950"/>
                  </a:cubicBezTo>
                  <a:cubicBezTo>
                    <a:pt x="0" y="1351"/>
                    <a:pt x="54" y="1752"/>
                    <a:pt x="134" y="2126"/>
                  </a:cubicBezTo>
                  <a:lnTo>
                    <a:pt x="241" y="2366"/>
                  </a:lnTo>
                  <a:cubicBezTo>
                    <a:pt x="241" y="2714"/>
                    <a:pt x="374" y="3035"/>
                    <a:pt x="588" y="3302"/>
                  </a:cubicBezTo>
                  <a:cubicBezTo>
                    <a:pt x="833" y="3718"/>
                    <a:pt x="1279" y="3977"/>
                    <a:pt x="1762" y="3977"/>
                  </a:cubicBezTo>
                  <a:cubicBezTo>
                    <a:pt x="1807" y="3977"/>
                    <a:pt x="1852" y="3974"/>
                    <a:pt x="1898" y="3970"/>
                  </a:cubicBezTo>
                  <a:cubicBezTo>
                    <a:pt x="2512" y="3863"/>
                    <a:pt x="2886" y="3195"/>
                    <a:pt x="2886" y="2580"/>
                  </a:cubicBezTo>
                  <a:cubicBezTo>
                    <a:pt x="2886" y="1966"/>
                    <a:pt x="2779" y="1885"/>
                    <a:pt x="2486" y="1324"/>
                  </a:cubicBezTo>
                  <a:cubicBezTo>
                    <a:pt x="2325" y="977"/>
                    <a:pt x="2111" y="629"/>
                    <a:pt x="1817" y="335"/>
                  </a:cubicBezTo>
                  <a:cubicBezTo>
                    <a:pt x="1598" y="116"/>
                    <a:pt x="1304"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7"/>
            <p:cNvSpPr/>
            <p:nvPr/>
          </p:nvSpPr>
          <p:spPr>
            <a:xfrm>
              <a:off x="5267500" y="2815375"/>
              <a:ext cx="68850" cy="102625"/>
            </a:xfrm>
            <a:custGeom>
              <a:avLst/>
              <a:gdLst/>
              <a:ahLst/>
              <a:cxnLst/>
              <a:rect l="l" t="t" r="r" b="b"/>
              <a:pathLst>
                <a:path w="2754" h="4105" extrusionOk="0">
                  <a:moveTo>
                    <a:pt x="1337" y="1"/>
                  </a:moveTo>
                  <a:cubicBezTo>
                    <a:pt x="936" y="28"/>
                    <a:pt x="589" y="268"/>
                    <a:pt x="402" y="642"/>
                  </a:cubicBezTo>
                  <a:cubicBezTo>
                    <a:pt x="241" y="990"/>
                    <a:pt x="134" y="1364"/>
                    <a:pt x="108" y="1765"/>
                  </a:cubicBezTo>
                  <a:lnTo>
                    <a:pt x="81" y="2032"/>
                  </a:lnTo>
                  <a:cubicBezTo>
                    <a:pt x="1" y="2353"/>
                    <a:pt x="1" y="2700"/>
                    <a:pt x="108" y="3021"/>
                  </a:cubicBezTo>
                  <a:cubicBezTo>
                    <a:pt x="214" y="3529"/>
                    <a:pt x="615" y="3956"/>
                    <a:pt x="1123" y="4090"/>
                  </a:cubicBezTo>
                  <a:cubicBezTo>
                    <a:pt x="1179" y="4099"/>
                    <a:pt x="1234" y="4104"/>
                    <a:pt x="1289" y="4104"/>
                  </a:cubicBezTo>
                  <a:cubicBezTo>
                    <a:pt x="1841" y="4104"/>
                    <a:pt x="2345" y="3636"/>
                    <a:pt x="2540" y="3101"/>
                  </a:cubicBezTo>
                  <a:cubicBezTo>
                    <a:pt x="2753" y="2513"/>
                    <a:pt x="2646" y="2406"/>
                    <a:pt x="2566" y="1791"/>
                  </a:cubicBezTo>
                  <a:cubicBezTo>
                    <a:pt x="2540" y="1391"/>
                    <a:pt x="2433" y="990"/>
                    <a:pt x="2272" y="616"/>
                  </a:cubicBezTo>
                  <a:cubicBezTo>
                    <a:pt x="2085" y="268"/>
                    <a:pt x="1738" y="28"/>
                    <a:pt x="1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7"/>
            <p:cNvSpPr/>
            <p:nvPr/>
          </p:nvSpPr>
          <p:spPr>
            <a:xfrm>
              <a:off x="5355025" y="2838050"/>
              <a:ext cx="76650" cy="98125"/>
            </a:xfrm>
            <a:custGeom>
              <a:avLst/>
              <a:gdLst/>
              <a:ahLst/>
              <a:cxnLst/>
              <a:rect l="l" t="t" r="r" b="b"/>
              <a:pathLst>
                <a:path w="3066" h="3925" extrusionOk="0">
                  <a:moveTo>
                    <a:pt x="2026" y="0"/>
                  </a:moveTo>
                  <a:cubicBezTo>
                    <a:pt x="1774" y="0"/>
                    <a:pt x="1517" y="99"/>
                    <a:pt x="1310" y="323"/>
                  </a:cubicBezTo>
                  <a:cubicBezTo>
                    <a:pt x="1016" y="590"/>
                    <a:pt x="776" y="884"/>
                    <a:pt x="589" y="1259"/>
                  </a:cubicBezTo>
                  <a:lnTo>
                    <a:pt x="482" y="1472"/>
                  </a:lnTo>
                  <a:cubicBezTo>
                    <a:pt x="268" y="1740"/>
                    <a:pt x="134" y="2060"/>
                    <a:pt x="108" y="2408"/>
                  </a:cubicBezTo>
                  <a:cubicBezTo>
                    <a:pt x="1" y="2916"/>
                    <a:pt x="214" y="3450"/>
                    <a:pt x="615" y="3771"/>
                  </a:cubicBezTo>
                  <a:cubicBezTo>
                    <a:pt x="792" y="3877"/>
                    <a:pt x="988" y="3924"/>
                    <a:pt x="1188" y="3924"/>
                  </a:cubicBezTo>
                  <a:cubicBezTo>
                    <a:pt x="1594" y="3924"/>
                    <a:pt x="2012" y="3728"/>
                    <a:pt x="2299" y="3423"/>
                  </a:cubicBezTo>
                  <a:cubicBezTo>
                    <a:pt x="2700" y="2996"/>
                    <a:pt x="2673" y="2835"/>
                    <a:pt x="2833" y="2247"/>
                  </a:cubicBezTo>
                  <a:cubicBezTo>
                    <a:pt x="2967" y="1873"/>
                    <a:pt x="3047" y="1472"/>
                    <a:pt x="3047" y="1072"/>
                  </a:cubicBezTo>
                  <a:cubicBezTo>
                    <a:pt x="3065" y="438"/>
                    <a:pt x="2556" y="0"/>
                    <a:pt x="20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7"/>
            <p:cNvSpPr/>
            <p:nvPr/>
          </p:nvSpPr>
          <p:spPr>
            <a:xfrm>
              <a:off x="5421850" y="2911025"/>
              <a:ext cx="97950" cy="86675"/>
            </a:xfrm>
            <a:custGeom>
              <a:avLst/>
              <a:gdLst/>
              <a:ahLst/>
              <a:cxnLst/>
              <a:rect l="l" t="t" r="r" b="b"/>
              <a:pathLst>
                <a:path w="3918" h="3467" extrusionOk="0">
                  <a:moveTo>
                    <a:pt x="2662" y="1"/>
                  </a:moveTo>
                  <a:cubicBezTo>
                    <a:pt x="2536" y="1"/>
                    <a:pt x="2404" y="25"/>
                    <a:pt x="2272" y="77"/>
                  </a:cubicBezTo>
                  <a:cubicBezTo>
                    <a:pt x="1898" y="210"/>
                    <a:pt x="1550" y="397"/>
                    <a:pt x="1256" y="638"/>
                  </a:cubicBezTo>
                  <a:lnTo>
                    <a:pt x="1042" y="798"/>
                  </a:lnTo>
                  <a:cubicBezTo>
                    <a:pt x="722" y="959"/>
                    <a:pt x="481" y="1199"/>
                    <a:pt x="321" y="1520"/>
                  </a:cubicBezTo>
                  <a:cubicBezTo>
                    <a:pt x="27" y="1947"/>
                    <a:pt x="0" y="2509"/>
                    <a:pt x="241" y="2963"/>
                  </a:cubicBezTo>
                  <a:cubicBezTo>
                    <a:pt x="467" y="3311"/>
                    <a:pt x="873" y="3466"/>
                    <a:pt x="1285" y="3466"/>
                  </a:cubicBezTo>
                  <a:cubicBezTo>
                    <a:pt x="1506" y="3466"/>
                    <a:pt x="1728" y="3421"/>
                    <a:pt x="1924" y="3337"/>
                  </a:cubicBezTo>
                  <a:cubicBezTo>
                    <a:pt x="2485" y="3070"/>
                    <a:pt x="2485" y="2936"/>
                    <a:pt x="2886" y="2455"/>
                  </a:cubicBezTo>
                  <a:cubicBezTo>
                    <a:pt x="3180" y="2161"/>
                    <a:pt x="3394" y="1841"/>
                    <a:pt x="3554" y="1466"/>
                  </a:cubicBezTo>
                  <a:cubicBezTo>
                    <a:pt x="3918" y="762"/>
                    <a:pt x="3374" y="1"/>
                    <a:pt x="2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57"/>
          <p:cNvGrpSpPr/>
          <p:nvPr/>
        </p:nvGrpSpPr>
        <p:grpSpPr>
          <a:xfrm>
            <a:off x="5787909" y="3923068"/>
            <a:ext cx="260127" cy="246900"/>
            <a:chOff x="7819050" y="3726875"/>
            <a:chExt cx="343175" cy="325725"/>
          </a:xfrm>
        </p:grpSpPr>
        <p:sp>
          <p:nvSpPr>
            <p:cNvPr id="4131" name="Google Shape;4131;p57"/>
            <p:cNvSpPr/>
            <p:nvPr/>
          </p:nvSpPr>
          <p:spPr>
            <a:xfrm>
              <a:off x="7825075" y="3858275"/>
              <a:ext cx="245875" cy="194325"/>
            </a:xfrm>
            <a:custGeom>
              <a:avLst/>
              <a:gdLst/>
              <a:ahLst/>
              <a:cxnLst/>
              <a:rect l="l" t="t" r="r" b="b"/>
              <a:pathLst>
                <a:path w="9835" h="7773" extrusionOk="0">
                  <a:moveTo>
                    <a:pt x="4984" y="1"/>
                  </a:moveTo>
                  <a:cubicBezTo>
                    <a:pt x="4039" y="1"/>
                    <a:pt x="1876" y="297"/>
                    <a:pt x="508" y="2809"/>
                  </a:cubicBezTo>
                  <a:cubicBezTo>
                    <a:pt x="80" y="3557"/>
                    <a:pt x="0" y="4466"/>
                    <a:pt x="294" y="5294"/>
                  </a:cubicBezTo>
                  <a:cubicBezTo>
                    <a:pt x="547" y="6029"/>
                    <a:pt x="1254" y="6626"/>
                    <a:pt x="1991" y="6626"/>
                  </a:cubicBezTo>
                  <a:cubicBezTo>
                    <a:pt x="2111" y="6626"/>
                    <a:pt x="2232" y="6611"/>
                    <a:pt x="2352" y="6577"/>
                  </a:cubicBezTo>
                  <a:cubicBezTo>
                    <a:pt x="3122" y="6336"/>
                    <a:pt x="3740" y="5836"/>
                    <a:pt x="4480" y="5836"/>
                  </a:cubicBezTo>
                  <a:cubicBezTo>
                    <a:pt x="4562" y="5836"/>
                    <a:pt x="4645" y="5842"/>
                    <a:pt x="4730" y="5855"/>
                  </a:cubicBezTo>
                  <a:cubicBezTo>
                    <a:pt x="5906" y="6042"/>
                    <a:pt x="6334" y="7539"/>
                    <a:pt x="7510" y="7753"/>
                  </a:cubicBezTo>
                  <a:cubicBezTo>
                    <a:pt x="7587" y="7766"/>
                    <a:pt x="7663" y="7772"/>
                    <a:pt x="7738" y="7772"/>
                  </a:cubicBezTo>
                  <a:cubicBezTo>
                    <a:pt x="8410" y="7772"/>
                    <a:pt x="8964" y="7250"/>
                    <a:pt x="9300" y="6577"/>
                  </a:cubicBezTo>
                  <a:cubicBezTo>
                    <a:pt x="9835" y="5267"/>
                    <a:pt x="9835" y="3824"/>
                    <a:pt x="9327" y="2515"/>
                  </a:cubicBezTo>
                  <a:cubicBezTo>
                    <a:pt x="8793" y="1365"/>
                    <a:pt x="7563" y="484"/>
                    <a:pt x="5452" y="29"/>
                  </a:cubicBezTo>
                  <a:cubicBezTo>
                    <a:pt x="5452" y="29"/>
                    <a:pt x="5276" y="1"/>
                    <a:pt x="49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7"/>
            <p:cNvSpPr/>
            <p:nvPr/>
          </p:nvSpPr>
          <p:spPr>
            <a:xfrm>
              <a:off x="7819050" y="3754200"/>
              <a:ext cx="72175" cy="100300"/>
            </a:xfrm>
            <a:custGeom>
              <a:avLst/>
              <a:gdLst/>
              <a:ahLst/>
              <a:cxnLst/>
              <a:rect l="l" t="t" r="r" b="b"/>
              <a:pathLst>
                <a:path w="2887" h="4012" extrusionOk="0">
                  <a:moveTo>
                    <a:pt x="1050" y="0"/>
                  </a:moveTo>
                  <a:cubicBezTo>
                    <a:pt x="544" y="0"/>
                    <a:pt x="54" y="381"/>
                    <a:pt x="54" y="985"/>
                  </a:cubicBezTo>
                  <a:cubicBezTo>
                    <a:pt x="1" y="1386"/>
                    <a:pt x="54" y="1760"/>
                    <a:pt x="134" y="2161"/>
                  </a:cubicBezTo>
                  <a:lnTo>
                    <a:pt x="214" y="2402"/>
                  </a:lnTo>
                  <a:cubicBezTo>
                    <a:pt x="241" y="2749"/>
                    <a:pt x="375" y="3070"/>
                    <a:pt x="589" y="3337"/>
                  </a:cubicBezTo>
                  <a:cubicBezTo>
                    <a:pt x="833" y="3753"/>
                    <a:pt x="1279" y="4012"/>
                    <a:pt x="1763" y="4012"/>
                  </a:cubicBezTo>
                  <a:cubicBezTo>
                    <a:pt x="1808" y="4012"/>
                    <a:pt x="1853" y="4010"/>
                    <a:pt x="1898" y="4005"/>
                  </a:cubicBezTo>
                  <a:cubicBezTo>
                    <a:pt x="2486" y="3898"/>
                    <a:pt x="2887" y="3230"/>
                    <a:pt x="2887" y="2615"/>
                  </a:cubicBezTo>
                  <a:cubicBezTo>
                    <a:pt x="2887" y="2001"/>
                    <a:pt x="2753" y="1921"/>
                    <a:pt x="2486" y="1359"/>
                  </a:cubicBezTo>
                  <a:cubicBezTo>
                    <a:pt x="2326" y="985"/>
                    <a:pt x="2112" y="665"/>
                    <a:pt x="1818" y="371"/>
                  </a:cubicBezTo>
                  <a:cubicBezTo>
                    <a:pt x="1610" y="115"/>
                    <a:pt x="1327" y="0"/>
                    <a:pt x="1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7"/>
            <p:cNvSpPr/>
            <p:nvPr/>
          </p:nvSpPr>
          <p:spPr>
            <a:xfrm>
              <a:off x="7909925" y="3726875"/>
              <a:ext cx="68175" cy="103100"/>
            </a:xfrm>
            <a:custGeom>
              <a:avLst/>
              <a:gdLst/>
              <a:ahLst/>
              <a:cxnLst/>
              <a:rect l="l" t="t" r="r" b="b"/>
              <a:pathLst>
                <a:path w="2727" h="4124" extrusionOk="0">
                  <a:moveTo>
                    <a:pt x="1336" y="0"/>
                  </a:moveTo>
                  <a:cubicBezTo>
                    <a:pt x="949" y="0"/>
                    <a:pt x="561" y="221"/>
                    <a:pt x="401" y="662"/>
                  </a:cubicBezTo>
                  <a:cubicBezTo>
                    <a:pt x="214" y="1009"/>
                    <a:pt x="134" y="1410"/>
                    <a:pt x="107" y="1811"/>
                  </a:cubicBezTo>
                  <a:lnTo>
                    <a:pt x="80" y="2051"/>
                  </a:lnTo>
                  <a:cubicBezTo>
                    <a:pt x="0" y="2372"/>
                    <a:pt x="0" y="2720"/>
                    <a:pt x="107" y="3067"/>
                  </a:cubicBezTo>
                  <a:cubicBezTo>
                    <a:pt x="214" y="3575"/>
                    <a:pt x="615" y="3976"/>
                    <a:pt x="1123" y="4109"/>
                  </a:cubicBezTo>
                  <a:cubicBezTo>
                    <a:pt x="1176" y="4119"/>
                    <a:pt x="1229" y="4124"/>
                    <a:pt x="1282" y="4124"/>
                  </a:cubicBezTo>
                  <a:cubicBezTo>
                    <a:pt x="1814" y="4124"/>
                    <a:pt x="2318" y="3655"/>
                    <a:pt x="2512" y="3120"/>
                  </a:cubicBezTo>
                  <a:cubicBezTo>
                    <a:pt x="2726" y="2559"/>
                    <a:pt x="2646" y="2452"/>
                    <a:pt x="2566" y="1838"/>
                  </a:cubicBezTo>
                  <a:cubicBezTo>
                    <a:pt x="2539" y="1410"/>
                    <a:pt x="2432" y="1036"/>
                    <a:pt x="2272" y="662"/>
                  </a:cubicBezTo>
                  <a:cubicBezTo>
                    <a:pt x="2111" y="221"/>
                    <a:pt x="1724" y="0"/>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7"/>
            <p:cNvSpPr/>
            <p:nvPr/>
          </p:nvSpPr>
          <p:spPr>
            <a:xfrm>
              <a:off x="7997450" y="3750325"/>
              <a:ext cx="76425" cy="98300"/>
            </a:xfrm>
            <a:custGeom>
              <a:avLst/>
              <a:gdLst/>
              <a:ahLst/>
              <a:cxnLst/>
              <a:rect l="l" t="t" r="r" b="b"/>
              <a:pathLst>
                <a:path w="3057" h="3932" extrusionOk="0">
                  <a:moveTo>
                    <a:pt x="2024" y="1"/>
                  </a:moveTo>
                  <a:cubicBezTo>
                    <a:pt x="1773" y="1"/>
                    <a:pt x="1516" y="97"/>
                    <a:pt x="1310" y="312"/>
                  </a:cubicBezTo>
                  <a:cubicBezTo>
                    <a:pt x="1016" y="579"/>
                    <a:pt x="775" y="900"/>
                    <a:pt x="588" y="1247"/>
                  </a:cubicBezTo>
                  <a:lnTo>
                    <a:pt x="481" y="1461"/>
                  </a:lnTo>
                  <a:cubicBezTo>
                    <a:pt x="267" y="1728"/>
                    <a:pt x="134" y="2049"/>
                    <a:pt x="107" y="2396"/>
                  </a:cubicBezTo>
                  <a:cubicBezTo>
                    <a:pt x="0" y="2904"/>
                    <a:pt x="214" y="3439"/>
                    <a:pt x="615" y="3759"/>
                  </a:cubicBezTo>
                  <a:cubicBezTo>
                    <a:pt x="798" y="3878"/>
                    <a:pt x="1004" y="3932"/>
                    <a:pt x="1212" y="3932"/>
                  </a:cubicBezTo>
                  <a:cubicBezTo>
                    <a:pt x="1610" y="3932"/>
                    <a:pt x="2018" y="3737"/>
                    <a:pt x="2298" y="3439"/>
                  </a:cubicBezTo>
                  <a:cubicBezTo>
                    <a:pt x="2699" y="2984"/>
                    <a:pt x="2673" y="2851"/>
                    <a:pt x="2833" y="2263"/>
                  </a:cubicBezTo>
                  <a:cubicBezTo>
                    <a:pt x="2967" y="1862"/>
                    <a:pt x="3047" y="1461"/>
                    <a:pt x="3020" y="1060"/>
                  </a:cubicBezTo>
                  <a:cubicBezTo>
                    <a:pt x="3056" y="426"/>
                    <a:pt x="2552" y="1"/>
                    <a:pt x="20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7"/>
            <p:cNvSpPr/>
            <p:nvPr/>
          </p:nvSpPr>
          <p:spPr>
            <a:xfrm>
              <a:off x="8064250" y="3823025"/>
              <a:ext cx="97975" cy="86650"/>
            </a:xfrm>
            <a:custGeom>
              <a:avLst/>
              <a:gdLst/>
              <a:ahLst/>
              <a:cxnLst/>
              <a:rect l="l" t="t" r="r" b="b"/>
              <a:pathLst>
                <a:path w="3919" h="3466" extrusionOk="0">
                  <a:moveTo>
                    <a:pt x="2679" y="0"/>
                  </a:moveTo>
                  <a:cubicBezTo>
                    <a:pt x="2555" y="0"/>
                    <a:pt x="2427" y="24"/>
                    <a:pt x="2299" y="76"/>
                  </a:cubicBezTo>
                  <a:cubicBezTo>
                    <a:pt x="1898" y="210"/>
                    <a:pt x="1551" y="397"/>
                    <a:pt x="1257" y="664"/>
                  </a:cubicBezTo>
                  <a:lnTo>
                    <a:pt x="1043" y="798"/>
                  </a:lnTo>
                  <a:cubicBezTo>
                    <a:pt x="722" y="958"/>
                    <a:pt x="482" y="1199"/>
                    <a:pt x="321" y="1519"/>
                  </a:cubicBezTo>
                  <a:cubicBezTo>
                    <a:pt x="27" y="1947"/>
                    <a:pt x="1" y="2508"/>
                    <a:pt x="241" y="2963"/>
                  </a:cubicBezTo>
                  <a:cubicBezTo>
                    <a:pt x="467" y="3310"/>
                    <a:pt x="874" y="3466"/>
                    <a:pt x="1285" y="3466"/>
                  </a:cubicBezTo>
                  <a:cubicBezTo>
                    <a:pt x="1506" y="3466"/>
                    <a:pt x="1729" y="3421"/>
                    <a:pt x="1925" y="3337"/>
                  </a:cubicBezTo>
                  <a:cubicBezTo>
                    <a:pt x="2486" y="3096"/>
                    <a:pt x="2486" y="2936"/>
                    <a:pt x="2887" y="2455"/>
                  </a:cubicBezTo>
                  <a:cubicBezTo>
                    <a:pt x="3181" y="2188"/>
                    <a:pt x="3395" y="1840"/>
                    <a:pt x="3555" y="1466"/>
                  </a:cubicBezTo>
                  <a:cubicBezTo>
                    <a:pt x="3918" y="762"/>
                    <a:pt x="3375" y="0"/>
                    <a:pt x="2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6" name="Google Shape;4136;p57"/>
          <p:cNvGrpSpPr/>
          <p:nvPr/>
        </p:nvGrpSpPr>
        <p:grpSpPr>
          <a:xfrm>
            <a:off x="5991148" y="3215286"/>
            <a:ext cx="259672" cy="249041"/>
            <a:chOff x="8087175" y="2771000"/>
            <a:chExt cx="342575" cy="328550"/>
          </a:xfrm>
        </p:grpSpPr>
        <p:sp>
          <p:nvSpPr>
            <p:cNvPr id="4137" name="Google Shape;4137;p57"/>
            <p:cNvSpPr/>
            <p:nvPr/>
          </p:nvSpPr>
          <p:spPr>
            <a:xfrm>
              <a:off x="8176500" y="2902600"/>
              <a:ext cx="240550" cy="196950"/>
            </a:xfrm>
            <a:custGeom>
              <a:avLst/>
              <a:gdLst/>
              <a:ahLst/>
              <a:cxnLst/>
              <a:rect l="l" t="t" r="r" b="b"/>
              <a:pathLst>
                <a:path w="9622" h="7878" extrusionOk="0">
                  <a:moveTo>
                    <a:pt x="5327" y="1"/>
                  </a:moveTo>
                  <a:cubicBezTo>
                    <a:pt x="4711" y="1"/>
                    <a:pt x="4016" y="99"/>
                    <a:pt x="3234" y="307"/>
                  </a:cubicBezTo>
                  <a:cubicBezTo>
                    <a:pt x="3234" y="307"/>
                    <a:pt x="187" y="1215"/>
                    <a:pt x="27" y="4984"/>
                  </a:cubicBezTo>
                  <a:cubicBezTo>
                    <a:pt x="0" y="5839"/>
                    <a:pt x="321" y="6694"/>
                    <a:pt x="962" y="7282"/>
                  </a:cubicBezTo>
                  <a:cubicBezTo>
                    <a:pt x="1338" y="7657"/>
                    <a:pt x="1868" y="7877"/>
                    <a:pt x="2378" y="7877"/>
                  </a:cubicBezTo>
                  <a:cubicBezTo>
                    <a:pt x="2740" y="7877"/>
                    <a:pt x="3090" y="7767"/>
                    <a:pt x="3368" y="7523"/>
                  </a:cubicBezTo>
                  <a:cubicBezTo>
                    <a:pt x="4036" y="6908"/>
                    <a:pt x="4383" y="6079"/>
                    <a:pt x="5185" y="5812"/>
                  </a:cubicBezTo>
                  <a:cubicBezTo>
                    <a:pt x="5339" y="5766"/>
                    <a:pt x="5491" y="5746"/>
                    <a:pt x="5642" y="5746"/>
                  </a:cubicBezTo>
                  <a:cubicBezTo>
                    <a:pt x="6465" y="5746"/>
                    <a:pt x="7246" y="6333"/>
                    <a:pt x="8069" y="6333"/>
                  </a:cubicBezTo>
                  <a:cubicBezTo>
                    <a:pt x="8219" y="6333"/>
                    <a:pt x="8371" y="6313"/>
                    <a:pt x="8526" y="6266"/>
                  </a:cubicBezTo>
                  <a:cubicBezTo>
                    <a:pt x="9301" y="6053"/>
                    <a:pt x="9621" y="5278"/>
                    <a:pt x="9595" y="4449"/>
                  </a:cubicBezTo>
                  <a:cubicBezTo>
                    <a:pt x="9514" y="3033"/>
                    <a:pt x="8873" y="1723"/>
                    <a:pt x="7831" y="788"/>
                  </a:cubicBezTo>
                  <a:cubicBezTo>
                    <a:pt x="7192" y="283"/>
                    <a:pt x="6372" y="1"/>
                    <a:pt x="5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7"/>
            <p:cNvSpPr/>
            <p:nvPr/>
          </p:nvSpPr>
          <p:spPr>
            <a:xfrm>
              <a:off x="8087175" y="2863900"/>
              <a:ext cx="96700" cy="88650"/>
            </a:xfrm>
            <a:custGeom>
              <a:avLst/>
              <a:gdLst/>
              <a:ahLst/>
              <a:cxnLst/>
              <a:rect l="l" t="t" r="r" b="b"/>
              <a:pathLst>
                <a:path w="3868" h="3546" extrusionOk="0">
                  <a:moveTo>
                    <a:pt x="1229" y="1"/>
                  </a:moveTo>
                  <a:cubicBezTo>
                    <a:pt x="544" y="1"/>
                    <a:pt x="1" y="714"/>
                    <a:pt x="313" y="1427"/>
                  </a:cubicBezTo>
                  <a:cubicBezTo>
                    <a:pt x="473" y="1801"/>
                    <a:pt x="687" y="2122"/>
                    <a:pt x="928" y="2416"/>
                  </a:cubicBezTo>
                  <a:lnTo>
                    <a:pt x="1115" y="2657"/>
                  </a:lnTo>
                  <a:cubicBezTo>
                    <a:pt x="1275" y="2951"/>
                    <a:pt x="1542" y="3191"/>
                    <a:pt x="1836" y="3325"/>
                  </a:cubicBezTo>
                  <a:cubicBezTo>
                    <a:pt x="2063" y="3472"/>
                    <a:pt x="2317" y="3545"/>
                    <a:pt x="2571" y="3545"/>
                  </a:cubicBezTo>
                  <a:cubicBezTo>
                    <a:pt x="2825" y="3545"/>
                    <a:pt x="3079" y="3472"/>
                    <a:pt x="3306" y="3325"/>
                  </a:cubicBezTo>
                  <a:cubicBezTo>
                    <a:pt x="3814" y="2951"/>
                    <a:pt x="3867" y="2202"/>
                    <a:pt x="3600" y="1641"/>
                  </a:cubicBezTo>
                  <a:cubicBezTo>
                    <a:pt x="3306" y="1080"/>
                    <a:pt x="3172" y="1080"/>
                    <a:pt x="2665" y="706"/>
                  </a:cubicBezTo>
                  <a:cubicBezTo>
                    <a:pt x="2371" y="438"/>
                    <a:pt x="2023" y="225"/>
                    <a:pt x="1649" y="91"/>
                  </a:cubicBezTo>
                  <a:cubicBezTo>
                    <a:pt x="1507" y="29"/>
                    <a:pt x="1365" y="1"/>
                    <a:pt x="1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7"/>
            <p:cNvSpPr/>
            <p:nvPr/>
          </p:nvSpPr>
          <p:spPr>
            <a:xfrm>
              <a:off x="8166600" y="2796475"/>
              <a:ext cx="79400" cy="97850"/>
            </a:xfrm>
            <a:custGeom>
              <a:avLst/>
              <a:gdLst/>
              <a:ahLst/>
              <a:cxnLst/>
              <a:rect l="l" t="t" r="r" b="b"/>
              <a:pathLst>
                <a:path w="3176" h="3914" extrusionOk="0">
                  <a:moveTo>
                    <a:pt x="1085" y="0"/>
                  </a:moveTo>
                  <a:cubicBezTo>
                    <a:pt x="531" y="0"/>
                    <a:pt x="1" y="467"/>
                    <a:pt x="76" y="1104"/>
                  </a:cubicBezTo>
                  <a:cubicBezTo>
                    <a:pt x="102" y="1505"/>
                    <a:pt x="183" y="1906"/>
                    <a:pt x="316" y="2280"/>
                  </a:cubicBezTo>
                  <a:lnTo>
                    <a:pt x="423" y="2521"/>
                  </a:lnTo>
                  <a:cubicBezTo>
                    <a:pt x="477" y="2841"/>
                    <a:pt x="637" y="3162"/>
                    <a:pt x="877" y="3403"/>
                  </a:cubicBezTo>
                  <a:cubicBezTo>
                    <a:pt x="1160" y="3729"/>
                    <a:pt x="1566" y="3913"/>
                    <a:pt x="1981" y="3913"/>
                  </a:cubicBezTo>
                  <a:cubicBezTo>
                    <a:pt x="2077" y="3913"/>
                    <a:pt x="2172" y="3904"/>
                    <a:pt x="2267" y="3884"/>
                  </a:cubicBezTo>
                  <a:cubicBezTo>
                    <a:pt x="2855" y="3723"/>
                    <a:pt x="3176" y="3002"/>
                    <a:pt x="3096" y="2387"/>
                  </a:cubicBezTo>
                  <a:cubicBezTo>
                    <a:pt x="3015" y="1772"/>
                    <a:pt x="2882" y="1719"/>
                    <a:pt x="2534" y="1211"/>
                  </a:cubicBezTo>
                  <a:cubicBezTo>
                    <a:pt x="2347" y="837"/>
                    <a:pt x="2080" y="543"/>
                    <a:pt x="1759" y="276"/>
                  </a:cubicBezTo>
                  <a:cubicBezTo>
                    <a:pt x="1560" y="85"/>
                    <a:pt x="1320"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7"/>
            <p:cNvSpPr/>
            <p:nvPr/>
          </p:nvSpPr>
          <p:spPr>
            <a:xfrm>
              <a:off x="8266700" y="2771000"/>
              <a:ext cx="68825" cy="103300"/>
            </a:xfrm>
            <a:custGeom>
              <a:avLst/>
              <a:gdLst/>
              <a:ahLst/>
              <a:cxnLst/>
              <a:rect l="l" t="t" r="r" b="b"/>
              <a:pathLst>
                <a:path w="2753" h="4132" extrusionOk="0">
                  <a:moveTo>
                    <a:pt x="1266" y="0"/>
                  </a:moveTo>
                  <a:cubicBezTo>
                    <a:pt x="850" y="0"/>
                    <a:pt x="435" y="242"/>
                    <a:pt x="294" y="707"/>
                  </a:cubicBezTo>
                  <a:cubicBezTo>
                    <a:pt x="161" y="1081"/>
                    <a:pt x="80" y="1482"/>
                    <a:pt x="80" y="1856"/>
                  </a:cubicBezTo>
                  <a:lnTo>
                    <a:pt x="54" y="2123"/>
                  </a:lnTo>
                  <a:cubicBezTo>
                    <a:pt x="0" y="2444"/>
                    <a:pt x="27" y="2791"/>
                    <a:pt x="161" y="3112"/>
                  </a:cubicBezTo>
                  <a:cubicBezTo>
                    <a:pt x="294" y="3647"/>
                    <a:pt x="695" y="4021"/>
                    <a:pt x="1230" y="4128"/>
                  </a:cubicBezTo>
                  <a:cubicBezTo>
                    <a:pt x="1259" y="4130"/>
                    <a:pt x="1289" y="4132"/>
                    <a:pt x="1318" y="4132"/>
                  </a:cubicBezTo>
                  <a:cubicBezTo>
                    <a:pt x="1895" y="4132"/>
                    <a:pt x="2388" y="3644"/>
                    <a:pt x="2566" y="3059"/>
                  </a:cubicBezTo>
                  <a:cubicBezTo>
                    <a:pt x="2753" y="2471"/>
                    <a:pt x="2646" y="2364"/>
                    <a:pt x="2539" y="1749"/>
                  </a:cubicBezTo>
                  <a:cubicBezTo>
                    <a:pt x="2486" y="1348"/>
                    <a:pt x="2379" y="974"/>
                    <a:pt x="2192" y="600"/>
                  </a:cubicBezTo>
                  <a:cubicBezTo>
                    <a:pt x="2015" y="195"/>
                    <a:pt x="1640" y="0"/>
                    <a:pt x="1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7"/>
            <p:cNvSpPr/>
            <p:nvPr/>
          </p:nvSpPr>
          <p:spPr>
            <a:xfrm>
              <a:off x="8355550" y="2799150"/>
              <a:ext cx="74200" cy="99275"/>
            </a:xfrm>
            <a:custGeom>
              <a:avLst/>
              <a:gdLst/>
              <a:ahLst/>
              <a:cxnLst/>
              <a:rect l="l" t="t" r="r" b="b"/>
              <a:pathLst>
                <a:path w="2968" h="3971" extrusionOk="0">
                  <a:moveTo>
                    <a:pt x="1932" y="0"/>
                  </a:moveTo>
                  <a:cubicBezTo>
                    <a:pt x="1661" y="0"/>
                    <a:pt x="1386" y="110"/>
                    <a:pt x="1176" y="356"/>
                  </a:cubicBezTo>
                  <a:cubicBezTo>
                    <a:pt x="909" y="623"/>
                    <a:pt x="669" y="944"/>
                    <a:pt x="508" y="1318"/>
                  </a:cubicBezTo>
                  <a:lnTo>
                    <a:pt x="401" y="1559"/>
                  </a:lnTo>
                  <a:cubicBezTo>
                    <a:pt x="188" y="1826"/>
                    <a:pt x="81" y="2173"/>
                    <a:pt x="81" y="2494"/>
                  </a:cubicBezTo>
                  <a:cubicBezTo>
                    <a:pt x="1" y="3028"/>
                    <a:pt x="214" y="3536"/>
                    <a:pt x="642" y="3830"/>
                  </a:cubicBezTo>
                  <a:cubicBezTo>
                    <a:pt x="805" y="3928"/>
                    <a:pt x="985" y="3971"/>
                    <a:pt x="1168" y="3971"/>
                  </a:cubicBezTo>
                  <a:cubicBezTo>
                    <a:pt x="1588" y="3971"/>
                    <a:pt x="2028" y="3745"/>
                    <a:pt x="2326" y="3429"/>
                  </a:cubicBezTo>
                  <a:cubicBezTo>
                    <a:pt x="2726" y="2948"/>
                    <a:pt x="2646" y="2815"/>
                    <a:pt x="2807" y="2200"/>
                  </a:cubicBezTo>
                  <a:cubicBezTo>
                    <a:pt x="2914" y="1826"/>
                    <a:pt x="2967" y="1425"/>
                    <a:pt x="2940" y="1024"/>
                  </a:cubicBezTo>
                  <a:cubicBezTo>
                    <a:pt x="2958" y="408"/>
                    <a:pt x="2454" y="0"/>
                    <a:pt x="19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2" name="Google Shape;4142;p57"/>
          <p:cNvGrpSpPr/>
          <p:nvPr/>
        </p:nvGrpSpPr>
        <p:grpSpPr>
          <a:xfrm>
            <a:off x="5656245" y="2686507"/>
            <a:ext cx="259539" cy="246521"/>
            <a:chOff x="7645350" y="1972875"/>
            <a:chExt cx="342400" cy="325225"/>
          </a:xfrm>
        </p:grpSpPr>
        <p:sp>
          <p:nvSpPr>
            <p:cNvPr id="4143" name="Google Shape;4143;p57"/>
            <p:cNvSpPr/>
            <p:nvPr/>
          </p:nvSpPr>
          <p:spPr>
            <a:xfrm>
              <a:off x="7652025" y="2104850"/>
              <a:ext cx="245900" cy="193250"/>
            </a:xfrm>
            <a:custGeom>
              <a:avLst/>
              <a:gdLst/>
              <a:ahLst/>
              <a:cxnLst/>
              <a:rect l="l" t="t" r="r" b="b"/>
              <a:pathLst>
                <a:path w="9836" h="7730" extrusionOk="0">
                  <a:moveTo>
                    <a:pt x="4915" y="1"/>
                  </a:moveTo>
                  <a:cubicBezTo>
                    <a:pt x="3967" y="1"/>
                    <a:pt x="1840" y="326"/>
                    <a:pt x="481" y="2819"/>
                  </a:cubicBezTo>
                  <a:cubicBezTo>
                    <a:pt x="54" y="3594"/>
                    <a:pt x="0" y="4503"/>
                    <a:pt x="294" y="5305"/>
                  </a:cubicBezTo>
                  <a:cubicBezTo>
                    <a:pt x="546" y="6060"/>
                    <a:pt x="1248" y="6639"/>
                    <a:pt x="1982" y="6639"/>
                  </a:cubicBezTo>
                  <a:cubicBezTo>
                    <a:pt x="2105" y="6639"/>
                    <a:pt x="2229" y="6622"/>
                    <a:pt x="2352" y="6588"/>
                  </a:cubicBezTo>
                  <a:cubicBezTo>
                    <a:pt x="3125" y="6346"/>
                    <a:pt x="3745" y="5821"/>
                    <a:pt x="4489" y="5821"/>
                  </a:cubicBezTo>
                  <a:cubicBezTo>
                    <a:pt x="4568" y="5821"/>
                    <a:pt x="4649" y="5827"/>
                    <a:pt x="4731" y="5839"/>
                  </a:cubicBezTo>
                  <a:cubicBezTo>
                    <a:pt x="5907" y="6026"/>
                    <a:pt x="6361" y="7496"/>
                    <a:pt x="7537" y="7710"/>
                  </a:cubicBezTo>
                  <a:cubicBezTo>
                    <a:pt x="7614" y="7723"/>
                    <a:pt x="7690" y="7730"/>
                    <a:pt x="7765" y="7730"/>
                  </a:cubicBezTo>
                  <a:cubicBezTo>
                    <a:pt x="8437" y="7730"/>
                    <a:pt x="8988" y="7208"/>
                    <a:pt x="9301" y="6534"/>
                  </a:cubicBezTo>
                  <a:cubicBezTo>
                    <a:pt x="9835" y="5225"/>
                    <a:pt x="9835" y="3782"/>
                    <a:pt x="9301" y="2472"/>
                  </a:cubicBezTo>
                  <a:cubicBezTo>
                    <a:pt x="8739" y="1323"/>
                    <a:pt x="7537" y="441"/>
                    <a:pt x="5399" y="40"/>
                  </a:cubicBezTo>
                  <a:cubicBezTo>
                    <a:pt x="5399" y="34"/>
                    <a:pt x="5217" y="1"/>
                    <a:pt x="49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7"/>
            <p:cNvSpPr/>
            <p:nvPr/>
          </p:nvSpPr>
          <p:spPr>
            <a:xfrm>
              <a:off x="7645350" y="2001225"/>
              <a:ext cx="72175" cy="100125"/>
            </a:xfrm>
            <a:custGeom>
              <a:avLst/>
              <a:gdLst/>
              <a:ahLst/>
              <a:cxnLst/>
              <a:rect l="l" t="t" r="r" b="b"/>
              <a:pathLst>
                <a:path w="2887" h="4005" extrusionOk="0">
                  <a:moveTo>
                    <a:pt x="1038" y="1"/>
                  </a:moveTo>
                  <a:cubicBezTo>
                    <a:pt x="527" y="1"/>
                    <a:pt x="27" y="395"/>
                    <a:pt x="27" y="1005"/>
                  </a:cubicBezTo>
                  <a:cubicBezTo>
                    <a:pt x="0" y="1379"/>
                    <a:pt x="27" y="1780"/>
                    <a:pt x="134" y="2181"/>
                  </a:cubicBezTo>
                  <a:lnTo>
                    <a:pt x="214" y="2394"/>
                  </a:lnTo>
                  <a:cubicBezTo>
                    <a:pt x="241" y="2742"/>
                    <a:pt x="348" y="3063"/>
                    <a:pt x="561" y="3330"/>
                  </a:cubicBezTo>
                  <a:cubicBezTo>
                    <a:pt x="806" y="3746"/>
                    <a:pt x="1252" y="4005"/>
                    <a:pt x="1736" y="4005"/>
                  </a:cubicBezTo>
                  <a:cubicBezTo>
                    <a:pt x="1780" y="4005"/>
                    <a:pt x="1826" y="4003"/>
                    <a:pt x="1871" y="3998"/>
                  </a:cubicBezTo>
                  <a:cubicBezTo>
                    <a:pt x="2486" y="3891"/>
                    <a:pt x="2886" y="3223"/>
                    <a:pt x="2886" y="2608"/>
                  </a:cubicBezTo>
                  <a:cubicBezTo>
                    <a:pt x="2886" y="1994"/>
                    <a:pt x="2753" y="1913"/>
                    <a:pt x="2459" y="1352"/>
                  </a:cubicBezTo>
                  <a:cubicBezTo>
                    <a:pt x="2298" y="978"/>
                    <a:pt x="2085" y="657"/>
                    <a:pt x="1791" y="363"/>
                  </a:cubicBezTo>
                  <a:cubicBezTo>
                    <a:pt x="1586" y="113"/>
                    <a:pt x="131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7"/>
            <p:cNvSpPr/>
            <p:nvPr/>
          </p:nvSpPr>
          <p:spPr>
            <a:xfrm>
              <a:off x="7734875" y="1972875"/>
              <a:ext cx="68825" cy="103800"/>
            </a:xfrm>
            <a:custGeom>
              <a:avLst/>
              <a:gdLst/>
              <a:ahLst/>
              <a:cxnLst/>
              <a:rect l="l" t="t" r="r" b="b"/>
              <a:pathLst>
                <a:path w="2753" h="4152" extrusionOk="0">
                  <a:moveTo>
                    <a:pt x="1350" y="1"/>
                  </a:moveTo>
                  <a:cubicBezTo>
                    <a:pt x="956" y="1"/>
                    <a:pt x="561" y="215"/>
                    <a:pt x="401" y="642"/>
                  </a:cubicBezTo>
                  <a:cubicBezTo>
                    <a:pt x="241" y="1016"/>
                    <a:pt x="134" y="1390"/>
                    <a:pt x="107" y="1791"/>
                  </a:cubicBezTo>
                  <a:lnTo>
                    <a:pt x="107" y="2085"/>
                  </a:lnTo>
                  <a:cubicBezTo>
                    <a:pt x="0" y="2406"/>
                    <a:pt x="27" y="2753"/>
                    <a:pt x="134" y="3074"/>
                  </a:cubicBezTo>
                  <a:cubicBezTo>
                    <a:pt x="241" y="3582"/>
                    <a:pt x="642" y="4010"/>
                    <a:pt x="1149" y="4143"/>
                  </a:cubicBezTo>
                  <a:cubicBezTo>
                    <a:pt x="1193" y="4149"/>
                    <a:pt x="1236" y="4152"/>
                    <a:pt x="1279" y="4152"/>
                  </a:cubicBezTo>
                  <a:cubicBezTo>
                    <a:pt x="1845" y="4152"/>
                    <a:pt x="2367" y="3674"/>
                    <a:pt x="2566" y="3128"/>
                  </a:cubicBezTo>
                  <a:cubicBezTo>
                    <a:pt x="2753" y="2540"/>
                    <a:pt x="2673" y="2433"/>
                    <a:pt x="2593" y="1818"/>
                  </a:cubicBezTo>
                  <a:cubicBezTo>
                    <a:pt x="2566" y="1417"/>
                    <a:pt x="2459" y="1016"/>
                    <a:pt x="2299" y="642"/>
                  </a:cubicBezTo>
                  <a:cubicBezTo>
                    <a:pt x="2138" y="215"/>
                    <a:pt x="1744" y="1"/>
                    <a:pt x="1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7"/>
            <p:cNvSpPr/>
            <p:nvPr/>
          </p:nvSpPr>
          <p:spPr>
            <a:xfrm>
              <a:off x="7823050" y="1995825"/>
              <a:ext cx="76450" cy="98800"/>
            </a:xfrm>
            <a:custGeom>
              <a:avLst/>
              <a:gdLst/>
              <a:ahLst/>
              <a:cxnLst/>
              <a:rect l="l" t="t" r="r" b="b"/>
              <a:pathLst>
                <a:path w="3058" h="3952" extrusionOk="0">
                  <a:moveTo>
                    <a:pt x="2013" y="1"/>
                  </a:moveTo>
                  <a:cubicBezTo>
                    <a:pt x="1762" y="1"/>
                    <a:pt x="1508" y="97"/>
                    <a:pt x="1310" y="312"/>
                  </a:cubicBezTo>
                  <a:cubicBezTo>
                    <a:pt x="1016" y="579"/>
                    <a:pt x="749" y="900"/>
                    <a:pt x="589" y="1248"/>
                  </a:cubicBezTo>
                  <a:lnTo>
                    <a:pt x="482" y="1488"/>
                  </a:lnTo>
                  <a:cubicBezTo>
                    <a:pt x="268" y="1755"/>
                    <a:pt x="135" y="2076"/>
                    <a:pt x="108" y="2423"/>
                  </a:cubicBezTo>
                  <a:cubicBezTo>
                    <a:pt x="1" y="2931"/>
                    <a:pt x="215" y="3466"/>
                    <a:pt x="642" y="3786"/>
                  </a:cubicBezTo>
                  <a:cubicBezTo>
                    <a:pt x="810" y="3901"/>
                    <a:pt x="1004" y="3952"/>
                    <a:pt x="1203" y="3952"/>
                  </a:cubicBezTo>
                  <a:cubicBezTo>
                    <a:pt x="1606" y="3952"/>
                    <a:pt x="2031" y="3743"/>
                    <a:pt x="2299" y="3439"/>
                  </a:cubicBezTo>
                  <a:cubicBezTo>
                    <a:pt x="2727" y="2985"/>
                    <a:pt x="2673" y="2851"/>
                    <a:pt x="2834" y="2236"/>
                  </a:cubicBezTo>
                  <a:cubicBezTo>
                    <a:pt x="2967" y="1862"/>
                    <a:pt x="3048" y="1461"/>
                    <a:pt x="3021" y="1060"/>
                  </a:cubicBezTo>
                  <a:cubicBezTo>
                    <a:pt x="3057" y="426"/>
                    <a:pt x="2541" y="1"/>
                    <a:pt x="2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7"/>
            <p:cNvSpPr/>
            <p:nvPr/>
          </p:nvSpPr>
          <p:spPr>
            <a:xfrm>
              <a:off x="7889875" y="2068250"/>
              <a:ext cx="97875" cy="86600"/>
            </a:xfrm>
            <a:custGeom>
              <a:avLst/>
              <a:gdLst/>
              <a:ahLst/>
              <a:cxnLst/>
              <a:rect l="l" t="t" r="r" b="b"/>
              <a:pathLst>
                <a:path w="3915" h="3464" extrusionOk="0">
                  <a:moveTo>
                    <a:pt x="2676" y="1"/>
                  </a:moveTo>
                  <a:cubicBezTo>
                    <a:pt x="2545" y="1"/>
                    <a:pt x="2408" y="28"/>
                    <a:pt x="2272" y="88"/>
                  </a:cubicBezTo>
                  <a:cubicBezTo>
                    <a:pt x="1898" y="221"/>
                    <a:pt x="1550" y="408"/>
                    <a:pt x="1230" y="649"/>
                  </a:cubicBezTo>
                  <a:lnTo>
                    <a:pt x="1043" y="809"/>
                  </a:lnTo>
                  <a:cubicBezTo>
                    <a:pt x="749" y="970"/>
                    <a:pt x="508" y="1210"/>
                    <a:pt x="348" y="1504"/>
                  </a:cubicBezTo>
                  <a:cubicBezTo>
                    <a:pt x="27" y="1958"/>
                    <a:pt x="0" y="2520"/>
                    <a:pt x="268" y="2974"/>
                  </a:cubicBezTo>
                  <a:cubicBezTo>
                    <a:pt x="475" y="3303"/>
                    <a:pt x="884" y="3463"/>
                    <a:pt x="1292" y="3463"/>
                  </a:cubicBezTo>
                  <a:cubicBezTo>
                    <a:pt x="1514" y="3463"/>
                    <a:pt x="1736" y="3416"/>
                    <a:pt x="1925" y="3321"/>
                  </a:cubicBezTo>
                  <a:cubicBezTo>
                    <a:pt x="2486" y="3081"/>
                    <a:pt x="2513" y="2947"/>
                    <a:pt x="2913" y="2466"/>
                  </a:cubicBezTo>
                  <a:cubicBezTo>
                    <a:pt x="3181" y="2172"/>
                    <a:pt x="3394" y="1825"/>
                    <a:pt x="3555" y="1451"/>
                  </a:cubicBezTo>
                  <a:cubicBezTo>
                    <a:pt x="3914" y="754"/>
                    <a:pt x="3367" y="1"/>
                    <a:pt x="2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8" name="Google Shape;4148;p57"/>
          <p:cNvGrpSpPr/>
          <p:nvPr/>
        </p:nvGrpSpPr>
        <p:grpSpPr>
          <a:xfrm>
            <a:off x="4149208" y="2741991"/>
            <a:ext cx="261226" cy="253608"/>
            <a:chOff x="5657175" y="2146600"/>
            <a:chExt cx="344625" cy="334575"/>
          </a:xfrm>
        </p:grpSpPr>
        <p:sp>
          <p:nvSpPr>
            <p:cNvPr id="4149" name="Google Shape;4149;p57"/>
            <p:cNvSpPr/>
            <p:nvPr/>
          </p:nvSpPr>
          <p:spPr>
            <a:xfrm>
              <a:off x="5756575" y="2275450"/>
              <a:ext cx="245225" cy="205725"/>
            </a:xfrm>
            <a:custGeom>
              <a:avLst/>
              <a:gdLst/>
              <a:ahLst/>
              <a:cxnLst/>
              <a:rect l="l" t="t" r="r" b="b"/>
              <a:pathLst>
                <a:path w="9809" h="8229" extrusionOk="0">
                  <a:moveTo>
                    <a:pt x="5560" y="1"/>
                  </a:moveTo>
                  <a:cubicBezTo>
                    <a:pt x="4793" y="1"/>
                    <a:pt x="3911" y="188"/>
                    <a:pt x="2886" y="592"/>
                  </a:cubicBezTo>
                  <a:cubicBezTo>
                    <a:pt x="2913" y="592"/>
                    <a:pt x="0" y="1875"/>
                    <a:pt x="294" y="5616"/>
                  </a:cubicBezTo>
                  <a:cubicBezTo>
                    <a:pt x="374" y="6472"/>
                    <a:pt x="802" y="7273"/>
                    <a:pt x="1497" y="7808"/>
                  </a:cubicBezTo>
                  <a:cubicBezTo>
                    <a:pt x="1850" y="8082"/>
                    <a:pt x="2299" y="8229"/>
                    <a:pt x="2734" y="8229"/>
                  </a:cubicBezTo>
                  <a:cubicBezTo>
                    <a:pt x="3188" y="8229"/>
                    <a:pt x="3628" y="8069"/>
                    <a:pt x="3929" y="7728"/>
                  </a:cubicBezTo>
                  <a:cubicBezTo>
                    <a:pt x="4517" y="7060"/>
                    <a:pt x="4730" y="6178"/>
                    <a:pt x="5532" y="5803"/>
                  </a:cubicBezTo>
                  <a:cubicBezTo>
                    <a:pt x="5747" y="5707"/>
                    <a:pt x="5965" y="5671"/>
                    <a:pt x="6187" y="5671"/>
                  </a:cubicBezTo>
                  <a:cubicBezTo>
                    <a:pt x="6857" y="5671"/>
                    <a:pt x="7552" y="6004"/>
                    <a:pt x="8221" y="6004"/>
                  </a:cubicBezTo>
                  <a:cubicBezTo>
                    <a:pt x="8433" y="6004"/>
                    <a:pt x="8641" y="5971"/>
                    <a:pt x="8846" y="5884"/>
                  </a:cubicBezTo>
                  <a:cubicBezTo>
                    <a:pt x="9594" y="5563"/>
                    <a:pt x="9808" y="4734"/>
                    <a:pt x="9701" y="3933"/>
                  </a:cubicBezTo>
                  <a:cubicBezTo>
                    <a:pt x="9434" y="2543"/>
                    <a:pt x="8659" y="1314"/>
                    <a:pt x="7510" y="512"/>
                  </a:cubicBezTo>
                  <a:cubicBezTo>
                    <a:pt x="6954" y="181"/>
                    <a:pt x="6312" y="1"/>
                    <a:pt x="5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7"/>
            <p:cNvSpPr/>
            <p:nvPr/>
          </p:nvSpPr>
          <p:spPr>
            <a:xfrm>
              <a:off x="5657175" y="2261525"/>
              <a:ext cx="101425" cy="83875"/>
            </a:xfrm>
            <a:custGeom>
              <a:avLst/>
              <a:gdLst/>
              <a:ahLst/>
              <a:cxnLst/>
              <a:rect l="l" t="t" r="r" b="b"/>
              <a:pathLst>
                <a:path w="4057" h="3355" extrusionOk="0">
                  <a:moveTo>
                    <a:pt x="1252" y="0"/>
                  </a:moveTo>
                  <a:cubicBezTo>
                    <a:pt x="523" y="0"/>
                    <a:pt x="0" y="844"/>
                    <a:pt x="422" y="1523"/>
                  </a:cubicBezTo>
                  <a:cubicBezTo>
                    <a:pt x="609" y="1897"/>
                    <a:pt x="849" y="2191"/>
                    <a:pt x="1170" y="2459"/>
                  </a:cubicBezTo>
                  <a:lnTo>
                    <a:pt x="1330" y="2646"/>
                  </a:lnTo>
                  <a:cubicBezTo>
                    <a:pt x="1544" y="2913"/>
                    <a:pt x="1811" y="3100"/>
                    <a:pt x="2159" y="3207"/>
                  </a:cubicBezTo>
                  <a:cubicBezTo>
                    <a:pt x="2345" y="3305"/>
                    <a:pt x="2549" y="3355"/>
                    <a:pt x="2754" y="3355"/>
                  </a:cubicBezTo>
                  <a:cubicBezTo>
                    <a:pt x="3050" y="3355"/>
                    <a:pt x="3349" y="3252"/>
                    <a:pt x="3602" y="3047"/>
                  </a:cubicBezTo>
                  <a:cubicBezTo>
                    <a:pt x="4056" y="2619"/>
                    <a:pt x="4003" y="1871"/>
                    <a:pt x="3682" y="1336"/>
                  </a:cubicBezTo>
                  <a:cubicBezTo>
                    <a:pt x="3335" y="802"/>
                    <a:pt x="3201" y="828"/>
                    <a:pt x="2667" y="508"/>
                  </a:cubicBezTo>
                  <a:cubicBezTo>
                    <a:pt x="2346" y="294"/>
                    <a:pt x="1972" y="134"/>
                    <a:pt x="1571" y="53"/>
                  </a:cubicBezTo>
                  <a:cubicBezTo>
                    <a:pt x="1462" y="17"/>
                    <a:pt x="1355" y="0"/>
                    <a:pt x="1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7"/>
            <p:cNvSpPr/>
            <p:nvPr/>
          </p:nvSpPr>
          <p:spPr>
            <a:xfrm>
              <a:off x="5727200" y="2184875"/>
              <a:ext cx="86175" cy="95025"/>
            </a:xfrm>
            <a:custGeom>
              <a:avLst/>
              <a:gdLst/>
              <a:ahLst/>
              <a:cxnLst/>
              <a:rect l="l" t="t" r="r" b="b"/>
              <a:pathLst>
                <a:path w="3447" h="3801" extrusionOk="0">
                  <a:moveTo>
                    <a:pt x="1134" y="0"/>
                  </a:moveTo>
                  <a:cubicBezTo>
                    <a:pt x="539" y="0"/>
                    <a:pt x="0" y="544"/>
                    <a:pt x="160" y="1222"/>
                  </a:cubicBezTo>
                  <a:cubicBezTo>
                    <a:pt x="213" y="1623"/>
                    <a:pt x="347" y="1997"/>
                    <a:pt x="534" y="2344"/>
                  </a:cubicBezTo>
                  <a:lnTo>
                    <a:pt x="667" y="2585"/>
                  </a:lnTo>
                  <a:cubicBezTo>
                    <a:pt x="774" y="2906"/>
                    <a:pt x="961" y="3173"/>
                    <a:pt x="1229" y="3387"/>
                  </a:cubicBezTo>
                  <a:cubicBezTo>
                    <a:pt x="1498" y="3656"/>
                    <a:pt x="1865" y="3801"/>
                    <a:pt x="2228" y="3801"/>
                  </a:cubicBezTo>
                  <a:cubicBezTo>
                    <a:pt x="2370" y="3801"/>
                    <a:pt x="2510" y="3779"/>
                    <a:pt x="2645" y="3734"/>
                  </a:cubicBezTo>
                  <a:cubicBezTo>
                    <a:pt x="3233" y="3467"/>
                    <a:pt x="3447" y="2719"/>
                    <a:pt x="3286" y="2131"/>
                  </a:cubicBezTo>
                  <a:cubicBezTo>
                    <a:pt x="3153" y="1543"/>
                    <a:pt x="3019" y="1489"/>
                    <a:pt x="2618" y="1008"/>
                  </a:cubicBezTo>
                  <a:cubicBezTo>
                    <a:pt x="2351" y="687"/>
                    <a:pt x="2057" y="420"/>
                    <a:pt x="1736" y="206"/>
                  </a:cubicBezTo>
                  <a:cubicBezTo>
                    <a:pt x="1546" y="64"/>
                    <a:pt x="1337"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7"/>
            <p:cNvSpPr/>
            <p:nvPr/>
          </p:nvSpPr>
          <p:spPr>
            <a:xfrm>
              <a:off x="5828050" y="2146600"/>
              <a:ext cx="69525" cy="102900"/>
            </a:xfrm>
            <a:custGeom>
              <a:avLst/>
              <a:gdLst/>
              <a:ahLst/>
              <a:cxnLst/>
              <a:rect l="l" t="t" r="r" b="b"/>
              <a:pathLst>
                <a:path w="2781" h="4116" extrusionOk="0">
                  <a:moveTo>
                    <a:pt x="1131" y="0"/>
                  </a:moveTo>
                  <a:cubicBezTo>
                    <a:pt x="679" y="0"/>
                    <a:pt x="227" y="302"/>
                    <a:pt x="134" y="829"/>
                  </a:cubicBezTo>
                  <a:cubicBezTo>
                    <a:pt x="27" y="1230"/>
                    <a:pt x="1" y="1604"/>
                    <a:pt x="54" y="2005"/>
                  </a:cubicBezTo>
                  <a:lnTo>
                    <a:pt x="81" y="2272"/>
                  </a:lnTo>
                  <a:cubicBezTo>
                    <a:pt x="54" y="2593"/>
                    <a:pt x="108" y="2940"/>
                    <a:pt x="268" y="3234"/>
                  </a:cubicBezTo>
                  <a:cubicBezTo>
                    <a:pt x="482" y="3742"/>
                    <a:pt x="936" y="4062"/>
                    <a:pt x="1471" y="4116"/>
                  </a:cubicBezTo>
                  <a:cubicBezTo>
                    <a:pt x="2085" y="4116"/>
                    <a:pt x="2566" y="3501"/>
                    <a:pt x="2673" y="2887"/>
                  </a:cubicBezTo>
                  <a:cubicBezTo>
                    <a:pt x="2780" y="2272"/>
                    <a:pt x="2673" y="2192"/>
                    <a:pt x="2486" y="1604"/>
                  </a:cubicBezTo>
                  <a:cubicBezTo>
                    <a:pt x="2379" y="1203"/>
                    <a:pt x="2219" y="829"/>
                    <a:pt x="1978" y="508"/>
                  </a:cubicBezTo>
                  <a:cubicBezTo>
                    <a:pt x="1787" y="160"/>
                    <a:pt x="1459" y="0"/>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7"/>
            <p:cNvSpPr/>
            <p:nvPr/>
          </p:nvSpPr>
          <p:spPr>
            <a:xfrm>
              <a:off x="5922250" y="2162175"/>
              <a:ext cx="69525" cy="101300"/>
            </a:xfrm>
            <a:custGeom>
              <a:avLst/>
              <a:gdLst/>
              <a:ahLst/>
              <a:cxnLst/>
              <a:rect l="l" t="t" r="r" b="b"/>
              <a:pathLst>
                <a:path w="2781" h="4052" extrusionOk="0">
                  <a:moveTo>
                    <a:pt x="1701" y="0"/>
                  </a:moveTo>
                  <a:cubicBezTo>
                    <a:pt x="1394" y="0"/>
                    <a:pt x="1084" y="140"/>
                    <a:pt x="883" y="446"/>
                  </a:cubicBezTo>
                  <a:cubicBezTo>
                    <a:pt x="616" y="740"/>
                    <a:pt x="429" y="1088"/>
                    <a:pt x="322" y="1489"/>
                  </a:cubicBezTo>
                  <a:lnTo>
                    <a:pt x="241" y="1729"/>
                  </a:lnTo>
                  <a:cubicBezTo>
                    <a:pt x="81" y="2023"/>
                    <a:pt x="1" y="2370"/>
                    <a:pt x="28" y="2718"/>
                  </a:cubicBezTo>
                  <a:cubicBezTo>
                    <a:pt x="1" y="3226"/>
                    <a:pt x="295" y="3733"/>
                    <a:pt x="776" y="3974"/>
                  </a:cubicBezTo>
                  <a:cubicBezTo>
                    <a:pt x="901" y="4027"/>
                    <a:pt x="1032" y="4052"/>
                    <a:pt x="1165" y="4052"/>
                  </a:cubicBezTo>
                  <a:cubicBezTo>
                    <a:pt x="1629" y="4052"/>
                    <a:pt x="2109" y="3754"/>
                    <a:pt x="2379" y="3359"/>
                  </a:cubicBezTo>
                  <a:cubicBezTo>
                    <a:pt x="2700" y="2825"/>
                    <a:pt x="2647" y="2718"/>
                    <a:pt x="2700" y="2076"/>
                  </a:cubicBezTo>
                  <a:cubicBezTo>
                    <a:pt x="2780" y="1702"/>
                    <a:pt x="2780" y="1275"/>
                    <a:pt x="2700" y="874"/>
                  </a:cubicBezTo>
                  <a:cubicBezTo>
                    <a:pt x="2636" y="325"/>
                    <a:pt x="2171" y="0"/>
                    <a:pt x="1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4" name="Google Shape;4154;p57"/>
          <p:cNvGrpSpPr/>
          <p:nvPr/>
        </p:nvGrpSpPr>
        <p:grpSpPr>
          <a:xfrm>
            <a:off x="4220269" y="2850877"/>
            <a:ext cx="1540314" cy="1796947"/>
            <a:chOff x="5750923" y="2290250"/>
            <a:chExt cx="2032077" cy="2370643"/>
          </a:xfrm>
        </p:grpSpPr>
        <p:sp>
          <p:nvSpPr>
            <p:cNvPr id="4155" name="Google Shape;4155;p57"/>
            <p:cNvSpPr/>
            <p:nvPr/>
          </p:nvSpPr>
          <p:spPr>
            <a:xfrm rot="1082" flipH="1">
              <a:off x="5750923" y="4369277"/>
              <a:ext cx="2031702" cy="291296"/>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7"/>
            <p:cNvSpPr/>
            <p:nvPr/>
          </p:nvSpPr>
          <p:spPr>
            <a:xfrm>
              <a:off x="5800675" y="2351150"/>
              <a:ext cx="1982325" cy="1824550"/>
            </a:xfrm>
            <a:custGeom>
              <a:avLst/>
              <a:gdLst/>
              <a:ahLst/>
              <a:cxnLst/>
              <a:rect l="l" t="t" r="r" b="b"/>
              <a:pathLst>
                <a:path w="79293" h="72982" extrusionOk="0">
                  <a:moveTo>
                    <a:pt x="56569" y="1"/>
                  </a:moveTo>
                  <a:cubicBezTo>
                    <a:pt x="56242" y="1"/>
                    <a:pt x="55915" y="8"/>
                    <a:pt x="55588" y="23"/>
                  </a:cubicBezTo>
                  <a:cubicBezTo>
                    <a:pt x="55026" y="23"/>
                    <a:pt x="54465" y="50"/>
                    <a:pt x="53904" y="76"/>
                  </a:cubicBezTo>
                  <a:lnTo>
                    <a:pt x="50884" y="718"/>
                  </a:lnTo>
                  <a:cubicBezTo>
                    <a:pt x="49307" y="1359"/>
                    <a:pt x="47704" y="1894"/>
                    <a:pt x="46207" y="2642"/>
                  </a:cubicBezTo>
                  <a:cubicBezTo>
                    <a:pt x="41664" y="4940"/>
                    <a:pt x="38617" y="8521"/>
                    <a:pt x="37147" y="13412"/>
                  </a:cubicBezTo>
                  <a:cubicBezTo>
                    <a:pt x="37121" y="13492"/>
                    <a:pt x="37094" y="13572"/>
                    <a:pt x="37067" y="13626"/>
                  </a:cubicBezTo>
                  <a:cubicBezTo>
                    <a:pt x="35998" y="12637"/>
                    <a:pt x="35009" y="11595"/>
                    <a:pt x="33887" y="10713"/>
                  </a:cubicBezTo>
                  <a:cubicBezTo>
                    <a:pt x="30546" y="8147"/>
                    <a:pt x="26671" y="7132"/>
                    <a:pt x="22502" y="7132"/>
                  </a:cubicBezTo>
                  <a:cubicBezTo>
                    <a:pt x="21433" y="7132"/>
                    <a:pt x="20364" y="7239"/>
                    <a:pt x="19269" y="7292"/>
                  </a:cubicBezTo>
                  <a:lnTo>
                    <a:pt x="16088" y="7960"/>
                  </a:lnTo>
                  <a:cubicBezTo>
                    <a:pt x="14485" y="8682"/>
                    <a:pt x="12748" y="9296"/>
                    <a:pt x="11198" y="10178"/>
                  </a:cubicBezTo>
                  <a:cubicBezTo>
                    <a:pt x="6975" y="12610"/>
                    <a:pt x="3688" y="16405"/>
                    <a:pt x="1924" y="20948"/>
                  </a:cubicBezTo>
                  <a:cubicBezTo>
                    <a:pt x="481" y="24449"/>
                    <a:pt x="0" y="28271"/>
                    <a:pt x="535" y="32039"/>
                  </a:cubicBezTo>
                  <a:cubicBezTo>
                    <a:pt x="535" y="32173"/>
                    <a:pt x="535" y="32333"/>
                    <a:pt x="508" y="32494"/>
                  </a:cubicBezTo>
                  <a:cubicBezTo>
                    <a:pt x="748" y="33643"/>
                    <a:pt x="989" y="34819"/>
                    <a:pt x="1229" y="35968"/>
                  </a:cubicBezTo>
                  <a:cubicBezTo>
                    <a:pt x="1871" y="37545"/>
                    <a:pt x="2459" y="39175"/>
                    <a:pt x="3180" y="40725"/>
                  </a:cubicBezTo>
                  <a:cubicBezTo>
                    <a:pt x="4730" y="44039"/>
                    <a:pt x="6868" y="46925"/>
                    <a:pt x="9300" y="49651"/>
                  </a:cubicBezTo>
                  <a:cubicBezTo>
                    <a:pt x="12481" y="53179"/>
                    <a:pt x="16062" y="56279"/>
                    <a:pt x="20017" y="58898"/>
                  </a:cubicBezTo>
                  <a:cubicBezTo>
                    <a:pt x="23304" y="61089"/>
                    <a:pt x="26671" y="63094"/>
                    <a:pt x="30172" y="64911"/>
                  </a:cubicBezTo>
                  <a:cubicBezTo>
                    <a:pt x="34502" y="67102"/>
                    <a:pt x="38991" y="69000"/>
                    <a:pt x="43428" y="70951"/>
                  </a:cubicBezTo>
                  <a:cubicBezTo>
                    <a:pt x="45085" y="71672"/>
                    <a:pt x="46849" y="72234"/>
                    <a:pt x="48559" y="72875"/>
                  </a:cubicBezTo>
                  <a:cubicBezTo>
                    <a:pt x="48728" y="72946"/>
                    <a:pt x="48906" y="72982"/>
                    <a:pt x="49083" y="72982"/>
                  </a:cubicBezTo>
                  <a:cubicBezTo>
                    <a:pt x="49435" y="72982"/>
                    <a:pt x="49779" y="72839"/>
                    <a:pt x="50029" y="72554"/>
                  </a:cubicBezTo>
                  <a:cubicBezTo>
                    <a:pt x="54572" y="68332"/>
                    <a:pt x="58875" y="63815"/>
                    <a:pt x="62883" y="59058"/>
                  </a:cubicBezTo>
                  <a:cubicBezTo>
                    <a:pt x="66732" y="54381"/>
                    <a:pt x="70259" y="49464"/>
                    <a:pt x="73092" y="44092"/>
                  </a:cubicBezTo>
                  <a:cubicBezTo>
                    <a:pt x="75604" y="39335"/>
                    <a:pt x="77529" y="34391"/>
                    <a:pt x="78437" y="29046"/>
                  </a:cubicBezTo>
                  <a:cubicBezTo>
                    <a:pt x="79292" y="23888"/>
                    <a:pt x="79052" y="18784"/>
                    <a:pt x="77101" y="13893"/>
                  </a:cubicBezTo>
                  <a:cubicBezTo>
                    <a:pt x="75284" y="9243"/>
                    <a:pt x="71916" y="5395"/>
                    <a:pt x="67614" y="2963"/>
                  </a:cubicBezTo>
                  <a:cubicBezTo>
                    <a:pt x="64238" y="1016"/>
                    <a:pt x="60431" y="1"/>
                    <a:pt x="56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7" name="Google Shape;4157;p57"/>
            <p:cNvGrpSpPr/>
            <p:nvPr/>
          </p:nvGrpSpPr>
          <p:grpSpPr>
            <a:xfrm>
              <a:off x="5809550" y="2290250"/>
              <a:ext cx="1763650" cy="2313250"/>
              <a:chOff x="5809550" y="2290250"/>
              <a:chExt cx="1763650" cy="2313250"/>
            </a:xfrm>
          </p:grpSpPr>
          <p:sp>
            <p:nvSpPr>
              <p:cNvPr id="4158" name="Google Shape;4158;p57"/>
              <p:cNvSpPr/>
              <p:nvPr/>
            </p:nvSpPr>
            <p:spPr>
              <a:xfrm>
                <a:off x="6124188" y="3531625"/>
                <a:ext cx="356800" cy="360800"/>
              </a:xfrm>
              <a:custGeom>
                <a:avLst/>
                <a:gdLst/>
                <a:ahLst/>
                <a:cxnLst/>
                <a:rect l="l" t="t" r="r" b="b"/>
                <a:pathLst>
                  <a:path w="14272" h="14432" extrusionOk="0">
                    <a:moveTo>
                      <a:pt x="7029" y="0"/>
                    </a:moveTo>
                    <a:lnTo>
                      <a:pt x="1" y="11064"/>
                    </a:lnTo>
                    <a:lnTo>
                      <a:pt x="81" y="11358"/>
                    </a:lnTo>
                    <a:lnTo>
                      <a:pt x="8419" y="14431"/>
                    </a:lnTo>
                    <a:lnTo>
                      <a:pt x="14272" y="4864"/>
                    </a:lnTo>
                    <a:lnTo>
                      <a:pt x="7029" y="0"/>
                    </a:ln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7"/>
              <p:cNvSpPr/>
              <p:nvPr/>
            </p:nvSpPr>
            <p:spPr>
              <a:xfrm>
                <a:off x="6275863" y="2440775"/>
                <a:ext cx="1270775" cy="1270500"/>
              </a:xfrm>
              <a:custGeom>
                <a:avLst/>
                <a:gdLst/>
                <a:ahLst/>
                <a:cxnLst/>
                <a:rect l="l" t="t" r="r" b="b"/>
                <a:pathLst>
                  <a:path w="50831" h="50820" extrusionOk="0">
                    <a:moveTo>
                      <a:pt x="17946" y="1"/>
                    </a:moveTo>
                    <a:cubicBezTo>
                      <a:pt x="15486" y="1"/>
                      <a:pt x="12644" y="467"/>
                      <a:pt x="9755" y="1916"/>
                    </a:cubicBezTo>
                    <a:cubicBezTo>
                      <a:pt x="1657" y="6005"/>
                      <a:pt x="0" y="12660"/>
                      <a:pt x="1363" y="16375"/>
                    </a:cubicBezTo>
                    <a:cubicBezTo>
                      <a:pt x="2753" y="20089"/>
                      <a:pt x="3074" y="20009"/>
                      <a:pt x="3528" y="21051"/>
                    </a:cubicBezTo>
                    <a:cubicBezTo>
                      <a:pt x="4009" y="22094"/>
                      <a:pt x="4490" y="22922"/>
                      <a:pt x="3180" y="25221"/>
                    </a:cubicBezTo>
                    <a:cubicBezTo>
                      <a:pt x="1871" y="27519"/>
                      <a:pt x="455" y="29710"/>
                      <a:pt x="1764" y="32704"/>
                    </a:cubicBezTo>
                    <a:cubicBezTo>
                      <a:pt x="3074" y="35697"/>
                      <a:pt x="3768" y="36846"/>
                      <a:pt x="2726" y="40053"/>
                    </a:cubicBezTo>
                    <a:cubicBezTo>
                      <a:pt x="1684" y="43287"/>
                      <a:pt x="775" y="45505"/>
                      <a:pt x="3448" y="50689"/>
                    </a:cubicBezTo>
                    <a:cubicBezTo>
                      <a:pt x="3448" y="50689"/>
                      <a:pt x="6263" y="50819"/>
                      <a:pt x="10545" y="50819"/>
                    </a:cubicBezTo>
                    <a:cubicBezTo>
                      <a:pt x="19853" y="50819"/>
                      <a:pt x="36089" y="50205"/>
                      <a:pt x="45406" y="46306"/>
                    </a:cubicBezTo>
                    <a:cubicBezTo>
                      <a:pt x="45219" y="44489"/>
                      <a:pt x="44925" y="41550"/>
                      <a:pt x="44925" y="41549"/>
                    </a:cubicBezTo>
                    <a:lnTo>
                      <a:pt x="44925" y="41549"/>
                    </a:lnTo>
                    <a:lnTo>
                      <a:pt x="46956" y="45585"/>
                    </a:lnTo>
                    <a:cubicBezTo>
                      <a:pt x="47864" y="45131"/>
                      <a:pt x="48719" y="44596"/>
                      <a:pt x="49521" y="43955"/>
                    </a:cubicBezTo>
                    <a:cubicBezTo>
                      <a:pt x="49521" y="43955"/>
                      <a:pt x="50831" y="38824"/>
                      <a:pt x="45860" y="33238"/>
                    </a:cubicBezTo>
                    <a:cubicBezTo>
                      <a:pt x="45860" y="33238"/>
                      <a:pt x="42893" y="30378"/>
                      <a:pt x="43321" y="27225"/>
                    </a:cubicBezTo>
                    <a:cubicBezTo>
                      <a:pt x="43749" y="24071"/>
                      <a:pt x="43081" y="23323"/>
                      <a:pt x="41049" y="20116"/>
                    </a:cubicBezTo>
                    <a:cubicBezTo>
                      <a:pt x="39045" y="16882"/>
                      <a:pt x="39393" y="15867"/>
                      <a:pt x="39740" y="14450"/>
                    </a:cubicBezTo>
                    <a:cubicBezTo>
                      <a:pt x="40087" y="13034"/>
                      <a:pt x="40862" y="8598"/>
                      <a:pt x="38537" y="5845"/>
                    </a:cubicBezTo>
                    <a:cubicBezTo>
                      <a:pt x="35991" y="2863"/>
                      <a:pt x="33196" y="1264"/>
                      <a:pt x="28825" y="1264"/>
                    </a:cubicBezTo>
                    <a:cubicBezTo>
                      <a:pt x="27829" y="1264"/>
                      <a:pt x="26751" y="1347"/>
                      <a:pt x="25576" y="1516"/>
                    </a:cubicBezTo>
                    <a:cubicBezTo>
                      <a:pt x="25576" y="1516"/>
                      <a:pt x="22381" y="1"/>
                      <a:pt x="17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7"/>
              <p:cNvSpPr/>
              <p:nvPr/>
            </p:nvSpPr>
            <p:spPr>
              <a:xfrm>
                <a:off x="7000763" y="2855700"/>
                <a:ext cx="156300" cy="174875"/>
              </a:xfrm>
              <a:custGeom>
                <a:avLst/>
                <a:gdLst/>
                <a:ahLst/>
                <a:cxnLst/>
                <a:rect l="l" t="t" r="r" b="b"/>
                <a:pathLst>
                  <a:path w="6252" h="6995" extrusionOk="0">
                    <a:moveTo>
                      <a:pt x="2684" y="0"/>
                    </a:moveTo>
                    <a:cubicBezTo>
                      <a:pt x="1451" y="0"/>
                      <a:pt x="321" y="713"/>
                      <a:pt x="321" y="713"/>
                    </a:cubicBezTo>
                    <a:lnTo>
                      <a:pt x="1" y="5737"/>
                    </a:lnTo>
                    <a:cubicBezTo>
                      <a:pt x="707" y="6582"/>
                      <a:pt x="1714" y="6994"/>
                      <a:pt x="2683" y="6994"/>
                    </a:cubicBezTo>
                    <a:cubicBezTo>
                      <a:pt x="4535" y="6994"/>
                      <a:pt x="6251" y="5488"/>
                      <a:pt x="5479" y="2610"/>
                    </a:cubicBezTo>
                    <a:cubicBezTo>
                      <a:pt x="4930" y="549"/>
                      <a:pt x="3767" y="0"/>
                      <a:pt x="2684" y="0"/>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7"/>
              <p:cNvSpPr/>
              <p:nvPr/>
            </p:nvSpPr>
            <p:spPr>
              <a:xfrm>
                <a:off x="6299750" y="3247525"/>
                <a:ext cx="1146525" cy="911225"/>
              </a:xfrm>
              <a:custGeom>
                <a:avLst/>
                <a:gdLst/>
                <a:ahLst/>
                <a:cxnLst/>
                <a:rect l="l" t="t" r="r" b="b"/>
                <a:pathLst>
                  <a:path w="45861" h="36449" extrusionOk="0">
                    <a:moveTo>
                      <a:pt x="29000" y="1"/>
                    </a:moveTo>
                    <a:cubicBezTo>
                      <a:pt x="27313" y="1"/>
                      <a:pt x="25361" y="126"/>
                      <a:pt x="23091" y="407"/>
                    </a:cubicBezTo>
                    <a:cubicBezTo>
                      <a:pt x="23091" y="407"/>
                      <a:pt x="15073" y="514"/>
                      <a:pt x="11358" y="2010"/>
                    </a:cubicBezTo>
                    <a:cubicBezTo>
                      <a:pt x="7617" y="3480"/>
                      <a:pt x="2085" y="10215"/>
                      <a:pt x="0" y="16976"/>
                    </a:cubicBezTo>
                    <a:cubicBezTo>
                      <a:pt x="0" y="16976"/>
                      <a:pt x="2326" y="19515"/>
                      <a:pt x="10236" y="20638"/>
                    </a:cubicBezTo>
                    <a:cubicBezTo>
                      <a:pt x="10236" y="20638"/>
                      <a:pt x="8927" y="29483"/>
                      <a:pt x="8659" y="33439"/>
                    </a:cubicBezTo>
                    <a:cubicBezTo>
                      <a:pt x="8659" y="33439"/>
                      <a:pt x="18043" y="36448"/>
                      <a:pt x="27357" y="36448"/>
                    </a:cubicBezTo>
                    <a:cubicBezTo>
                      <a:pt x="31062" y="36448"/>
                      <a:pt x="34755" y="35972"/>
                      <a:pt x="37843" y="34641"/>
                    </a:cubicBezTo>
                    <a:lnTo>
                      <a:pt x="38110" y="19996"/>
                    </a:lnTo>
                    <a:cubicBezTo>
                      <a:pt x="38110" y="19996"/>
                      <a:pt x="38112" y="19996"/>
                      <a:pt x="38115" y="19996"/>
                    </a:cubicBezTo>
                    <a:cubicBezTo>
                      <a:pt x="38253" y="19996"/>
                      <a:pt x="40941" y="19945"/>
                      <a:pt x="45860" y="16068"/>
                    </a:cubicBezTo>
                    <a:cubicBezTo>
                      <a:pt x="45860" y="16068"/>
                      <a:pt x="43909" y="8692"/>
                      <a:pt x="41477" y="5859"/>
                    </a:cubicBezTo>
                    <a:cubicBezTo>
                      <a:pt x="39433" y="3477"/>
                      <a:pt x="37898" y="1"/>
                      <a:pt x="29000" y="1"/>
                    </a:cubicBezTo>
                    <a:close/>
                  </a:path>
                </a:pathLst>
              </a:custGeom>
              <a:solidFill>
                <a:srgbClr val="F9B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7"/>
              <p:cNvSpPr/>
              <p:nvPr/>
            </p:nvSpPr>
            <p:spPr>
              <a:xfrm>
                <a:off x="6299750" y="3213575"/>
                <a:ext cx="1146525" cy="1016925"/>
              </a:xfrm>
              <a:custGeom>
                <a:avLst/>
                <a:gdLst/>
                <a:ahLst/>
                <a:cxnLst/>
                <a:rect l="l" t="t" r="r" b="b"/>
                <a:pathLst>
                  <a:path w="45861" h="40677" extrusionOk="0">
                    <a:moveTo>
                      <a:pt x="23091" y="1765"/>
                    </a:moveTo>
                    <a:cubicBezTo>
                      <a:pt x="23091" y="1765"/>
                      <a:pt x="15073" y="1872"/>
                      <a:pt x="11358" y="3368"/>
                    </a:cubicBezTo>
                    <a:cubicBezTo>
                      <a:pt x="7617" y="4838"/>
                      <a:pt x="2085" y="11573"/>
                      <a:pt x="0" y="18334"/>
                    </a:cubicBezTo>
                    <a:cubicBezTo>
                      <a:pt x="0" y="18334"/>
                      <a:pt x="2326" y="20873"/>
                      <a:pt x="10236" y="21996"/>
                    </a:cubicBezTo>
                    <a:cubicBezTo>
                      <a:pt x="10236" y="21996"/>
                      <a:pt x="8927" y="30841"/>
                      <a:pt x="8659" y="34797"/>
                    </a:cubicBezTo>
                    <a:cubicBezTo>
                      <a:pt x="8659" y="34797"/>
                      <a:pt x="26992" y="40676"/>
                      <a:pt x="37843" y="35999"/>
                    </a:cubicBezTo>
                    <a:lnTo>
                      <a:pt x="38110" y="21354"/>
                    </a:lnTo>
                    <a:cubicBezTo>
                      <a:pt x="38110" y="21354"/>
                      <a:pt x="40809" y="21408"/>
                      <a:pt x="45860" y="17426"/>
                    </a:cubicBezTo>
                    <a:cubicBezTo>
                      <a:pt x="45860" y="17426"/>
                      <a:pt x="43909" y="10050"/>
                      <a:pt x="41477" y="7217"/>
                    </a:cubicBezTo>
                    <a:cubicBezTo>
                      <a:pt x="39045" y="4384"/>
                      <a:pt x="37335" y="1"/>
                      <a:pt x="23091" y="17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7"/>
              <p:cNvSpPr/>
              <p:nvPr/>
            </p:nvSpPr>
            <p:spPr>
              <a:xfrm>
                <a:off x="6468775" y="4048750"/>
                <a:ext cx="782800" cy="199350"/>
              </a:xfrm>
              <a:custGeom>
                <a:avLst/>
                <a:gdLst/>
                <a:ahLst/>
                <a:cxnLst/>
                <a:rect l="l" t="t" r="r" b="b"/>
                <a:pathLst>
                  <a:path w="31312" h="7974" extrusionOk="0">
                    <a:moveTo>
                      <a:pt x="589" y="0"/>
                    </a:moveTo>
                    <a:lnTo>
                      <a:pt x="1" y="5799"/>
                    </a:lnTo>
                    <a:lnTo>
                      <a:pt x="14512" y="7563"/>
                    </a:lnTo>
                    <a:cubicBezTo>
                      <a:pt x="14512" y="7563"/>
                      <a:pt x="25305" y="7974"/>
                      <a:pt x="29581" y="7974"/>
                    </a:cubicBezTo>
                    <a:cubicBezTo>
                      <a:pt x="30650" y="7974"/>
                      <a:pt x="31312" y="7948"/>
                      <a:pt x="31296" y="7884"/>
                    </a:cubicBezTo>
                    <a:cubicBezTo>
                      <a:pt x="31215" y="7590"/>
                      <a:pt x="31189" y="855"/>
                      <a:pt x="31189" y="855"/>
                    </a:cubicBezTo>
                    <a:cubicBezTo>
                      <a:pt x="31189" y="855"/>
                      <a:pt x="25779" y="2561"/>
                      <a:pt x="17618" y="2561"/>
                    </a:cubicBezTo>
                    <a:cubicBezTo>
                      <a:pt x="12736" y="2561"/>
                      <a:pt x="6870" y="1951"/>
                      <a:pt x="5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7"/>
              <p:cNvSpPr/>
              <p:nvPr/>
            </p:nvSpPr>
            <p:spPr>
              <a:xfrm>
                <a:off x="6658525" y="3252325"/>
                <a:ext cx="463525" cy="137050"/>
              </a:xfrm>
              <a:custGeom>
                <a:avLst/>
                <a:gdLst/>
                <a:ahLst/>
                <a:cxnLst/>
                <a:rect l="l" t="t" r="r" b="b"/>
                <a:pathLst>
                  <a:path w="18541" h="5482" extrusionOk="0">
                    <a:moveTo>
                      <a:pt x="17538" y="0"/>
                    </a:moveTo>
                    <a:cubicBezTo>
                      <a:pt x="17527" y="0"/>
                      <a:pt x="17516" y="1"/>
                      <a:pt x="17505" y="1"/>
                    </a:cubicBezTo>
                    <a:lnTo>
                      <a:pt x="8205" y="322"/>
                    </a:lnTo>
                    <a:lnTo>
                      <a:pt x="8125" y="322"/>
                    </a:lnTo>
                    <a:lnTo>
                      <a:pt x="883" y="1364"/>
                    </a:lnTo>
                    <a:cubicBezTo>
                      <a:pt x="214" y="1444"/>
                      <a:pt x="1" y="2299"/>
                      <a:pt x="535" y="2727"/>
                    </a:cubicBezTo>
                    <a:cubicBezTo>
                      <a:pt x="2871" y="4503"/>
                      <a:pt x="5715" y="5482"/>
                      <a:pt x="8626" y="5482"/>
                    </a:cubicBezTo>
                    <a:cubicBezTo>
                      <a:pt x="8913" y="5482"/>
                      <a:pt x="9200" y="5472"/>
                      <a:pt x="9488" y="5453"/>
                    </a:cubicBezTo>
                    <a:cubicBezTo>
                      <a:pt x="13710" y="5186"/>
                      <a:pt x="16623" y="2807"/>
                      <a:pt x="18093" y="1284"/>
                    </a:cubicBezTo>
                    <a:cubicBezTo>
                      <a:pt x="18540" y="784"/>
                      <a:pt x="18185" y="0"/>
                      <a:pt x="175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7"/>
              <p:cNvSpPr/>
              <p:nvPr/>
            </p:nvSpPr>
            <p:spPr>
              <a:xfrm>
                <a:off x="6645313" y="3256350"/>
                <a:ext cx="404925" cy="114150"/>
              </a:xfrm>
              <a:custGeom>
                <a:avLst/>
                <a:gdLst/>
                <a:ahLst/>
                <a:cxnLst/>
                <a:rect l="l" t="t" r="r" b="b"/>
                <a:pathLst>
                  <a:path w="16197" h="4566" extrusionOk="0">
                    <a:moveTo>
                      <a:pt x="15341" y="0"/>
                    </a:moveTo>
                    <a:lnTo>
                      <a:pt x="7377" y="642"/>
                    </a:lnTo>
                    <a:lnTo>
                      <a:pt x="7324" y="642"/>
                    </a:lnTo>
                    <a:lnTo>
                      <a:pt x="776" y="1310"/>
                    </a:lnTo>
                    <a:cubicBezTo>
                      <a:pt x="188" y="1363"/>
                      <a:pt x="1" y="2138"/>
                      <a:pt x="509" y="2459"/>
                    </a:cubicBezTo>
                    <a:cubicBezTo>
                      <a:pt x="1750" y="3328"/>
                      <a:pt x="4652" y="4566"/>
                      <a:pt x="7715" y="4566"/>
                    </a:cubicBezTo>
                    <a:cubicBezTo>
                      <a:pt x="7949" y="4566"/>
                      <a:pt x="8184" y="4559"/>
                      <a:pt x="8419" y="4544"/>
                    </a:cubicBezTo>
                    <a:cubicBezTo>
                      <a:pt x="11733" y="4357"/>
                      <a:pt x="14593" y="2245"/>
                      <a:pt x="15795" y="1069"/>
                    </a:cubicBezTo>
                    <a:cubicBezTo>
                      <a:pt x="16196" y="668"/>
                      <a:pt x="15902" y="0"/>
                      <a:pt x="15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7"/>
              <p:cNvSpPr/>
              <p:nvPr/>
            </p:nvSpPr>
            <p:spPr>
              <a:xfrm>
                <a:off x="6711463" y="3200900"/>
                <a:ext cx="243225" cy="128575"/>
              </a:xfrm>
              <a:custGeom>
                <a:avLst/>
                <a:gdLst/>
                <a:ahLst/>
                <a:cxnLst/>
                <a:rect l="l" t="t" r="r" b="b"/>
                <a:pathLst>
                  <a:path w="9729" h="5143" extrusionOk="0">
                    <a:moveTo>
                      <a:pt x="9221" y="0"/>
                    </a:moveTo>
                    <a:cubicBezTo>
                      <a:pt x="6646" y="1409"/>
                      <a:pt x="3785" y="2133"/>
                      <a:pt x="877" y="2133"/>
                    </a:cubicBezTo>
                    <a:cubicBezTo>
                      <a:pt x="585" y="2133"/>
                      <a:pt x="293" y="2126"/>
                      <a:pt x="1" y="2111"/>
                    </a:cubicBezTo>
                    <a:lnTo>
                      <a:pt x="1" y="2111"/>
                    </a:lnTo>
                    <a:lnTo>
                      <a:pt x="990" y="4624"/>
                    </a:lnTo>
                    <a:cubicBezTo>
                      <a:pt x="1865" y="4995"/>
                      <a:pt x="2754" y="5142"/>
                      <a:pt x="3612" y="5142"/>
                    </a:cubicBezTo>
                    <a:cubicBezTo>
                      <a:pt x="6891" y="5142"/>
                      <a:pt x="9729" y="2993"/>
                      <a:pt x="9729" y="2993"/>
                    </a:cubicBezTo>
                    <a:lnTo>
                      <a:pt x="9221" y="0"/>
                    </a:ln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7"/>
              <p:cNvSpPr/>
              <p:nvPr/>
            </p:nvSpPr>
            <p:spPr>
              <a:xfrm>
                <a:off x="6678063" y="3102000"/>
                <a:ext cx="263925" cy="152250"/>
              </a:xfrm>
              <a:custGeom>
                <a:avLst/>
                <a:gdLst/>
                <a:ahLst/>
                <a:cxnLst/>
                <a:rect l="l" t="t" r="r" b="b"/>
                <a:pathLst>
                  <a:path w="10557" h="6090" extrusionOk="0">
                    <a:moveTo>
                      <a:pt x="9862" y="1"/>
                    </a:moveTo>
                    <a:lnTo>
                      <a:pt x="1" y="2673"/>
                    </a:lnTo>
                    <a:lnTo>
                      <a:pt x="1337" y="6067"/>
                    </a:lnTo>
                    <a:cubicBezTo>
                      <a:pt x="1629" y="6082"/>
                      <a:pt x="1921" y="6089"/>
                      <a:pt x="2213" y="6089"/>
                    </a:cubicBezTo>
                    <a:cubicBezTo>
                      <a:pt x="5121" y="6089"/>
                      <a:pt x="7982" y="5365"/>
                      <a:pt x="10557" y="3956"/>
                    </a:cubicBezTo>
                    <a:lnTo>
                      <a:pt x="9862" y="1"/>
                    </a:lnTo>
                    <a:close/>
                  </a:path>
                </a:pathLst>
              </a:custGeom>
              <a:solidFill>
                <a:srgbClr val="ECA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7"/>
              <p:cNvSpPr/>
              <p:nvPr/>
            </p:nvSpPr>
            <p:spPr>
              <a:xfrm>
                <a:off x="6419513" y="2536525"/>
                <a:ext cx="630050" cy="692300"/>
              </a:xfrm>
              <a:custGeom>
                <a:avLst/>
                <a:gdLst/>
                <a:ahLst/>
                <a:cxnLst/>
                <a:rect l="l" t="t" r="r" b="b"/>
                <a:pathLst>
                  <a:path w="25202" h="27692" extrusionOk="0">
                    <a:moveTo>
                      <a:pt x="12769" y="0"/>
                    </a:moveTo>
                    <a:cubicBezTo>
                      <a:pt x="5497" y="0"/>
                      <a:pt x="1135" y="3020"/>
                      <a:pt x="722" y="8188"/>
                    </a:cubicBezTo>
                    <a:cubicBezTo>
                      <a:pt x="722" y="8188"/>
                      <a:pt x="0" y="12972"/>
                      <a:pt x="1390" y="19386"/>
                    </a:cubicBezTo>
                    <a:cubicBezTo>
                      <a:pt x="2357" y="23933"/>
                      <a:pt x="6607" y="27692"/>
                      <a:pt x="12002" y="27692"/>
                    </a:cubicBezTo>
                    <a:cubicBezTo>
                      <a:pt x="12568" y="27692"/>
                      <a:pt x="13147" y="27650"/>
                      <a:pt x="13737" y="27564"/>
                    </a:cubicBezTo>
                    <a:cubicBezTo>
                      <a:pt x="19589" y="26682"/>
                      <a:pt x="25068" y="23074"/>
                      <a:pt x="25148" y="14602"/>
                    </a:cubicBezTo>
                    <a:cubicBezTo>
                      <a:pt x="25201" y="6131"/>
                      <a:pt x="21273" y="224"/>
                      <a:pt x="13523" y="11"/>
                    </a:cubicBezTo>
                    <a:cubicBezTo>
                      <a:pt x="13268" y="4"/>
                      <a:pt x="13017" y="0"/>
                      <a:pt x="12769" y="0"/>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7"/>
              <p:cNvSpPr/>
              <p:nvPr/>
            </p:nvSpPr>
            <p:spPr>
              <a:xfrm>
                <a:off x="6350688" y="2469925"/>
                <a:ext cx="809125" cy="468425"/>
              </a:xfrm>
              <a:custGeom>
                <a:avLst/>
                <a:gdLst/>
                <a:ahLst/>
                <a:cxnLst/>
                <a:rect l="l" t="t" r="r" b="b"/>
                <a:pathLst>
                  <a:path w="32365" h="18737" extrusionOk="0">
                    <a:moveTo>
                      <a:pt x="13839" y="1"/>
                    </a:moveTo>
                    <a:cubicBezTo>
                      <a:pt x="11420" y="1"/>
                      <a:pt x="9322" y="532"/>
                      <a:pt x="7964" y="1713"/>
                    </a:cubicBezTo>
                    <a:cubicBezTo>
                      <a:pt x="4490" y="4759"/>
                      <a:pt x="0" y="10264"/>
                      <a:pt x="1283" y="14300"/>
                    </a:cubicBezTo>
                    <a:cubicBezTo>
                      <a:pt x="2566" y="18309"/>
                      <a:pt x="2539" y="18736"/>
                      <a:pt x="2539" y="18736"/>
                    </a:cubicBezTo>
                    <a:cubicBezTo>
                      <a:pt x="2539" y="18736"/>
                      <a:pt x="7350" y="15636"/>
                      <a:pt x="8686" y="15182"/>
                    </a:cubicBezTo>
                    <a:lnTo>
                      <a:pt x="8552" y="10692"/>
                    </a:lnTo>
                    <a:lnTo>
                      <a:pt x="10022" y="14834"/>
                    </a:lnTo>
                    <a:cubicBezTo>
                      <a:pt x="10022" y="14834"/>
                      <a:pt x="15955" y="14033"/>
                      <a:pt x="17505" y="13685"/>
                    </a:cubicBezTo>
                    <a:lnTo>
                      <a:pt x="17746" y="9516"/>
                    </a:lnTo>
                    <a:lnTo>
                      <a:pt x="19910" y="14380"/>
                    </a:lnTo>
                    <a:cubicBezTo>
                      <a:pt x="19910" y="14380"/>
                      <a:pt x="23016" y="15782"/>
                      <a:pt x="26092" y="15782"/>
                    </a:cubicBezTo>
                    <a:cubicBezTo>
                      <a:pt x="27000" y="15782"/>
                      <a:pt x="27907" y="15659"/>
                      <a:pt x="28729" y="15342"/>
                    </a:cubicBezTo>
                    <a:cubicBezTo>
                      <a:pt x="32364" y="13953"/>
                      <a:pt x="32124" y="6897"/>
                      <a:pt x="25923" y="3423"/>
                    </a:cubicBezTo>
                    <a:cubicBezTo>
                      <a:pt x="22163" y="1290"/>
                      <a:pt x="17610" y="1"/>
                      <a:pt x="13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7"/>
              <p:cNvSpPr/>
              <p:nvPr/>
            </p:nvSpPr>
            <p:spPr>
              <a:xfrm>
                <a:off x="6792988" y="2800900"/>
                <a:ext cx="128975" cy="56900"/>
              </a:xfrm>
              <a:custGeom>
                <a:avLst/>
                <a:gdLst/>
                <a:ahLst/>
                <a:cxnLst/>
                <a:rect l="l" t="t" r="r" b="b"/>
                <a:pathLst>
                  <a:path w="5159" h="2276" extrusionOk="0">
                    <a:moveTo>
                      <a:pt x="1378" y="1"/>
                    </a:moveTo>
                    <a:cubicBezTo>
                      <a:pt x="627" y="1"/>
                      <a:pt x="325" y="273"/>
                      <a:pt x="187" y="633"/>
                    </a:cubicBezTo>
                    <a:cubicBezTo>
                      <a:pt x="0" y="1195"/>
                      <a:pt x="588" y="1729"/>
                      <a:pt x="1764" y="2023"/>
                    </a:cubicBezTo>
                    <a:cubicBezTo>
                      <a:pt x="2418" y="2183"/>
                      <a:pt x="2958" y="2276"/>
                      <a:pt x="3389" y="2276"/>
                    </a:cubicBezTo>
                    <a:cubicBezTo>
                      <a:pt x="3892" y="2276"/>
                      <a:pt x="4247" y="2150"/>
                      <a:pt x="4463" y="1863"/>
                    </a:cubicBezTo>
                    <a:cubicBezTo>
                      <a:pt x="4463" y="1863"/>
                      <a:pt x="5158" y="874"/>
                      <a:pt x="3100" y="286"/>
                    </a:cubicBezTo>
                    <a:cubicBezTo>
                      <a:pt x="2354" y="85"/>
                      <a:pt x="1797" y="1"/>
                      <a:pt x="13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7"/>
              <p:cNvSpPr/>
              <p:nvPr/>
            </p:nvSpPr>
            <p:spPr>
              <a:xfrm>
                <a:off x="6444888" y="2864050"/>
                <a:ext cx="127625" cy="73100"/>
              </a:xfrm>
              <a:custGeom>
                <a:avLst/>
                <a:gdLst/>
                <a:ahLst/>
                <a:cxnLst/>
                <a:rect l="l" t="t" r="r" b="b"/>
                <a:pathLst>
                  <a:path w="5105" h="2924" extrusionOk="0">
                    <a:moveTo>
                      <a:pt x="4098" y="1"/>
                    </a:moveTo>
                    <a:cubicBezTo>
                      <a:pt x="3657" y="1"/>
                      <a:pt x="2984" y="224"/>
                      <a:pt x="1925" y="833"/>
                    </a:cubicBezTo>
                    <a:cubicBezTo>
                      <a:pt x="1" y="1956"/>
                      <a:pt x="856" y="2731"/>
                      <a:pt x="856" y="2731"/>
                    </a:cubicBezTo>
                    <a:cubicBezTo>
                      <a:pt x="1012" y="2861"/>
                      <a:pt x="1209" y="2924"/>
                      <a:pt x="1449" y="2924"/>
                    </a:cubicBezTo>
                    <a:cubicBezTo>
                      <a:pt x="1945" y="2924"/>
                      <a:pt x="2627" y="2656"/>
                      <a:pt x="3528" y="2170"/>
                    </a:cubicBezTo>
                    <a:cubicBezTo>
                      <a:pt x="4624" y="1555"/>
                      <a:pt x="5105" y="860"/>
                      <a:pt x="4811" y="379"/>
                    </a:cubicBezTo>
                    <a:cubicBezTo>
                      <a:pt x="4677" y="159"/>
                      <a:pt x="4470" y="1"/>
                      <a:pt x="4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7"/>
              <p:cNvSpPr/>
              <p:nvPr/>
            </p:nvSpPr>
            <p:spPr>
              <a:xfrm>
                <a:off x="6999438" y="2890225"/>
                <a:ext cx="118275" cy="106750"/>
              </a:xfrm>
              <a:custGeom>
                <a:avLst/>
                <a:gdLst/>
                <a:ahLst/>
                <a:cxnLst/>
                <a:rect l="l" t="t" r="r" b="b"/>
                <a:pathLst>
                  <a:path w="4731" h="4270" extrusionOk="0">
                    <a:moveTo>
                      <a:pt x="2993" y="0"/>
                    </a:moveTo>
                    <a:cubicBezTo>
                      <a:pt x="2379" y="27"/>
                      <a:pt x="1791" y="294"/>
                      <a:pt x="1390" y="748"/>
                    </a:cubicBezTo>
                    <a:cubicBezTo>
                      <a:pt x="0" y="2165"/>
                      <a:pt x="1497" y="4223"/>
                      <a:pt x="1523" y="4249"/>
                    </a:cubicBezTo>
                    <a:cubicBezTo>
                      <a:pt x="1537" y="4263"/>
                      <a:pt x="1550" y="4269"/>
                      <a:pt x="1564" y="4269"/>
                    </a:cubicBezTo>
                    <a:cubicBezTo>
                      <a:pt x="1577" y="4269"/>
                      <a:pt x="1590" y="4263"/>
                      <a:pt x="1604" y="4249"/>
                    </a:cubicBezTo>
                    <a:lnTo>
                      <a:pt x="1657" y="4249"/>
                    </a:lnTo>
                    <a:cubicBezTo>
                      <a:pt x="1684" y="4223"/>
                      <a:pt x="1684" y="4169"/>
                      <a:pt x="1657" y="4142"/>
                    </a:cubicBezTo>
                    <a:cubicBezTo>
                      <a:pt x="1657" y="4116"/>
                      <a:pt x="241" y="2192"/>
                      <a:pt x="1523" y="882"/>
                    </a:cubicBezTo>
                    <a:cubicBezTo>
                      <a:pt x="1898" y="454"/>
                      <a:pt x="2405" y="187"/>
                      <a:pt x="2967" y="187"/>
                    </a:cubicBezTo>
                    <a:cubicBezTo>
                      <a:pt x="3581" y="214"/>
                      <a:pt x="4142" y="481"/>
                      <a:pt x="4570" y="882"/>
                    </a:cubicBezTo>
                    <a:cubicBezTo>
                      <a:pt x="4583" y="909"/>
                      <a:pt x="4603" y="922"/>
                      <a:pt x="4627" y="922"/>
                    </a:cubicBezTo>
                    <a:cubicBezTo>
                      <a:pt x="4650" y="922"/>
                      <a:pt x="4677" y="909"/>
                      <a:pt x="4704" y="882"/>
                    </a:cubicBezTo>
                    <a:cubicBezTo>
                      <a:pt x="4730" y="855"/>
                      <a:pt x="4730" y="802"/>
                      <a:pt x="4704" y="775"/>
                    </a:cubicBezTo>
                    <a:cubicBezTo>
                      <a:pt x="4223" y="321"/>
                      <a:pt x="3635" y="27"/>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7"/>
              <p:cNvSpPr/>
              <p:nvPr/>
            </p:nvSpPr>
            <p:spPr>
              <a:xfrm>
                <a:off x="7019463" y="2931500"/>
                <a:ext cx="67525" cy="23325"/>
              </a:xfrm>
              <a:custGeom>
                <a:avLst/>
                <a:gdLst/>
                <a:ahLst/>
                <a:cxnLst/>
                <a:rect l="l" t="t" r="r" b="b"/>
                <a:pathLst>
                  <a:path w="2701" h="933" extrusionOk="0">
                    <a:moveTo>
                      <a:pt x="1552" y="0"/>
                    </a:moveTo>
                    <a:cubicBezTo>
                      <a:pt x="1034" y="0"/>
                      <a:pt x="440" y="170"/>
                      <a:pt x="28" y="808"/>
                    </a:cubicBezTo>
                    <a:cubicBezTo>
                      <a:pt x="1" y="835"/>
                      <a:pt x="28" y="888"/>
                      <a:pt x="54" y="915"/>
                    </a:cubicBezTo>
                    <a:cubicBezTo>
                      <a:pt x="76" y="926"/>
                      <a:pt x="99" y="932"/>
                      <a:pt x="119" y="932"/>
                    </a:cubicBezTo>
                    <a:cubicBezTo>
                      <a:pt x="147" y="932"/>
                      <a:pt x="172" y="919"/>
                      <a:pt x="188" y="888"/>
                    </a:cubicBezTo>
                    <a:cubicBezTo>
                      <a:pt x="547" y="330"/>
                      <a:pt x="1080" y="180"/>
                      <a:pt x="1549" y="180"/>
                    </a:cubicBezTo>
                    <a:cubicBezTo>
                      <a:pt x="2092" y="180"/>
                      <a:pt x="2552" y="380"/>
                      <a:pt x="2566" y="380"/>
                    </a:cubicBezTo>
                    <a:cubicBezTo>
                      <a:pt x="2593" y="407"/>
                      <a:pt x="2620" y="407"/>
                      <a:pt x="2620" y="407"/>
                    </a:cubicBezTo>
                    <a:cubicBezTo>
                      <a:pt x="2647" y="407"/>
                      <a:pt x="2673" y="380"/>
                      <a:pt x="2700" y="353"/>
                    </a:cubicBezTo>
                    <a:cubicBezTo>
                      <a:pt x="2700" y="300"/>
                      <a:pt x="2700" y="247"/>
                      <a:pt x="2647" y="220"/>
                    </a:cubicBezTo>
                    <a:cubicBezTo>
                      <a:pt x="2632" y="220"/>
                      <a:pt x="2141" y="0"/>
                      <a:pt x="1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7"/>
              <p:cNvSpPr/>
              <p:nvPr/>
            </p:nvSpPr>
            <p:spPr>
              <a:xfrm>
                <a:off x="6627963" y="2846450"/>
                <a:ext cx="83525" cy="186090"/>
              </a:xfrm>
              <a:custGeom>
                <a:avLst/>
                <a:gdLst/>
                <a:ahLst/>
                <a:cxnLst/>
                <a:rect l="l" t="t" r="r" b="b"/>
                <a:pathLst>
                  <a:path w="3341" h="9526" extrusionOk="0">
                    <a:moveTo>
                      <a:pt x="1668" y="1"/>
                    </a:moveTo>
                    <a:cubicBezTo>
                      <a:pt x="1657" y="1"/>
                      <a:pt x="1645" y="4"/>
                      <a:pt x="1630" y="11"/>
                    </a:cubicBezTo>
                    <a:cubicBezTo>
                      <a:pt x="1577" y="11"/>
                      <a:pt x="1550" y="65"/>
                      <a:pt x="1550" y="118"/>
                    </a:cubicBezTo>
                    <a:cubicBezTo>
                      <a:pt x="2005" y="1642"/>
                      <a:pt x="3127" y="5757"/>
                      <a:pt x="2886" y="6319"/>
                    </a:cubicBezTo>
                    <a:cubicBezTo>
                      <a:pt x="2786" y="6620"/>
                      <a:pt x="2539" y="6764"/>
                      <a:pt x="2152" y="6764"/>
                    </a:cubicBezTo>
                    <a:cubicBezTo>
                      <a:pt x="1921" y="6764"/>
                      <a:pt x="1639" y="6712"/>
                      <a:pt x="1310" y="6612"/>
                    </a:cubicBezTo>
                    <a:lnTo>
                      <a:pt x="1256" y="6586"/>
                    </a:lnTo>
                    <a:cubicBezTo>
                      <a:pt x="1158" y="6548"/>
                      <a:pt x="1056" y="6529"/>
                      <a:pt x="955" y="6529"/>
                    </a:cubicBezTo>
                    <a:cubicBezTo>
                      <a:pt x="697" y="6529"/>
                      <a:pt x="448" y="6650"/>
                      <a:pt x="294" y="6880"/>
                    </a:cubicBezTo>
                    <a:cubicBezTo>
                      <a:pt x="0" y="7468"/>
                      <a:pt x="54" y="8189"/>
                      <a:pt x="481" y="8697"/>
                    </a:cubicBezTo>
                    <a:cubicBezTo>
                      <a:pt x="829" y="9098"/>
                      <a:pt x="1283" y="9392"/>
                      <a:pt x="1817" y="9525"/>
                    </a:cubicBezTo>
                    <a:lnTo>
                      <a:pt x="1871" y="9525"/>
                    </a:lnTo>
                    <a:cubicBezTo>
                      <a:pt x="1951" y="9499"/>
                      <a:pt x="1951" y="9365"/>
                      <a:pt x="1871" y="9338"/>
                    </a:cubicBezTo>
                    <a:cubicBezTo>
                      <a:pt x="1390" y="9205"/>
                      <a:pt x="962" y="8964"/>
                      <a:pt x="615" y="8590"/>
                    </a:cubicBezTo>
                    <a:cubicBezTo>
                      <a:pt x="267" y="8136"/>
                      <a:pt x="187" y="7494"/>
                      <a:pt x="454" y="6987"/>
                    </a:cubicBezTo>
                    <a:cubicBezTo>
                      <a:pt x="567" y="6818"/>
                      <a:pt x="759" y="6715"/>
                      <a:pt x="956" y="6715"/>
                    </a:cubicBezTo>
                    <a:cubicBezTo>
                      <a:pt x="1039" y="6715"/>
                      <a:pt x="1123" y="6733"/>
                      <a:pt x="1203" y="6773"/>
                    </a:cubicBezTo>
                    <a:lnTo>
                      <a:pt x="1256" y="6773"/>
                    </a:lnTo>
                    <a:cubicBezTo>
                      <a:pt x="1619" y="6891"/>
                      <a:pt x="1914" y="6940"/>
                      <a:pt x="2153" y="6940"/>
                    </a:cubicBezTo>
                    <a:cubicBezTo>
                      <a:pt x="2726" y="6940"/>
                      <a:pt x="2979" y="6662"/>
                      <a:pt x="3073" y="6399"/>
                    </a:cubicBezTo>
                    <a:cubicBezTo>
                      <a:pt x="3341" y="5650"/>
                      <a:pt x="1898" y="626"/>
                      <a:pt x="1737" y="65"/>
                    </a:cubicBezTo>
                    <a:cubicBezTo>
                      <a:pt x="1718" y="26"/>
                      <a:pt x="1698"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7"/>
              <p:cNvSpPr/>
              <p:nvPr/>
            </p:nvSpPr>
            <p:spPr>
              <a:xfrm>
                <a:off x="6689413" y="3056575"/>
                <a:ext cx="56825" cy="48050"/>
              </a:xfrm>
              <a:custGeom>
                <a:avLst/>
                <a:gdLst/>
                <a:ahLst/>
                <a:cxnLst/>
                <a:rect l="l" t="t" r="r" b="b"/>
                <a:pathLst>
                  <a:path w="2273" h="1922" extrusionOk="0">
                    <a:moveTo>
                      <a:pt x="2272" y="1"/>
                    </a:moveTo>
                    <a:lnTo>
                      <a:pt x="2272" y="1"/>
                    </a:lnTo>
                    <a:cubicBezTo>
                      <a:pt x="1444" y="375"/>
                      <a:pt x="642" y="909"/>
                      <a:pt x="1" y="1577"/>
                    </a:cubicBezTo>
                    <a:cubicBezTo>
                      <a:pt x="227" y="1803"/>
                      <a:pt x="530" y="1922"/>
                      <a:pt x="841" y="1922"/>
                    </a:cubicBezTo>
                    <a:cubicBezTo>
                      <a:pt x="1045" y="1922"/>
                      <a:pt x="1253" y="1870"/>
                      <a:pt x="1444" y="1764"/>
                    </a:cubicBezTo>
                    <a:cubicBezTo>
                      <a:pt x="2112" y="1364"/>
                      <a:pt x="2272" y="589"/>
                      <a:pt x="2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7"/>
              <p:cNvSpPr/>
              <p:nvPr/>
            </p:nvSpPr>
            <p:spPr>
              <a:xfrm>
                <a:off x="6670713" y="3039875"/>
                <a:ext cx="76200" cy="55475"/>
              </a:xfrm>
              <a:custGeom>
                <a:avLst/>
                <a:gdLst/>
                <a:ahLst/>
                <a:cxnLst/>
                <a:rect l="l" t="t" r="r" b="b"/>
                <a:pathLst>
                  <a:path w="3048" h="2219" extrusionOk="0">
                    <a:moveTo>
                      <a:pt x="2994" y="0"/>
                    </a:moveTo>
                    <a:cubicBezTo>
                      <a:pt x="2994" y="0"/>
                      <a:pt x="909" y="455"/>
                      <a:pt x="1" y="1444"/>
                    </a:cubicBezTo>
                    <a:cubicBezTo>
                      <a:pt x="214" y="1738"/>
                      <a:pt x="455" y="2005"/>
                      <a:pt x="749" y="2219"/>
                    </a:cubicBezTo>
                    <a:cubicBezTo>
                      <a:pt x="1390" y="1577"/>
                      <a:pt x="2192" y="1043"/>
                      <a:pt x="3020" y="669"/>
                    </a:cubicBezTo>
                    <a:cubicBezTo>
                      <a:pt x="3047" y="428"/>
                      <a:pt x="3020" y="214"/>
                      <a:pt x="2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7"/>
              <p:cNvSpPr/>
              <p:nvPr/>
            </p:nvSpPr>
            <p:spPr>
              <a:xfrm>
                <a:off x="6313900" y="4124900"/>
                <a:ext cx="859100" cy="406925"/>
              </a:xfrm>
              <a:custGeom>
                <a:avLst/>
                <a:gdLst/>
                <a:ahLst/>
                <a:cxnLst/>
                <a:rect l="l" t="t" r="r" b="b"/>
                <a:pathLst>
                  <a:path w="34364" h="16277" extrusionOk="0">
                    <a:moveTo>
                      <a:pt x="31985" y="1"/>
                    </a:moveTo>
                    <a:lnTo>
                      <a:pt x="7612" y="8766"/>
                    </a:lnTo>
                    <a:cubicBezTo>
                      <a:pt x="7533" y="8765"/>
                      <a:pt x="7455" y="8764"/>
                      <a:pt x="7378" y="8764"/>
                    </a:cubicBezTo>
                    <a:cubicBezTo>
                      <a:pt x="1" y="8764"/>
                      <a:pt x="236" y="16276"/>
                      <a:pt x="236" y="16276"/>
                    </a:cubicBezTo>
                    <a:lnTo>
                      <a:pt x="34364" y="12588"/>
                    </a:lnTo>
                    <a:lnTo>
                      <a:pt x="31985" y="1"/>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7"/>
              <p:cNvSpPr/>
              <p:nvPr/>
            </p:nvSpPr>
            <p:spPr>
              <a:xfrm>
                <a:off x="6063900" y="4493700"/>
                <a:ext cx="146350" cy="109800"/>
              </a:xfrm>
              <a:custGeom>
                <a:avLst/>
                <a:gdLst/>
                <a:ahLst/>
                <a:cxnLst/>
                <a:rect l="l" t="t" r="r" b="b"/>
                <a:pathLst>
                  <a:path w="5854" h="4392" extrusionOk="0">
                    <a:moveTo>
                      <a:pt x="3314" y="1"/>
                    </a:moveTo>
                    <a:cubicBezTo>
                      <a:pt x="1" y="3823"/>
                      <a:pt x="214" y="4330"/>
                      <a:pt x="214" y="4330"/>
                    </a:cubicBezTo>
                    <a:cubicBezTo>
                      <a:pt x="214" y="4330"/>
                      <a:pt x="498" y="4391"/>
                      <a:pt x="1068" y="4391"/>
                    </a:cubicBezTo>
                    <a:cubicBezTo>
                      <a:pt x="1960" y="4391"/>
                      <a:pt x="3553" y="4242"/>
                      <a:pt x="5853" y="3475"/>
                    </a:cubicBezTo>
                    <a:cubicBezTo>
                      <a:pt x="5426" y="2059"/>
                      <a:pt x="4517" y="829"/>
                      <a:pt x="3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7"/>
              <p:cNvSpPr/>
              <p:nvPr/>
            </p:nvSpPr>
            <p:spPr>
              <a:xfrm>
                <a:off x="6146750" y="4257425"/>
                <a:ext cx="363475" cy="323175"/>
              </a:xfrm>
              <a:custGeom>
                <a:avLst/>
                <a:gdLst/>
                <a:ahLst/>
                <a:cxnLst/>
                <a:rect l="l" t="t" r="r" b="b"/>
                <a:pathLst>
                  <a:path w="14539" h="12927" extrusionOk="0">
                    <a:moveTo>
                      <a:pt x="11476" y="1"/>
                    </a:moveTo>
                    <a:cubicBezTo>
                      <a:pt x="10427" y="1"/>
                      <a:pt x="8001" y="771"/>
                      <a:pt x="3314" y="5791"/>
                    </a:cubicBezTo>
                    <a:cubicBezTo>
                      <a:pt x="1925" y="7260"/>
                      <a:pt x="856" y="8463"/>
                      <a:pt x="0" y="9452"/>
                    </a:cubicBezTo>
                    <a:cubicBezTo>
                      <a:pt x="1203" y="10280"/>
                      <a:pt x="2112" y="11510"/>
                      <a:pt x="2539" y="12926"/>
                    </a:cubicBezTo>
                    <a:cubicBezTo>
                      <a:pt x="4170" y="12365"/>
                      <a:pt x="5746" y="11670"/>
                      <a:pt x="7270" y="10868"/>
                    </a:cubicBezTo>
                    <a:cubicBezTo>
                      <a:pt x="7270" y="10868"/>
                      <a:pt x="9354" y="4855"/>
                      <a:pt x="14539" y="3519"/>
                    </a:cubicBezTo>
                    <a:cubicBezTo>
                      <a:pt x="13897" y="2290"/>
                      <a:pt x="13096" y="1140"/>
                      <a:pt x="12134" y="152"/>
                    </a:cubicBezTo>
                    <a:cubicBezTo>
                      <a:pt x="12134" y="152"/>
                      <a:pt x="11940" y="1"/>
                      <a:pt x="11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7"/>
              <p:cNvSpPr/>
              <p:nvPr/>
            </p:nvSpPr>
            <p:spPr>
              <a:xfrm>
                <a:off x="6049200" y="4235825"/>
                <a:ext cx="400900" cy="365475"/>
              </a:xfrm>
              <a:custGeom>
                <a:avLst/>
                <a:gdLst/>
                <a:ahLst/>
                <a:cxnLst/>
                <a:rect l="l" t="t" r="r" b="b"/>
                <a:pathLst>
                  <a:path w="16036" h="14619" extrusionOk="0">
                    <a:moveTo>
                      <a:pt x="14833" y="0"/>
                    </a:moveTo>
                    <a:cubicBezTo>
                      <a:pt x="14833" y="0"/>
                      <a:pt x="12080" y="1229"/>
                      <a:pt x="6415" y="6494"/>
                    </a:cubicBezTo>
                    <a:cubicBezTo>
                      <a:pt x="54" y="12400"/>
                      <a:pt x="1" y="13950"/>
                      <a:pt x="1" y="13950"/>
                    </a:cubicBezTo>
                    <a:cubicBezTo>
                      <a:pt x="214" y="14218"/>
                      <a:pt x="508" y="14458"/>
                      <a:pt x="802" y="14619"/>
                    </a:cubicBezTo>
                    <a:cubicBezTo>
                      <a:pt x="6334" y="7109"/>
                      <a:pt x="12508" y="2940"/>
                      <a:pt x="16036" y="1016"/>
                    </a:cubicBezTo>
                    <a:cubicBezTo>
                      <a:pt x="15635" y="641"/>
                      <a:pt x="15261" y="321"/>
                      <a:pt x="14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7"/>
              <p:cNvSpPr/>
              <p:nvPr/>
            </p:nvSpPr>
            <p:spPr>
              <a:xfrm>
                <a:off x="6233600" y="4479850"/>
                <a:ext cx="38100" cy="83250"/>
              </a:xfrm>
              <a:custGeom>
                <a:avLst/>
                <a:gdLst/>
                <a:ahLst/>
                <a:cxnLst/>
                <a:rect l="l" t="t" r="r" b="b"/>
                <a:pathLst>
                  <a:path w="1524" h="3330" extrusionOk="0">
                    <a:moveTo>
                      <a:pt x="131" y="0"/>
                    </a:moveTo>
                    <a:cubicBezTo>
                      <a:pt x="108" y="0"/>
                      <a:pt x="81" y="7"/>
                      <a:pt x="54" y="20"/>
                    </a:cubicBezTo>
                    <a:cubicBezTo>
                      <a:pt x="54" y="20"/>
                      <a:pt x="54" y="20"/>
                      <a:pt x="27" y="47"/>
                    </a:cubicBezTo>
                    <a:cubicBezTo>
                      <a:pt x="1" y="74"/>
                      <a:pt x="1" y="154"/>
                      <a:pt x="27" y="207"/>
                    </a:cubicBezTo>
                    <a:cubicBezTo>
                      <a:pt x="909" y="929"/>
                      <a:pt x="1283" y="2078"/>
                      <a:pt x="1043" y="3174"/>
                    </a:cubicBezTo>
                    <a:cubicBezTo>
                      <a:pt x="1010" y="3272"/>
                      <a:pt x="1087" y="3330"/>
                      <a:pt x="1164" y="3330"/>
                    </a:cubicBezTo>
                    <a:cubicBezTo>
                      <a:pt x="1213" y="3330"/>
                      <a:pt x="1263" y="3306"/>
                      <a:pt x="1283" y="3254"/>
                    </a:cubicBezTo>
                    <a:cubicBezTo>
                      <a:pt x="1524" y="2051"/>
                      <a:pt x="1123" y="822"/>
                      <a:pt x="188" y="20"/>
                    </a:cubicBezTo>
                    <a:cubicBezTo>
                      <a:pt x="174" y="7"/>
                      <a:pt x="154" y="0"/>
                      <a:pt x="131" y="0"/>
                    </a:cubicBezTo>
                    <a:close/>
                  </a:path>
                </a:pathLst>
              </a:custGeom>
              <a:solidFill>
                <a:srgbClr val="FDE0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7"/>
              <p:cNvSpPr/>
              <p:nvPr/>
            </p:nvSpPr>
            <p:spPr>
              <a:xfrm>
                <a:off x="6274350" y="4461525"/>
                <a:ext cx="43475" cy="82575"/>
              </a:xfrm>
              <a:custGeom>
                <a:avLst/>
                <a:gdLst/>
                <a:ahLst/>
                <a:cxnLst/>
                <a:rect l="l" t="t" r="r" b="b"/>
                <a:pathLst>
                  <a:path w="1739" h="3303" extrusionOk="0">
                    <a:moveTo>
                      <a:pt x="136" y="1"/>
                    </a:moveTo>
                    <a:cubicBezTo>
                      <a:pt x="113" y="1"/>
                      <a:pt x="92" y="9"/>
                      <a:pt x="81" y="32"/>
                    </a:cubicBezTo>
                    <a:lnTo>
                      <a:pt x="54" y="32"/>
                    </a:lnTo>
                    <a:cubicBezTo>
                      <a:pt x="1" y="85"/>
                      <a:pt x="1" y="165"/>
                      <a:pt x="54" y="192"/>
                    </a:cubicBezTo>
                    <a:cubicBezTo>
                      <a:pt x="1471" y="1715"/>
                      <a:pt x="1097" y="3159"/>
                      <a:pt x="1097" y="3159"/>
                    </a:cubicBezTo>
                    <a:cubicBezTo>
                      <a:pt x="1070" y="3212"/>
                      <a:pt x="1097" y="3292"/>
                      <a:pt x="1177" y="3292"/>
                    </a:cubicBezTo>
                    <a:cubicBezTo>
                      <a:pt x="1190" y="3299"/>
                      <a:pt x="1204" y="3302"/>
                      <a:pt x="1216" y="3302"/>
                    </a:cubicBezTo>
                    <a:cubicBezTo>
                      <a:pt x="1255" y="3302"/>
                      <a:pt x="1290" y="3272"/>
                      <a:pt x="1310" y="3212"/>
                    </a:cubicBezTo>
                    <a:cubicBezTo>
                      <a:pt x="1337" y="3159"/>
                      <a:pt x="1738" y="1662"/>
                      <a:pt x="215" y="32"/>
                    </a:cubicBezTo>
                    <a:cubicBezTo>
                      <a:pt x="199" y="16"/>
                      <a:pt x="166" y="1"/>
                      <a:pt x="136" y="1"/>
                    </a:cubicBezTo>
                    <a:close/>
                  </a:path>
                </a:pathLst>
              </a:custGeom>
              <a:solidFill>
                <a:srgbClr val="FDE0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7"/>
              <p:cNvSpPr/>
              <p:nvPr/>
            </p:nvSpPr>
            <p:spPr>
              <a:xfrm>
                <a:off x="6301750" y="4515250"/>
                <a:ext cx="54150" cy="55150"/>
              </a:xfrm>
              <a:custGeom>
                <a:avLst/>
                <a:gdLst/>
                <a:ahLst/>
                <a:cxnLst/>
                <a:rect l="l" t="t" r="r" b="b"/>
                <a:pathLst>
                  <a:path w="2166" h="2206" extrusionOk="0">
                    <a:moveTo>
                      <a:pt x="348" y="341"/>
                    </a:moveTo>
                    <a:lnTo>
                      <a:pt x="348" y="341"/>
                    </a:lnTo>
                    <a:cubicBezTo>
                      <a:pt x="909" y="635"/>
                      <a:pt x="1845" y="1197"/>
                      <a:pt x="1898" y="1624"/>
                    </a:cubicBezTo>
                    <a:cubicBezTo>
                      <a:pt x="1898" y="1704"/>
                      <a:pt x="1871" y="1811"/>
                      <a:pt x="1764" y="1865"/>
                    </a:cubicBezTo>
                    <a:cubicBezTo>
                      <a:pt x="1764" y="1892"/>
                      <a:pt x="1738" y="1918"/>
                      <a:pt x="1711" y="1918"/>
                    </a:cubicBezTo>
                    <a:cubicBezTo>
                      <a:pt x="1631" y="1972"/>
                      <a:pt x="1551" y="1972"/>
                      <a:pt x="1470" y="1972"/>
                    </a:cubicBezTo>
                    <a:cubicBezTo>
                      <a:pt x="1043" y="1838"/>
                      <a:pt x="589" y="929"/>
                      <a:pt x="348" y="341"/>
                    </a:cubicBezTo>
                    <a:close/>
                    <a:moveTo>
                      <a:pt x="124" y="1"/>
                    </a:moveTo>
                    <a:cubicBezTo>
                      <a:pt x="108" y="1"/>
                      <a:pt x="94" y="7"/>
                      <a:pt x="81" y="21"/>
                    </a:cubicBezTo>
                    <a:lnTo>
                      <a:pt x="54" y="21"/>
                    </a:lnTo>
                    <a:cubicBezTo>
                      <a:pt x="27" y="48"/>
                      <a:pt x="1" y="101"/>
                      <a:pt x="27" y="154"/>
                    </a:cubicBezTo>
                    <a:cubicBezTo>
                      <a:pt x="81" y="341"/>
                      <a:pt x="695" y="1998"/>
                      <a:pt x="1417" y="2186"/>
                    </a:cubicBezTo>
                    <a:cubicBezTo>
                      <a:pt x="1465" y="2199"/>
                      <a:pt x="1514" y="2206"/>
                      <a:pt x="1561" y="2206"/>
                    </a:cubicBezTo>
                    <a:cubicBezTo>
                      <a:pt x="1697" y="2206"/>
                      <a:pt x="1826" y="2151"/>
                      <a:pt x="1925" y="2052"/>
                    </a:cubicBezTo>
                    <a:cubicBezTo>
                      <a:pt x="2085" y="1945"/>
                      <a:pt x="2165" y="1758"/>
                      <a:pt x="2139" y="1571"/>
                    </a:cubicBezTo>
                    <a:cubicBezTo>
                      <a:pt x="2032" y="849"/>
                      <a:pt x="375" y="101"/>
                      <a:pt x="188" y="21"/>
                    </a:cubicBezTo>
                    <a:cubicBezTo>
                      <a:pt x="161" y="7"/>
                      <a:pt x="141" y="1"/>
                      <a:pt x="124" y="1"/>
                    </a:cubicBezTo>
                    <a:close/>
                  </a:path>
                </a:pathLst>
              </a:custGeom>
              <a:solidFill>
                <a:srgbClr val="FDE0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7"/>
              <p:cNvSpPr/>
              <p:nvPr/>
            </p:nvSpPr>
            <p:spPr>
              <a:xfrm>
                <a:off x="6300425" y="4488375"/>
                <a:ext cx="68825" cy="33375"/>
              </a:xfrm>
              <a:custGeom>
                <a:avLst/>
                <a:gdLst/>
                <a:ahLst/>
                <a:cxnLst/>
                <a:rect l="l" t="t" r="r" b="b"/>
                <a:pathLst>
                  <a:path w="2753" h="1335" extrusionOk="0">
                    <a:moveTo>
                      <a:pt x="2181" y="227"/>
                    </a:moveTo>
                    <a:cubicBezTo>
                      <a:pt x="2223" y="227"/>
                      <a:pt x="2262" y="232"/>
                      <a:pt x="2299" y="241"/>
                    </a:cubicBezTo>
                    <a:cubicBezTo>
                      <a:pt x="2379" y="294"/>
                      <a:pt x="2459" y="374"/>
                      <a:pt x="2486" y="481"/>
                    </a:cubicBezTo>
                    <a:cubicBezTo>
                      <a:pt x="2512" y="588"/>
                      <a:pt x="2486" y="695"/>
                      <a:pt x="2405" y="775"/>
                    </a:cubicBezTo>
                    <a:cubicBezTo>
                      <a:pt x="2379" y="829"/>
                      <a:pt x="2352" y="855"/>
                      <a:pt x="2299" y="882"/>
                    </a:cubicBezTo>
                    <a:cubicBezTo>
                      <a:pt x="2044" y="1045"/>
                      <a:pt x="1543" y="1098"/>
                      <a:pt x="1080" y="1098"/>
                    </a:cubicBezTo>
                    <a:cubicBezTo>
                      <a:pt x="862" y="1098"/>
                      <a:pt x="652" y="1086"/>
                      <a:pt x="481" y="1069"/>
                    </a:cubicBezTo>
                    <a:cubicBezTo>
                      <a:pt x="946" y="727"/>
                      <a:pt x="1724" y="227"/>
                      <a:pt x="2181" y="227"/>
                    </a:cubicBezTo>
                    <a:close/>
                    <a:moveTo>
                      <a:pt x="2179" y="1"/>
                    </a:moveTo>
                    <a:cubicBezTo>
                      <a:pt x="1821" y="1"/>
                      <a:pt x="1364" y="209"/>
                      <a:pt x="962" y="454"/>
                    </a:cubicBezTo>
                    <a:cubicBezTo>
                      <a:pt x="668" y="641"/>
                      <a:pt x="374" y="855"/>
                      <a:pt x="80" y="1069"/>
                    </a:cubicBezTo>
                    <a:cubicBezTo>
                      <a:pt x="0" y="1123"/>
                      <a:pt x="54" y="1256"/>
                      <a:pt x="134" y="1283"/>
                    </a:cubicBezTo>
                    <a:cubicBezTo>
                      <a:pt x="224" y="1294"/>
                      <a:pt x="591" y="1334"/>
                      <a:pt x="1021" y="1334"/>
                    </a:cubicBezTo>
                    <a:cubicBezTo>
                      <a:pt x="1609" y="1334"/>
                      <a:pt x="2315" y="1260"/>
                      <a:pt x="2592" y="935"/>
                    </a:cubicBezTo>
                    <a:cubicBezTo>
                      <a:pt x="2726" y="802"/>
                      <a:pt x="2753" y="615"/>
                      <a:pt x="2699" y="428"/>
                    </a:cubicBezTo>
                    <a:cubicBezTo>
                      <a:pt x="2673" y="241"/>
                      <a:pt x="2539" y="80"/>
                      <a:pt x="2379" y="27"/>
                    </a:cubicBezTo>
                    <a:cubicBezTo>
                      <a:pt x="2317" y="9"/>
                      <a:pt x="2250" y="1"/>
                      <a:pt x="2179" y="1"/>
                    </a:cubicBezTo>
                    <a:close/>
                  </a:path>
                </a:pathLst>
              </a:custGeom>
              <a:solidFill>
                <a:srgbClr val="F9B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7"/>
              <p:cNvSpPr/>
              <p:nvPr/>
            </p:nvSpPr>
            <p:spPr>
              <a:xfrm>
                <a:off x="6441400" y="4042525"/>
                <a:ext cx="1131800" cy="493975"/>
              </a:xfrm>
              <a:custGeom>
                <a:avLst/>
                <a:gdLst/>
                <a:ahLst/>
                <a:cxnLst/>
                <a:rect l="l" t="t" r="r" b="b"/>
                <a:pathLst>
                  <a:path w="45272" h="19759" extrusionOk="0">
                    <a:moveTo>
                      <a:pt x="33671" y="1"/>
                    </a:moveTo>
                    <a:cubicBezTo>
                      <a:pt x="24608" y="1"/>
                      <a:pt x="3020" y="9683"/>
                      <a:pt x="3020" y="9683"/>
                    </a:cubicBezTo>
                    <a:cubicBezTo>
                      <a:pt x="0" y="13531"/>
                      <a:pt x="374" y="19758"/>
                      <a:pt x="374" y="19758"/>
                    </a:cubicBezTo>
                    <a:cubicBezTo>
                      <a:pt x="374" y="19758"/>
                      <a:pt x="30707" y="16204"/>
                      <a:pt x="37442" y="13558"/>
                    </a:cubicBezTo>
                    <a:cubicBezTo>
                      <a:pt x="40595" y="12329"/>
                      <a:pt x="45272" y="5594"/>
                      <a:pt x="36560" y="570"/>
                    </a:cubicBezTo>
                    <a:cubicBezTo>
                      <a:pt x="35877" y="175"/>
                      <a:pt x="34887" y="1"/>
                      <a:pt x="336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7"/>
              <p:cNvSpPr/>
              <p:nvPr/>
            </p:nvSpPr>
            <p:spPr>
              <a:xfrm>
                <a:off x="6523575" y="4063450"/>
                <a:ext cx="609350" cy="217825"/>
              </a:xfrm>
              <a:custGeom>
                <a:avLst/>
                <a:gdLst/>
                <a:ahLst/>
                <a:cxnLst/>
                <a:rect l="l" t="t" r="r" b="b"/>
                <a:pathLst>
                  <a:path w="24374" h="8713" fill="none" extrusionOk="0">
                    <a:moveTo>
                      <a:pt x="24373" y="0"/>
                    </a:moveTo>
                    <a:cubicBezTo>
                      <a:pt x="15020" y="2165"/>
                      <a:pt x="2085" y="7777"/>
                      <a:pt x="0" y="8712"/>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7"/>
              <p:cNvSpPr/>
              <p:nvPr/>
            </p:nvSpPr>
            <p:spPr>
              <a:xfrm>
                <a:off x="6405975" y="4137600"/>
                <a:ext cx="856500" cy="384875"/>
              </a:xfrm>
              <a:custGeom>
                <a:avLst/>
                <a:gdLst/>
                <a:ahLst/>
                <a:cxnLst/>
                <a:rect l="l" t="t" r="r" b="b"/>
                <a:pathLst>
                  <a:path w="34260" h="15395" extrusionOk="0">
                    <a:moveTo>
                      <a:pt x="2058" y="1"/>
                    </a:moveTo>
                    <a:lnTo>
                      <a:pt x="1" y="12615"/>
                    </a:lnTo>
                    <a:lnTo>
                      <a:pt x="34208" y="15394"/>
                    </a:lnTo>
                    <a:cubicBezTo>
                      <a:pt x="34208" y="15394"/>
                      <a:pt x="34259" y="8083"/>
                      <a:pt x="27211" y="8083"/>
                    </a:cubicBezTo>
                    <a:cubicBezTo>
                      <a:pt x="27027" y="8083"/>
                      <a:pt x="26839" y="8088"/>
                      <a:pt x="26645" y="8098"/>
                    </a:cubicBezTo>
                    <a:lnTo>
                      <a:pt x="2058" y="1"/>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7"/>
              <p:cNvSpPr/>
              <p:nvPr/>
            </p:nvSpPr>
            <p:spPr>
              <a:xfrm>
                <a:off x="7372075" y="4479675"/>
                <a:ext cx="147025" cy="107800"/>
              </a:xfrm>
              <a:custGeom>
                <a:avLst/>
                <a:gdLst/>
                <a:ahLst/>
                <a:cxnLst/>
                <a:rect l="l" t="t" r="r" b="b"/>
                <a:pathLst>
                  <a:path w="5881" h="4312" extrusionOk="0">
                    <a:moveTo>
                      <a:pt x="2459" y="1"/>
                    </a:moveTo>
                    <a:cubicBezTo>
                      <a:pt x="1257" y="856"/>
                      <a:pt x="402" y="2112"/>
                      <a:pt x="1" y="3528"/>
                    </a:cubicBezTo>
                    <a:cubicBezTo>
                      <a:pt x="2120" y="4170"/>
                      <a:pt x="3639" y="4312"/>
                      <a:pt x="4568" y="4312"/>
                    </a:cubicBezTo>
                    <a:cubicBezTo>
                      <a:pt x="5302" y="4312"/>
                      <a:pt x="5666" y="4223"/>
                      <a:pt x="5666" y="4223"/>
                    </a:cubicBezTo>
                    <a:cubicBezTo>
                      <a:pt x="5666" y="4223"/>
                      <a:pt x="5880" y="3715"/>
                      <a:pt x="2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7"/>
              <p:cNvSpPr/>
              <p:nvPr/>
            </p:nvSpPr>
            <p:spPr>
              <a:xfrm>
                <a:off x="7036025" y="4244400"/>
                <a:ext cx="397562" cy="323505"/>
              </a:xfrm>
              <a:custGeom>
                <a:avLst/>
                <a:gdLst/>
                <a:ahLst/>
                <a:cxnLst/>
                <a:rect l="l" t="t" r="r" b="b"/>
                <a:pathLst>
                  <a:path w="14700" h="12679" extrusionOk="0">
                    <a:moveTo>
                      <a:pt x="3040" y="1"/>
                    </a:moveTo>
                    <a:cubicBezTo>
                      <a:pt x="2532" y="1"/>
                      <a:pt x="2326" y="171"/>
                      <a:pt x="2326" y="171"/>
                    </a:cubicBezTo>
                    <a:cubicBezTo>
                      <a:pt x="615" y="1988"/>
                      <a:pt x="108" y="3538"/>
                      <a:pt x="1" y="3619"/>
                    </a:cubicBezTo>
                    <a:cubicBezTo>
                      <a:pt x="5212" y="4821"/>
                      <a:pt x="7484" y="10754"/>
                      <a:pt x="7484" y="10754"/>
                    </a:cubicBezTo>
                    <a:cubicBezTo>
                      <a:pt x="9007" y="11529"/>
                      <a:pt x="10610" y="12171"/>
                      <a:pt x="12241" y="12678"/>
                    </a:cubicBezTo>
                    <a:cubicBezTo>
                      <a:pt x="12642" y="11262"/>
                      <a:pt x="13497" y="10006"/>
                      <a:pt x="14699" y="9151"/>
                    </a:cubicBezTo>
                    <a:cubicBezTo>
                      <a:pt x="13817" y="8162"/>
                      <a:pt x="12695" y="6986"/>
                      <a:pt x="11279" y="5543"/>
                    </a:cubicBezTo>
                    <a:cubicBezTo>
                      <a:pt x="6557" y="766"/>
                      <a:pt x="4118" y="1"/>
                      <a:pt x="3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7"/>
              <p:cNvSpPr/>
              <p:nvPr/>
            </p:nvSpPr>
            <p:spPr>
              <a:xfrm>
                <a:off x="7099050" y="4226350"/>
                <a:ext cx="397558" cy="360807"/>
              </a:xfrm>
              <a:custGeom>
                <a:avLst/>
                <a:gdLst/>
                <a:ahLst/>
                <a:cxnLst/>
                <a:rect l="l" t="t" r="r" b="b"/>
                <a:pathLst>
                  <a:path w="16384" h="14219" extrusionOk="0">
                    <a:moveTo>
                      <a:pt x="1177" y="1"/>
                    </a:moveTo>
                    <a:cubicBezTo>
                      <a:pt x="749" y="321"/>
                      <a:pt x="375" y="642"/>
                      <a:pt x="1" y="1016"/>
                    </a:cubicBezTo>
                    <a:cubicBezTo>
                      <a:pt x="3582" y="2887"/>
                      <a:pt x="9862" y="6842"/>
                      <a:pt x="15608" y="14218"/>
                    </a:cubicBezTo>
                    <a:cubicBezTo>
                      <a:pt x="15902" y="14031"/>
                      <a:pt x="16169" y="13817"/>
                      <a:pt x="16383" y="13523"/>
                    </a:cubicBezTo>
                    <a:cubicBezTo>
                      <a:pt x="16383" y="13523"/>
                      <a:pt x="16276" y="11973"/>
                      <a:pt x="9755" y="6254"/>
                    </a:cubicBezTo>
                    <a:cubicBezTo>
                      <a:pt x="3956" y="1150"/>
                      <a:pt x="1177" y="1"/>
                      <a:pt x="1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7"/>
              <p:cNvSpPr/>
              <p:nvPr/>
            </p:nvSpPr>
            <p:spPr>
              <a:xfrm>
                <a:off x="7309275" y="4468500"/>
                <a:ext cx="37450" cy="83750"/>
              </a:xfrm>
              <a:custGeom>
                <a:avLst/>
                <a:gdLst/>
                <a:ahLst/>
                <a:cxnLst/>
                <a:rect l="l" t="t" r="r" b="b"/>
                <a:pathLst>
                  <a:path w="1498" h="3350" extrusionOk="0">
                    <a:moveTo>
                      <a:pt x="1340" y="0"/>
                    </a:moveTo>
                    <a:cubicBezTo>
                      <a:pt x="1317" y="0"/>
                      <a:pt x="1297" y="7"/>
                      <a:pt x="1283" y="20"/>
                    </a:cubicBezTo>
                    <a:cubicBezTo>
                      <a:pt x="375" y="849"/>
                      <a:pt x="1" y="2078"/>
                      <a:pt x="295" y="3280"/>
                    </a:cubicBezTo>
                    <a:cubicBezTo>
                      <a:pt x="314" y="3329"/>
                      <a:pt x="354" y="3349"/>
                      <a:pt x="396" y="3349"/>
                    </a:cubicBezTo>
                    <a:cubicBezTo>
                      <a:pt x="471" y="3349"/>
                      <a:pt x="552" y="3286"/>
                      <a:pt x="535" y="3200"/>
                    </a:cubicBezTo>
                    <a:cubicBezTo>
                      <a:pt x="241" y="2105"/>
                      <a:pt x="589" y="929"/>
                      <a:pt x="1444" y="180"/>
                    </a:cubicBezTo>
                    <a:cubicBezTo>
                      <a:pt x="1497" y="154"/>
                      <a:pt x="1497" y="74"/>
                      <a:pt x="1444" y="20"/>
                    </a:cubicBezTo>
                    <a:lnTo>
                      <a:pt x="1417" y="20"/>
                    </a:lnTo>
                    <a:cubicBezTo>
                      <a:pt x="1390" y="7"/>
                      <a:pt x="1364" y="0"/>
                      <a:pt x="13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7"/>
              <p:cNvSpPr/>
              <p:nvPr/>
            </p:nvSpPr>
            <p:spPr>
              <a:xfrm>
                <a:off x="7262500" y="4450850"/>
                <a:ext cx="42800" cy="83650"/>
              </a:xfrm>
              <a:custGeom>
                <a:avLst/>
                <a:gdLst/>
                <a:ahLst/>
                <a:cxnLst/>
                <a:rect l="l" t="t" r="r" b="b"/>
                <a:pathLst>
                  <a:path w="1712" h="3346" extrusionOk="0">
                    <a:moveTo>
                      <a:pt x="1563" y="0"/>
                    </a:moveTo>
                    <a:cubicBezTo>
                      <a:pt x="1532" y="0"/>
                      <a:pt x="1502" y="16"/>
                      <a:pt x="1471" y="31"/>
                    </a:cubicBezTo>
                    <a:cubicBezTo>
                      <a:pt x="1" y="1715"/>
                      <a:pt x="455" y="3185"/>
                      <a:pt x="482" y="3265"/>
                    </a:cubicBezTo>
                    <a:cubicBezTo>
                      <a:pt x="509" y="3318"/>
                      <a:pt x="562" y="3345"/>
                      <a:pt x="642" y="3345"/>
                    </a:cubicBezTo>
                    <a:cubicBezTo>
                      <a:pt x="696" y="3318"/>
                      <a:pt x="722" y="3238"/>
                      <a:pt x="696" y="3185"/>
                    </a:cubicBezTo>
                    <a:cubicBezTo>
                      <a:pt x="696" y="3185"/>
                      <a:pt x="295" y="1768"/>
                      <a:pt x="1658" y="192"/>
                    </a:cubicBezTo>
                    <a:cubicBezTo>
                      <a:pt x="1711" y="165"/>
                      <a:pt x="1711" y="85"/>
                      <a:pt x="1658" y="31"/>
                    </a:cubicBezTo>
                    <a:lnTo>
                      <a:pt x="1631" y="31"/>
                    </a:lnTo>
                    <a:cubicBezTo>
                      <a:pt x="1608" y="9"/>
                      <a:pt x="1586" y="0"/>
                      <a:pt x="15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7"/>
              <p:cNvSpPr/>
              <p:nvPr/>
            </p:nvSpPr>
            <p:spPr>
              <a:xfrm>
                <a:off x="7226425" y="4505075"/>
                <a:ext cx="52800" cy="56375"/>
              </a:xfrm>
              <a:custGeom>
                <a:avLst/>
                <a:gdLst/>
                <a:ahLst/>
                <a:cxnLst/>
                <a:rect l="l" t="t" r="r" b="b"/>
                <a:pathLst>
                  <a:path w="2112" h="2255" extrusionOk="0">
                    <a:moveTo>
                      <a:pt x="1765" y="374"/>
                    </a:moveTo>
                    <a:lnTo>
                      <a:pt x="1765" y="374"/>
                    </a:lnTo>
                    <a:cubicBezTo>
                      <a:pt x="1524" y="936"/>
                      <a:pt x="1096" y="1871"/>
                      <a:pt x="669" y="2005"/>
                    </a:cubicBezTo>
                    <a:cubicBezTo>
                      <a:pt x="636" y="2016"/>
                      <a:pt x="602" y="2022"/>
                      <a:pt x="569" y="2022"/>
                    </a:cubicBezTo>
                    <a:cubicBezTo>
                      <a:pt x="522" y="2022"/>
                      <a:pt x="475" y="2009"/>
                      <a:pt x="428" y="1978"/>
                    </a:cubicBezTo>
                    <a:lnTo>
                      <a:pt x="375" y="1924"/>
                    </a:lnTo>
                    <a:cubicBezTo>
                      <a:pt x="268" y="1871"/>
                      <a:pt x="241" y="1764"/>
                      <a:pt x="241" y="1657"/>
                    </a:cubicBezTo>
                    <a:cubicBezTo>
                      <a:pt x="295" y="1230"/>
                      <a:pt x="1203" y="668"/>
                      <a:pt x="1765" y="374"/>
                    </a:cubicBezTo>
                    <a:close/>
                    <a:moveTo>
                      <a:pt x="1925" y="0"/>
                    </a:moveTo>
                    <a:cubicBezTo>
                      <a:pt x="1738" y="107"/>
                      <a:pt x="108" y="909"/>
                      <a:pt x="27" y="1630"/>
                    </a:cubicBezTo>
                    <a:cubicBezTo>
                      <a:pt x="1" y="1817"/>
                      <a:pt x="81" y="2005"/>
                      <a:pt x="241" y="2111"/>
                    </a:cubicBezTo>
                    <a:cubicBezTo>
                      <a:pt x="345" y="2215"/>
                      <a:pt x="481" y="2254"/>
                      <a:pt x="623" y="2254"/>
                    </a:cubicBezTo>
                    <a:cubicBezTo>
                      <a:pt x="665" y="2254"/>
                      <a:pt x="707" y="2251"/>
                      <a:pt x="749" y="2245"/>
                    </a:cubicBezTo>
                    <a:cubicBezTo>
                      <a:pt x="1471" y="2031"/>
                      <a:pt x="2032" y="348"/>
                      <a:pt x="2085" y="161"/>
                    </a:cubicBezTo>
                    <a:cubicBezTo>
                      <a:pt x="2112" y="107"/>
                      <a:pt x="2085" y="54"/>
                      <a:pt x="2059" y="27"/>
                    </a:cubicBezTo>
                    <a:cubicBezTo>
                      <a:pt x="2059" y="27"/>
                      <a:pt x="2059" y="27"/>
                      <a:pt x="20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7"/>
              <p:cNvSpPr/>
              <p:nvPr/>
            </p:nvSpPr>
            <p:spPr>
              <a:xfrm>
                <a:off x="7211075" y="4480075"/>
                <a:ext cx="69500" cy="32275"/>
              </a:xfrm>
              <a:custGeom>
                <a:avLst/>
                <a:gdLst/>
                <a:ahLst/>
                <a:cxnLst/>
                <a:rect l="l" t="t" r="r" b="b"/>
                <a:pathLst>
                  <a:path w="2780" h="1291" extrusionOk="0">
                    <a:moveTo>
                      <a:pt x="594" y="205"/>
                    </a:moveTo>
                    <a:cubicBezTo>
                      <a:pt x="1039" y="205"/>
                      <a:pt x="1819" y="689"/>
                      <a:pt x="2298" y="1000"/>
                    </a:cubicBezTo>
                    <a:lnTo>
                      <a:pt x="2298" y="1027"/>
                    </a:lnTo>
                    <a:cubicBezTo>
                      <a:pt x="2089" y="1047"/>
                      <a:pt x="1835" y="1063"/>
                      <a:pt x="1578" y="1063"/>
                    </a:cubicBezTo>
                    <a:cubicBezTo>
                      <a:pt x="1146" y="1063"/>
                      <a:pt x="706" y="1017"/>
                      <a:pt x="454" y="867"/>
                    </a:cubicBezTo>
                    <a:cubicBezTo>
                      <a:pt x="428" y="840"/>
                      <a:pt x="374" y="813"/>
                      <a:pt x="347" y="760"/>
                    </a:cubicBezTo>
                    <a:cubicBezTo>
                      <a:pt x="267" y="680"/>
                      <a:pt x="241" y="573"/>
                      <a:pt x="267" y="466"/>
                    </a:cubicBezTo>
                    <a:cubicBezTo>
                      <a:pt x="294" y="359"/>
                      <a:pt x="347" y="279"/>
                      <a:pt x="454" y="225"/>
                    </a:cubicBezTo>
                    <a:cubicBezTo>
                      <a:pt x="496" y="211"/>
                      <a:pt x="542" y="205"/>
                      <a:pt x="594" y="205"/>
                    </a:cubicBezTo>
                    <a:close/>
                    <a:moveTo>
                      <a:pt x="614" y="0"/>
                    </a:moveTo>
                    <a:cubicBezTo>
                      <a:pt x="528" y="0"/>
                      <a:pt x="448" y="12"/>
                      <a:pt x="374" y="38"/>
                    </a:cubicBezTo>
                    <a:cubicBezTo>
                      <a:pt x="214" y="92"/>
                      <a:pt x="80" y="252"/>
                      <a:pt x="53" y="439"/>
                    </a:cubicBezTo>
                    <a:cubicBezTo>
                      <a:pt x="0" y="599"/>
                      <a:pt x="53" y="813"/>
                      <a:pt x="160" y="947"/>
                    </a:cubicBezTo>
                    <a:cubicBezTo>
                      <a:pt x="420" y="1221"/>
                      <a:pt x="1010" y="1291"/>
                      <a:pt x="1548" y="1291"/>
                    </a:cubicBezTo>
                    <a:cubicBezTo>
                      <a:pt x="2061" y="1291"/>
                      <a:pt x="2528" y="1227"/>
                      <a:pt x="2619" y="1214"/>
                    </a:cubicBezTo>
                    <a:cubicBezTo>
                      <a:pt x="2726" y="1187"/>
                      <a:pt x="2779" y="1054"/>
                      <a:pt x="2673" y="1000"/>
                    </a:cubicBezTo>
                    <a:cubicBezTo>
                      <a:pt x="2405" y="786"/>
                      <a:pt x="2111" y="599"/>
                      <a:pt x="1791" y="412"/>
                    </a:cubicBezTo>
                    <a:cubicBezTo>
                      <a:pt x="1404" y="198"/>
                      <a:pt x="966" y="0"/>
                      <a:pt x="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7"/>
              <p:cNvSpPr/>
              <p:nvPr/>
            </p:nvSpPr>
            <p:spPr>
              <a:xfrm>
                <a:off x="5949475" y="4058950"/>
                <a:ext cx="1136500" cy="471825"/>
              </a:xfrm>
              <a:custGeom>
                <a:avLst/>
                <a:gdLst/>
                <a:ahLst/>
                <a:cxnLst/>
                <a:rect l="l" t="t" r="r" b="b"/>
                <a:pathLst>
                  <a:path w="45460" h="18873" extrusionOk="0">
                    <a:moveTo>
                      <a:pt x="11799" y="0"/>
                    </a:moveTo>
                    <a:cubicBezTo>
                      <a:pt x="10423" y="0"/>
                      <a:pt x="9313" y="196"/>
                      <a:pt x="8579" y="646"/>
                    </a:cubicBezTo>
                    <a:cubicBezTo>
                      <a:pt x="0" y="5938"/>
                      <a:pt x="4864" y="12539"/>
                      <a:pt x="8071" y="13688"/>
                    </a:cubicBezTo>
                    <a:cubicBezTo>
                      <a:pt x="14859" y="16147"/>
                      <a:pt x="45272" y="18872"/>
                      <a:pt x="45272" y="18872"/>
                    </a:cubicBezTo>
                    <a:cubicBezTo>
                      <a:pt x="45272" y="18872"/>
                      <a:pt x="45459" y="12619"/>
                      <a:pt x="42359" y="8851"/>
                    </a:cubicBezTo>
                    <a:cubicBezTo>
                      <a:pt x="42359" y="8851"/>
                      <a:pt x="21054" y="0"/>
                      <a:pt x="11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7"/>
              <p:cNvSpPr/>
              <p:nvPr/>
            </p:nvSpPr>
            <p:spPr>
              <a:xfrm>
                <a:off x="6374575" y="4092825"/>
                <a:ext cx="630047" cy="225200"/>
              </a:xfrm>
              <a:custGeom>
                <a:avLst/>
                <a:gdLst/>
                <a:ahLst/>
                <a:cxnLst/>
                <a:rect l="l" t="t" r="r" b="b"/>
                <a:pathLst>
                  <a:path w="27528" h="9008" fill="none" extrusionOk="0">
                    <a:moveTo>
                      <a:pt x="27527" y="9007"/>
                    </a:moveTo>
                    <a:lnTo>
                      <a:pt x="1" y="1"/>
                    </a:ln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7"/>
              <p:cNvSpPr/>
              <p:nvPr/>
            </p:nvSpPr>
            <p:spPr>
              <a:xfrm>
                <a:off x="6213550" y="3988600"/>
                <a:ext cx="844550" cy="292000"/>
              </a:xfrm>
              <a:custGeom>
                <a:avLst/>
                <a:gdLst/>
                <a:ahLst/>
                <a:cxnLst/>
                <a:rect l="l" t="t" r="r" b="b"/>
                <a:pathLst>
                  <a:path w="33782" h="11680" fill="none" extrusionOk="0">
                    <a:moveTo>
                      <a:pt x="1" y="3475"/>
                    </a:moveTo>
                    <a:cubicBezTo>
                      <a:pt x="5667" y="1"/>
                      <a:pt x="33781" y="11680"/>
                      <a:pt x="33781" y="11680"/>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7"/>
              <p:cNvSpPr/>
              <p:nvPr/>
            </p:nvSpPr>
            <p:spPr>
              <a:xfrm>
                <a:off x="6205550" y="4402850"/>
                <a:ext cx="593975" cy="94225"/>
              </a:xfrm>
              <a:custGeom>
                <a:avLst/>
                <a:gdLst/>
                <a:ahLst/>
                <a:cxnLst/>
                <a:rect l="l" t="t" r="r" b="b"/>
                <a:pathLst>
                  <a:path w="23759" h="3769" fill="none" extrusionOk="0">
                    <a:moveTo>
                      <a:pt x="23759" y="3769"/>
                    </a:moveTo>
                    <a:cubicBezTo>
                      <a:pt x="14833" y="2753"/>
                      <a:pt x="3956" y="1337"/>
                      <a:pt x="0" y="0"/>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7"/>
              <p:cNvSpPr/>
              <p:nvPr/>
            </p:nvSpPr>
            <p:spPr>
              <a:xfrm>
                <a:off x="6790232" y="2922050"/>
                <a:ext cx="31423" cy="44750"/>
              </a:xfrm>
              <a:custGeom>
                <a:avLst/>
                <a:gdLst/>
                <a:ahLst/>
                <a:cxnLst/>
                <a:rect l="l" t="t" r="r" b="b"/>
                <a:pathLst>
                  <a:path w="2081" h="1790" extrusionOk="0">
                    <a:moveTo>
                      <a:pt x="994" y="1"/>
                    </a:moveTo>
                    <a:cubicBezTo>
                      <a:pt x="931" y="1"/>
                      <a:pt x="867" y="7"/>
                      <a:pt x="802" y="22"/>
                    </a:cubicBezTo>
                    <a:cubicBezTo>
                      <a:pt x="294" y="209"/>
                      <a:pt x="0" y="744"/>
                      <a:pt x="161" y="1251"/>
                    </a:cubicBezTo>
                    <a:cubicBezTo>
                      <a:pt x="312" y="1609"/>
                      <a:pt x="640" y="1790"/>
                      <a:pt x="971" y="1790"/>
                    </a:cubicBezTo>
                    <a:cubicBezTo>
                      <a:pt x="1282" y="1790"/>
                      <a:pt x="1596" y="1629"/>
                      <a:pt x="1764" y="1305"/>
                    </a:cubicBezTo>
                    <a:cubicBezTo>
                      <a:pt x="2080" y="697"/>
                      <a:pt x="1622"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7"/>
              <p:cNvSpPr/>
              <p:nvPr/>
            </p:nvSpPr>
            <p:spPr>
              <a:xfrm>
                <a:off x="6374063" y="2443550"/>
                <a:ext cx="743700" cy="454950"/>
              </a:xfrm>
              <a:custGeom>
                <a:avLst/>
                <a:gdLst/>
                <a:ahLst/>
                <a:cxnLst/>
                <a:rect l="l" t="t" r="r" b="b"/>
                <a:pathLst>
                  <a:path w="29748" h="18198" extrusionOk="0">
                    <a:moveTo>
                      <a:pt x="16209" y="0"/>
                    </a:moveTo>
                    <a:cubicBezTo>
                      <a:pt x="14592" y="0"/>
                      <a:pt x="13029" y="240"/>
                      <a:pt x="11679" y="683"/>
                    </a:cubicBezTo>
                    <a:cubicBezTo>
                      <a:pt x="5640" y="2634"/>
                      <a:pt x="1444" y="5280"/>
                      <a:pt x="482" y="11854"/>
                    </a:cubicBezTo>
                    <a:cubicBezTo>
                      <a:pt x="1" y="15114"/>
                      <a:pt x="562" y="17092"/>
                      <a:pt x="1016" y="18054"/>
                    </a:cubicBezTo>
                    <a:cubicBezTo>
                      <a:pt x="1049" y="18153"/>
                      <a:pt x="1127" y="18197"/>
                      <a:pt x="1205" y="18197"/>
                    </a:cubicBezTo>
                    <a:cubicBezTo>
                      <a:pt x="1318" y="18197"/>
                      <a:pt x="1433" y="18105"/>
                      <a:pt x="1417" y="17947"/>
                    </a:cubicBezTo>
                    <a:cubicBezTo>
                      <a:pt x="687" y="9998"/>
                      <a:pt x="5499" y="2887"/>
                      <a:pt x="16595" y="2887"/>
                    </a:cubicBezTo>
                    <a:cubicBezTo>
                      <a:pt x="16877" y="2887"/>
                      <a:pt x="17162" y="2892"/>
                      <a:pt x="17452" y="2901"/>
                    </a:cubicBezTo>
                    <a:cubicBezTo>
                      <a:pt x="26218" y="3195"/>
                      <a:pt x="28596" y="14366"/>
                      <a:pt x="28596" y="14366"/>
                    </a:cubicBezTo>
                    <a:cubicBezTo>
                      <a:pt x="28699" y="14461"/>
                      <a:pt x="28792" y="14507"/>
                      <a:pt x="28875" y="14507"/>
                    </a:cubicBezTo>
                    <a:cubicBezTo>
                      <a:pt x="29747" y="14507"/>
                      <a:pt x="29513" y="9534"/>
                      <a:pt x="27073" y="5387"/>
                    </a:cubicBezTo>
                    <a:cubicBezTo>
                      <a:pt x="24862" y="1580"/>
                      <a:pt x="20355" y="0"/>
                      <a:pt x="16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7"/>
              <p:cNvSpPr/>
              <p:nvPr/>
            </p:nvSpPr>
            <p:spPr>
              <a:xfrm>
                <a:off x="6903888" y="2508725"/>
                <a:ext cx="68175" cy="44775"/>
              </a:xfrm>
              <a:custGeom>
                <a:avLst/>
                <a:gdLst/>
                <a:ahLst/>
                <a:cxnLst/>
                <a:rect l="l" t="t" r="r" b="b"/>
                <a:pathLst>
                  <a:path w="2727" h="1791" fill="none" extrusionOk="0">
                    <a:moveTo>
                      <a:pt x="0" y="0"/>
                    </a:moveTo>
                    <a:cubicBezTo>
                      <a:pt x="989" y="481"/>
                      <a:pt x="1898" y="1069"/>
                      <a:pt x="2726" y="1791"/>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7"/>
              <p:cNvSpPr/>
              <p:nvPr/>
            </p:nvSpPr>
            <p:spPr>
              <a:xfrm>
                <a:off x="6918588" y="2502025"/>
                <a:ext cx="84200" cy="44125"/>
              </a:xfrm>
              <a:custGeom>
                <a:avLst/>
                <a:gdLst/>
                <a:ahLst/>
                <a:cxnLst/>
                <a:rect l="l" t="t" r="r" b="b"/>
                <a:pathLst>
                  <a:path w="3368" h="1765" fill="none" extrusionOk="0">
                    <a:moveTo>
                      <a:pt x="0" y="1"/>
                    </a:moveTo>
                    <a:cubicBezTo>
                      <a:pt x="1283" y="241"/>
                      <a:pt x="2432" y="856"/>
                      <a:pt x="3368" y="1765"/>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7"/>
              <p:cNvSpPr/>
              <p:nvPr/>
            </p:nvSpPr>
            <p:spPr>
              <a:xfrm>
                <a:off x="6761588" y="2480650"/>
                <a:ext cx="80850" cy="3375"/>
              </a:xfrm>
              <a:custGeom>
                <a:avLst/>
                <a:gdLst/>
                <a:ahLst/>
                <a:cxnLst/>
                <a:rect l="l" t="t" r="r" b="b"/>
                <a:pathLst>
                  <a:path w="3234" h="135" fill="none" extrusionOk="0">
                    <a:moveTo>
                      <a:pt x="3234" y="108"/>
                    </a:moveTo>
                    <a:cubicBezTo>
                      <a:pt x="2165" y="1"/>
                      <a:pt x="1069" y="1"/>
                      <a:pt x="0" y="134"/>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7"/>
              <p:cNvSpPr/>
              <p:nvPr/>
            </p:nvSpPr>
            <p:spPr>
              <a:xfrm>
                <a:off x="6740188" y="2454600"/>
                <a:ext cx="93575" cy="15400"/>
              </a:xfrm>
              <a:custGeom>
                <a:avLst/>
                <a:gdLst/>
                <a:ahLst/>
                <a:cxnLst/>
                <a:rect l="l" t="t" r="r" b="b"/>
                <a:pathLst>
                  <a:path w="3743" h="616" fill="none" extrusionOk="0">
                    <a:moveTo>
                      <a:pt x="3742" y="615"/>
                    </a:moveTo>
                    <a:cubicBezTo>
                      <a:pt x="2540" y="134"/>
                      <a:pt x="1257" y="0"/>
                      <a:pt x="1" y="241"/>
                    </a:cubicBezTo>
                  </a:path>
                </a:pathLst>
              </a:custGeom>
              <a:solidFill>
                <a:schemeClr val="accent3"/>
              </a:solid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7"/>
              <p:cNvSpPr/>
              <p:nvPr/>
            </p:nvSpPr>
            <p:spPr>
              <a:xfrm>
                <a:off x="6765588" y="2290250"/>
                <a:ext cx="156350" cy="214475"/>
              </a:xfrm>
              <a:custGeom>
                <a:avLst/>
                <a:gdLst/>
                <a:ahLst/>
                <a:cxnLst/>
                <a:rect l="l" t="t" r="r" b="b"/>
                <a:pathLst>
                  <a:path w="6254" h="8579" extrusionOk="0">
                    <a:moveTo>
                      <a:pt x="1738" y="0"/>
                    </a:moveTo>
                    <a:cubicBezTo>
                      <a:pt x="0" y="5399"/>
                      <a:pt x="4303" y="8579"/>
                      <a:pt x="4303" y="8579"/>
                    </a:cubicBezTo>
                    <a:cubicBezTo>
                      <a:pt x="6254" y="1631"/>
                      <a:pt x="1738" y="0"/>
                      <a:pt x="1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7"/>
              <p:cNvSpPr/>
              <p:nvPr/>
            </p:nvSpPr>
            <p:spPr>
              <a:xfrm>
                <a:off x="6873813" y="2394250"/>
                <a:ext cx="191750" cy="109825"/>
              </a:xfrm>
              <a:custGeom>
                <a:avLst/>
                <a:gdLst/>
                <a:ahLst/>
                <a:cxnLst/>
                <a:rect l="l" t="t" r="r" b="b"/>
                <a:pathLst>
                  <a:path w="7670" h="4393" extrusionOk="0">
                    <a:moveTo>
                      <a:pt x="6643" y="1"/>
                    </a:moveTo>
                    <a:cubicBezTo>
                      <a:pt x="1900" y="1"/>
                      <a:pt x="1" y="4339"/>
                      <a:pt x="1" y="4339"/>
                    </a:cubicBezTo>
                    <a:cubicBezTo>
                      <a:pt x="415" y="4375"/>
                      <a:pt x="807" y="4392"/>
                      <a:pt x="1178" y="4392"/>
                    </a:cubicBezTo>
                    <a:cubicBezTo>
                      <a:pt x="7079" y="4392"/>
                      <a:pt x="7669" y="63"/>
                      <a:pt x="7644" y="63"/>
                    </a:cubicBezTo>
                    <a:cubicBezTo>
                      <a:pt x="7297" y="20"/>
                      <a:pt x="6964" y="1"/>
                      <a:pt x="6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7"/>
              <p:cNvSpPr/>
              <p:nvPr/>
            </p:nvSpPr>
            <p:spPr>
              <a:xfrm>
                <a:off x="6828388" y="2379100"/>
                <a:ext cx="34775" cy="94900"/>
              </a:xfrm>
              <a:custGeom>
                <a:avLst/>
                <a:gdLst/>
                <a:ahLst/>
                <a:cxnLst/>
                <a:rect l="l" t="t" r="r" b="b"/>
                <a:pathLst>
                  <a:path w="1391" h="3796" fill="none" extrusionOk="0">
                    <a:moveTo>
                      <a:pt x="1390" y="3795"/>
                    </a:moveTo>
                    <a:cubicBezTo>
                      <a:pt x="535" y="2700"/>
                      <a:pt x="54" y="1364"/>
                      <a:pt x="1" y="1"/>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7"/>
              <p:cNvSpPr/>
              <p:nvPr/>
            </p:nvSpPr>
            <p:spPr>
              <a:xfrm>
                <a:off x="6846438" y="2368400"/>
                <a:ext cx="22725" cy="93575"/>
              </a:xfrm>
              <a:custGeom>
                <a:avLst/>
                <a:gdLst/>
                <a:ahLst/>
                <a:cxnLst/>
                <a:rect l="l" t="t" r="r" b="b"/>
                <a:pathLst>
                  <a:path w="909" h="3743" fill="none" extrusionOk="0">
                    <a:moveTo>
                      <a:pt x="909" y="3742"/>
                    </a:moveTo>
                    <a:cubicBezTo>
                      <a:pt x="668" y="2486"/>
                      <a:pt x="374" y="1230"/>
                      <a:pt x="0" y="1"/>
                    </a:cubicBezTo>
                  </a:path>
                </a:pathLst>
              </a:custGeom>
              <a:solidFill>
                <a:schemeClr val="accent3"/>
              </a:solid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7"/>
              <p:cNvSpPr/>
              <p:nvPr/>
            </p:nvSpPr>
            <p:spPr>
              <a:xfrm>
                <a:off x="6908563" y="2433225"/>
                <a:ext cx="86875" cy="41450"/>
              </a:xfrm>
              <a:custGeom>
                <a:avLst/>
                <a:gdLst/>
                <a:ahLst/>
                <a:cxnLst/>
                <a:rect l="l" t="t" r="r" b="b"/>
                <a:pathLst>
                  <a:path w="3475" h="1658" fill="none" extrusionOk="0">
                    <a:moveTo>
                      <a:pt x="1" y="1577"/>
                    </a:moveTo>
                    <a:cubicBezTo>
                      <a:pt x="482" y="1657"/>
                      <a:pt x="963" y="1417"/>
                      <a:pt x="1390" y="1176"/>
                    </a:cubicBezTo>
                    <a:lnTo>
                      <a:pt x="3475" y="0"/>
                    </a:lnTo>
                  </a:path>
                </a:pathLst>
              </a:custGeom>
              <a:solidFill>
                <a:schemeClr val="accent3"/>
              </a:solid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7"/>
              <p:cNvSpPr/>
              <p:nvPr/>
            </p:nvSpPr>
            <p:spPr>
              <a:xfrm>
                <a:off x="6913913" y="2453925"/>
                <a:ext cx="81525" cy="35450"/>
              </a:xfrm>
              <a:custGeom>
                <a:avLst/>
                <a:gdLst/>
                <a:ahLst/>
                <a:cxnLst/>
                <a:rect l="l" t="t" r="r" b="b"/>
                <a:pathLst>
                  <a:path w="3261" h="1418" fill="none" extrusionOk="0">
                    <a:moveTo>
                      <a:pt x="0" y="1417"/>
                    </a:moveTo>
                    <a:cubicBezTo>
                      <a:pt x="1203" y="1257"/>
                      <a:pt x="2325" y="776"/>
                      <a:pt x="3261" y="1"/>
                    </a:cubicBezTo>
                  </a:path>
                </a:pathLst>
              </a:custGeom>
              <a:solidFill>
                <a:schemeClr val="accent3"/>
              </a:solid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7"/>
              <p:cNvSpPr/>
              <p:nvPr/>
            </p:nvSpPr>
            <p:spPr>
              <a:xfrm>
                <a:off x="6657850" y="3376250"/>
                <a:ext cx="291325" cy="478750"/>
              </a:xfrm>
              <a:custGeom>
                <a:avLst/>
                <a:gdLst/>
                <a:ahLst/>
                <a:cxnLst/>
                <a:rect l="l" t="t" r="r" b="b"/>
                <a:pathLst>
                  <a:path w="11653" h="19150" extrusionOk="0">
                    <a:moveTo>
                      <a:pt x="9471" y="1"/>
                    </a:moveTo>
                    <a:cubicBezTo>
                      <a:pt x="9150" y="1"/>
                      <a:pt x="8810" y="96"/>
                      <a:pt x="8473" y="309"/>
                    </a:cubicBezTo>
                    <a:cubicBezTo>
                      <a:pt x="7003" y="1217"/>
                      <a:pt x="3635" y="9769"/>
                      <a:pt x="3635" y="9769"/>
                    </a:cubicBezTo>
                    <a:cubicBezTo>
                      <a:pt x="2486" y="10304"/>
                      <a:pt x="1284" y="10758"/>
                      <a:pt x="81" y="11159"/>
                    </a:cubicBezTo>
                    <a:cubicBezTo>
                      <a:pt x="1" y="13992"/>
                      <a:pt x="829" y="16798"/>
                      <a:pt x="2433" y="19150"/>
                    </a:cubicBezTo>
                    <a:cubicBezTo>
                      <a:pt x="5399" y="17921"/>
                      <a:pt x="7831" y="15622"/>
                      <a:pt x="9221" y="12682"/>
                    </a:cubicBezTo>
                    <a:cubicBezTo>
                      <a:pt x="11653" y="7418"/>
                      <a:pt x="11386" y="3997"/>
                      <a:pt x="11386" y="2313"/>
                    </a:cubicBezTo>
                    <a:cubicBezTo>
                      <a:pt x="11386" y="1024"/>
                      <a:pt x="10523" y="1"/>
                      <a:pt x="94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7"/>
              <p:cNvSpPr/>
              <p:nvPr/>
            </p:nvSpPr>
            <p:spPr>
              <a:xfrm>
                <a:off x="6007775" y="4045225"/>
                <a:ext cx="546550" cy="538700"/>
              </a:xfrm>
              <a:custGeom>
                <a:avLst/>
                <a:gdLst/>
                <a:ahLst/>
                <a:cxnLst/>
                <a:rect l="l" t="t" r="r" b="b"/>
                <a:pathLst>
                  <a:path w="21862" h="21548" extrusionOk="0">
                    <a:moveTo>
                      <a:pt x="7131" y="0"/>
                    </a:moveTo>
                    <a:cubicBezTo>
                      <a:pt x="4814" y="0"/>
                      <a:pt x="2473" y="311"/>
                      <a:pt x="1" y="1103"/>
                    </a:cubicBezTo>
                    <a:cubicBezTo>
                      <a:pt x="215" y="1317"/>
                      <a:pt x="482" y="1504"/>
                      <a:pt x="749" y="1638"/>
                    </a:cubicBezTo>
                    <a:cubicBezTo>
                      <a:pt x="749" y="1638"/>
                      <a:pt x="642" y="5620"/>
                      <a:pt x="3208" y="8934"/>
                    </a:cubicBezTo>
                    <a:cubicBezTo>
                      <a:pt x="4197" y="10243"/>
                      <a:pt x="8205" y="12648"/>
                      <a:pt x="8205" y="12648"/>
                    </a:cubicBezTo>
                    <a:cubicBezTo>
                      <a:pt x="8205" y="12648"/>
                      <a:pt x="7190" y="14973"/>
                      <a:pt x="7216" y="16310"/>
                    </a:cubicBezTo>
                    <a:cubicBezTo>
                      <a:pt x="7216" y="17673"/>
                      <a:pt x="9141" y="21254"/>
                      <a:pt x="9141" y="21254"/>
                    </a:cubicBezTo>
                    <a:lnTo>
                      <a:pt x="18895" y="21548"/>
                    </a:lnTo>
                    <a:cubicBezTo>
                      <a:pt x="18895" y="21548"/>
                      <a:pt x="20178" y="20238"/>
                      <a:pt x="18735" y="18768"/>
                    </a:cubicBezTo>
                    <a:cubicBezTo>
                      <a:pt x="17746" y="17753"/>
                      <a:pt x="16624" y="16871"/>
                      <a:pt x="15448" y="16123"/>
                    </a:cubicBezTo>
                    <a:cubicBezTo>
                      <a:pt x="15448" y="16123"/>
                      <a:pt x="18842" y="12595"/>
                      <a:pt x="20312" y="9602"/>
                    </a:cubicBezTo>
                    <a:cubicBezTo>
                      <a:pt x="21193" y="7784"/>
                      <a:pt x="21487" y="5753"/>
                      <a:pt x="21220" y="3776"/>
                    </a:cubicBezTo>
                    <a:cubicBezTo>
                      <a:pt x="21407" y="3321"/>
                      <a:pt x="21621" y="2867"/>
                      <a:pt x="21862" y="2439"/>
                    </a:cubicBezTo>
                    <a:cubicBezTo>
                      <a:pt x="16465" y="1292"/>
                      <a:pt x="11851" y="0"/>
                      <a:pt x="7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7"/>
              <p:cNvSpPr/>
              <p:nvPr/>
            </p:nvSpPr>
            <p:spPr>
              <a:xfrm>
                <a:off x="5809550" y="3158925"/>
                <a:ext cx="1197100" cy="1429675"/>
              </a:xfrm>
              <a:custGeom>
                <a:avLst/>
                <a:gdLst/>
                <a:ahLst/>
                <a:cxnLst/>
                <a:rect l="l" t="t" r="r" b="b"/>
                <a:pathLst>
                  <a:path w="47884" h="57187" extrusionOk="0">
                    <a:moveTo>
                      <a:pt x="27728" y="0"/>
                    </a:moveTo>
                    <a:cubicBezTo>
                      <a:pt x="26853" y="0"/>
                      <a:pt x="25494" y="1263"/>
                      <a:pt x="25338" y="3055"/>
                    </a:cubicBezTo>
                    <a:lnTo>
                      <a:pt x="25338" y="3055"/>
                    </a:lnTo>
                    <a:cubicBezTo>
                      <a:pt x="25367" y="2507"/>
                      <a:pt x="25393" y="616"/>
                      <a:pt x="24351" y="616"/>
                    </a:cubicBezTo>
                    <a:cubicBezTo>
                      <a:pt x="24289" y="616"/>
                      <a:pt x="24222" y="623"/>
                      <a:pt x="24152" y="637"/>
                    </a:cubicBezTo>
                    <a:cubicBezTo>
                      <a:pt x="22709" y="931"/>
                      <a:pt x="20971" y="3924"/>
                      <a:pt x="19555" y="7318"/>
                    </a:cubicBezTo>
                    <a:cubicBezTo>
                      <a:pt x="17871" y="11487"/>
                      <a:pt x="18379" y="16218"/>
                      <a:pt x="20918" y="19932"/>
                    </a:cubicBezTo>
                    <a:cubicBezTo>
                      <a:pt x="20918" y="19932"/>
                      <a:pt x="21586" y="22070"/>
                      <a:pt x="19849" y="24769"/>
                    </a:cubicBezTo>
                    <a:cubicBezTo>
                      <a:pt x="18112" y="27495"/>
                      <a:pt x="13702" y="29152"/>
                      <a:pt x="10816" y="35433"/>
                    </a:cubicBezTo>
                    <a:cubicBezTo>
                      <a:pt x="10816" y="35433"/>
                      <a:pt x="11698" y="32333"/>
                      <a:pt x="10629" y="31290"/>
                    </a:cubicBezTo>
                    <a:cubicBezTo>
                      <a:pt x="10362" y="31016"/>
                      <a:pt x="10159" y="30914"/>
                      <a:pt x="10006" y="30914"/>
                    </a:cubicBezTo>
                    <a:cubicBezTo>
                      <a:pt x="9880" y="30914"/>
                      <a:pt x="9788" y="30984"/>
                      <a:pt x="9720" y="31083"/>
                    </a:cubicBezTo>
                    <a:lnTo>
                      <a:pt x="9720" y="31083"/>
                    </a:lnTo>
                    <a:cubicBezTo>
                      <a:pt x="10072" y="29669"/>
                      <a:pt x="10685" y="26522"/>
                      <a:pt x="9346" y="25945"/>
                    </a:cubicBezTo>
                    <a:cubicBezTo>
                      <a:pt x="9076" y="25829"/>
                      <a:pt x="8848" y="25780"/>
                      <a:pt x="8655" y="25780"/>
                    </a:cubicBezTo>
                    <a:cubicBezTo>
                      <a:pt x="7992" y="25780"/>
                      <a:pt x="7749" y="26361"/>
                      <a:pt x="7661" y="26787"/>
                    </a:cubicBezTo>
                    <a:lnTo>
                      <a:pt x="7661" y="26787"/>
                    </a:lnTo>
                    <a:cubicBezTo>
                      <a:pt x="7793" y="25420"/>
                      <a:pt x="7971" y="21340"/>
                      <a:pt x="5391" y="21295"/>
                    </a:cubicBezTo>
                    <a:cubicBezTo>
                      <a:pt x="5384" y="21295"/>
                      <a:pt x="5377" y="21295"/>
                      <a:pt x="5370" y="21295"/>
                    </a:cubicBezTo>
                    <a:cubicBezTo>
                      <a:pt x="2254" y="21295"/>
                      <a:pt x="0" y="27295"/>
                      <a:pt x="3493" y="33241"/>
                    </a:cubicBezTo>
                    <a:cubicBezTo>
                      <a:pt x="7021" y="39228"/>
                      <a:pt x="8758" y="39896"/>
                      <a:pt x="8758" y="39896"/>
                    </a:cubicBezTo>
                    <a:cubicBezTo>
                      <a:pt x="8758" y="39896"/>
                      <a:pt x="9293" y="43183"/>
                      <a:pt x="13034" y="45080"/>
                    </a:cubicBezTo>
                    <a:cubicBezTo>
                      <a:pt x="16776" y="46978"/>
                      <a:pt x="18085" y="48768"/>
                      <a:pt x="18085" y="48768"/>
                    </a:cubicBezTo>
                    <a:cubicBezTo>
                      <a:pt x="17871" y="49650"/>
                      <a:pt x="17764" y="50586"/>
                      <a:pt x="17764" y="51521"/>
                    </a:cubicBezTo>
                    <a:cubicBezTo>
                      <a:pt x="17791" y="52884"/>
                      <a:pt x="19528" y="56866"/>
                      <a:pt x="19528" y="56866"/>
                    </a:cubicBezTo>
                    <a:lnTo>
                      <a:pt x="29283" y="57187"/>
                    </a:lnTo>
                    <a:cubicBezTo>
                      <a:pt x="29283" y="57187"/>
                      <a:pt x="30566" y="55877"/>
                      <a:pt x="29122" y="54381"/>
                    </a:cubicBezTo>
                    <a:cubicBezTo>
                      <a:pt x="28134" y="53392"/>
                      <a:pt x="27011" y="52510"/>
                      <a:pt x="25835" y="51762"/>
                    </a:cubicBezTo>
                    <a:cubicBezTo>
                      <a:pt x="25835" y="51762"/>
                      <a:pt x="29229" y="48207"/>
                      <a:pt x="30699" y="45214"/>
                    </a:cubicBezTo>
                    <a:cubicBezTo>
                      <a:pt x="31581" y="43423"/>
                      <a:pt x="31875" y="41392"/>
                      <a:pt x="31581" y="39415"/>
                    </a:cubicBezTo>
                    <a:cubicBezTo>
                      <a:pt x="32276" y="37758"/>
                      <a:pt x="33265" y="36234"/>
                      <a:pt x="34467" y="34898"/>
                    </a:cubicBezTo>
                    <a:cubicBezTo>
                      <a:pt x="35830" y="33375"/>
                      <a:pt x="36980" y="31691"/>
                      <a:pt x="37942" y="29874"/>
                    </a:cubicBezTo>
                    <a:cubicBezTo>
                      <a:pt x="41229" y="28752"/>
                      <a:pt x="43955" y="26320"/>
                      <a:pt x="45451" y="23166"/>
                    </a:cubicBezTo>
                    <a:cubicBezTo>
                      <a:pt x="47883" y="17901"/>
                      <a:pt x="47616" y="14480"/>
                      <a:pt x="47616" y="12797"/>
                    </a:cubicBezTo>
                    <a:cubicBezTo>
                      <a:pt x="47596" y="11507"/>
                      <a:pt x="46744" y="10484"/>
                      <a:pt x="45698" y="10484"/>
                    </a:cubicBezTo>
                    <a:cubicBezTo>
                      <a:pt x="45379" y="10484"/>
                      <a:pt x="45041" y="10580"/>
                      <a:pt x="44703" y="10792"/>
                    </a:cubicBezTo>
                    <a:cubicBezTo>
                      <a:pt x="43233" y="11701"/>
                      <a:pt x="39866" y="20253"/>
                      <a:pt x="39866" y="20253"/>
                    </a:cubicBezTo>
                    <a:cubicBezTo>
                      <a:pt x="39866" y="20253"/>
                      <a:pt x="36657" y="21166"/>
                      <a:pt x="35743" y="21166"/>
                    </a:cubicBezTo>
                    <a:cubicBezTo>
                      <a:pt x="35706" y="21166"/>
                      <a:pt x="35672" y="21165"/>
                      <a:pt x="35643" y="21162"/>
                    </a:cubicBezTo>
                    <a:cubicBezTo>
                      <a:pt x="35643" y="21162"/>
                      <a:pt x="35242" y="20012"/>
                      <a:pt x="35804" y="19959"/>
                    </a:cubicBezTo>
                    <a:cubicBezTo>
                      <a:pt x="37220" y="19799"/>
                      <a:pt x="38583" y="19665"/>
                      <a:pt x="39412" y="17580"/>
                    </a:cubicBezTo>
                    <a:cubicBezTo>
                      <a:pt x="39412" y="17580"/>
                      <a:pt x="41149" y="16618"/>
                      <a:pt x="41950" y="12930"/>
                    </a:cubicBezTo>
                    <a:cubicBezTo>
                      <a:pt x="42779" y="9216"/>
                      <a:pt x="41897" y="7291"/>
                      <a:pt x="40561" y="4993"/>
                    </a:cubicBezTo>
                    <a:cubicBezTo>
                      <a:pt x="40019" y="4072"/>
                      <a:pt x="39288" y="3740"/>
                      <a:pt x="38545" y="3740"/>
                    </a:cubicBezTo>
                    <a:cubicBezTo>
                      <a:pt x="37455" y="3740"/>
                      <a:pt x="36338" y="4454"/>
                      <a:pt x="35750" y="5073"/>
                    </a:cubicBezTo>
                    <a:cubicBezTo>
                      <a:pt x="35082" y="5768"/>
                      <a:pt x="34334" y="6329"/>
                      <a:pt x="33479" y="6784"/>
                    </a:cubicBezTo>
                    <a:cubicBezTo>
                      <a:pt x="33479" y="6784"/>
                      <a:pt x="30762" y="3112"/>
                      <a:pt x="28404" y="3112"/>
                    </a:cubicBezTo>
                    <a:cubicBezTo>
                      <a:pt x="28331" y="3112"/>
                      <a:pt x="28259" y="3115"/>
                      <a:pt x="28187" y="3122"/>
                    </a:cubicBezTo>
                    <a:cubicBezTo>
                      <a:pt x="28187" y="3122"/>
                      <a:pt x="28909" y="637"/>
                      <a:pt x="28107" y="102"/>
                    </a:cubicBezTo>
                    <a:cubicBezTo>
                      <a:pt x="27998" y="33"/>
                      <a:pt x="27869" y="0"/>
                      <a:pt x="27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7"/>
              <p:cNvSpPr/>
              <p:nvPr/>
            </p:nvSpPr>
            <p:spPr>
              <a:xfrm>
                <a:off x="6131375" y="3847625"/>
                <a:ext cx="243225" cy="297025"/>
              </a:xfrm>
              <a:custGeom>
                <a:avLst/>
                <a:gdLst/>
                <a:ahLst/>
                <a:cxnLst/>
                <a:rect l="l" t="t" r="r" b="b"/>
                <a:pathLst>
                  <a:path w="9729" h="11881" extrusionOk="0">
                    <a:moveTo>
                      <a:pt x="4945" y="1"/>
                    </a:moveTo>
                    <a:cubicBezTo>
                      <a:pt x="4945" y="1"/>
                      <a:pt x="1631" y="1658"/>
                      <a:pt x="108" y="4250"/>
                    </a:cubicBezTo>
                    <a:lnTo>
                      <a:pt x="1" y="4304"/>
                    </a:lnTo>
                    <a:cubicBezTo>
                      <a:pt x="856" y="6308"/>
                      <a:pt x="2272" y="8259"/>
                      <a:pt x="3716" y="9889"/>
                    </a:cubicBezTo>
                    <a:cubicBezTo>
                      <a:pt x="4437" y="10691"/>
                      <a:pt x="5266" y="11466"/>
                      <a:pt x="6281" y="11760"/>
                    </a:cubicBezTo>
                    <a:cubicBezTo>
                      <a:pt x="6544" y="11841"/>
                      <a:pt x="6823" y="11881"/>
                      <a:pt x="7101" y="11881"/>
                    </a:cubicBezTo>
                    <a:cubicBezTo>
                      <a:pt x="7924" y="11881"/>
                      <a:pt x="8741" y="11530"/>
                      <a:pt x="9141" y="10851"/>
                    </a:cubicBezTo>
                    <a:cubicBezTo>
                      <a:pt x="9729" y="9782"/>
                      <a:pt x="9194" y="8473"/>
                      <a:pt x="8633" y="7404"/>
                    </a:cubicBezTo>
                    <a:lnTo>
                      <a:pt x="49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7"/>
              <p:cNvSpPr/>
              <p:nvPr/>
            </p:nvSpPr>
            <p:spPr>
              <a:xfrm>
                <a:off x="6450075" y="3321750"/>
                <a:ext cx="193775" cy="198075"/>
              </a:xfrm>
              <a:custGeom>
                <a:avLst/>
                <a:gdLst/>
                <a:ahLst/>
                <a:cxnLst/>
                <a:rect l="l" t="t" r="r" b="b"/>
                <a:pathLst>
                  <a:path w="7751" h="7923" extrusionOk="0">
                    <a:moveTo>
                      <a:pt x="3171" y="0"/>
                    </a:moveTo>
                    <a:cubicBezTo>
                      <a:pt x="2377" y="0"/>
                      <a:pt x="1595" y="240"/>
                      <a:pt x="989" y="752"/>
                    </a:cubicBezTo>
                    <a:lnTo>
                      <a:pt x="722" y="832"/>
                    </a:lnTo>
                    <a:cubicBezTo>
                      <a:pt x="1" y="3665"/>
                      <a:pt x="1497" y="6578"/>
                      <a:pt x="4196" y="7647"/>
                    </a:cubicBezTo>
                    <a:cubicBezTo>
                      <a:pt x="4595" y="7815"/>
                      <a:pt x="5038" y="7923"/>
                      <a:pt x="5469" y="7923"/>
                    </a:cubicBezTo>
                    <a:cubicBezTo>
                      <a:pt x="5789" y="7923"/>
                      <a:pt x="6103" y="7864"/>
                      <a:pt x="6388" y="7727"/>
                    </a:cubicBezTo>
                    <a:cubicBezTo>
                      <a:pt x="7457" y="7219"/>
                      <a:pt x="7751" y="5829"/>
                      <a:pt x="7644" y="4680"/>
                    </a:cubicBezTo>
                    <a:cubicBezTo>
                      <a:pt x="7457" y="3103"/>
                      <a:pt x="6708" y="1527"/>
                      <a:pt x="5399" y="672"/>
                    </a:cubicBezTo>
                    <a:cubicBezTo>
                      <a:pt x="4749" y="234"/>
                      <a:pt x="3954" y="0"/>
                      <a:pt x="31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7"/>
              <p:cNvSpPr/>
              <p:nvPr/>
            </p:nvSpPr>
            <p:spPr>
              <a:xfrm>
                <a:off x="6327150" y="3617125"/>
                <a:ext cx="397550" cy="119725"/>
              </a:xfrm>
              <a:custGeom>
                <a:avLst/>
                <a:gdLst/>
                <a:ahLst/>
                <a:cxnLst/>
                <a:rect l="l" t="t" r="r" b="b"/>
                <a:pathLst>
                  <a:path w="15902" h="4789" extrusionOk="0">
                    <a:moveTo>
                      <a:pt x="15233" y="1"/>
                    </a:moveTo>
                    <a:lnTo>
                      <a:pt x="0" y="1043"/>
                    </a:lnTo>
                    <a:lnTo>
                      <a:pt x="161" y="3609"/>
                    </a:lnTo>
                    <a:cubicBezTo>
                      <a:pt x="161" y="3609"/>
                      <a:pt x="2167" y="4788"/>
                      <a:pt x="5925" y="4788"/>
                    </a:cubicBezTo>
                    <a:cubicBezTo>
                      <a:pt x="8286" y="4788"/>
                      <a:pt x="11338" y="4323"/>
                      <a:pt x="15019" y="2807"/>
                    </a:cubicBezTo>
                    <a:cubicBezTo>
                      <a:pt x="15019" y="2807"/>
                      <a:pt x="15901" y="1043"/>
                      <a:pt x="152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7"/>
              <p:cNvSpPr/>
              <p:nvPr/>
            </p:nvSpPr>
            <p:spPr>
              <a:xfrm>
                <a:off x="6526250" y="3575700"/>
                <a:ext cx="273275" cy="95975"/>
              </a:xfrm>
              <a:custGeom>
                <a:avLst/>
                <a:gdLst/>
                <a:ahLst/>
                <a:cxnLst/>
                <a:rect l="l" t="t" r="r" b="b"/>
                <a:pathLst>
                  <a:path w="10931" h="3839" extrusionOk="0">
                    <a:moveTo>
                      <a:pt x="10770" y="1"/>
                    </a:moveTo>
                    <a:lnTo>
                      <a:pt x="0" y="1043"/>
                    </a:lnTo>
                    <a:cubicBezTo>
                      <a:pt x="321" y="1845"/>
                      <a:pt x="829" y="2566"/>
                      <a:pt x="1470" y="3154"/>
                    </a:cubicBezTo>
                    <a:cubicBezTo>
                      <a:pt x="1939" y="3604"/>
                      <a:pt x="2551" y="3839"/>
                      <a:pt x="3180" y="3839"/>
                    </a:cubicBezTo>
                    <a:cubicBezTo>
                      <a:pt x="3411" y="3839"/>
                      <a:pt x="3645" y="3807"/>
                      <a:pt x="3875" y="3742"/>
                    </a:cubicBezTo>
                    <a:cubicBezTo>
                      <a:pt x="4704" y="3475"/>
                      <a:pt x="5265" y="2486"/>
                      <a:pt x="4918" y="1685"/>
                    </a:cubicBezTo>
                    <a:lnTo>
                      <a:pt x="4918" y="1685"/>
                    </a:lnTo>
                    <a:cubicBezTo>
                      <a:pt x="5456" y="2783"/>
                      <a:pt x="6550" y="3430"/>
                      <a:pt x="7710" y="3430"/>
                    </a:cubicBezTo>
                    <a:cubicBezTo>
                      <a:pt x="7989" y="3430"/>
                      <a:pt x="8272" y="3393"/>
                      <a:pt x="8552" y="3315"/>
                    </a:cubicBezTo>
                    <a:cubicBezTo>
                      <a:pt x="9995" y="2887"/>
                      <a:pt x="10931" y="1497"/>
                      <a:pt x="107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7"/>
              <p:cNvSpPr/>
              <p:nvPr/>
            </p:nvSpPr>
            <p:spPr>
              <a:xfrm>
                <a:off x="6149425" y="3329175"/>
                <a:ext cx="430300" cy="396750"/>
              </a:xfrm>
              <a:custGeom>
                <a:avLst/>
                <a:gdLst/>
                <a:ahLst/>
                <a:cxnLst/>
                <a:rect l="l" t="t" r="r" b="b"/>
                <a:pathLst>
                  <a:path w="17212" h="15870" extrusionOk="0">
                    <a:moveTo>
                      <a:pt x="6307" y="0"/>
                    </a:moveTo>
                    <a:cubicBezTo>
                      <a:pt x="6307" y="0"/>
                      <a:pt x="4116" y="535"/>
                      <a:pt x="2593" y="3341"/>
                    </a:cubicBezTo>
                    <a:cubicBezTo>
                      <a:pt x="1069" y="6120"/>
                      <a:pt x="0" y="9140"/>
                      <a:pt x="4276" y="12561"/>
                    </a:cubicBezTo>
                    <a:cubicBezTo>
                      <a:pt x="7057" y="14786"/>
                      <a:pt x="9974" y="15869"/>
                      <a:pt x="12233" y="15869"/>
                    </a:cubicBezTo>
                    <a:cubicBezTo>
                      <a:pt x="13446" y="15869"/>
                      <a:pt x="14470" y="15556"/>
                      <a:pt x="15180" y="14940"/>
                    </a:cubicBezTo>
                    <a:cubicBezTo>
                      <a:pt x="17211" y="13176"/>
                      <a:pt x="16677" y="11546"/>
                      <a:pt x="15527" y="9728"/>
                    </a:cubicBezTo>
                    <a:cubicBezTo>
                      <a:pt x="14378" y="7911"/>
                      <a:pt x="9220" y="1951"/>
                      <a:pt x="6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6540950" y="3387275"/>
                <a:ext cx="49250" cy="44450"/>
              </a:xfrm>
              <a:custGeom>
                <a:avLst/>
                <a:gdLst/>
                <a:ahLst/>
                <a:cxnLst/>
                <a:rect l="l" t="t" r="r" b="b"/>
                <a:pathLst>
                  <a:path w="1970" h="1778" extrusionOk="0">
                    <a:moveTo>
                      <a:pt x="965" y="0"/>
                    </a:moveTo>
                    <a:cubicBezTo>
                      <a:pt x="721" y="0"/>
                      <a:pt x="475" y="100"/>
                      <a:pt x="294" y="322"/>
                    </a:cubicBezTo>
                    <a:cubicBezTo>
                      <a:pt x="0" y="750"/>
                      <a:pt x="107" y="1364"/>
                      <a:pt x="561" y="1658"/>
                    </a:cubicBezTo>
                    <a:cubicBezTo>
                      <a:pt x="702" y="1740"/>
                      <a:pt x="850" y="1777"/>
                      <a:pt x="994" y="1777"/>
                    </a:cubicBezTo>
                    <a:cubicBezTo>
                      <a:pt x="1508" y="1777"/>
                      <a:pt x="1969" y="1307"/>
                      <a:pt x="1844" y="723"/>
                    </a:cubicBezTo>
                    <a:cubicBezTo>
                      <a:pt x="1761" y="274"/>
                      <a:pt x="1367"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6696601" y="3239768"/>
                <a:ext cx="140350" cy="92175"/>
              </a:xfrm>
              <a:custGeom>
                <a:avLst/>
                <a:gdLst/>
                <a:ahLst/>
                <a:cxnLst/>
                <a:rect l="l" t="t" r="r" b="b"/>
                <a:pathLst>
                  <a:path w="5614" h="3687" extrusionOk="0">
                    <a:moveTo>
                      <a:pt x="3399" y="1"/>
                    </a:moveTo>
                    <a:cubicBezTo>
                      <a:pt x="2241" y="1"/>
                      <a:pt x="757" y="960"/>
                      <a:pt x="1" y="1969"/>
                    </a:cubicBezTo>
                    <a:cubicBezTo>
                      <a:pt x="1" y="1969"/>
                      <a:pt x="455" y="3145"/>
                      <a:pt x="2647" y="3599"/>
                    </a:cubicBezTo>
                    <a:cubicBezTo>
                      <a:pt x="2956" y="3660"/>
                      <a:pt x="3237" y="3686"/>
                      <a:pt x="3493" y="3686"/>
                    </a:cubicBezTo>
                    <a:cubicBezTo>
                      <a:pt x="5024" y="3686"/>
                      <a:pt x="5613" y="2744"/>
                      <a:pt x="5613" y="2744"/>
                    </a:cubicBezTo>
                    <a:cubicBezTo>
                      <a:pt x="5613" y="2744"/>
                      <a:pt x="5373" y="1007"/>
                      <a:pt x="4250" y="232"/>
                    </a:cubicBezTo>
                    <a:cubicBezTo>
                      <a:pt x="4005" y="72"/>
                      <a:pt x="3714" y="1"/>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7"/>
              <p:cNvSpPr/>
              <p:nvPr/>
            </p:nvSpPr>
            <p:spPr>
              <a:xfrm>
                <a:off x="6726675" y="3412675"/>
                <a:ext cx="155025" cy="169550"/>
              </a:xfrm>
              <a:custGeom>
                <a:avLst/>
                <a:gdLst/>
                <a:ahLst/>
                <a:cxnLst/>
                <a:rect l="l" t="t" r="r" b="b"/>
                <a:pathLst>
                  <a:path w="6201" h="6782" extrusionOk="0">
                    <a:moveTo>
                      <a:pt x="2994" y="1"/>
                    </a:moveTo>
                    <a:cubicBezTo>
                      <a:pt x="2994" y="1"/>
                      <a:pt x="1940" y="1270"/>
                      <a:pt x="287" y="1270"/>
                    </a:cubicBezTo>
                    <a:cubicBezTo>
                      <a:pt x="193" y="1270"/>
                      <a:pt x="98" y="1266"/>
                      <a:pt x="1" y="1257"/>
                    </a:cubicBezTo>
                    <a:lnTo>
                      <a:pt x="1" y="1257"/>
                    </a:lnTo>
                    <a:cubicBezTo>
                      <a:pt x="1" y="1257"/>
                      <a:pt x="1401" y="6782"/>
                      <a:pt x="3620" y="6782"/>
                    </a:cubicBezTo>
                    <a:cubicBezTo>
                      <a:pt x="3695" y="6782"/>
                      <a:pt x="3772" y="6776"/>
                      <a:pt x="3849" y="6762"/>
                    </a:cubicBezTo>
                    <a:cubicBezTo>
                      <a:pt x="6201" y="6335"/>
                      <a:pt x="2994" y="1"/>
                      <a:pt x="2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7"/>
              <p:cNvSpPr/>
              <p:nvPr/>
            </p:nvSpPr>
            <p:spPr>
              <a:xfrm>
                <a:off x="6682575" y="3389975"/>
                <a:ext cx="130975" cy="94900"/>
              </a:xfrm>
              <a:custGeom>
                <a:avLst/>
                <a:gdLst/>
                <a:ahLst/>
                <a:cxnLst/>
                <a:rect l="l" t="t" r="r" b="b"/>
                <a:pathLst>
                  <a:path w="5239" h="3796" fill="none" extrusionOk="0">
                    <a:moveTo>
                      <a:pt x="1" y="1283"/>
                    </a:moveTo>
                    <a:cubicBezTo>
                      <a:pt x="1" y="1283"/>
                      <a:pt x="3128" y="3795"/>
                      <a:pt x="5239" y="0"/>
                    </a:cubicBezTo>
                  </a:path>
                </a:pathLst>
              </a:custGeom>
              <a:solidFill>
                <a:schemeClr val="dk1"/>
              </a:solid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7"/>
              <p:cNvSpPr/>
              <p:nvPr/>
            </p:nvSpPr>
            <p:spPr>
              <a:xfrm>
                <a:off x="6767425" y="3439400"/>
                <a:ext cx="31425" cy="72200"/>
              </a:xfrm>
              <a:custGeom>
                <a:avLst/>
                <a:gdLst/>
                <a:ahLst/>
                <a:cxnLst/>
                <a:rect l="l" t="t" r="r" b="b"/>
                <a:pathLst>
                  <a:path w="1257" h="2888" fill="none" extrusionOk="0">
                    <a:moveTo>
                      <a:pt x="1" y="1"/>
                    </a:moveTo>
                    <a:lnTo>
                      <a:pt x="1257" y="2887"/>
                    </a:lnTo>
                  </a:path>
                </a:pathLst>
              </a:custGeom>
              <a:solidFill>
                <a:schemeClr val="dk1"/>
              </a:solid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7"/>
              <p:cNvSpPr/>
              <p:nvPr/>
            </p:nvSpPr>
            <p:spPr>
              <a:xfrm>
                <a:off x="6564325" y="3901075"/>
                <a:ext cx="203125" cy="25425"/>
              </a:xfrm>
              <a:custGeom>
                <a:avLst/>
                <a:gdLst/>
                <a:ahLst/>
                <a:cxnLst/>
                <a:rect l="l" t="t" r="r" b="b"/>
                <a:pathLst>
                  <a:path w="8125" h="1017" fill="none" extrusionOk="0">
                    <a:moveTo>
                      <a:pt x="0" y="1"/>
                    </a:moveTo>
                    <a:cubicBezTo>
                      <a:pt x="0" y="1"/>
                      <a:pt x="4089" y="1016"/>
                      <a:pt x="8125" y="28"/>
                    </a:cubicBezTo>
                  </a:path>
                </a:pathLst>
              </a:custGeom>
              <a:noFill/>
              <a:ln w="8025" cap="rnd" cmpd="sng">
                <a:solidFill>
                  <a:srgbClr val="20294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6543600" y="4029375"/>
                <a:ext cx="56150" cy="130975"/>
              </a:xfrm>
              <a:custGeom>
                <a:avLst/>
                <a:gdLst/>
                <a:ahLst/>
                <a:cxnLst/>
                <a:rect l="l" t="t" r="r" b="b"/>
                <a:pathLst>
                  <a:path w="2246" h="5239" fill="none" extrusionOk="0">
                    <a:moveTo>
                      <a:pt x="1" y="0"/>
                    </a:moveTo>
                    <a:cubicBezTo>
                      <a:pt x="1" y="0"/>
                      <a:pt x="2005" y="2860"/>
                      <a:pt x="2246" y="5238"/>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6934450" y="3426050"/>
                <a:ext cx="15400" cy="45450"/>
              </a:xfrm>
              <a:custGeom>
                <a:avLst/>
                <a:gdLst/>
                <a:ahLst/>
                <a:cxnLst/>
                <a:rect l="l" t="t" r="r" b="b"/>
                <a:pathLst>
                  <a:path w="616" h="1818" fill="none" extrusionOk="0">
                    <a:moveTo>
                      <a:pt x="616" y="0"/>
                    </a:moveTo>
                    <a:cubicBezTo>
                      <a:pt x="295" y="562"/>
                      <a:pt x="81" y="1176"/>
                      <a:pt x="1" y="1818"/>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7"/>
              <p:cNvSpPr/>
              <p:nvPr/>
            </p:nvSpPr>
            <p:spPr>
              <a:xfrm>
                <a:off x="6957850" y="3434075"/>
                <a:ext cx="15400" cy="45450"/>
              </a:xfrm>
              <a:custGeom>
                <a:avLst/>
                <a:gdLst/>
                <a:ahLst/>
                <a:cxnLst/>
                <a:rect l="l" t="t" r="r" b="b"/>
                <a:pathLst>
                  <a:path w="616" h="1818" fill="none" extrusionOk="0">
                    <a:moveTo>
                      <a:pt x="615" y="0"/>
                    </a:moveTo>
                    <a:cubicBezTo>
                      <a:pt x="294" y="561"/>
                      <a:pt x="81" y="1176"/>
                      <a:pt x="0" y="1817"/>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7"/>
              <p:cNvSpPr/>
              <p:nvPr/>
            </p:nvSpPr>
            <p:spPr>
              <a:xfrm>
                <a:off x="6878350" y="3380625"/>
                <a:ext cx="15375" cy="45450"/>
              </a:xfrm>
              <a:custGeom>
                <a:avLst/>
                <a:gdLst/>
                <a:ahLst/>
                <a:cxnLst/>
                <a:rect l="l" t="t" r="r" b="b"/>
                <a:pathLst>
                  <a:path w="615" h="1818" fill="none" extrusionOk="0">
                    <a:moveTo>
                      <a:pt x="615" y="0"/>
                    </a:moveTo>
                    <a:cubicBezTo>
                      <a:pt x="294" y="561"/>
                      <a:pt x="80" y="1176"/>
                      <a:pt x="0" y="1817"/>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7"/>
              <p:cNvSpPr/>
              <p:nvPr/>
            </p:nvSpPr>
            <p:spPr>
              <a:xfrm>
                <a:off x="6902400" y="3388625"/>
                <a:ext cx="15375" cy="45475"/>
              </a:xfrm>
              <a:custGeom>
                <a:avLst/>
                <a:gdLst/>
                <a:ahLst/>
                <a:cxnLst/>
                <a:rect l="l" t="t" r="r" b="b"/>
                <a:pathLst>
                  <a:path w="615" h="1819" fill="none" extrusionOk="0">
                    <a:moveTo>
                      <a:pt x="615" y="1"/>
                    </a:moveTo>
                    <a:cubicBezTo>
                      <a:pt x="294" y="562"/>
                      <a:pt x="80" y="1177"/>
                      <a:pt x="0" y="1818"/>
                    </a:cubicBezTo>
                  </a:path>
                </a:pathLst>
              </a:custGeom>
              <a:noFill/>
              <a:ln w="80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7"/>
              <p:cNvSpPr/>
              <p:nvPr/>
            </p:nvSpPr>
            <p:spPr>
              <a:xfrm>
                <a:off x="6285725" y="3732725"/>
                <a:ext cx="237200" cy="221625"/>
              </a:xfrm>
              <a:custGeom>
                <a:avLst/>
                <a:gdLst/>
                <a:ahLst/>
                <a:cxnLst/>
                <a:rect l="l" t="t" r="r" b="b"/>
                <a:pathLst>
                  <a:path w="9488" h="8865" extrusionOk="0">
                    <a:moveTo>
                      <a:pt x="1764" y="0"/>
                    </a:moveTo>
                    <a:cubicBezTo>
                      <a:pt x="1016" y="1016"/>
                      <a:pt x="455" y="2165"/>
                      <a:pt x="27" y="3368"/>
                    </a:cubicBezTo>
                    <a:lnTo>
                      <a:pt x="0" y="3421"/>
                    </a:lnTo>
                    <a:cubicBezTo>
                      <a:pt x="695" y="4864"/>
                      <a:pt x="2940" y="7617"/>
                      <a:pt x="4757" y="8338"/>
                    </a:cubicBezTo>
                    <a:cubicBezTo>
                      <a:pt x="5469" y="8619"/>
                      <a:pt x="6233" y="8864"/>
                      <a:pt x="6993" y="8864"/>
                    </a:cubicBezTo>
                    <a:cubicBezTo>
                      <a:pt x="7175" y="8864"/>
                      <a:pt x="7356" y="8850"/>
                      <a:pt x="7537" y="8819"/>
                    </a:cubicBezTo>
                    <a:cubicBezTo>
                      <a:pt x="8499" y="8632"/>
                      <a:pt x="9381" y="7911"/>
                      <a:pt x="9434" y="6949"/>
                    </a:cubicBezTo>
                    <a:cubicBezTo>
                      <a:pt x="9488" y="5853"/>
                      <a:pt x="8525" y="5024"/>
                      <a:pt x="7670" y="4383"/>
                    </a:cubicBezTo>
                    <a:lnTo>
                      <a:pt x="17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7049746" y="3691300"/>
                <a:ext cx="291325" cy="124800"/>
              </a:xfrm>
              <a:custGeom>
                <a:avLst/>
                <a:gdLst/>
                <a:ahLst/>
                <a:cxnLst/>
                <a:rect l="l" t="t" r="r" b="b"/>
                <a:pathLst>
                  <a:path w="11653" h="4992" extrusionOk="0">
                    <a:moveTo>
                      <a:pt x="11652" y="0"/>
                    </a:moveTo>
                    <a:cubicBezTo>
                      <a:pt x="11652" y="0"/>
                      <a:pt x="7493" y="2338"/>
                      <a:pt x="1041" y="2338"/>
                    </a:cubicBezTo>
                    <a:cubicBezTo>
                      <a:pt x="769" y="2338"/>
                      <a:pt x="494" y="2334"/>
                      <a:pt x="214" y="2325"/>
                    </a:cubicBezTo>
                    <a:cubicBezTo>
                      <a:pt x="134" y="2325"/>
                      <a:pt x="54" y="2967"/>
                      <a:pt x="0" y="3421"/>
                    </a:cubicBezTo>
                    <a:cubicBezTo>
                      <a:pt x="2618" y="4580"/>
                      <a:pt x="5370" y="4992"/>
                      <a:pt x="8168" y="4992"/>
                    </a:cubicBezTo>
                    <a:cubicBezTo>
                      <a:pt x="9111" y="4992"/>
                      <a:pt x="10060" y="4945"/>
                      <a:pt x="11011" y="4864"/>
                    </a:cubicBezTo>
                    <a:cubicBezTo>
                      <a:pt x="11438" y="3261"/>
                      <a:pt x="11652" y="1630"/>
                      <a:pt x="11652" y="0"/>
                    </a:cubicBezTo>
                    <a:close/>
                  </a:path>
                </a:pathLst>
              </a:custGeom>
              <a:solidFill>
                <a:srgbClr val="ECA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7"/>
              <p:cNvSpPr/>
              <p:nvPr/>
            </p:nvSpPr>
            <p:spPr>
              <a:xfrm>
                <a:off x="6497013" y="3777475"/>
                <a:ext cx="829150" cy="227525"/>
              </a:xfrm>
              <a:custGeom>
                <a:avLst/>
                <a:gdLst/>
                <a:ahLst/>
                <a:cxnLst/>
                <a:rect l="l" t="t" r="r" b="b"/>
                <a:pathLst>
                  <a:path w="33166" h="9101" extrusionOk="0">
                    <a:moveTo>
                      <a:pt x="22101" y="1"/>
                    </a:moveTo>
                    <a:cubicBezTo>
                      <a:pt x="22075" y="241"/>
                      <a:pt x="22075" y="455"/>
                      <a:pt x="22075" y="455"/>
                    </a:cubicBezTo>
                    <a:cubicBezTo>
                      <a:pt x="18428" y="455"/>
                      <a:pt x="12679" y="1206"/>
                      <a:pt x="11028" y="1206"/>
                    </a:cubicBezTo>
                    <a:cubicBezTo>
                      <a:pt x="10973" y="1206"/>
                      <a:pt x="10923" y="1205"/>
                      <a:pt x="10877" y="1203"/>
                    </a:cubicBezTo>
                    <a:lnTo>
                      <a:pt x="10850" y="1203"/>
                    </a:lnTo>
                    <a:cubicBezTo>
                      <a:pt x="10717" y="1203"/>
                      <a:pt x="10610" y="1203"/>
                      <a:pt x="10530" y="1177"/>
                    </a:cubicBezTo>
                    <a:cubicBezTo>
                      <a:pt x="10022" y="1150"/>
                      <a:pt x="9060" y="1043"/>
                      <a:pt x="8018" y="1043"/>
                    </a:cubicBezTo>
                    <a:cubicBezTo>
                      <a:pt x="7378" y="920"/>
                      <a:pt x="6531" y="848"/>
                      <a:pt x="5740" y="848"/>
                    </a:cubicBezTo>
                    <a:cubicBezTo>
                      <a:pt x="4647" y="848"/>
                      <a:pt x="3660" y="985"/>
                      <a:pt x="3474" y="1310"/>
                    </a:cubicBezTo>
                    <a:cubicBezTo>
                      <a:pt x="2940" y="2246"/>
                      <a:pt x="5586" y="2353"/>
                      <a:pt x="5586" y="2353"/>
                    </a:cubicBezTo>
                    <a:cubicBezTo>
                      <a:pt x="5586" y="2353"/>
                      <a:pt x="481" y="3154"/>
                      <a:pt x="588" y="4063"/>
                    </a:cubicBezTo>
                    <a:cubicBezTo>
                      <a:pt x="626" y="4420"/>
                      <a:pt x="1090" y="4536"/>
                      <a:pt x="1676" y="4536"/>
                    </a:cubicBezTo>
                    <a:cubicBezTo>
                      <a:pt x="2756" y="4536"/>
                      <a:pt x="4249" y="4143"/>
                      <a:pt x="4249" y="4143"/>
                    </a:cubicBezTo>
                    <a:lnTo>
                      <a:pt x="4249" y="4143"/>
                    </a:lnTo>
                    <a:cubicBezTo>
                      <a:pt x="4248" y="4143"/>
                      <a:pt x="0" y="5373"/>
                      <a:pt x="829" y="6254"/>
                    </a:cubicBezTo>
                    <a:cubicBezTo>
                      <a:pt x="933" y="6354"/>
                      <a:pt x="1160" y="6394"/>
                      <a:pt x="1457" y="6394"/>
                    </a:cubicBezTo>
                    <a:cubicBezTo>
                      <a:pt x="2676" y="6394"/>
                      <a:pt x="5077" y="5720"/>
                      <a:pt x="5078" y="5720"/>
                    </a:cubicBezTo>
                    <a:lnTo>
                      <a:pt x="5078" y="5720"/>
                    </a:lnTo>
                    <a:cubicBezTo>
                      <a:pt x="5077" y="5720"/>
                      <a:pt x="1604" y="7270"/>
                      <a:pt x="1898" y="7965"/>
                    </a:cubicBezTo>
                    <a:cubicBezTo>
                      <a:pt x="1951" y="8096"/>
                      <a:pt x="2118" y="8149"/>
                      <a:pt x="2357" y="8149"/>
                    </a:cubicBezTo>
                    <a:cubicBezTo>
                      <a:pt x="3433" y="8149"/>
                      <a:pt x="5959" y="7056"/>
                      <a:pt x="5960" y="7056"/>
                    </a:cubicBezTo>
                    <a:lnTo>
                      <a:pt x="5960" y="7056"/>
                    </a:lnTo>
                    <a:cubicBezTo>
                      <a:pt x="5959" y="7056"/>
                      <a:pt x="4036" y="8179"/>
                      <a:pt x="4356" y="8900"/>
                    </a:cubicBezTo>
                    <a:cubicBezTo>
                      <a:pt x="4400" y="8997"/>
                      <a:pt x="4538" y="9042"/>
                      <a:pt x="4746" y="9042"/>
                    </a:cubicBezTo>
                    <a:cubicBezTo>
                      <a:pt x="5687" y="9042"/>
                      <a:pt x="8053" y="8121"/>
                      <a:pt x="9541" y="6896"/>
                    </a:cubicBezTo>
                    <a:cubicBezTo>
                      <a:pt x="14233" y="8315"/>
                      <a:pt x="18591" y="9100"/>
                      <a:pt x="22405" y="9100"/>
                    </a:cubicBezTo>
                    <a:cubicBezTo>
                      <a:pt x="25411" y="9100"/>
                      <a:pt x="28079" y="8612"/>
                      <a:pt x="30306" y="7564"/>
                    </a:cubicBezTo>
                    <a:cubicBezTo>
                      <a:pt x="30306" y="7564"/>
                      <a:pt x="32177" y="5292"/>
                      <a:pt x="33166" y="1417"/>
                    </a:cubicBezTo>
                    <a:lnTo>
                      <a:pt x="33166" y="1417"/>
                    </a:lnTo>
                    <a:cubicBezTo>
                      <a:pt x="32204" y="1498"/>
                      <a:pt x="31245" y="1545"/>
                      <a:pt x="30293" y="1545"/>
                    </a:cubicBezTo>
                    <a:cubicBezTo>
                      <a:pt x="27488" y="1545"/>
                      <a:pt x="24735" y="1138"/>
                      <a:pt x="22101" y="1"/>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7"/>
              <p:cNvSpPr/>
              <p:nvPr/>
            </p:nvSpPr>
            <p:spPr>
              <a:xfrm>
                <a:off x="6093463" y="3741200"/>
                <a:ext cx="543200" cy="313400"/>
              </a:xfrm>
              <a:custGeom>
                <a:avLst/>
                <a:gdLst/>
                <a:ahLst/>
                <a:cxnLst/>
                <a:rect l="l" t="t" r="r" b="b"/>
                <a:pathLst>
                  <a:path w="21728" h="12536" extrusionOk="0">
                    <a:moveTo>
                      <a:pt x="4948" y="1"/>
                    </a:moveTo>
                    <a:cubicBezTo>
                      <a:pt x="3868" y="1"/>
                      <a:pt x="2076" y="377"/>
                      <a:pt x="1230" y="2681"/>
                    </a:cubicBezTo>
                    <a:cubicBezTo>
                      <a:pt x="0" y="6075"/>
                      <a:pt x="2806" y="7278"/>
                      <a:pt x="2806" y="7278"/>
                    </a:cubicBezTo>
                    <a:cubicBezTo>
                      <a:pt x="6281" y="8587"/>
                      <a:pt x="7189" y="8347"/>
                      <a:pt x="11920" y="8721"/>
                    </a:cubicBezTo>
                    <a:cubicBezTo>
                      <a:pt x="12948" y="10583"/>
                      <a:pt x="15167" y="12512"/>
                      <a:pt x="15860" y="12512"/>
                    </a:cubicBezTo>
                    <a:cubicBezTo>
                      <a:pt x="15922" y="12512"/>
                      <a:pt x="15973" y="12496"/>
                      <a:pt x="16008" y="12462"/>
                    </a:cubicBezTo>
                    <a:cubicBezTo>
                      <a:pt x="16570" y="11901"/>
                      <a:pt x="15180" y="10164"/>
                      <a:pt x="15180" y="10164"/>
                    </a:cubicBezTo>
                    <a:lnTo>
                      <a:pt x="15180" y="10164"/>
                    </a:lnTo>
                    <a:cubicBezTo>
                      <a:pt x="15180" y="10165"/>
                      <a:pt x="17618" y="12535"/>
                      <a:pt x="18437" y="12535"/>
                    </a:cubicBezTo>
                    <a:cubicBezTo>
                      <a:pt x="18517" y="12535"/>
                      <a:pt x="18582" y="12513"/>
                      <a:pt x="18627" y="12462"/>
                    </a:cubicBezTo>
                    <a:cubicBezTo>
                      <a:pt x="19162" y="11928"/>
                      <a:pt x="16490" y="9229"/>
                      <a:pt x="16490" y="9229"/>
                    </a:cubicBezTo>
                    <a:lnTo>
                      <a:pt x="16490" y="9229"/>
                    </a:lnTo>
                    <a:cubicBezTo>
                      <a:pt x="16490" y="9229"/>
                      <a:pt x="19232" y="11286"/>
                      <a:pt x="20092" y="11286"/>
                    </a:cubicBezTo>
                    <a:cubicBezTo>
                      <a:pt x="20146" y="11286"/>
                      <a:pt x="20193" y="11277"/>
                      <a:pt x="20231" y="11260"/>
                    </a:cubicBezTo>
                    <a:cubicBezTo>
                      <a:pt x="21353" y="10725"/>
                      <a:pt x="17854" y="8054"/>
                      <a:pt x="17852" y="8053"/>
                    </a:cubicBezTo>
                    <a:lnTo>
                      <a:pt x="17852" y="8053"/>
                    </a:lnTo>
                    <a:cubicBezTo>
                      <a:pt x="17853" y="8053"/>
                      <a:pt x="19877" y="9517"/>
                      <a:pt x="20848" y="9517"/>
                    </a:cubicBezTo>
                    <a:cubicBezTo>
                      <a:pt x="21058" y="9517"/>
                      <a:pt x="21219" y="9448"/>
                      <a:pt x="21300" y="9282"/>
                    </a:cubicBezTo>
                    <a:cubicBezTo>
                      <a:pt x="21728" y="8507"/>
                      <a:pt x="17238" y="5915"/>
                      <a:pt x="17238" y="5915"/>
                    </a:cubicBezTo>
                    <a:lnTo>
                      <a:pt x="17238" y="5915"/>
                    </a:lnTo>
                    <a:cubicBezTo>
                      <a:pt x="17238" y="5915"/>
                      <a:pt x="18189" y="6239"/>
                      <a:pt x="18884" y="6239"/>
                    </a:cubicBezTo>
                    <a:cubicBezTo>
                      <a:pt x="19318" y="6239"/>
                      <a:pt x="19651" y="6112"/>
                      <a:pt x="19590" y="5701"/>
                    </a:cubicBezTo>
                    <a:cubicBezTo>
                      <a:pt x="19483" y="5060"/>
                      <a:pt x="16971" y="4071"/>
                      <a:pt x="15447" y="3804"/>
                    </a:cubicBezTo>
                    <a:cubicBezTo>
                      <a:pt x="14458" y="3429"/>
                      <a:pt x="13550" y="3162"/>
                      <a:pt x="13069" y="3029"/>
                    </a:cubicBezTo>
                    <a:lnTo>
                      <a:pt x="13069" y="3002"/>
                    </a:lnTo>
                    <a:cubicBezTo>
                      <a:pt x="12989" y="2975"/>
                      <a:pt x="12855" y="2948"/>
                      <a:pt x="12721" y="2922"/>
                    </a:cubicBezTo>
                    <a:cubicBezTo>
                      <a:pt x="11385" y="2441"/>
                      <a:pt x="9327" y="1478"/>
                      <a:pt x="5826" y="89"/>
                    </a:cubicBezTo>
                    <a:cubicBezTo>
                      <a:pt x="5826" y="89"/>
                      <a:pt x="5471" y="1"/>
                      <a:pt x="4948" y="1"/>
                    </a:cubicBezTo>
                    <a:close/>
                  </a:path>
                </a:pathLst>
              </a:custGeom>
              <a:solidFill>
                <a:srgbClr val="FFD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7045625" y="3593675"/>
                <a:ext cx="397556" cy="169545"/>
              </a:xfrm>
              <a:custGeom>
                <a:avLst/>
                <a:gdLst/>
                <a:ahLst/>
                <a:cxnLst/>
                <a:rect l="l" t="t" r="r" b="b"/>
                <a:pathLst>
                  <a:path w="14298" h="5982" extrusionOk="0">
                    <a:moveTo>
                      <a:pt x="13710" y="1"/>
                    </a:moveTo>
                    <a:cubicBezTo>
                      <a:pt x="7376" y="4464"/>
                      <a:pt x="0" y="3662"/>
                      <a:pt x="0" y="4170"/>
                    </a:cubicBezTo>
                    <a:cubicBezTo>
                      <a:pt x="27" y="4758"/>
                      <a:pt x="80" y="5346"/>
                      <a:pt x="187" y="5907"/>
                    </a:cubicBezTo>
                    <a:cubicBezTo>
                      <a:pt x="1028" y="5958"/>
                      <a:pt x="1823" y="5982"/>
                      <a:pt x="2573" y="5982"/>
                    </a:cubicBezTo>
                    <a:cubicBezTo>
                      <a:pt x="11576" y="5982"/>
                      <a:pt x="14218" y="2566"/>
                      <a:pt x="14218" y="2566"/>
                    </a:cubicBezTo>
                    <a:cubicBezTo>
                      <a:pt x="14298" y="1684"/>
                      <a:pt x="14111" y="802"/>
                      <a:pt x="137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7"/>
              <p:cNvSpPr/>
              <p:nvPr/>
            </p:nvSpPr>
            <p:spPr>
              <a:xfrm>
                <a:off x="6786819" y="2990352"/>
                <a:ext cx="92495" cy="92481"/>
              </a:xfrm>
              <a:custGeom>
                <a:avLst/>
                <a:gdLst/>
                <a:ahLst/>
                <a:cxnLst/>
                <a:rect l="l" t="t" r="r" b="b"/>
                <a:pathLst>
                  <a:path w="6531" h="6530" extrusionOk="0">
                    <a:moveTo>
                      <a:pt x="3245" y="0"/>
                    </a:moveTo>
                    <a:cubicBezTo>
                      <a:pt x="1443" y="0"/>
                      <a:pt x="1" y="1482"/>
                      <a:pt x="1" y="3285"/>
                    </a:cubicBezTo>
                    <a:cubicBezTo>
                      <a:pt x="1" y="5088"/>
                      <a:pt x="1443" y="6530"/>
                      <a:pt x="3245" y="6530"/>
                    </a:cubicBezTo>
                    <a:cubicBezTo>
                      <a:pt x="5048" y="6530"/>
                      <a:pt x="6530" y="5088"/>
                      <a:pt x="6530" y="3285"/>
                    </a:cubicBezTo>
                    <a:cubicBezTo>
                      <a:pt x="6530" y="1482"/>
                      <a:pt x="5048" y="0"/>
                      <a:pt x="3245" y="0"/>
                    </a:cubicBezTo>
                    <a:close/>
                  </a:path>
                </a:pathLst>
              </a:custGeom>
              <a:solidFill>
                <a:srgbClr val="DD595D">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7"/>
              <p:cNvSpPr/>
              <p:nvPr/>
            </p:nvSpPr>
            <p:spPr>
              <a:xfrm>
                <a:off x="6519519" y="3034515"/>
                <a:ext cx="92495" cy="92481"/>
              </a:xfrm>
              <a:custGeom>
                <a:avLst/>
                <a:gdLst/>
                <a:ahLst/>
                <a:cxnLst/>
                <a:rect l="l" t="t" r="r" b="b"/>
                <a:pathLst>
                  <a:path w="6531" h="6530" extrusionOk="0">
                    <a:moveTo>
                      <a:pt x="3245" y="0"/>
                    </a:moveTo>
                    <a:cubicBezTo>
                      <a:pt x="1443" y="0"/>
                      <a:pt x="1" y="1482"/>
                      <a:pt x="1" y="3285"/>
                    </a:cubicBezTo>
                    <a:cubicBezTo>
                      <a:pt x="1" y="5088"/>
                      <a:pt x="1443" y="6530"/>
                      <a:pt x="3245" y="6530"/>
                    </a:cubicBezTo>
                    <a:cubicBezTo>
                      <a:pt x="5048" y="6530"/>
                      <a:pt x="6530" y="5088"/>
                      <a:pt x="6530" y="3285"/>
                    </a:cubicBezTo>
                    <a:cubicBezTo>
                      <a:pt x="6530" y="1482"/>
                      <a:pt x="5048" y="0"/>
                      <a:pt x="3245" y="0"/>
                    </a:cubicBezTo>
                    <a:close/>
                  </a:path>
                </a:pathLst>
              </a:custGeom>
              <a:solidFill>
                <a:srgbClr val="DD595D">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6550045" y="2944138"/>
                <a:ext cx="31423" cy="44750"/>
              </a:xfrm>
              <a:custGeom>
                <a:avLst/>
                <a:gdLst/>
                <a:ahLst/>
                <a:cxnLst/>
                <a:rect l="l" t="t" r="r" b="b"/>
                <a:pathLst>
                  <a:path w="2081" h="1790" extrusionOk="0">
                    <a:moveTo>
                      <a:pt x="994" y="1"/>
                    </a:moveTo>
                    <a:cubicBezTo>
                      <a:pt x="931" y="1"/>
                      <a:pt x="867" y="7"/>
                      <a:pt x="802" y="22"/>
                    </a:cubicBezTo>
                    <a:cubicBezTo>
                      <a:pt x="294" y="209"/>
                      <a:pt x="0" y="744"/>
                      <a:pt x="161" y="1251"/>
                    </a:cubicBezTo>
                    <a:cubicBezTo>
                      <a:pt x="312" y="1609"/>
                      <a:pt x="640" y="1790"/>
                      <a:pt x="971" y="1790"/>
                    </a:cubicBezTo>
                    <a:cubicBezTo>
                      <a:pt x="1282" y="1790"/>
                      <a:pt x="1596" y="1629"/>
                      <a:pt x="1764" y="1305"/>
                    </a:cubicBezTo>
                    <a:cubicBezTo>
                      <a:pt x="2080" y="697"/>
                      <a:pt x="1622"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8" name="Google Shape;4238;p57"/>
              <p:cNvGrpSpPr/>
              <p:nvPr/>
            </p:nvGrpSpPr>
            <p:grpSpPr>
              <a:xfrm>
                <a:off x="6675218" y="3342886"/>
                <a:ext cx="86901" cy="61628"/>
                <a:chOff x="4379700" y="2671025"/>
                <a:chExt cx="138400" cy="98150"/>
              </a:xfrm>
            </p:grpSpPr>
            <p:sp>
              <p:nvSpPr>
                <p:cNvPr id="4239" name="Google Shape;4239;p57"/>
                <p:cNvSpPr/>
                <p:nvPr/>
              </p:nvSpPr>
              <p:spPr>
                <a:xfrm>
                  <a:off x="4379700" y="2716175"/>
                  <a:ext cx="24550" cy="24550"/>
                </a:xfrm>
                <a:custGeom>
                  <a:avLst/>
                  <a:gdLst/>
                  <a:ahLst/>
                  <a:cxnLst/>
                  <a:rect l="l" t="t" r="r" b="b"/>
                  <a:pathLst>
                    <a:path w="982" h="982" extrusionOk="0">
                      <a:moveTo>
                        <a:pt x="471" y="0"/>
                      </a:moveTo>
                      <a:cubicBezTo>
                        <a:pt x="196" y="0"/>
                        <a:pt x="0" y="236"/>
                        <a:pt x="0" y="510"/>
                      </a:cubicBezTo>
                      <a:cubicBezTo>
                        <a:pt x="0" y="785"/>
                        <a:pt x="196" y="982"/>
                        <a:pt x="471" y="982"/>
                      </a:cubicBezTo>
                      <a:cubicBezTo>
                        <a:pt x="746" y="982"/>
                        <a:pt x="982" y="785"/>
                        <a:pt x="982" y="510"/>
                      </a:cubicBezTo>
                      <a:cubicBezTo>
                        <a:pt x="982" y="236"/>
                        <a:pt x="746" y="0"/>
                        <a:pt x="4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7"/>
                <p:cNvSpPr/>
                <p:nvPr/>
              </p:nvSpPr>
              <p:spPr>
                <a:xfrm>
                  <a:off x="4423850" y="2744625"/>
                  <a:ext cx="24575" cy="24550"/>
                </a:xfrm>
                <a:custGeom>
                  <a:avLst/>
                  <a:gdLst/>
                  <a:ahLst/>
                  <a:cxnLst/>
                  <a:rect l="l" t="t" r="r" b="b"/>
                  <a:pathLst>
                    <a:path w="983" h="982" extrusionOk="0">
                      <a:moveTo>
                        <a:pt x="472" y="1"/>
                      </a:moveTo>
                      <a:cubicBezTo>
                        <a:pt x="236" y="1"/>
                        <a:pt x="1" y="236"/>
                        <a:pt x="1" y="511"/>
                      </a:cubicBezTo>
                      <a:cubicBezTo>
                        <a:pt x="1" y="746"/>
                        <a:pt x="236" y="982"/>
                        <a:pt x="472" y="982"/>
                      </a:cubicBezTo>
                      <a:cubicBezTo>
                        <a:pt x="747" y="982"/>
                        <a:pt x="982" y="746"/>
                        <a:pt x="982" y="511"/>
                      </a:cubicBezTo>
                      <a:cubicBezTo>
                        <a:pt x="982" y="236"/>
                        <a:pt x="747" y="1"/>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7"/>
                <p:cNvSpPr/>
                <p:nvPr/>
              </p:nvSpPr>
              <p:spPr>
                <a:xfrm>
                  <a:off x="4446425" y="2671025"/>
                  <a:ext cx="24575" cy="23575"/>
                </a:xfrm>
                <a:custGeom>
                  <a:avLst/>
                  <a:gdLst/>
                  <a:ahLst/>
                  <a:cxnLst/>
                  <a:rect l="l" t="t" r="r" b="b"/>
                  <a:pathLst>
                    <a:path w="983" h="943" extrusionOk="0">
                      <a:moveTo>
                        <a:pt x="472" y="0"/>
                      </a:moveTo>
                      <a:cubicBezTo>
                        <a:pt x="236" y="0"/>
                        <a:pt x="1" y="197"/>
                        <a:pt x="1" y="471"/>
                      </a:cubicBezTo>
                      <a:cubicBezTo>
                        <a:pt x="1" y="746"/>
                        <a:pt x="236" y="942"/>
                        <a:pt x="472" y="942"/>
                      </a:cubicBezTo>
                      <a:cubicBezTo>
                        <a:pt x="746" y="942"/>
                        <a:pt x="982" y="746"/>
                        <a:pt x="982" y="471"/>
                      </a:cubicBezTo>
                      <a:cubicBezTo>
                        <a:pt x="982" y="197"/>
                        <a:pt x="746" y="0"/>
                        <a:pt x="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7"/>
                <p:cNvSpPr/>
                <p:nvPr/>
              </p:nvSpPr>
              <p:spPr>
                <a:xfrm>
                  <a:off x="4493525" y="2731875"/>
                  <a:ext cx="24575" cy="24550"/>
                </a:xfrm>
                <a:custGeom>
                  <a:avLst/>
                  <a:gdLst/>
                  <a:ahLst/>
                  <a:cxnLst/>
                  <a:rect l="l" t="t" r="r" b="b"/>
                  <a:pathLst>
                    <a:path w="983" h="982" extrusionOk="0">
                      <a:moveTo>
                        <a:pt x="472" y="0"/>
                      </a:moveTo>
                      <a:cubicBezTo>
                        <a:pt x="197" y="0"/>
                        <a:pt x="1" y="196"/>
                        <a:pt x="1" y="471"/>
                      </a:cubicBezTo>
                      <a:cubicBezTo>
                        <a:pt x="1" y="746"/>
                        <a:pt x="197" y="982"/>
                        <a:pt x="472" y="982"/>
                      </a:cubicBezTo>
                      <a:cubicBezTo>
                        <a:pt x="747" y="982"/>
                        <a:pt x="982" y="746"/>
                        <a:pt x="982" y="471"/>
                      </a:cubicBezTo>
                      <a:cubicBezTo>
                        <a:pt x="982" y="196"/>
                        <a:pt x="747" y="0"/>
                        <a:pt x="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43" name="Google Shape;4243;p57"/>
          <p:cNvGrpSpPr/>
          <p:nvPr/>
        </p:nvGrpSpPr>
        <p:grpSpPr>
          <a:xfrm>
            <a:off x="6075360" y="3630556"/>
            <a:ext cx="749505" cy="1017262"/>
            <a:chOff x="6153810" y="3642856"/>
            <a:chExt cx="749505" cy="1017262"/>
          </a:xfrm>
        </p:grpSpPr>
        <p:sp>
          <p:nvSpPr>
            <p:cNvPr id="4244" name="Google Shape;4244;p57"/>
            <p:cNvSpPr/>
            <p:nvPr/>
          </p:nvSpPr>
          <p:spPr>
            <a:xfrm rot="10799022">
              <a:off x="6153845" y="4546995"/>
              <a:ext cx="749442" cy="113016"/>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5" name="Google Shape;4245;p57"/>
            <p:cNvGrpSpPr/>
            <p:nvPr/>
          </p:nvGrpSpPr>
          <p:grpSpPr>
            <a:xfrm>
              <a:off x="6153810" y="3642856"/>
              <a:ext cx="749505" cy="960642"/>
              <a:chOff x="6962175" y="398900"/>
              <a:chExt cx="1245025" cy="1595750"/>
            </a:xfrm>
          </p:grpSpPr>
          <p:sp>
            <p:nvSpPr>
              <p:cNvPr id="4246" name="Google Shape;4246;p57"/>
              <p:cNvSpPr/>
              <p:nvPr/>
            </p:nvSpPr>
            <p:spPr>
              <a:xfrm>
                <a:off x="7616700" y="1219300"/>
                <a:ext cx="523925" cy="595950"/>
              </a:xfrm>
              <a:custGeom>
                <a:avLst/>
                <a:gdLst/>
                <a:ahLst/>
                <a:cxnLst/>
                <a:rect l="l" t="t" r="r" b="b"/>
                <a:pathLst>
                  <a:path w="20957" h="23838" extrusionOk="0">
                    <a:moveTo>
                      <a:pt x="16775" y="0"/>
                    </a:moveTo>
                    <a:cubicBezTo>
                      <a:pt x="16672" y="0"/>
                      <a:pt x="16569" y="3"/>
                      <a:pt x="16467" y="8"/>
                    </a:cubicBezTo>
                    <a:cubicBezTo>
                      <a:pt x="14223" y="160"/>
                      <a:pt x="12092" y="959"/>
                      <a:pt x="10266" y="2290"/>
                    </a:cubicBezTo>
                    <a:cubicBezTo>
                      <a:pt x="8478" y="3622"/>
                      <a:pt x="6918" y="5220"/>
                      <a:pt x="5625" y="7046"/>
                    </a:cubicBezTo>
                    <a:cubicBezTo>
                      <a:pt x="3456" y="9899"/>
                      <a:pt x="1820" y="13133"/>
                      <a:pt x="831" y="16595"/>
                    </a:cubicBezTo>
                    <a:cubicBezTo>
                      <a:pt x="375" y="18307"/>
                      <a:pt x="108" y="20057"/>
                      <a:pt x="32" y="21807"/>
                    </a:cubicBezTo>
                    <a:cubicBezTo>
                      <a:pt x="0" y="23262"/>
                      <a:pt x="462" y="23838"/>
                      <a:pt x="1653" y="23838"/>
                    </a:cubicBezTo>
                    <a:cubicBezTo>
                      <a:pt x="1863" y="23838"/>
                      <a:pt x="2096" y="23820"/>
                      <a:pt x="2353" y="23785"/>
                    </a:cubicBezTo>
                    <a:cubicBezTo>
                      <a:pt x="2087" y="19753"/>
                      <a:pt x="2962" y="16291"/>
                      <a:pt x="5815" y="13247"/>
                    </a:cubicBezTo>
                    <a:cubicBezTo>
                      <a:pt x="8478" y="10432"/>
                      <a:pt x="12016" y="8644"/>
                      <a:pt x="15630" y="7350"/>
                    </a:cubicBezTo>
                    <a:cubicBezTo>
                      <a:pt x="16886" y="6856"/>
                      <a:pt x="18256" y="6437"/>
                      <a:pt x="19283" y="5524"/>
                    </a:cubicBezTo>
                    <a:cubicBezTo>
                      <a:pt x="20310" y="4649"/>
                      <a:pt x="20957" y="3127"/>
                      <a:pt x="20424" y="1872"/>
                    </a:cubicBezTo>
                    <a:cubicBezTo>
                      <a:pt x="19820" y="521"/>
                      <a:pt x="18251" y="0"/>
                      <a:pt x="16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7"/>
              <p:cNvSpPr/>
              <p:nvPr/>
            </p:nvSpPr>
            <p:spPr>
              <a:xfrm>
                <a:off x="7643175" y="1287900"/>
                <a:ext cx="402325" cy="496800"/>
              </a:xfrm>
              <a:custGeom>
                <a:avLst/>
                <a:gdLst/>
                <a:ahLst/>
                <a:cxnLst/>
                <a:rect l="l" t="t" r="r" b="b"/>
                <a:pathLst>
                  <a:path w="16093" h="19872" extrusionOk="0">
                    <a:moveTo>
                      <a:pt x="15821" y="1"/>
                    </a:moveTo>
                    <a:cubicBezTo>
                      <a:pt x="15811" y="1"/>
                      <a:pt x="15800" y="2"/>
                      <a:pt x="15789" y="3"/>
                    </a:cubicBezTo>
                    <a:cubicBezTo>
                      <a:pt x="12403" y="345"/>
                      <a:pt x="9397" y="2248"/>
                      <a:pt x="7153" y="4720"/>
                    </a:cubicBezTo>
                    <a:cubicBezTo>
                      <a:pt x="5935" y="6014"/>
                      <a:pt x="4870" y="7460"/>
                      <a:pt x="3957" y="8981"/>
                    </a:cubicBezTo>
                    <a:cubicBezTo>
                      <a:pt x="3006" y="10541"/>
                      <a:pt x="2131" y="12139"/>
                      <a:pt x="1370" y="13775"/>
                    </a:cubicBezTo>
                    <a:cubicBezTo>
                      <a:pt x="495" y="15601"/>
                      <a:pt x="1" y="17617"/>
                      <a:pt x="1" y="19672"/>
                    </a:cubicBezTo>
                    <a:cubicBezTo>
                      <a:pt x="20" y="19805"/>
                      <a:pt x="124" y="19871"/>
                      <a:pt x="234" y="19871"/>
                    </a:cubicBezTo>
                    <a:cubicBezTo>
                      <a:pt x="343" y="19871"/>
                      <a:pt x="457" y="19805"/>
                      <a:pt x="495" y="19672"/>
                    </a:cubicBezTo>
                    <a:cubicBezTo>
                      <a:pt x="495" y="17884"/>
                      <a:pt x="838" y="16134"/>
                      <a:pt x="1560" y="14498"/>
                    </a:cubicBezTo>
                    <a:cubicBezTo>
                      <a:pt x="2283" y="12900"/>
                      <a:pt x="3082" y="11340"/>
                      <a:pt x="3995" y="9856"/>
                    </a:cubicBezTo>
                    <a:cubicBezTo>
                      <a:pt x="5707" y="6965"/>
                      <a:pt x="7800" y="4150"/>
                      <a:pt x="10653" y="2324"/>
                    </a:cubicBezTo>
                    <a:cubicBezTo>
                      <a:pt x="12175" y="1297"/>
                      <a:pt x="13925" y="688"/>
                      <a:pt x="15751" y="460"/>
                    </a:cubicBezTo>
                    <a:cubicBezTo>
                      <a:pt x="16081" y="460"/>
                      <a:pt x="16093" y="1"/>
                      <a:pt x="158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7"/>
              <p:cNvSpPr/>
              <p:nvPr/>
            </p:nvSpPr>
            <p:spPr>
              <a:xfrm>
                <a:off x="6962175" y="1090875"/>
                <a:ext cx="536450" cy="695500"/>
              </a:xfrm>
              <a:custGeom>
                <a:avLst/>
                <a:gdLst/>
                <a:ahLst/>
                <a:cxnLst/>
                <a:rect l="l" t="t" r="r" b="b"/>
                <a:pathLst>
                  <a:path w="21458" h="27820" extrusionOk="0">
                    <a:moveTo>
                      <a:pt x="7049" y="1"/>
                    </a:moveTo>
                    <a:cubicBezTo>
                      <a:pt x="6919" y="1"/>
                      <a:pt x="6789" y="3"/>
                      <a:pt x="6659" y="9"/>
                    </a:cubicBezTo>
                    <a:cubicBezTo>
                      <a:pt x="4947" y="47"/>
                      <a:pt x="3311" y="542"/>
                      <a:pt x="1903" y="1455"/>
                    </a:cubicBezTo>
                    <a:cubicBezTo>
                      <a:pt x="914" y="2063"/>
                      <a:pt x="1" y="3052"/>
                      <a:pt x="153" y="4194"/>
                    </a:cubicBezTo>
                    <a:cubicBezTo>
                      <a:pt x="267" y="5145"/>
                      <a:pt x="1180" y="5830"/>
                      <a:pt x="2055" y="6248"/>
                    </a:cubicBezTo>
                    <a:cubicBezTo>
                      <a:pt x="4794" y="7580"/>
                      <a:pt x="7990" y="7618"/>
                      <a:pt x="10729" y="8949"/>
                    </a:cubicBezTo>
                    <a:cubicBezTo>
                      <a:pt x="13963" y="10471"/>
                      <a:pt x="16208" y="13591"/>
                      <a:pt x="17387" y="16938"/>
                    </a:cubicBezTo>
                    <a:cubicBezTo>
                      <a:pt x="18566" y="20324"/>
                      <a:pt x="18795" y="23939"/>
                      <a:pt x="18947" y="27477"/>
                    </a:cubicBezTo>
                    <a:cubicBezTo>
                      <a:pt x="19442" y="27629"/>
                      <a:pt x="20355" y="27667"/>
                      <a:pt x="20849" y="27819"/>
                    </a:cubicBezTo>
                    <a:cubicBezTo>
                      <a:pt x="21458" y="23254"/>
                      <a:pt x="21268" y="18612"/>
                      <a:pt x="20240" y="14085"/>
                    </a:cubicBezTo>
                    <a:cubicBezTo>
                      <a:pt x="19480" y="10623"/>
                      <a:pt x="18186" y="7199"/>
                      <a:pt x="15903" y="4498"/>
                    </a:cubicBezTo>
                    <a:cubicBezTo>
                      <a:pt x="13705" y="1896"/>
                      <a:pt x="10447" y="1"/>
                      <a:pt x="7049" y="1"/>
                    </a:cubicBezTo>
                    <a:close/>
                  </a:path>
                </a:pathLst>
              </a:custGeom>
              <a:solidFill>
                <a:srgbClr val="7CA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7"/>
              <p:cNvSpPr/>
              <p:nvPr/>
            </p:nvSpPr>
            <p:spPr>
              <a:xfrm>
                <a:off x="7527150" y="785925"/>
                <a:ext cx="680050" cy="1055600"/>
              </a:xfrm>
              <a:custGeom>
                <a:avLst/>
                <a:gdLst/>
                <a:ahLst/>
                <a:cxnLst/>
                <a:rect l="l" t="t" r="r" b="b"/>
                <a:pathLst>
                  <a:path w="27202" h="42224" extrusionOk="0">
                    <a:moveTo>
                      <a:pt x="20835" y="1"/>
                    </a:moveTo>
                    <a:cubicBezTo>
                      <a:pt x="20372" y="1"/>
                      <a:pt x="19905" y="49"/>
                      <a:pt x="19441" y="147"/>
                    </a:cubicBezTo>
                    <a:cubicBezTo>
                      <a:pt x="17539" y="566"/>
                      <a:pt x="15750" y="1517"/>
                      <a:pt x="14305" y="2848"/>
                    </a:cubicBezTo>
                    <a:cubicBezTo>
                      <a:pt x="11680" y="5093"/>
                      <a:pt x="9778" y="8098"/>
                      <a:pt x="8408" y="11294"/>
                    </a:cubicBezTo>
                    <a:cubicBezTo>
                      <a:pt x="7038" y="14452"/>
                      <a:pt x="6125" y="17837"/>
                      <a:pt x="5250" y="21185"/>
                    </a:cubicBezTo>
                    <a:lnTo>
                      <a:pt x="0" y="41158"/>
                    </a:lnTo>
                    <a:cubicBezTo>
                      <a:pt x="1218" y="41463"/>
                      <a:pt x="2739" y="41919"/>
                      <a:pt x="3957" y="42224"/>
                    </a:cubicBezTo>
                    <a:cubicBezTo>
                      <a:pt x="3310" y="31495"/>
                      <a:pt x="7951" y="21147"/>
                      <a:pt x="16435" y="14528"/>
                    </a:cubicBezTo>
                    <a:cubicBezTo>
                      <a:pt x="18604" y="12854"/>
                      <a:pt x="21001" y="11484"/>
                      <a:pt x="23283" y="9962"/>
                    </a:cubicBezTo>
                    <a:cubicBezTo>
                      <a:pt x="24577" y="9125"/>
                      <a:pt x="25870" y="8174"/>
                      <a:pt x="26441" y="6767"/>
                    </a:cubicBezTo>
                    <a:cubicBezTo>
                      <a:pt x="27202" y="4941"/>
                      <a:pt x="26479" y="2734"/>
                      <a:pt x="24995" y="1441"/>
                    </a:cubicBezTo>
                    <a:cubicBezTo>
                      <a:pt x="23802" y="509"/>
                      <a:pt x="22341" y="1"/>
                      <a:pt x="20835" y="1"/>
                    </a:cubicBezTo>
                    <a:close/>
                  </a:path>
                </a:pathLst>
              </a:custGeom>
              <a:solidFill>
                <a:srgbClr val="7CA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7"/>
              <p:cNvSpPr/>
              <p:nvPr/>
            </p:nvSpPr>
            <p:spPr>
              <a:xfrm>
                <a:off x="7043025" y="862825"/>
                <a:ext cx="596375" cy="1020500"/>
              </a:xfrm>
              <a:custGeom>
                <a:avLst/>
                <a:gdLst/>
                <a:ahLst/>
                <a:cxnLst/>
                <a:rect l="l" t="t" r="r" b="b"/>
                <a:pathLst>
                  <a:path w="23855" h="40820" extrusionOk="0">
                    <a:moveTo>
                      <a:pt x="6083" y="0"/>
                    </a:moveTo>
                    <a:cubicBezTo>
                      <a:pt x="4630" y="0"/>
                      <a:pt x="3204" y="363"/>
                      <a:pt x="1979" y="1180"/>
                    </a:cubicBezTo>
                    <a:cubicBezTo>
                      <a:pt x="990" y="1865"/>
                      <a:pt x="153" y="2854"/>
                      <a:pt x="77" y="4033"/>
                    </a:cubicBezTo>
                    <a:cubicBezTo>
                      <a:pt x="1" y="5250"/>
                      <a:pt x="762" y="6468"/>
                      <a:pt x="1751" y="7191"/>
                    </a:cubicBezTo>
                    <a:cubicBezTo>
                      <a:pt x="2816" y="7875"/>
                      <a:pt x="3957" y="8370"/>
                      <a:pt x="5175" y="8712"/>
                    </a:cubicBezTo>
                    <a:cubicBezTo>
                      <a:pt x="7267" y="9397"/>
                      <a:pt x="9360" y="10196"/>
                      <a:pt x="11148" y="11490"/>
                    </a:cubicBezTo>
                    <a:cubicBezTo>
                      <a:pt x="15066" y="14305"/>
                      <a:pt x="17083" y="19098"/>
                      <a:pt x="17881" y="23892"/>
                    </a:cubicBezTo>
                    <a:cubicBezTo>
                      <a:pt x="18414" y="27316"/>
                      <a:pt x="18376" y="30740"/>
                      <a:pt x="18414" y="34202"/>
                    </a:cubicBezTo>
                    <a:cubicBezTo>
                      <a:pt x="18414" y="35800"/>
                      <a:pt x="18110" y="37968"/>
                      <a:pt x="18642" y="39452"/>
                    </a:cubicBezTo>
                    <a:cubicBezTo>
                      <a:pt x="18935" y="40303"/>
                      <a:pt x="19729" y="40819"/>
                      <a:pt x="20558" y="40819"/>
                    </a:cubicBezTo>
                    <a:cubicBezTo>
                      <a:pt x="20914" y="40819"/>
                      <a:pt x="21278" y="40723"/>
                      <a:pt x="21610" y="40517"/>
                    </a:cubicBezTo>
                    <a:cubicBezTo>
                      <a:pt x="23854" y="38919"/>
                      <a:pt x="23322" y="34354"/>
                      <a:pt x="23284" y="32033"/>
                    </a:cubicBezTo>
                    <a:cubicBezTo>
                      <a:pt x="23132" y="28533"/>
                      <a:pt x="22675" y="25071"/>
                      <a:pt x="21914" y="21647"/>
                    </a:cubicBezTo>
                    <a:cubicBezTo>
                      <a:pt x="21039" y="17805"/>
                      <a:pt x="19784" y="14077"/>
                      <a:pt x="18148" y="10501"/>
                    </a:cubicBezTo>
                    <a:cubicBezTo>
                      <a:pt x="16664" y="7267"/>
                      <a:pt x="14800" y="4033"/>
                      <a:pt x="11947" y="1941"/>
                    </a:cubicBezTo>
                    <a:cubicBezTo>
                      <a:pt x="10271" y="734"/>
                      <a:pt x="8150" y="0"/>
                      <a:pt x="6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7"/>
              <p:cNvSpPr/>
              <p:nvPr/>
            </p:nvSpPr>
            <p:spPr>
              <a:xfrm>
                <a:off x="7117225" y="1390300"/>
                <a:ext cx="335525" cy="406550"/>
              </a:xfrm>
              <a:custGeom>
                <a:avLst/>
                <a:gdLst/>
                <a:ahLst/>
                <a:cxnLst/>
                <a:rect l="l" t="t" r="r" b="b"/>
                <a:pathLst>
                  <a:path w="13421" h="16262" extrusionOk="0">
                    <a:moveTo>
                      <a:pt x="3057" y="1"/>
                    </a:moveTo>
                    <a:cubicBezTo>
                      <a:pt x="2745" y="1"/>
                      <a:pt x="2435" y="31"/>
                      <a:pt x="2131" y="92"/>
                    </a:cubicBezTo>
                    <a:cubicBezTo>
                      <a:pt x="1370" y="244"/>
                      <a:pt x="685" y="777"/>
                      <a:pt x="343" y="1461"/>
                    </a:cubicBezTo>
                    <a:cubicBezTo>
                      <a:pt x="0" y="2374"/>
                      <a:pt x="152" y="3402"/>
                      <a:pt x="761" y="4163"/>
                    </a:cubicBezTo>
                    <a:cubicBezTo>
                      <a:pt x="1370" y="4885"/>
                      <a:pt x="2169" y="5456"/>
                      <a:pt x="3044" y="5798"/>
                    </a:cubicBezTo>
                    <a:cubicBezTo>
                      <a:pt x="3919" y="6179"/>
                      <a:pt x="4832" y="6445"/>
                      <a:pt x="5669" y="6864"/>
                    </a:cubicBezTo>
                    <a:cubicBezTo>
                      <a:pt x="8180" y="8081"/>
                      <a:pt x="10006" y="10364"/>
                      <a:pt x="10614" y="13065"/>
                    </a:cubicBezTo>
                    <a:cubicBezTo>
                      <a:pt x="10729" y="13597"/>
                      <a:pt x="10805" y="14168"/>
                      <a:pt x="10957" y="14701"/>
                    </a:cubicBezTo>
                    <a:cubicBezTo>
                      <a:pt x="11223" y="15424"/>
                      <a:pt x="11756" y="16184"/>
                      <a:pt x="12593" y="16261"/>
                    </a:cubicBezTo>
                    <a:cubicBezTo>
                      <a:pt x="12612" y="16261"/>
                      <a:pt x="12631" y="16262"/>
                      <a:pt x="12649" y="16262"/>
                    </a:cubicBezTo>
                    <a:cubicBezTo>
                      <a:pt x="13421" y="16262"/>
                      <a:pt x="13238" y="15487"/>
                      <a:pt x="13163" y="14967"/>
                    </a:cubicBezTo>
                    <a:cubicBezTo>
                      <a:pt x="12973" y="13103"/>
                      <a:pt x="12631" y="11277"/>
                      <a:pt x="12174" y="9451"/>
                    </a:cubicBezTo>
                    <a:cubicBezTo>
                      <a:pt x="11908" y="8462"/>
                      <a:pt x="11566" y="7472"/>
                      <a:pt x="11147" y="6559"/>
                    </a:cubicBezTo>
                    <a:cubicBezTo>
                      <a:pt x="9854" y="3668"/>
                      <a:pt x="7533" y="1043"/>
                      <a:pt x="4451" y="206"/>
                    </a:cubicBezTo>
                    <a:cubicBezTo>
                      <a:pt x="3995" y="69"/>
                      <a:pt x="3525"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7"/>
              <p:cNvSpPr/>
              <p:nvPr/>
            </p:nvSpPr>
            <p:spPr>
              <a:xfrm>
                <a:off x="7190400" y="1441550"/>
                <a:ext cx="231675" cy="317225"/>
              </a:xfrm>
              <a:custGeom>
                <a:avLst/>
                <a:gdLst/>
                <a:ahLst/>
                <a:cxnLst/>
                <a:rect l="l" t="t" r="r" b="b"/>
                <a:pathLst>
                  <a:path w="9267" h="12689" extrusionOk="0">
                    <a:moveTo>
                      <a:pt x="404" y="1"/>
                    </a:moveTo>
                    <a:cubicBezTo>
                      <a:pt x="176" y="1"/>
                      <a:pt x="0" y="338"/>
                      <a:pt x="269" y="439"/>
                    </a:cubicBezTo>
                    <a:cubicBezTo>
                      <a:pt x="5100" y="2569"/>
                      <a:pt x="8372" y="7172"/>
                      <a:pt x="8753" y="12460"/>
                    </a:cubicBezTo>
                    <a:cubicBezTo>
                      <a:pt x="8772" y="12613"/>
                      <a:pt x="8905" y="12689"/>
                      <a:pt x="9029" y="12689"/>
                    </a:cubicBezTo>
                    <a:cubicBezTo>
                      <a:pt x="9152" y="12689"/>
                      <a:pt x="9266" y="12613"/>
                      <a:pt x="9247" y="12460"/>
                    </a:cubicBezTo>
                    <a:cubicBezTo>
                      <a:pt x="8943" y="8238"/>
                      <a:pt x="6812" y="4319"/>
                      <a:pt x="3465" y="1770"/>
                    </a:cubicBezTo>
                    <a:cubicBezTo>
                      <a:pt x="2551" y="1047"/>
                      <a:pt x="1562" y="477"/>
                      <a:pt x="497" y="20"/>
                    </a:cubicBezTo>
                    <a:cubicBezTo>
                      <a:pt x="466" y="7"/>
                      <a:pt x="434" y="1"/>
                      <a:pt x="4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7"/>
              <p:cNvSpPr/>
              <p:nvPr/>
            </p:nvSpPr>
            <p:spPr>
              <a:xfrm>
                <a:off x="7124650" y="1162950"/>
                <a:ext cx="350200" cy="608425"/>
              </a:xfrm>
              <a:custGeom>
                <a:avLst/>
                <a:gdLst/>
                <a:ahLst/>
                <a:cxnLst/>
                <a:rect l="l" t="t" r="r" b="b"/>
                <a:pathLst>
                  <a:path w="14008" h="24337" extrusionOk="0">
                    <a:moveTo>
                      <a:pt x="338" y="0"/>
                    </a:moveTo>
                    <a:cubicBezTo>
                      <a:pt x="95" y="0"/>
                      <a:pt x="1" y="409"/>
                      <a:pt x="274" y="512"/>
                    </a:cubicBezTo>
                    <a:cubicBezTo>
                      <a:pt x="3622" y="1729"/>
                      <a:pt x="6513" y="3936"/>
                      <a:pt x="8491" y="6903"/>
                    </a:cubicBezTo>
                    <a:cubicBezTo>
                      <a:pt x="10622" y="9985"/>
                      <a:pt x="11763" y="13637"/>
                      <a:pt x="12486" y="17289"/>
                    </a:cubicBezTo>
                    <a:cubicBezTo>
                      <a:pt x="12943" y="19534"/>
                      <a:pt x="13209" y="21854"/>
                      <a:pt x="13475" y="24137"/>
                    </a:cubicBezTo>
                    <a:cubicBezTo>
                      <a:pt x="13494" y="24270"/>
                      <a:pt x="13627" y="24337"/>
                      <a:pt x="13756" y="24337"/>
                    </a:cubicBezTo>
                    <a:cubicBezTo>
                      <a:pt x="13884" y="24337"/>
                      <a:pt x="14008" y="24270"/>
                      <a:pt x="14008" y="24137"/>
                    </a:cubicBezTo>
                    <a:cubicBezTo>
                      <a:pt x="13475" y="20066"/>
                      <a:pt x="12981" y="15958"/>
                      <a:pt x="11611" y="12077"/>
                    </a:cubicBezTo>
                    <a:cubicBezTo>
                      <a:pt x="10394" y="8615"/>
                      <a:pt x="8491" y="5381"/>
                      <a:pt x="5638" y="3023"/>
                    </a:cubicBezTo>
                    <a:cubicBezTo>
                      <a:pt x="4078" y="1729"/>
                      <a:pt x="2328" y="702"/>
                      <a:pt x="426" y="17"/>
                    </a:cubicBezTo>
                    <a:cubicBezTo>
                      <a:pt x="395" y="6"/>
                      <a:pt x="365" y="0"/>
                      <a:pt x="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7"/>
              <p:cNvSpPr/>
              <p:nvPr/>
            </p:nvSpPr>
            <p:spPr>
              <a:xfrm>
                <a:off x="7202550" y="930875"/>
                <a:ext cx="359800" cy="800425"/>
              </a:xfrm>
              <a:custGeom>
                <a:avLst/>
                <a:gdLst/>
                <a:ahLst/>
                <a:cxnLst/>
                <a:rect l="l" t="t" r="r" b="b"/>
                <a:pathLst>
                  <a:path w="14392" h="32017" extrusionOk="0">
                    <a:moveTo>
                      <a:pt x="304" y="1"/>
                    </a:moveTo>
                    <a:cubicBezTo>
                      <a:pt x="68" y="1"/>
                      <a:pt x="0" y="410"/>
                      <a:pt x="239" y="512"/>
                    </a:cubicBezTo>
                    <a:cubicBezTo>
                      <a:pt x="2484" y="1311"/>
                      <a:pt x="4310" y="2947"/>
                      <a:pt x="5832" y="4735"/>
                    </a:cubicBezTo>
                    <a:cubicBezTo>
                      <a:pt x="7354" y="6485"/>
                      <a:pt x="8685" y="8425"/>
                      <a:pt x="9788" y="10480"/>
                    </a:cubicBezTo>
                    <a:cubicBezTo>
                      <a:pt x="12033" y="14626"/>
                      <a:pt x="13365" y="19192"/>
                      <a:pt x="13745" y="23871"/>
                    </a:cubicBezTo>
                    <a:cubicBezTo>
                      <a:pt x="13897" y="26192"/>
                      <a:pt x="13859" y="28550"/>
                      <a:pt x="13517" y="30871"/>
                    </a:cubicBezTo>
                    <a:cubicBezTo>
                      <a:pt x="13479" y="31137"/>
                      <a:pt x="13441" y="31442"/>
                      <a:pt x="13403" y="31708"/>
                    </a:cubicBezTo>
                    <a:cubicBezTo>
                      <a:pt x="13378" y="31878"/>
                      <a:pt x="13555" y="32016"/>
                      <a:pt x="13705" y="32016"/>
                    </a:cubicBezTo>
                    <a:cubicBezTo>
                      <a:pt x="13792" y="32016"/>
                      <a:pt x="13870" y="31971"/>
                      <a:pt x="13897" y="31860"/>
                    </a:cubicBezTo>
                    <a:cubicBezTo>
                      <a:pt x="14278" y="29502"/>
                      <a:pt x="14392" y="27105"/>
                      <a:pt x="14278" y="24708"/>
                    </a:cubicBezTo>
                    <a:cubicBezTo>
                      <a:pt x="14049" y="19915"/>
                      <a:pt x="12794" y="15235"/>
                      <a:pt x="10587" y="10974"/>
                    </a:cubicBezTo>
                    <a:cubicBezTo>
                      <a:pt x="9522" y="8806"/>
                      <a:pt x="8191" y="6789"/>
                      <a:pt x="6669" y="4963"/>
                    </a:cubicBezTo>
                    <a:cubicBezTo>
                      <a:pt x="5147" y="3137"/>
                      <a:pt x="3397" y="1387"/>
                      <a:pt x="1190" y="360"/>
                    </a:cubicBezTo>
                    <a:cubicBezTo>
                      <a:pt x="962" y="246"/>
                      <a:pt x="658" y="132"/>
                      <a:pt x="392" y="18"/>
                    </a:cubicBezTo>
                    <a:cubicBezTo>
                      <a:pt x="360" y="6"/>
                      <a:pt x="331" y="1"/>
                      <a:pt x="3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7"/>
              <p:cNvSpPr/>
              <p:nvPr/>
            </p:nvSpPr>
            <p:spPr>
              <a:xfrm>
                <a:off x="7601325" y="892050"/>
                <a:ext cx="469650" cy="935000"/>
              </a:xfrm>
              <a:custGeom>
                <a:avLst/>
                <a:gdLst/>
                <a:ahLst/>
                <a:cxnLst/>
                <a:rect l="l" t="t" r="r" b="b"/>
                <a:pathLst>
                  <a:path w="18786" h="37400" extrusionOk="0">
                    <a:moveTo>
                      <a:pt x="18474" y="0"/>
                    </a:moveTo>
                    <a:cubicBezTo>
                      <a:pt x="18432" y="0"/>
                      <a:pt x="18385" y="15"/>
                      <a:pt x="18338" y="49"/>
                    </a:cubicBezTo>
                    <a:cubicBezTo>
                      <a:pt x="9055" y="6364"/>
                      <a:pt x="2702" y="16141"/>
                      <a:pt x="723" y="27174"/>
                    </a:cubicBezTo>
                    <a:cubicBezTo>
                      <a:pt x="191" y="30103"/>
                      <a:pt x="1" y="33071"/>
                      <a:pt x="77" y="36038"/>
                    </a:cubicBezTo>
                    <a:cubicBezTo>
                      <a:pt x="77" y="36419"/>
                      <a:pt x="115" y="36761"/>
                      <a:pt x="153" y="37142"/>
                    </a:cubicBezTo>
                    <a:cubicBezTo>
                      <a:pt x="153" y="37321"/>
                      <a:pt x="263" y="37399"/>
                      <a:pt x="376" y="37399"/>
                    </a:cubicBezTo>
                    <a:cubicBezTo>
                      <a:pt x="501" y="37399"/>
                      <a:pt x="629" y="37302"/>
                      <a:pt x="609" y="37142"/>
                    </a:cubicBezTo>
                    <a:cubicBezTo>
                      <a:pt x="457" y="34212"/>
                      <a:pt x="571" y="31283"/>
                      <a:pt x="1028" y="28353"/>
                    </a:cubicBezTo>
                    <a:cubicBezTo>
                      <a:pt x="1446" y="25500"/>
                      <a:pt x="2207" y="22647"/>
                      <a:pt x="3234" y="19908"/>
                    </a:cubicBezTo>
                    <a:cubicBezTo>
                      <a:pt x="4224" y="17321"/>
                      <a:pt x="5441" y="14848"/>
                      <a:pt x="6925" y="12489"/>
                    </a:cubicBezTo>
                    <a:cubicBezTo>
                      <a:pt x="9778" y="8038"/>
                      <a:pt x="13468" y="4120"/>
                      <a:pt x="17767" y="1038"/>
                    </a:cubicBezTo>
                    <a:lnTo>
                      <a:pt x="18566" y="467"/>
                    </a:lnTo>
                    <a:cubicBezTo>
                      <a:pt x="18785" y="311"/>
                      <a:pt x="18670" y="0"/>
                      <a:pt x="18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7"/>
              <p:cNvSpPr/>
              <p:nvPr/>
            </p:nvSpPr>
            <p:spPr>
              <a:xfrm>
                <a:off x="7544250" y="398900"/>
                <a:ext cx="401400" cy="1426550"/>
              </a:xfrm>
              <a:custGeom>
                <a:avLst/>
                <a:gdLst/>
                <a:ahLst/>
                <a:cxnLst/>
                <a:rect l="l" t="t" r="r" b="b"/>
                <a:pathLst>
                  <a:path w="16056" h="57062" extrusionOk="0">
                    <a:moveTo>
                      <a:pt x="11077" y="1"/>
                    </a:moveTo>
                    <a:cubicBezTo>
                      <a:pt x="10284" y="1"/>
                      <a:pt x="9502" y="144"/>
                      <a:pt x="8751" y="410"/>
                    </a:cubicBezTo>
                    <a:cubicBezTo>
                      <a:pt x="5860" y="1438"/>
                      <a:pt x="3691" y="3949"/>
                      <a:pt x="2398" y="6726"/>
                    </a:cubicBezTo>
                    <a:cubicBezTo>
                      <a:pt x="1142" y="9541"/>
                      <a:pt x="724" y="12623"/>
                      <a:pt x="419" y="15666"/>
                    </a:cubicBezTo>
                    <a:cubicBezTo>
                      <a:pt x="115" y="18976"/>
                      <a:pt x="1" y="22362"/>
                      <a:pt x="39" y="25672"/>
                    </a:cubicBezTo>
                    <a:cubicBezTo>
                      <a:pt x="39" y="31568"/>
                      <a:pt x="419" y="37427"/>
                      <a:pt x="990" y="43248"/>
                    </a:cubicBezTo>
                    <a:cubicBezTo>
                      <a:pt x="1256" y="46215"/>
                      <a:pt x="1599" y="49183"/>
                      <a:pt x="1941" y="52150"/>
                    </a:cubicBezTo>
                    <a:cubicBezTo>
                      <a:pt x="2093" y="53406"/>
                      <a:pt x="2017" y="55003"/>
                      <a:pt x="2436" y="56221"/>
                    </a:cubicBezTo>
                    <a:cubicBezTo>
                      <a:pt x="2596" y="56724"/>
                      <a:pt x="2989" y="57062"/>
                      <a:pt x="3418" y="57062"/>
                    </a:cubicBezTo>
                    <a:cubicBezTo>
                      <a:pt x="3703" y="57062"/>
                      <a:pt x="4004" y="56913"/>
                      <a:pt x="4262" y="56563"/>
                    </a:cubicBezTo>
                    <a:cubicBezTo>
                      <a:pt x="4604" y="55993"/>
                      <a:pt x="4718" y="55308"/>
                      <a:pt x="4604" y="54661"/>
                    </a:cubicBezTo>
                    <a:cubicBezTo>
                      <a:pt x="4262" y="47965"/>
                      <a:pt x="2208" y="41346"/>
                      <a:pt x="2322" y="34650"/>
                    </a:cubicBezTo>
                    <a:cubicBezTo>
                      <a:pt x="2436" y="29742"/>
                      <a:pt x="3691" y="24949"/>
                      <a:pt x="6050" y="20612"/>
                    </a:cubicBezTo>
                    <a:cubicBezTo>
                      <a:pt x="8447" y="16161"/>
                      <a:pt x="11947" y="12356"/>
                      <a:pt x="14382" y="7905"/>
                    </a:cubicBezTo>
                    <a:cubicBezTo>
                      <a:pt x="15295" y="6193"/>
                      <a:pt x="16056" y="4139"/>
                      <a:pt x="15295" y="2389"/>
                    </a:cubicBezTo>
                    <a:cubicBezTo>
                      <a:pt x="14724" y="1247"/>
                      <a:pt x="13659" y="410"/>
                      <a:pt x="12441" y="144"/>
                    </a:cubicBezTo>
                    <a:cubicBezTo>
                      <a:pt x="11985" y="47"/>
                      <a:pt x="11529" y="1"/>
                      <a:pt x="11077" y="1"/>
                    </a:cubicBezTo>
                    <a:close/>
                  </a:path>
                </a:pathLst>
              </a:custGeom>
              <a:solidFill>
                <a:srgbClr val="7CA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7"/>
              <p:cNvSpPr/>
              <p:nvPr/>
            </p:nvSpPr>
            <p:spPr>
              <a:xfrm>
                <a:off x="7562325" y="528325"/>
                <a:ext cx="235300" cy="1274825"/>
              </a:xfrm>
              <a:custGeom>
                <a:avLst/>
                <a:gdLst/>
                <a:ahLst/>
                <a:cxnLst/>
                <a:rect l="l" t="t" r="r" b="b"/>
                <a:pathLst>
                  <a:path w="9412" h="50993" extrusionOk="0">
                    <a:moveTo>
                      <a:pt x="9125" y="0"/>
                    </a:moveTo>
                    <a:cubicBezTo>
                      <a:pt x="9058" y="0"/>
                      <a:pt x="8990" y="30"/>
                      <a:pt x="8941" y="103"/>
                    </a:cubicBezTo>
                    <a:cubicBezTo>
                      <a:pt x="7191" y="3032"/>
                      <a:pt x="5707" y="6114"/>
                      <a:pt x="4490" y="9310"/>
                    </a:cubicBezTo>
                    <a:cubicBezTo>
                      <a:pt x="3273" y="12467"/>
                      <a:pt x="2283" y="15777"/>
                      <a:pt x="1561" y="19125"/>
                    </a:cubicBezTo>
                    <a:cubicBezTo>
                      <a:pt x="838" y="22473"/>
                      <a:pt x="381" y="25859"/>
                      <a:pt x="191" y="29283"/>
                    </a:cubicBezTo>
                    <a:cubicBezTo>
                      <a:pt x="1" y="32707"/>
                      <a:pt x="77" y="36131"/>
                      <a:pt x="419" y="39517"/>
                    </a:cubicBezTo>
                    <a:cubicBezTo>
                      <a:pt x="762" y="42902"/>
                      <a:pt x="1370" y="46288"/>
                      <a:pt x="2245" y="49560"/>
                    </a:cubicBezTo>
                    <a:cubicBezTo>
                      <a:pt x="2360" y="49979"/>
                      <a:pt x="2474" y="50397"/>
                      <a:pt x="2588" y="50816"/>
                    </a:cubicBezTo>
                    <a:cubicBezTo>
                      <a:pt x="2618" y="50937"/>
                      <a:pt x="2716" y="50992"/>
                      <a:pt x="2817" y="50992"/>
                    </a:cubicBezTo>
                    <a:cubicBezTo>
                      <a:pt x="2968" y="50992"/>
                      <a:pt x="3128" y="50869"/>
                      <a:pt x="3082" y="50663"/>
                    </a:cubicBezTo>
                    <a:cubicBezTo>
                      <a:pt x="2131" y="47392"/>
                      <a:pt x="1446" y="44082"/>
                      <a:pt x="1028" y="40696"/>
                    </a:cubicBezTo>
                    <a:cubicBezTo>
                      <a:pt x="648" y="37310"/>
                      <a:pt x="495" y="33924"/>
                      <a:pt x="610" y="30538"/>
                    </a:cubicBezTo>
                    <a:cubicBezTo>
                      <a:pt x="762" y="27152"/>
                      <a:pt x="1142" y="23766"/>
                      <a:pt x="1789" y="20419"/>
                    </a:cubicBezTo>
                    <a:cubicBezTo>
                      <a:pt x="2436" y="17109"/>
                      <a:pt x="3349" y="13837"/>
                      <a:pt x="4490" y="10641"/>
                    </a:cubicBezTo>
                    <a:cubicBezTo>
                      <a:pt x="5669" y="7446"/>
                      <a:pt x="7077" y="4364"/>
                      <a:pt x="8713" y="1435"/>
                    </a:cubicBezTo>
                    <a:cubicBezTo>
                      <a:pt x="8941" y="1054"/>
                      <a:pt x="9131" y="674"/>
                      <a:pt x="9360" y="293"/>
                    </a:cubicBezTo>
                    <a:cubicBezTo>
                      <a:pt x="9412" y="138"/>
                      <a:pt x="9269" y="0"/>
                      <a:pt x="9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7"/>
              <p:cNvSpPr/>
              <p:nvPr/>
            </p:nvSpPr>
            <p:spPr>
              <a:xfrm>
                <a:off x="7019250" y="1720700"/>
                <a:ext cx="1057650" cy="273950"/>
              </a:xfrm>
              <a:custGeom>
                <a:avLst/>
                <a:gdLst/>
                <a:ahLst/>
                <a:cxnLst/>
                <a:rect l="l" t="t" r="r" b="b"/>
                <a:pathLst>
                  <a:path w="42306" h="10958" extrusionOk="0">
                    <a:moveTo>
                      <a:pt x="1" y="1"/>
                    </a:moveTo>
                    <a:cubicBezTo>
                      <a:pt x="1" y="6012"/>
                      <a:pt x="4832" y="10882"/>
                      <a:pt x="10805" y="10958"/>
                    </a:cubicBezTo>
                    <a:lnTo>
                      <a:pt x="31387" y="10958"/>
                    </a:lnTo>
                    <a:cubicBezTo>
                      <a:pt x="37436" y="10958"/>
                      <a:pt x="42306" y="6050"/>
                      <a:pt x="42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7"/>
              <p:cNvSpPr/>
              <p:nvPr/>
            </p:nvSpPr>
            <p:spPr>
              <a:xfrm>
                <a:off x="7289375" y="1720700"/>
                <a:ext cx="787525" cy="273950"/>
              </a:xfrm>
              <a:custGeom>
                <a:avLst/>
                <a:gdLst/>
                <a:ahLst/>
                <a:cxnLst/>
                <a:rect l="l" t="t" r="r" b="b"/>
                <a:pathLst>
                  <a:path w="31501" h="10958" extrusionOk="0">
                    <a:moveTo>
                      <a:pt x="19555" y="1"/>
                    </a:moveTo>
                    <a:cubicBezTo>
                      <a:pt x="18642" y="1789"/>
                      <a:pt x="16816" y="3273"/>
                      <a:pt x="15256" y="4490"/>
                    </a:cubicBezTo>
                    <a:cubicBezTo>
                      <a:pt x="13316" y="5974"/>
                      <a:pt x="11223" y="7229"/>
                      <a:pt x="8979" y="8180"/>
                    </a:cubicBezTo>
                    <a:cubicBezTo>
                      <a:pt x="6087" y="9398"/>
                      <a:pt x="3082" y="10349"/>
                      <a:pt x="0" y="10958"/>
                    </a:cubicBezTo>
                    <a:lnTo>
                      <a:pt x="20582" y="10958"/>
                    </a:lnTo>
                    <a:cubicBezTo>
                      <a:pt x="26631" y="10958"/>
                      <a:pt x="31501" y="6050"/>
                      <a:pt x="3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0" name="Google Shape;4260;p57"/>
          <p:cNvGrpSpPr/>
          <p:nvPr/>
        </p:nvGrpSpPr>
        <p:grpSpPr>
          <a:xfrm>
            <a:off x="1410567" y="1751450"/>
            <a:ext cx="466075" cy="466050"/>
            <a:chOff x="1707325" y="1598025"/>
            <a:chExt cx="466075" cy="466050"/>
          </a:xfrm>
        </p:grpSpPr>
        <p:sp>
          <p:nvSpPr>
            <p:cNvPr id="4261" name="Google Shape;4261;p57"/>
            <p:cNvSpPr/>
            <p:nvPr/>
          </p:nvSpPr>
          <p:spPr>
            <a:xfrm>
              <a:off x="1994575" y="1928050"/>
              <a:ext cx="46625" cy="6675"/>
            </a:xfrm>
            <a:custGeom>
              <a:avLst/>
              <a:gdLst/>
              <a:ahLst/>
              <a:cxnLst/>
              <a:rect l="l" t="t" r="r" b="b"/>
              <a:pathLst>
                <a:path w="1865" h="267" extrusionOk="0">
                  <a:moveTo>
                    <a:pt x="0" y="1"/>
                  </a:moveTo>
                  <a:lnTo>
                    <a:pt x="0" y="267"/>
                  </a:lnTo>
                  <a:lnTo>
                    <a:pt x="1864" y="267"/>
                  </a:lnTo>
                  <a:lnTo>
                    <a:pt x="186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2" name="Google Shape;4262;p57"/>
            <p:cNvGrpSpPr/>
            <p:nvPr/>
          </p:nvGrpSpPr>
          <p:grpSpPr>
            <a:xfrm>
              <a:off x="1707325" y="1598025"/>
              <a:ext cx="466075" cy="466050"/>
              <a:chOff x="1707325" y="1598025"/>
              <a:chExt cx="466075" cy="466050"/>
            </a:xfrm>
          </p:grpSpPr>
          <p:sp>
            <p:nvSpPr>
              <p:cNvPr id="4263" name="Google Shape;4263;p57"/>
              <p:cNvSpPr/>
              <p:nvPr/>
            </p:nvSpPr>
            <p:spPr>
              <a:xfrm>
                <a:off x="1707325" y="1598025"/>
                <a:ext cx="466075" cy="466050"/>
              </a:xfrm>
              <a:custGeom>
                <a:avLst/>
                <a:gdLst/>
                <a:ahLst/>
                <a:cxnLst/>
                <a:rect l="l" t="t" r="r" b="b"/>
                <a:pathLst>
                  <a:path w="18643" h="18642" extrusionOk="0">
                    <a:moveTo>
                      <a:pt x="9322" y="0"/>
                    </a:moveTo>
                    <a:cubicBezTo>
                      <a:pt x="4186" y="0"/>
                      <a:pt x="1" y="4147"/>
                      <a:pt x="1" y="9321"/>
                    </a:cubicBezTo>
                    <a:cubicBezTo>
                      <a:pt x="1" y="14457"/>
                      <a:pt x="4186" y="18642"/>
                      <a:pt x="9322" y="18642"/>
                    </a:cubicBezTo>
                    <a:cubicBezTo>
                      <a:pt x="14496" y="18642"/>
                      <a:pt x="18642" y="14457"/>
                      <a:pt x="18642" y="9321"/>
                    </a:cubicBezTo>
                    <a:cubicBezTo>
                      <a:pt x="18642" y="4147"/>
                      <a:pt x="14496" y="0"/>
                      <a:pt x="9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7"/>
              <p:cNvSpPr/>
              <p:nvPr/>
            </p:nvSpPr>
            <p:spPr>
              <a:xfrm>
                <a:off x="1854750" y="1928050"/>
                <a:ext cx="47575" cy="6675"/>
              </a:xfrm>
              <a:custGeom>
                <a:avLst/>
                <a:gdLst/>
                <a:ahLst/>
                <a:cxnLst/>
                <a:rect l="l" t="t" r="r" b="b"/>
                <a:pathLst>
                  <a:path w="1903" h="267" extrusionOk="0">
                    <a:moveTo>
                      <a:pt x="1" y="1"/>
                    </a:moveTo>
                    <a:lnTo>
                      <a:pt x="1" y="267"/>
                    </a:lnTo>
                    <a:lnTo>
                      <a:pt x="1903" y="267"/>
                    </a:lnTo>
                    <a:lnTo>
                      <a:pt x="19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7"/>
              <p:cNvSpPr/>
              <p:nvPr/>
            </p:nvSpPr>
            <p:spPr>
              <a:xfrm>
                <a:off x="1831925" y="1727375"/>
                <a:ext cx="233050" cy="196900"/>
              </a:xfrm>
              <a:custGeom>
                <a:avLst/>
                <a:gdLst/>
                <a:ahLst/>
                <a:cxnLst/>
                <a:rect l="l" t="t" r="r" b="b"/>
                <a:pathLst>
                  <a:path w="9322" h="7876" extrusionOk="0">
                    <a:moveTo>
                      <a:pt x="5593" y="381"/>
                    </a:moveTo>
                    <a:lnTo>
                      <a:pt x="5593" y="1142"/>
                    </a:lnTo>
                    <a:lnTo>
                      <a:pt x="3805" y="1142"/>
                    </a:lnTo>
                    <a:lnTo>
                      <a:pt x="3805" y="381"/>
                    </a:lnTo>
                    <a:close/>
                    <a:moveTo>
                      <a:pt x="5136" y="3044"/>
                    </a:moveTo>
                    <a:lnTo>
                      <a:pt x="5136" y="3995"/>
                    </a:lnTo>
                    <a:lnTo>
                      <a:pt x="6088" y="3995"/>
                    </a:lnTo>
                    <a:lnTo>
                      <a:pt x="6126" y="5022"/>
                    </a:lnTo>
                    <a:lnTo>
                      <a:pt x="5174" y="5022"/>
                    </a:lnTo>
                    <a:lnTo>
                      <a:pt x="5174" y="5973"/>
                    </a:lnTo>
                    <a:lnTo>
                      <a:pt x="4147" y="5973"/>
                    </a:lnTo>
                    <a:lnTo>
                      <a:pt x="4147" y="5022"/>
                    </a:lnTo>
                    <a:lnTo>
                      <a:pt x="3196" y="5022"/>
                    </a:lnTo>
                    <a:lnTo>
                      <a:pt x="3196" y="3995"/>
                    </a:lnTo>
                    <a:lnTo>
                      <a:pt x="4147" y="3995"/>
                    </a:lnTo>
                    <a:lnTo>
                      <a:pt x="4147" y="3044"/>
                    </a:lnTo>
                    <a:close/>
                    <a:moveTo>
                      <a:pt x="3272" y="0"/>
                    </a:moveTo>
                    <a:cubicBezTo>
                      <a:pt x="3006" y="0"/>
                      <a:pt x="3006" y="381"/>
                      <a:pt x="3272" y="381"/>
                    </a:cubicBezTo>
                    <a:lnTo>
                      <a:pt x="3577" y="381"/>
                    </a:lnTo>
                    <a:lnTo>
                      <a:pt x="3577" y="1142"/>
                    </a:lnTo>
                    <a:lnTo>
                      <a:pt x="495" y="1142"/>
                    </a:lnTo>
                    <a:cubicBezTo>
                      <a:pt x="229" y="1142"/>
                      <a:pt x="0" y="1370"/>
                      <a:pt x="0" y="1636"/>
                    </a:cubicBezTo>
                    <a:lnTo>
                      <a:pt x="0" y="7343"/>
                    </a:lnTo>
                    <a:cubicBezTo>
                      <a:pt x="0" y="7647"/>
                      <a:pt x="229" y="7875"/>
                      <a:pt x="495" y="7875"/>
                    </a:cubicBezTo>
                    <a:lnTo>
                      <a:pt x="8789" y="7875"/>
                    </a:lnTo>
                    <a:cubicBezTo>
                      <a:pt x="9093" y="7875"/>
                      <a:pt x="9321" y="7647"/>
                      <a:pt x="9321" y="7381"/>
                    </a:cubicBezTo>
                    <a:lnTo>
                      <a:pt x="9321" y="1674"/>
                    </a:lnTo>
                    <a:cubicBezTo>
                      <a:pt x="9321" y="1389"/>
                      <a:pt x="9121" y="1138"/>
                      <a:pt x="8846" y="1138"/>
                    </a:cubicBezTo>
                    <a:cubicBezTo>
                      <a:pt x="8828" y="1138"/>
                      <a:pt x="8808" y="1139"/>
                      <a:pt x="8789" y="1142"/>
                    </a:cubicBezTo>
                    <a:lnTo>
                      <a:pt x="5821" y="1142"/>
                    </a:lnTo>
                    <a:lnTo>
                      <a:pt x="5821" y="381"/>
                    </a:lnTo>
                    <a:lnTo>
                      <a:pt x="6050" y="381"/>
                    </a:lnTo>
                    <a:cubicBezTo>
                      <a:pt x="6278" y="381"/>
                      <a:pt x="6278" y="0"/>
                      <a:pt x="60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6" name="Google Shape;4266;p57"/>
          <p:cNvGrpSpPr/>
          <p:nvPr/>
        </p:nvGrpSpPr>
        <p:grpSpPr>
          <a:xfrm>
            <a:off x="793000" y="1751450"/>
            <a:ext cx="467000" cy="466050"/>
            <a:chOff x="1090075" y="1598025"/>
            <a:chExt cx="467000" cy="466050"/>
          </a:xfrm>
        </p:grpSpPr>
        <p:sp>
          <p:nvSpPr>
            <p:cNvPr id="4267" name="Google Shape;4267;p57"/>
            <p:cNvSpPr/>
            <p:nvPr/>
          </p:nvSpPr>
          <p:spPr>
            <a:xfrm>
              <a:off x="1090075" y="1598025"/>
              <a:ext cx="467000" cy="466050"/>
            </a:xfrm>
            <a:custGeom>
              <a:avLst/>
              <a:gdLst/>
              <a:ahLst/>
              <a:cxnLst/>
              <a:rect l="l" t="t" r="r" b="b"/>
              <a:pathLst>
                <a:path w="18680" h="18642" extrusionOk="0">
                  <a:moveTo>
                    <a:pt x="9321" y="0"/>
                  </a:moveTo>
                  <a:cubicBezTo>
                    <a:pt x="4185" y="0"/>
                    <a:pt x="0" y="4147"/>
                    <a:pt x="0" y="9321"/>
                  </a:cubicBezTo>
                  <a:cubicBezTo>
                    <a:pt x="0" y="14457"/>
                    <a:pt x="4185" y="18642"/>
                    <a:pt x="9321" y="18642"/>
                  </a:cubicBezTo>
                  <a:cubicBezTo>
                    <a:pt x="14495" y="18642"/>
                    <a:pt x="18680" y="14457"/>
                    <a:pt x="18680" y="9321"/>
                  </a:cubicBezTo>
                  <a:cubicBezTo>
                    <a:pt x="18680" y="4147"/>
                    <a:pt x="14495" y="0"/>
                    <a:pt x="9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7"/>
            <p:cNvSpPr/>
            <p:nvPr/>
          </p:nvSpPr>
          <p:spPr>
            <a:xfrm>
              <a:off x="1184225" y="1725475"/>
              <a:ext cx="271075" cy="232125"/>
            </a:xfrm>
            <a:custGeom>
              <a:avLst/>
              <a:gdLst/>
              <a:ahLst/>
              <a:cxnLst/>
              <a:rect l="l" t="t" r="r" b="b"/>
              <a:pathLst>
                <a:path w="10843" h="9285" extrusionOk="0">
                  <a:moveTo>
                    <a:pt x="8483" y="0"/>
                  </a:moveTo>
                  <a:cubicBezTo>
                    <a:pt x="8395" y="0"/>
                    <a:pt x="8307" y="13"/>
                    <a:pt x="8218" y="38"/>
                  </a:cubicBezTo>
                  <a:cubicBezTo>
                    <a:pt x="7837" y="152"/>
                    <a:pt x="7571" y="495"/>
                    <a:pt x="7571" y="875"/>
                  </a:cubicBezTo>
                  <a:cubicBezTo>
                    <a:pt x="7571" y="1218"/>
                    <a:pt x="7799" y="1674"/>
                    <a:pt x="7647" y="1978"/>
                  </a:cubicBezTo>
                  <a:cubicBezTo>
                    <a:pt x="7609" y="2093"/>
                    <a:pt x="7495" y="2169"/>
                    <a:pt x="7381" y="2245"/>
                  </a:cubicBezTo>
                  <a:cubicBezTo>
                    <a:pt x="7191" y="2359"/>
                    <a:pt x="7001" y="2511"/>
                    <a:pt x="6810" y="2663"/>
                  </a:cubicBezTo>
                  <a:lnTo>
                    <a:pt x="4604" y="4337"/>
                  </a:lnTo>
                  <a:lnTo>
                    <a:pt x="3386" y="5288"/>
                  </a:lnTo>
                  <a:cubicBezTo>
                    <a:pt x="3044" y="5555"/>
                    <a:pt x="2663" y="5745"/>
                    <a:pt x="2245" y="5783"/>
                  </a:cubicBezTo>
                  <a:cubicBezTo>
                    <a:pt x="1903" y="5783"/>
                    <a:pt x="1560" y="5593"/>
                    <a:pt x="1256" y="5593"/>
                  </a:cubicBezTo>
                  <a:cubicBezTo>
                    <a:pt x="305" y="5593"/>
                    <a:pt x="0" y="6848"/>
                    <a:pt x="837" y="7267"/>
                  </a:cubicBezTo>
                  <a:cubicBezTo>
                    <a:pt x="1104" y="7419"/>
                    <a:pt x="1446" y="7457"/>
                    <a:pt x="1598" y="7685"/>
                  </a:cubicBezTo>
                  <a:cubicBezTo>
                    <a:pt x="1826" y="8027"/>
                    <a:pt x="1560" y="8484"/>
                    <a:pt x="1674" y="8864"/>
                  </a:cubicBezTo>
                  <a:cubicBezTo>
                    <a:pt x="1800" y="9141"/>
                    <a:pt x="2075" y="9284"/>
                    <a:pt x="2357" y="9284"/>
                  </a:cubicBezTo>
                  <a:cubicBezTo>
                    <a:pt x="2502" y="9284"/>
                    <a:pt x="2648" y="9246"/>
                    <a:pt x="2778" y="9169"/>
                  </a:cubicBezTo>
                  <a:cubicBezTo>
                    <a:pt x="3120" y="8902"/>
                    <a:pt x="3386" y="8484"/>
                    <a:pt x="3424" y="8027"/>
                  </a:cubicBezTo>
                  <a:cubicBezTo>
                    <a:pt x="3500" y="7609"/>
                    <a:pt x="3615" y="7191"/>
                    <a:pt x="3729" y="6772"/>
                  </a:cubicBezTo>
                  <a:cubicBezTo>
                    <a:pt x="4033" y="6239"/>
                    <a:pt x="4490" y="5783"/>
                    <a:pt x="4984" y="5440"/>
                  </a:cubicBezTo>
                  <a:lnTo>
                    <a:pt x="7381" y="3652"/>
                  </a:lnTo>
                  <a:cubicBezTo>
                    <a:pt x="7647" y="3386"/>
                    <a:pt x="8066" y="3234"/>
                    <a:pt x="8446" y="3196"/>
                  </a:cubicBezTo>
                  <a:cubicBezTo>
                    <a:pt x="8903" y="3196"/>
                    <a:pt x="9283" y="3576"/>
                    <a:pt x="9740" y="3652"/>
                  </a:cubicBezTo>
                  <a:cubicBezTo>
                    <a:pt x="9772" y="3656"/>
                    <a:pt x="9804" y="3657"/>
                    <a:pt x="9835" y="3657"/>
                  </a:cubicBezTo>
                  <a:cubicBezTo>
                    <a:pt x="10177" y="3657"/>
                    <a:pt x="10482" y="3471"/>
                    <a:pt x="10691" y="3158"/>
                  </a:cubicBezTo>
                  <a:cubicBezTo>
                    <a:pt x="10691" y="3158"/>
                    <a:pt x="10691" y="3120"/>
                    <a:pt x="10691" y="3082"/>
                  </a:cubicBezTo>
                  <a:cubicBezTo>
                    <a:pt x="10843" y="2854"/>
                    <a:pt x="10843" y="2549"/>
                    <a:pt x="10691" y="2321"/>
                  </a:cubicBezTo>
                  <a:cubicBezTo>
                    <a:pt x="10653" y="2207"/>
                    <a:pt x="10577" y="2093"/>
                    <a:pt x="10463" y="1978"/>
                  </a:cubicBezTo>
                  <a:cubicBezTo>
                    <a:pt x="10386" y="1902"/>
                    <a:pt x="10272" y="1826"/>
                    <a:pt x="10120" y="1750"/>
                  </a:cubicBezTo>
                  <a:cubicBezTo>
                    <a:pt x="10006" y="1712"/>
                    <a:pt x="9930" y="1712"/>
                    <a:pt x="9816" y="1674"/>
                  </a:cubicBezTo>
                  <a:cubicBezTo>
                    <a:pt x="9702" y="1636"/>
                    <a:pt x="9588" y="1560"/>
                    <a:pt x="9549" y="1484"/>
                  </a:cubicBezTo>
                  <a:cubicBezTo>
                    <a:pt x="9511" y="1408"/>
                    <a:pt x="9511" y="1332"/>
                    <a:pt x="9511" y="1256"/>
                  </a:cubicBezTo>
                  <a:cubicBezTo>
                    <a:pt x="9511" y="1142"/>
                    <a:pt x="9549" y="1065"/>
                    <a:pt x="9549" y="989"/>
                  </a:cubicBezTo>
                  <a:cubicBezTo>
                    <a:pt x="9549" y="913"/>
                    <a:pt x="9511" y="837"/>
                    <a:pt x="9511" y="761"/>
                  </a:cubicBezTo>
                  <a:cubicBezTo>
                    <a:pt x="9473" y="685"/>
                    <a:pt x="9435" y="609"/>
                    <a:pt x="9397" y="571"/>
                  </a:cubicBezTo>
                  <a:cubicBezTo>
                    <a:pt x="9359" y="495"/>
                    <a:pt x="9321" y="457"/>
                    <a:pt x="9283" y="381"/>
                  </a:cubicBezTo>
                  <a:cubicBezTo>
                    <a:pt x="9207" y="305"/>
                    <a:pt x="9093" y="190"/>
                    <a:pt x="8979" y="152"/>
                  </a:cubicBezTo>
                  <a:cubicBezTo>
                    <a:pt x="8827" y="51"/>
                    <a:pt x="8658" y="0"/>
                    <a:pt x="8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 name="Google Shape;4269;p57"/>
          <p:cNvGrpSpPr/>
          <p:nvPr/>
        </p:nvGrpSpPr>
        <p:grpSpPr>
          <a:xfrm>
            <a:off x="2643850" y="1751450"/>
            <a:ext cx="467000" cy="466050"/>
            <a:chOff x="2940925" y="1598025"/>
            <a:chExt cx="467000" cy="466050"/>
          </a:xfrm>
        </p:grpSpPr>
        <p:sp>
          <p:nvSpPr>
            <p:cNvPr id="4270" name="Google Shape;4270;p57"/>
            <p:cNvSpPr/>
            <p:nvPr/>
          </p:nvSpPr>
          <p:spPr>
            <a:xfrm>
              <a:off x="2940925" y="1598025"/>
              <a:ext cx="467000" cy="466050"/>
            </a:xfrm>
            <a:custGeom>
              <a:avLst/>
              <a:gdLst/>
              <a:ahLst/>
              <a:cxnLst/>
              <a:rect l="l" t="t" r="r" b="b"/>
              <a:pathLst>
                <a:path w="18680" h="18642" extrusionOk="0">
                  <a:moveTo>
                    <a:pt x="9359" y="0"/>
                  </a:moveTo>
                  <a:cubicBezTo>
                    <a:pt x="4185" y="0"/>
                    <a:pt x="0" y="4147"/>
                    <a:pt x="0" y="9321"/>
                  </a:cubicBezTo>
                  <a:cubicBezTo>
                    <a:pt x="0" y="14457"/>
                    <a:pt x="4185" y="18642"/>
                    <a:pt x="9359" y="18642"/>
                  </a:cubicBezTo>
                  <a:cubicBezTo>
                    <a:pt x="14495" y="18642"/>
                    <a:pt x="18680" y="14457"/>
                    <a:pt x="18680" y="9321"/>
                  </a:cubicBezTo>
                  <a:cubicBezTo>
                    <a:pt x="18680" y="4147"/>
                    <a:pt x="14495" y="0"/>
                    <a:pt x="9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7"/>
            <p:cNvSpPr/>
            <p:nvPr/>
          </p:nvSpPr>
          <p:spPr>
            <a:xfrm>
              <a:off x="3070275" y="1689325"/>
              <a:ext cx="206400" cy="229250"/>
            </a:xfrm>
            <a:custGeom>
              <a:avLst/>
              <a:gdLst/>
              <a:ahLst/>
              <a:cxnLst/>
              <a:rect l="l" t="t" r="r" b="b"/>
              <a:pathLst>
                <a:path w="8256" h="9170" extrusionOk="0">
                  <a:moveTo>
                    <a:pt x="3881" y="1"/>
                  </a:moveTo>
                  <a:cubicBezTo>
                    <a:pt x="3881" y="419"/>
                    <a:pt x="3881" y="838"/>
                    <a:pt x="3804" y="1256"/>
                  </a:cubicBezTo>
                  <a:cubicBezTo>
                    <a:pt x="3728" y="1674"/>
                    <a:pt x="3538" y="2055"/>
                    <a:pt x="3234" y="2397"/>
                  </a:cubicBezTo>
                  <a:cubicBezTo>
                    <a:pt x="2891" y="2664"/>
                    <a:pt x="2511" y="2930"/>
                    <a:pt x="2131" y="3158"/>
                  </a:cubicBezTo>
                  <a:cubicBezTo>
                    <a:pt x="1788" y="3348"/>
                    <a:pt x="1560" y="3691"/>
                    <a:pt x="1446" y="4033"/>
                  </a:cubicBezTo>
                  <a:cubicBezTo>
                    <a:pt x="1332" y="4414"/>
                    <a:pt x="1370" y="4832"/>
                    <a:pt x="1598" y="5136"/>
                  </a:cubicBezTo>
                  <a:cubicBezTo>
                    <a:pt x="685" y="5213"/>
                    <a:pt x="190" y="6240"/>
                    <a:pt x="685" y="7001"/>
                  </a:cubicBezTo>
                  <a:cubicBezTo>
                    <a:pt x="495" y="7039"/>
                    <a:pt x="342" y="7153"/>
                    <a:pt x="228" y="7305"/>
                  </a:cubicBezTo>
                  <a:cubicBezTo>
                    <a:pt x="114" y="7457"/>
                    <a:pt x="76" y="7609"/>
                    <a:pt x="38" y="7800"/>
                  </a:cubicBezTo>
                  <a:cubicBezTo>
                    <a:pt x="0" y="8028"/>
                    <a:pt x="38" y="8294"/>
                    <a:pt x="114" y="8522"/>
                  </a:cubicBezTo>
                  <a:cubicBezTo>
                    <a:pt x="228" y="8789"/>
                    <a:pt x="457" y="9017"/>
                    <a:pt x="723" y="9169"/>
                  </a:cubicBezTo>
                  <a:lnTo>
                    <a:pt x="7685" y="9169"/>
                  </a:lnTo>
                  <a:cubicBezTo>
                    <a:pt x="7951" y="8941"/>
                    <a:pt x="8103" y="8637"/>
                    <a:pt x="8180" y="8294"/>
                  </a:cubicBezTo>
                  <a:cubicBezTo>
                    <a:pt x="8256" y="7914"/>
                    <a:pt x="8256" y="7533"/>
                    <a:pt x="8180" y="7153"/>
                  </a:cubicBezTo>
                  <a:cubicBezTo>
                    <a:pt x="8065" y="6772"/>
                    <a:pt x="7799" y="6468"/>
                    <a:pt x="7419" y="6316"/>
                  </a:cubicBezTo>
                  <a:cubicBezTo>
                    <a:pt x="7799" y="5593"/>
                    <a:pt x="7343" y="4680"/>
                    <a:pt x="6506" y="4566"/>
                  </a:cubicBezTo>
                  <a:cubicBezTo>
                    <a:pt x="6582" y="4338"/>
                    <a:pt x="6582" y="4071"/>
                    <a:pt x="6468" y="3881"/>
                  </a:cubicBezTo>
                  <a:cubicBezTo>
                    <a:pt x="6353" y="3615"/>
                    <a:pt x="6125" y="3463"/>
                    <a:pt x="5897" y="3386"/>
                  </a:cubicBezTo>
                  <a:cubicBezTo>
                    <a:pt x="5783" y="3348"/>
                    <a:pt x="5631" y="3348"/>
                    <a:pt x="5554" y="3234"/>
                  </a:cubicBezTo>
                  <a:cubicBezTo>
                    <a:pt x="5516" y="3158"/>
                    <a:pt x="5516" y="3044"/>
                    <a:pt x="5516" y="2968"/>
                  </a:cubicBezTo>
                  <a:cubicBezTo>
                    <a:pt x="5631" y="1713"/>
                    <a:pt x="4984" y="533"/>
                    <a:pt x="3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57"/>
          <p:cNvGrpSpPr/>
          <p:nvPr/>
        </p:nvGrpSpPr>
        <p:grpSpPr>
          <a:xfrm>
            <a:off x="3261423" y="1595400"/>
            <a:ext cx="333250" cy="778150"/>
            <a:chOff x="4507050" y="1483050"/>
            <a:chExt cx="333250" cy="778150"/>
          </a:xfrm>
        </p:grpSpPr>
        <p:sp>
          <p:nvSpPr>
            <p:cNvPr id="4273" name="Google Shape;4273;p57"/>
            <p:cNvSpPr/>
            <p:nvPr/>
          </p:nvSpPr>
          <p:spPr>
            <a:xfrm>
              <a:off x="4507050" y="1483050"/>
              <a:ext cx="333250" cy="778150"/>
            </a:xfrm>
            <a:custGeom>
              <a:avLst/>
              <a:gdLst/>
              <a:ahLst/>
              <a:cxnLst/>
              <a:rect l="l" t="t" r="r" b="b"/>
              <a:pathLst>
                <a:path w="13330" h="31126" extrusionOk="0">
                  <a:moveTo>
                    <a:pt x="3913" y="1"/>
                  </a:moveTo>
                  <a:cubicBezTo>
                    <a:pt x="2819" y="1"/>
                    <a:pt x="1728" y="562"/>
                    <a:pt x="1155" y="1670"/>
                  </a:cubicBezTo>
                  <a:cubicBezTo>
                    <a:pt x="39" y="3794"/>
                    <a:pt x="1615" y="6259"/>
                    <a:pt x="3883" y="6259"/>
                  </a:cubicBezTo>
                  <a:cubicBezTo>
                    <a:pt x="4012" y="6259"/>
                    <a:pt x="4142" y="6252"/>
                    <a:pt x="4275" y="6235"/>
                  </a:cubicBezTo>
                  <a:lnTo>
                    <a:pt x="4275" y="24877"/>
                  </a:lnTo>
                  <a:cubicBezTo>
                    <a:pt x="4140" y="24860"/>
                    <a:pt x="4008" y="24853"/>
                    <a:pt x="3878" y="24853"/>
                  </a:cubicBezTo>
                  <a:cubicBezTo>
                    <a:pt x="1577" y="24853"/>
                    <a:pt x="1" y="27318"/>
                    <a:pt x="1117" y="29442"/>
                  </a:cubicBezTo>
                  <a:cubicBezTo>
                    <a:pt x="1707" y="30564"/>
                    <a:pt x="2801" y="31125"/>
                    <a:pt x="3894" y="31125"/>
                  </a:cubicBezTo>
                  <a:cubicBezTo>
                    <a:pt x="4988" y="31125"/>
                    <a:pt x="6082" y="30564"/>
                    <a:pt x="6672" y="29442"/>
                  </a:cubicBezTo>
                  <a:cubicBezTo>
                    <a:pt x="7280" y="30583"/>
                    <a:pt x="8338" y="31097"/>
                    <a:pt x="9389" y="31097"/>
                  </a:cubicBezTo>
                  <a:cubicBezTo>
                    <a:pt x="10968" y="31097"/>
                    <a:pt x="12530" y="29937"/>
                    <a:pt x="12530" y="27996"/>
                  </a:cubicBezTo>
                  <a:cubicBezTo>
                    <a:pt x="12492" y="26284"/>
                    <a:pt x="11123" y="24915"/>
                    <a:pt x="9411" y="24915"/>
                  </a:cubicBezTo>
                  <a:lnTo>
                    <a:pt x="9068" y="24915"/>
                  </a:lnTo>
                  <a:lnTo>
                    <a:pt x="9068" y="6235"/>
                  </a:lnTo>
                  <a:lnTo>
                    <a:pt x="9411" y="6235"/>
                  </a:lnTo>
                  <a:cubicBezTo>
                    <a:pt x="11846" y="6235"/>
                    <a:pt x="13329" y="3610"/>
                    <a:pt x="12074" y="1518"/>
                  </a:cubicBezTo>
                  <a:cubicBezTo>
                    <a:pt x="11484" y="505"/>
                    <a:pt x="10467" y="9"/>
                    <a:pt x="9444" y="9"/>
                  </a:cubicBezTo>
                  <a:cubicBezTo>
                    <a:pt x="8355" y="9"/>
                    <a:pt x="7260" y="571"/>
                    <a:pt x="6672" y="1670"/>
                  </a:cubicBezTo>
                  <a:cubicBezTo>
                    <a:pt x="6084" y="552"/>
                    <a:pt x="4997" y="1"/>
                    <a:pt x="3913" y="1"/>
                  </a:cubicBezTo>
                  <a:close/>
                </a:path>
              </a:pathLst>
            </a:custGeom>
            <a:solidFill>
              <a:srgbClr val="D0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7"/>
            <p:cNvSpPr/>
            <p:nvPr/>
          </p:nvSpPr>
          <p:spPr>
            <a:xfrm>
              <a:off x="4507050" y="1929950"/>
              <a:ext cx="313275" cy="331250"/>
            </a:xfrm>
            <a:custGeom>
              <a:avLst/>
              <a:gdLst/>
              <a:ahLst/>
              <a:cxnLst/>
              <a:rect l="l" t="t" r="r" b="b"/>
              <a:pathLst>
                <a:path w="12531" h="13250" extrusionOk="0">
                  <a:moveTo>
                    <a:pt x="4275" y="1"/>
                  </a:moveTo>
                  <a:lnTo>
                    <a:pt x="4275" y="7001"/>
                  </a:lnTo>
                  <a:cubicBezTo>
                    <a:pt x="4140" y="6984"/>
                    <a:pt x="4008" y="6977"/>
                    <a:pt x="3878" y="6977"/>
                  </a:cubicBezTo>
                  <a:cubicBezTo>
                    <a:pt x="1577" y="6977"/>
                    <a:pt x="1" y="9442"/>
                    <a:pt x="1117" y="11566"/>
                  </a:cubicBezTo>
                  <a:cubicBezTo>
                    <a:pt x="1707" y="12688"/>
                    <a:pt x="2801" y="13249"/>
                    <a:pt x="3894" y="13249"/>
                  </a:cubicBezTo>
                  <a:cubicBezTo>
                    <a:pt x="4988" y="13249"/>
                    <a:pt x="6082" y="12688"/>
                    <a:pt x="6672" y="11566"/>
                  </a:cubicBezTo>
                  <a:cubicBezTo>
                    <a:pt x="7280" y="12707"/>
                    <a:pt x="8338" y="13221"/>
                    <a:pt x="9389" y="13221"/>
                  </a:cubicBezTo>
                  <a:cubicBezTo>
                    <a:pt x="10968" y="13221"/>
                    <a:pt x="12530" y="12061"/>
                    <a:pt x="12530" y="10120"/>
                  </a:cubicBezTo>
                  <a:cubicBezTo>
                    <a:pt x="12530" y="8408"/>
                    <a:pt x="11123" y="7001"/>
                    <a:pt x="9411" y="7001"/>
                  </a:cubicBezTo>
                  <a:lnTo>
                    <a:pt x="9030" y="7001"/>
                  </a:lnTo>
                  <a:lnTo>
                    <a:pt x="9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 name="Google Shape;4275;p57"/>
          <p:cNvGrpSpPr/>
          <p:nvPr/>
        </p:nvGrpSpPr>
        <p:grpSpPr>
          <a:xfrm>
            <a:off x="3690373" y="1595325"/>
            <a:ext cx="333250" cy="778300"/>
            <a:chOff x="4936000" y="1482900"/>
            <a:chExt cx="333250" cy="778300"/>
          </a:xfrm>
        </p:grpSpPr>
        <p:sp>
          <p:nvSpPr>
            <p:cNvPr id="4276" name="Google Shape;4276;p57"/>
            <p:cNvSpPr/>
            <p:nvPr/>
          </p:nvSpPr>
          <p:spPr>
            <a:xfrm>
              <a:off x="4936000" y="1482900"/>
              <a:ext cx="333250" cy="778300"/>
            </a:xfrm>
            <a:custGeom>
              <a:avLst/>
              <a:gdLst/>
              <a:ahLst/>
              <a:cxnLst/>
              <a:rect l="l" t="t" r="r" b="b"/>
              <a:pathLst>
                <a:path w="13330" h="31132" extrusionOk="0">
                  <a:moveTo>
                    <a:pt x="9400" y="1"/>
                  </a:moveTo>
                  <a:cubicBezTo>
                    <a:pt x="8316" y="1"/>
                    <a:pt x="7238" y="563"/>
                    <a:pt x="6671" y="1676"/>
                  </a:cubicBezTo>
                  <a:cubicBezTo>
                    <a:pt x="6084" y="558"/>
                    <a:pt x="4997" y="7"/>
                    <a:pt x="3908" y="7"/>
                  </a:cubicBezTo>
                  <a:cubicBezTo>
                    <a:pt x="2810" y="7"/>
                    <a:pt x="1709" y="568"/>
                    <a:pt x="1117" y="1676"/>
                  </a:cubicBezTo>
                  <a:cubicBezTo>
                    <a:pt x="37" y="3800"/>
                    <a:pt x="1615" y="6265"/>
                    <a:pt x="3883" y="6265"/>
                  </a:cubicBezTo>
                  <a:cubicBezTo>
                    <a:pt x="4012" y="6265"/>
                    <a:pt x="4142" y="6258"/>
                    <a:pt x="4275" y="6241"/>
                  </a:cubicBezTo>
                  <a:lnTo>
                    <a:pt x="4275" y="24883"/>
                  </a:lnTo>
                  <a:cubicBezTo>
                    <a:pt x="4140" y="24866"/>
                    <a:pt x="4008" y="24859"/>
                    <a:pt x="3877" y="24859"/>
                  </a:cubicBezTo>
                  <a:cubicBezTo>
                    <a:pt x="1577" y="24859"/>
                    <a:pt x="1" y="27324"/>
                    <a:pt x="1117" y="29448"/>
                  </a:cubicBezTo>
                  <a:cubicBezTo>
                    <a:pt x="1707" y="30570"/>
                    <a:pt x="2800" y="31131"/>
                    <a:pt x="3894" y="31131"/>
                  </a:cubicBezTo>
                  <a:cubicBezTo>
                    <a:pt x="4988" y="31131"/>
                    <a:pt x="6082" y="30570"/>
                    <a:pt x="6671" y="29448"/>
                  </a:cubicBezTo>
                  <a:cubicBezTo>
                    <a:pt x="7280" y="30589"/>
                    <a:pt x="8338" y="31103"/>
                    <a:pt x="9389" y="31103"/>
                  </a:cubicBezTo>
                  <a:cubicBezTo>
                    <a:pt x="10968" y="31103"/>
                    <a:pt x="12530" y="29943"/>
                    <a:pt x="12530" y="28002"/>
                  </a:cubicBezTo>
                  <a:cubicBezTo>
                    <a:pt x="12492" y="26290"/>
                    <a:pt x="11123" y="24921"/>
                    <a:pt x="9411" y="24921"/>
                  </a:cubicBezTo>
                  <a:lnTo>
                    <a:pt x="9030" y="24921"/>
                  </a:lnTo>
                  <a:lnTo>
                    <a:pt x="9030" y="6241"/>
                  </a:lnTo>
                  <a:lnTo>
                    <a:pt x="9411" y="6241"/>
                  </a:lnTo>
                  <a:cubicBezTo>
                    <a:pt x="11846" y="6241"/>
                    <a:pt x="13329" y="3616"/>
                    <a:pt x="12074" y="1524"/>
                  </a:cubicBezTo>
                  <a:cubicBezTo>
                    <a:pt x="11463" y="506"/>
                    <a:pt x="10429" y="1"/>
                    <a:pt x="9400" y="1"/>
                  </a:cubicBezTo>
                  <a:close/>
                </a:path>
              </a:pathLst>
            </a:custGeom>
            <a:solidFill>
              <a:srgbClr val="D0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7"/>
            <p:cNvSpPr/>
            <p:nvPr/>
          </p:nvSpPr>
          <p:spPr>
            <a:xfrm>
              <a:off x="4936000" y="1785375"/>
              <a:ext cx="313275" cy="475825"/>
            </a:xfrm>
            <a:custGeom>
              <a:avLst/>
              <a:gdLst/>
              <a:ahLst/>
              <a:cxnLst/>
              <a:rect l="l" t="t" r="r" b="b"/>
              <a:pathLst>
                <a:path w="12531" h="19033" extrusionOk="0">
                  <a:moveTo>
                    <a:pt x="4275" y="1"/>
                  </a:moveTo>
                  <a:lnTo>
                    <a:pt x="4275" y="12784"/>
                  </a:lnTo>
                  <a:cubicBezTo>
                    <a:pt x="4140" y="12767"/>
                    <a:pt x="4008" y="12760"/>
                    <a:pt x="3877" y="12760"/>
                  </a:cubicBezTo>
                  <a:cubicBezTo>
                    <a:pt x="1577" y="12760"/>
                    <a:pt x="1" y="15225"/>
                    <a:pt x="1117" y="17349"/>
                  </a:cubicBezTo>
                  <a:cubicBezTo>
                    <a:pt x="1707" y="18471"/>
                    <a:pt x="2800" y="19032"/>
                    <a:pt x="3894" y="19032"/>
                  </a:cubicBezTo>
                  <a:cubicBezTo>
                    <a:pt x="4988" y="19032"/>
                    <a:pt x="6082" y="18471"/>
                    <a:pt x="6671" y="17349"/>
                  </a:cubicBezTo>
                  <a:cubicBezTo>
                    <a:pt x="7280" y="18490"/>
                    <a:pt x="8338" y="19004"/>
                    <a:pt x="9389" y="19004"/>
                  </a:cubicBezTo>
                  <a:cubicBezTo>
                    <a:pt x="10968" y="19004"/>
                    <a:pt x="12530" y="17844"/>
                    <a:pt x="12530" y="15903"/>
                  </a:cubicBezTo>
                  <a:cubicBezTo>
                    <a:pt x="12530" y="14153"/>
                    <a:pt x="11123" y="12784"/>
                    <a:pt x="9411" y="12784"/>
                  </a:cubicBezTo>
                  <a:lnTo>
                    <a:pt x="9030" y="12784"/>
                  </a:lnTo>
                  <a:lnTo>
                    <a:pt x="90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57"/>
          <p:cNvGrpSpPr/>
          <p:nvPr/>
        </p:nvGrpSpPr>
        <p:grpSpPr>
          <a:xfrm>
            <a:off x="4117748" y="1595025"/>
            <a:ext cx="333300" cy="778900"/>
            <a:chOff x="5363375" y="1481750"/>
            <a:chExt cx="333300" cy="778900"/>
          </a:xfrm>
        </p:grpSpPr>
        <p:sp>
          <p:nvSpPr>
            <p:cNvPr id="4279" name="Google Shape;4279;p57"/>
            <p:cNvSpPr/>
            <p:nvPr/>
          </p:nvSpPr>
          <p:spPr>
            <a:xfrm>
              <a:off x="5363375" y="1481750"/>
              <a:ext cx="333300" cy="778900"/>
            </a:xfrm>
            <a:custGeom>
              <a:avLst/>
              <a:gdLst/>
              <a:ahLst/>
              <a:cxnLst/>
              <a:rect l="l" t="t" r="r" b="b"/>
              <a:pathLst>
                <a:path w="13332" h="31156" extrusionOk="0">
                  <a:moveTo>
                    <a:pt x="9474" y="0"/>
                  </a:moveTo>
                  <a:cubicBezTo>
                    <a:pt x="8380" y="0"/>
                    <a:pt x="7286" y="562"/>
                    <a:pt x="6696" y="1684"/>
                  </a:cubicBezTo>
                  <a:cubicBezTo>
                    <a:pt x="6110" y="590"/>
                    <a:pt x="5022" y="37"/>
                    <a:pt x="3932" y="37"/>
                  </a:cubicBezTo>
                  <a:cubicBezTo>
                    <a:pt x="2900" y="37"/>
                    <a:pt x="1867" y="533"/>
                    <a:pt x="1256" y="1532"/>
                  </a:cubicBezTo>
                  <a:cubicBezTo>
                    <a:pt x="1" y="3624"/>
                    <a:pt x="1522" y="6287"/>
                    <a:pt x="3919" y="6287"/>
                  </a:cubicBezTo>
                  <a:lnTo>
                    <a:pt x="4300" y="6287"/>
                  </a:lnTo>
                  <a:lnTo>
                    <a:pt x="4300" y="24929"/>
                  </a:lnTo>
                  <a:cubicBezTo>
                    <a:pt x="4243" y="24910"/>
                    <a:pt x="4185" y="24900"/>
                    <a:pt x="4124" y="24900"/>
                  </a:cubicBezTo>
                  <a:cubicBezTo>
                    <a:pt x="4062" y="24900"/>
                    <a:pt x="3995" y="24910"/>
                    <a:pt x="3919" y="24929"/>
                  </a:cubicBezTo>
                  <a:cubicBezTo>
                    <a:pt x="1522" y="24929"/>
                    <a:pt x="1" y="27554"/>
                    <a:pt x="1256" y="29646"/>
                  </a:cubicBezTo>
                  <a:cubicBezTo>
                    <a:pt x="1864" y="30659"/>
                    <a:pt x="2891" y="31155"/>
                    <a:pt x="3919" y="31155"/>
                  </a:cubicBezTo>
                  <a:cubicBezTo>
                    <a:pt x="5013" y="31155"/>
                    <a:pt x="6108" y="30593"/>
                    <a:pt x="6696" y="29494"/>
                  </a:cubicBezTo>
                  <a:cubicBezTo>
                    <a:pt x="7305" y="30635"/>
                    <a:pt x="8363" y="31149"/>
                    <a:pt x="9414" y="31149"/>
                  </a:cubicBezTo>
                  <a:cubicBezTo>
                    <a:pt x="10993" y="31149"/>
                    <a:pt x="12555" y="29989"/>
                    <a:pt x="12555" y="28048"/>
                  </a:cubicBezTo>
                  <a:cubicBezTo>
                    <a:pt x="12555" y="26321"/>
                    <a:pt x="11185" y="24928"/>
                    <a:pt x="9503" y="24928"/>
                  </a:cubicBezTo>
                  <a:cubicBezTo>
                    <a:pt x="9481" y="24928"/>
                    <a:pt x="9458" y="24928"/>
                    <a:pt x="9436" y="24929"/>
                  </a:cubicBezTo>
                  <a:cubicBezTo>
                    <a:pt x="9379" y="24910"/>
                    <a:pt x="9312" y="24900"/>
                    <a:pt x="9245" y="24900"/>
                  </a:cubicBezTo>
                  <a:cubicBezTo>
                    <a:pt x="9179" y="24900"/>
                    <a:pt x="9112" y="24910"/>
                    <a:pt x="9055" y="24929"/>
                  </a:cubicBezTo>
                  <a:lnTo>
                    <a:pt x="9055" y="6249"/>
                  </a:lnTo>
                  <a:cubicBezTo>
                    <a:pt x="9190" y="6265"/>
                    <a:pt x="9322" y="6273"/>
                    <a:pt x="9452" y="6273"/>
                  </a:cubicBezTo>
                  <a:cubicBezTo>
                    <a:pt x="11753" y="6273"/>
                    <a:pt x="13331" y="3808"/>
                    <a:pt x="12251" y="1684"/>
                  </a:cubicBezTo>
                  <a:cubicBezTo>
                    <a:pt x="11661" y="562"/>
                    <a:pt x="10567" y="0"/>
                    <a:pt x="9474" y="0"/>
                  </a:cubicBezTo>
                  <a:close/>
                </a:path>
              </a:pathLst>
            </a:custGeom>
            <a:solidFill>
              <a:srgbClr val="D0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7"/>
            <p:cNvSpPr/>
            <p:nvPr/>
          </p:nvSpPr>
          <p:spPr>
            <a:xfrm>
              <a:off x="5363375" y="1602775"/>
              <a:ext cx="313900" cy="657875"/>
            </a:xfrm>
            <a:custGeom>
              <a:avLst/>
              <a:gdLst/>
              <a:ahLst/>
              <a:cxnLst/>
              <a:rect l="l" t="t" r="r" b="b"/>
              <a:pathLst>
                <a:path w="12556" h="26315" extrusionOk="0">
                  <a:moveTo>
                    <a:pt x="1332" y="1"/>
                  </a:moveTo>
                  <a:cubicBezTo>
                    <a:pt x="1903" y="914"/>
                    <a:pt x="2892" y="1446"/>
                    <a:pt x="3919" y="1446"/>
                  </a:cubicBezTo>
                  <a:lnTo>
                    <a:pt x="4300" y="1446"/>
                  </a:lnTo>
                  <a:lnTo>
                    <a:pt x="4300" y="20088"/>
                  </a:lnTo>
                  <a:cubicBezTo>
                    <a:pt x="4243" y="20069"/>
                    <a:pt x="4185" y="20059"/>
                    <a:pt x="4124" y="20059"/>
                  </a:cubicBezTo>
                  <a:cubicBezTo>
                    <a:pt x="4062" y="20059"/>
                    <a:pt x="3995" y="20069"/>
                    <a:pt x="3919" y="20088"/>
                  </a:cubicBezTo>
                  <a:cubicBezTo>
                    <a:pt x="1522" y="20088"/>
                    <a:pt x="1" y="22713"/>
                    <a:pt x="1256" y="24805"/>
                  </a:cubicBezTo>
                  <a:cubicBezTo>
                    <a:pt x="1864" y="25818"/>
                    <a:pt x="2891" y="26314"/>
                    <a:pt x="3919" y="26314"/>
                  </a:cubicBezTo>
                  <a:cubicBezTo>
                    <a:pt x="5013" y="26314"/>
                    <a:pt x="6108" y="25752"/>
                    <a:pt x="6696" y="24653"/>
                  </a:cubicBezTo>
                  <a:cubicBezTo>
                    <a:pt x="7305" y="25794"/>
                    <a:pt x="8363" y="26308"/>
                    <a:pt x="9414" y="26308"/>
                  </a:cubicBezTo>
                  <a:cubicBezTo>
                    <a:pt x="10993" y="26308"/>
                    <a:pt x="12555" y="25148"/>
                    <a:pt x="12555" y="23207"/>
                  </a:cubicBezTo>
                  <a:cubicBezTo>
                    <a:pt x="12555" y="21480"/>
                    <a:pt x="11185" y="20087"/>
                    <a:pt x="9503" y="20087"/>
                  </a:cubicBezTo>
                  <a:cubicBezTo>
                    <a:pt x="9481" y="20087"/>
                    <a:pt x="9458" y="20087"/>
                    <a:pt x="9436" y="20088"/>
                  </a:cubicBezTo>
                  <a:cubicBezTo>
                    <a:pt x="9379" y="20069"/>
                    <a:pt x="9321" y="20059"/>
                    <a:pt x="9264" y="20059"/>
                  </a:cubicBezTo>
                  <a:cubicBezTo>
                    <a:pt x="9207" y="20059"/>
                    <a:pt x="9150" y="20069"/>
                    <a:pt x="9093" y="20088"/>
                  </a:cubicBezTo>
                  <a:lnTo>
                    <a:pt x="9093" y="1408"/>
                  </a:lnTo>
                  <a:cubicBezTo>
                    <a:pt x="9220" y="1425"/>
                    <a:pt x="9347" y="1433"/>
                    <a:pt x="9472" y="1433"/>
                  </a:cubicBezTo>
                  <a:cubicBezTo>
                    <a:pt x="10513" y="1433"/>
                    <a:pt x="11484" y="883"/>
                    <a:pt x="120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 name="Google Shape;4281;p57"/>
          <p:cNvGrpSpPr/>
          <p:nvPr/>
        </p:nvGrpSpPr>
        <p:grpSpPr>
          <a:xfrm>
            <a:off x="2027208" y="1751450"/>
            <a:ext cx="466075" cy="466050"/>
            <a:chOff x="2324125" y="1598025"/>
            <a:chExt cx="466075" cy="466050"/>
          </a:xfrm>
        </p:grpSpPr>
        <p:sp>
          <p:nvSpPr>
            <p:cNvPr id="4282" name="Google Shape;4282;p57"/>
            <p:cNvSpPr/>
            <p:nvPr/>
          </p:nvSpPr>
          <p:spPr>
            <a:xfrm>
              <a:off x="2324125" y="1598025"/>
              <a:ext cx="466075" cy="466050"/>
            </a:xfrm>
            <a:custGeom>
              <a:avLst/>
              <a:gdLst/>
              <a:ahLst/>
              <a:cxnLst/>
              <a:rect l="l" t="t" r="r" b="b"/>
              <a:pathLst>
                <a:path w="18643" h="18642" extrusionOk="0">
                  <a:moveTo>
                    <a:pt x="9321" y="0"/>
                  </a:moveTo>
                  <a:cubicBezTo>
                    <a:pt x="4147" y="0"/>
                    <a:pt x="0" y="4147"/>
                    <a:pt x="0" y="9321"/>
                  </a:cubicBezTo>
                  <a:cubicBezTo>
                    <a:pt x="0" y="14457"/>
                    <a:pt x="4147" y="18642"/>
                    <a:pt x="9321" y="18642"/>
                  </a:cubicBezTo>
                  <a:cubicBezTo>
                    <a:pt x="14457" y="18642"/>
                    <a:pt x="18642" y="14457"/>
                    <a:pt x="18642" y="9321"/>
                  </a:cubicBezTo>
                  <a:cubicBezTo>
                    <a:pt x="18642" y="4147"/>
                    <a:pt x="14457" y="0"/>
                    <a:pt x="93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7"/>
            <p:cNvSpPr/>
            <p:nvPr/>
          </p:nvSpPr>
          <p:spPr>
            <a:xfrm>
              <a:off x="2488675" y="1803025"/>
              <a:ext cx="179775" cy="146925"/>
            </a:xfrm>
            <a:custGeom>
              <a:avLst/>
              <a:gdLst/>
              <a:ahLst/>
              <a:cxnLst/>
              <a:rect l="l" t="t" r="r" b="b"/>
              <a:pathLst>
                <a:path w="7191" h="5877" extrusionOk="0">
                  <a:moveTo>
                    <a:pt x="3452" y="0"/>
                  </a:moveTo>
                  <a:cubicBezTo>
                    <a:pt x="2517" y="0"/>
                    <a:pt x="1588" y="326"/>
                    <a:pt x="951" y="1007"/>
                  </a:cubicBezTo>
                  <a:cubicBezTo>
                    <a:pt x="647" y="1349"/>
                    <a:pt x="457" y="1730"/>
                    <a:pt x="304" y="2110"/>
                  </a:cubicBezTo>
                  <a:cubicBezTo>
                    <a:pt x="0" y="3061"/>
                    <a:pt x="0" y="4089"/>
                    <a:pt x="304" y="5078"/>
                  </a:cubicBezTo>
                  <a:cubicBezTo>
                    <a:pt x="342" y="5306"/>
                    <a:pt x="495" y="5534"/>
                    <a:pt x="647" y="5724"/>
                  </a:cubicBezTo>
                  <a:cubicBezTo>
                    <a:pt x="824" y="5826"/>
                    <a:pt x="1019" y="5877"/>
                    <a:pt x="1208" y="5877"/>
                  </a:cubicBezTo>
                  <a:cubicBezTo>
                    <a:pt x="1302" y="5877"/>
                    <a:pt x="1395" y="5864"/>
                    <a:pt x="1484" y="5839"/>
                  </a:cubicBezTo>
                  <a:cubicBezTo>
                    <a:pt x="1902" y="5762"/>
                    <a:pt x="2245" y="5610"/>
                    <a:pt x="2587" y="5382"/>
                  </a:cubicBezTo>
                  <a:cubicBezTo>
                    <a:pt x="2763" y="5206"/>
                    <a:pt x="3004" y="4997"/>
                    <a:pt x="3250" y="4997"/>
                  </a:cubicBezTo>
                  <a:cubicBezTo>
                    <a:pt x="3270" y="4997"/>
                    <a:pt x="3290" y="4999"/>
                    <a:pt x="3310" y="5002"/>
                  </a:cubicBezTo>
                  <a:cubicBezTo>
                    <a:pt x="3500" y="5002"/>
                    <a:pt x="3690" y="5116"/>
                    <a:pt x="3842" y="5230"/>
                  </a:cubicBezTo>
                  <a:cubicBezTo>
                    <a:pt x="4296" y="5578"/>
                    <a:pt x="4844" y="5767"/>
                    <a:pt x="5431" y="5767"/>
                  </a:cubicBezTo>
                  <a:cubicBezTo>
                    <a:pt x="5484" y="5767"/>
                    <a:pt x="5538" y="5766"/>
                    <a:pt x="5593" y="5762"/>
                  </a:cubicBezTo>
                  <a:cubicBezTo>
                    <a:pt x="6163" y="5648"/>
                    <a:pt x="6658" y="5230"/>
                    <a:pt x="6886" y="4697"/>
                  </a:cubicBezTo>
                  <a:cubicBezTo>
                    <a:pt x="7152" y="4165"/>
                    <a:pt x="7190" y="3556"/>
                    <a:pt x="7076" y="2985"/>
                  </a:cubicBezTo>
                  <a:cubicBezTo>
                    <a:pt x="6886" y="1958"/>
                    <a:pt x="6277" y="1083"/>
                    <a:pt x="5402" y="512"/>
                  </a:cubicBezTo>
                  <a:cubicBezTo>
                    <a:pt x="4823" y="175"/>
                    <a:pt x="4136" y="0"/>
                    <a:pt x="34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7"/>
            <p:cNvSpPr/>
            <p:nvPr/>
          </p:nvSpPr>
          <p:spPr>
            <a:xfrm>
              <a:off x="2430650" y="1793225"/>
              <a:ext cx="66600" cy="58775"/>
            </a:xfrm>
            <a:custGeom>
              <a:avLst/>
              <a:gdLst/>
              <a:ahLst/>
              <a:cxnLst/>
              <a:rect l="l" t="t" r="r" b="b"/>
              <a:pathLst>
                <a:path w="2664" h="2351" extrusionOk="0">
                  <a:moveTo>
                    <a:pt x="918" y="1"/>
                  </a:moveTo>
                  <a:cubicBezTo>
                    <a:pt x="799" y="1"/>
                    <a:pt x="685" y="10"/>
                    <a:pt x="571" y="29"/>
                  </a:cubicBezTo>
                  <a:cubicBezTo>
                    <a:pt x="267" y="105"/>
                    <a:pt x="0" y="220"/>
                    <a:pt x="38" y="562"/>
                  </a:cubicBezTo>
                  <a:cubicBezTo>
                    <a:pt x="76" y="904"/>
                    <a:pt x="229" y="1247"/>
                    <a:pt x="419" y="1551"/>
                  </a:cubicBezTo>
                  <a:cubicBezTo>
                    <a:pt x="685" y="1894"/>
                    <a:pt x="1066" y="2160"/>
                    <a:pt x="1484" y="2274"/>
                  </a:cubicBezTo>
                  <a:cubicBezTo>
                    <a:pt x="1636" y="2350"/>
                    <a:pt x="1788" y="2350"/>
                    <a:pt x="1979" y="2350"/>
                  </a:cubicBezTo>
                  <a:cubicBezTo>
                    <a:pt x="2169" y="2350"/>
                    <a:pt x="2321" y="2274"/>
                    <a:pt x="2473" y="2122"/>
                  </a:cubicBezTo>
                  <a:cubicBezTo>
                    <a:pt x="2549" y="2008"/>
                    <a:pt x="2625" y="1855"/>
                    <a:pt x="2663" y="1703"/>
                  </a:cubicBezTo>
                  <a:cubicBezTo>
                    <a:pt x="2625" y="1285"/>
                    <a:pt x="2511" y="904"/>
                    <a:pt x="2245" y="600"/>
                  </a:cubicBezTo>
                  <a:cubicBezTo>
                    <a:pt x="2131" y="410"/>
                    <a:pt x="1941" y="258"/>
                    <a:pt x="1750" y="144"/>
                  </a:cubicBezTo>
                  <a:cubicBezTo>
                    <a:pt x="1598" y="67"/>
                    <a:pt x="1446" y="29"/>
                    <a:pt x="1294" y="29"/>
                  </a:cubicBezTo>
                  <a:cubicBezTo>
                    <a:pt x="1161" y="10"/>
                    <a:pt x="1037" y="1"/>
                    <a:pt x="9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7"/>
            <p:cNvSpPr/>
            <p:nvPr/>
          </p:nvSpPr>
          <p:spPr>
            <a:xfrm>
              <a:off x="2487700" y="1717600"/>
              <a:ext cx="59000" cy="84900"/>
            </a:xfrm>
            <a:custGeom>
              <a:avLst/>
              <a:gdLst/>
              <a:ahLst/>
              <a:cxnLst/>
              <a:rect l="l" t="t" r="r" b="b"/>
              <a:pathLst>
                <a:path w="2360" h="3396" extrusionOk="0">
                  <a:moveTo>
                    <a:pt x="975" y="0"/>
                  </a:moveTo>
                  <a:cubicBezTo>
                    <a:pt x="719" y="0"/>
                    <a:pt x="471" y="76"/>
                    <a:pt x="267" y="239"/>
                  </a:cubicBezTo>
                  <a:cubicBezTo>
                    <a:pt x="77" y="429"/>
                    <a:pt x="1" y="696"/>
                    <a:pt x="1" y="962"/>
                  </a:cubicBezTo>
                  <a:cubicBezTo>
                    <a:pt x="1" y="1342"/>
                    <a:pt x="77" y="1761"/>
                    <a:pt x="229" y="2141"/>
                  </a:cubicBezTo>
                  <a:cubicBezTo>
                    <a:pt x="305" y="2332"/>
                    <a:pt x="419" y="2560"/>
                    <a:pt x="534" y="2750"/>
                  </a:cubicBezTo>
                  <a:cubicBezTo>
                    <a:pt x="648" y="2940"/>
                    <a:pt x="800" y="3130"/>
                    <a:pt x="990" y="3283"/>
                  </a:cubicBezTo>
                  <a:cubicBezTo>
                    <a:pt x="1122" y="3359"/>
                    <a:pt x="1263" y="3395"/>
                    <a:pt x="1401" y="3395"/>
                  </a:cubicBezTo>
                  <a:cubicBezTo>
                    <a:pt x="1741" y="3395"/>
                    <a:pt x="2061" y="3178"/>
                    <a:pt x="2170" y="2826"/>
                  </a:cubicBezTo>
                  <a:cubicBezTo>
                    <a:pt x="2322" y="2408"/>
                    <a:pt x="2360" y="1951"/>
                    <a:pt x="2284" y="1495"/>
                  </a:cubicBezTo>
                  <a:cubicBezTo>
                    <a:pt x="2208" y="1076"/>
                    <a:pt x="2017" y="429"/>
                    <a:pt x="1637" y="163"/>
                  </a:cubicBezTo>
                  <a:cubicBezTo>
                    <a:pt x="1425" y="57"/>
                    <a:pt x="1197" y="0"/>
                    <a:pt x="9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7"/>
            <p:cNvSpPr/>
            <p:nvPr/>
          </p:nvSpPr>
          <p:spPr>
            <a:xfrm>
              <a:off x="2560000" y="1711975"/>
              <a:ext cx="60900" cy="82000"/>
            </a:xfrm>
            <a:custGeom>
              <a:avLst/>
              <a:gdLst/>
              <a:ahLst/>
              <a:cxnLst/>
              <a:rect l="l" t="t" r="r" b="b"/>
              <a:pathLst>
                <a:path w="2436" h="3280" extrusionOk="0">
                  <a:moveTo>
                    <a:pt x="1210" y="1"/>
                  </a:moveTo>
                  <a:cubicBezTo>
                    <a:pt x="964" y="1"/>
                    <a:pt x="728" y="107"/>
                    <a:pt x="533" y="274"/>
                  </a:cubicBezTo>
                  <a:cubicBezTo>
                    <a:pt x="267" y="654"/>
                    <a:pt x="76" y="1111"/>
                    <a:pt x="38" y="1567"/>
                  </a:cubicBezTo>
                  <a:cubicBezTo>
                    <a:pt x="0" y="1910"/>
                    <a:pt x="38" y="2290"/>
                    <a:pt x="153" y="2633"/>
                  </a:cubicBezTo>
                  <a:cubicBezTo>
                    <a:pt x="267" y="2975"/>
                    <a:pt x="571" y="3203"/>
                    <a:pt x="913" y="3279"/>
                  </a:cubicBezTo>
                  <a:cubicBezTo>
                    <a:pt x="1142" y="3279"/>
                    <a:pt x="1332" y="3203"/>
                    <a:pt x="1522" y="3089"/>
                  </a:cubicBezTo>
                  <a:cubicBezTo>
                    <a:pt x="2169" y="2518"/>
                    <a:pt x="2435" y="1567"/>
                    <a:pt x="2169" y="730"/>
                  </a:cubicBezTo>
                  <a:cubicBezTo>
                    <a:pt x="2093" y="388"/>
                    <a:pt x="1826" y="122"/>
                    <a:pt x="1484" y="46"/>
                  </a:cubicBezTo>
                  <a:cubicBezTo>
                    <a:pt x="1392" y="15"/>
                    <a:pt x="1301" y="1"/>
                    <a:pt x="12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7"/>
            <p:cNvSpPr/>
            <p:nvPr/>
          </p:nvSpPr>
          <p:spPr>
            <a:xfrm>
              <a:off x="2622775" y="1750750"/>
              <a:ext cx="58975" cy="66150"/>
            </a:xfrm>
            <a:custGeom>
              <a:avLst/>
              <a:gdLst/>
              <a:ahLst/>
              <a:cxnLst/>
              <a:rect l="l" t="t" r="r" b="b"/>
              <a:pathLst>
                <a:path w="2359" h="2646" extrusionOk="0">
                  <a:moveTo>
                    <a:pt x="1733" y="1"/>
                  </a:moveTo>
                  <a:cubicBezTo>
                    <a:pt x="1183" y="1"/>
                    <a:pt x="653" y="477"/>
                    <a:pt x="343" y="891"/>
                  </a:cubicBezTo>
                  <a:cubicBezTo>
                    <a:pt x="229" y="1044"/>
                    <a:pt x="152" y="1196"/>
                    <a:pt x="114" y="1386"/>
                  </a:cubicBezTo>
                  <a:cubicBezTo>
                    <a:pt x="38" y="1538"/>
                    <a:pt x="0" y="1728"/>
                    <a:pt x="0" y="1919"/>
                  </a:cubicBezTo>
                  <a:cubicBezTo>
                    <a:pt x="0" y="2147"/>
                    <a:pt x="76" y="2337"/>
                    <a:pt x="229" y="2451"/>
                  </a:cubicBezTo>
                  <a:cubicBezTo>
                    <a:pt x="343" y="2565"/>
                    <a:pt x="533" y="2641"/>
                    <a:pt x="685" y="2641"/>
                  </a:cubicBezTo>
                  <a:cubicBezTo>
                    <a:pt x="721" y="2644"/>
                    <a:pt x="757" y="2646"/>
                    <a:pt x="792" y="2646"/>
                  </a:cubicBezTo>
                  <a:cubicBezTo>
                    <a:pt x="1245" y="2646"/>
                    <a:pt x="1658" y="2424"/>
                    <a:pt x="1941" y="2071"/>
                  </a:cubicBezTo>
                  <a:cubicBezTo>
                    <a:pt x="2207" y="1652"/>
                    <a:pt x="2359" y="1196"/>
                    <a:pt x="2359" y="701"/>
                  </a:cubicBezTo>
                  <a:cubicBezTo>
                    <a:pt x="2359" y="549"/>
                    <a:pt x="2359" y="397"/>
                    <a:pt x="2283" y="245"/>
                  </a:cubicBezTo>
                  <a:cubicBezTo>
                    <a:pt x="2169" y="131"/>
                    <a:pt x="2055" y="16"/>
                    <a:pt x="1902" y="16"/>
                  </a:cubicBezTo>
                  <a:cubicBezTo>
                    <a:pt x="1846" y="6"/>
                    <a:pt x="1789"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 name="Google Shape;4288;p57"/>
          <p:cNvGrpSpPr/>
          <p:nvPr/>
        </p:nvGrpSpPr>
        <p:grpSpPr>
          <a:xfrm>
            <a:off x="6766705" y="1379912"/>
            <a:ext cx="1967837" cy="1230382"/>
            <a:chOff x="6461905" y="1341357"/>
            <a:chExt cx="1967837" cy="1230382"/>
          </a:xfrm>
        </p:grpSpPr>
        <p:sp>
          <p:nvSpPr>
            <p:cNvPr id="4289" name="Google Shape;4289;p57"/>
            <p:cNvSpPr/>
            <p:nvPr/>
          </p:nvSpPr>
          <p:spPr>
            <a:xfrm rot="1004" flipH="1">
              <a:off x="6832805" y="2362112"/>
              <a:ext cx="1460506" cy="209414"/>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0" name="Google Shape;4290;p57"/>
            <p:cNvGrpSpPr/>
            <p:nvPr/>
          </p:nvGrpSpPr>
          <p:grpSpPr>
            <a:xfrm flipH="1">
              <a:off x="6461905" y="1341357"/>
              <a:ext cx="1967837" cy="1159326"/>
              <a:chOff x="870875" y="3668750"/>
              <a:chExt cx="3041950" cy="1792125"/>
            </a:xfrm>
          </p:grpSpPr>
          <p:sp>
            <p:nvSpPr>
              <p:cNvPr id="4291" name="Google Shape;4291;p57"/>
              <p:cNvSpPr/>
              <p:nvPr/>
            </p:nvSpPr>
            <p:spPr>
              <a:xfrm>
                <a:off x="3173025" y="3881350"/>
                <a:ext cx="685975" cy="993825"/>
              </a:xfrm>
              <a:custGeom>
                <a:avLst/>
                <a:gdLst/>
                <a:ahLst/>
                <a:cxnLst/>
                <a:rect l="l" t="t" r="r" b="b"/>
                <a:pathLst>
                  <a:path w="27439" h="39753" extrusionOk="0">
                    <a:moveTo>
                      <a:pt x="9189" y="0"/>
                    </a:moveTo>
                    <a:cubicBezTo>
                      <a:pt x="7660" y="0"/>
                      <a:pt x="6070" y="352"/>
                      <a:pt x="4437" y="1150"/>
                    </a:cubicBezTo>
                    <a:cubicBezTo>
                      <a:pt x="3231" y="1753"/>
                      <a:pt x="1" y="22256"/>
                      <a:pt x="130" y="24625"/>
                    </a:cubicBezTo>
                    <a:cubicBezTo>
                      <a:pt x="216" y="25788"/>
                      <a:pt x="2370" y="29707"/>
                      <a:pt x="5643" y="33325"/>
                    </a:cubicBezTo>
                    <a:cubicBezTo>
                      <a:pt x="7194" y="35048"/>
                      <a:pt x="9003" y="36599"/>
                      <a:pt x="10985" y="37848"/>
                    </a:cubicBezTo>
                    <a:cubicBezTo>
                      <a:pt x="12883" y="39022"/>
                      <a:pt x="14920" y="39753"/>
                      <a:pt x="17007" y="39753"/>
                    </a:cubicBezTo>
                    <a:cubicBezTo>
                      <a:pt x="17524" y="39753"/>
                      <a:pt x="18044" y="39708"/>
                      <a:pt x="18565" y="39614"/>
                    </a:cubicBezTo>
                    <a:cubicBezTo>
                      <a:pt x="24639" y="38494"/>
                      <a:pt x="27137" y="29320"/>
                      <a:pt x="27309" y="22729"/>
                    </a:cubicBezTo>
                    <a:cubicBezTo>
                      <a:pt x="27438" y="20963"/>
                      <a:pt x="27266" y="19197"/>
                      <a:pt x="26835" y="17474"/>
                    </a:cubicBezTo>
                    <a:cubicBezTo>
                      <a:pt x="26491" y="16268"/>
                      <a:pt x="26017" y="15105"/>
                      <a:pt x="25457" y="13986"/>
                    </a:cubicBezTo>
                    <a:cubicBezTo>
                      <a:pt x="22704" y="8373"/>
                      <a:pt x="16658" y="0"/>
                      <a:pt x="9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7"/>
              <p:cNvSpPr/>
              <p:nvPr/>
            </p:nvSpPr>
            <p:spPr>
              <a:xfrm>
                <a:off x="3238725" y="4019925"/>
                <a:ext cx="620275" cy="807625"/>
              </a:xfrm>
              <a:custGeom>
                <a:avLst/>
                <a:gdLst/>
                <a:ahLst/>
                <a:cxnLst/>
                <a:rect l="l" t="t" r="r" b="b"/>
                <a:pathLst>
                  <a:path w="24811" h="32305" extrusionOk="0">
                    <a:moveTo>
                      <a:pt x="2722" y="0"/>
                    </a:moveTo>
                    <a:cubicBezTo>
                      <a:pt x="376" y="0"/>
                      <a:pt x="170" y="17024"/>
                      <a:pt x="87" y="20374"/>
                    </a:cubicBezTo>
                    <a:cubicBezTo>
                      <a:pt x="0" y="23777"/>
                      <a:pt x="1680" y="24423"/>
                      <a:pt x="2369" y="24595"/>
                    </a:cubicBezTo>
                    <a:cubicBezTo>
                      <a:pt x="2757" y="24681"/>
                      <a:pt x="2929" y="26275"/>
                      <a:pt x="3015" y="27782"/>
                    </a:cubicBezTo>
                    <a:cubicBezTo>
                      <a:pt x="4566" y="29505"/>
                      <a:pt x="6375" y="31056"/>
                      <a:pt x="8357" y="32305"/>
                    </a:cubicBezTo>
                    <a:cubicBezTo>
                      <a:pt x="8658" y="31745"/>
                      <a:pt x="9046" y="31142"/>
                      <a:pt x="9261" y="30841"/>
                    </a:cubicBezTo>
                    <a:cubicBezTo>
                      <a:pt x="9309" y="30773"/>
                      <a:pt x="9372" y="30745"/>
                      <a:pt x="9449" y="30745"/>
                    </a:cubicBezTo>
                    <a:cubicBezTo>
                      <a:pt x="9841" y="30745"/>
                      <a:pt x="10609" y="31467"/>
                      <a:pt x="11778" y="31467"/>
                    </a:cubicBezTo>
                    <a:cubicBezTo>
                      <a:pt x="12444" y="31467"/>
                      <a:pt x="13241" y="31232"/>
                      <a:pt x="14171" y="30496"/>
                    </a:cubicBezTo>
                    <a:cubicBezTo>
                      <a:pt x="17100" y="28213"/>
                      <a:pt x="16540" y="16842"/>
                      <a:pt x="16885" y="16411"/>
                    </a:cubicBezTo>
                    <a:cubicBezTo>
                      <a:pt x="17165" y="16002"/>
                      <a:pt x="17606" y="15797"/>
                      <a:pt x="18048" y="15797"/>
                    </a:cubicBezTo>
                    <a:cubicBezTo>
                      <a:pt x="18489" y="15797"/>
                      <a:pt x="18931" y="16002"/>
                      <a:pt x="19211" y="16411"/>
                    </a:cubicBezTo>
                    <a:cubicBezTo>
                      <a:pt x="19591" y="16861"/>
                      <a:pt x="20034" y="17047"/>
                      <a:pt x="20467" y="17047"/>
                    </a:cubicBezTo>
                    <a:cubicBezTo>
                      <a:pt x="21113" y="17047"/>
                      <a:pt x="21736" y="16634"/>
                      <a:pt x="22097" y="16066"/>
                    </a:cubicBezTo>
                    <a:cubicBezTo>
                      <a:pt x="22381" y="15600"/>
                      <a:pt x="22550" y="15353"/>
                      <a:pt x="22708" y="15353"/>
                    </a:cubicBezTo>
                    <a:cubicBezTo>
                      <a:pt x="22886" y="15353"/>
                      <a:pt x="23050" y="15664"/>
                      <a:pt x="23346" y="16325"/>
                    </a:cubicBezTo>
                    <a:cubicBezTo>
                      <a:pt x="23561" y="16842"/>
                      <a:pt x="24121" y="17186"/>
                      <a:pt x="24681" y="17186"/>
                    </a:cubicBezTo>
                    <a:cubicBezTo>
                      <a:pt x="24810" y="15420"/>
                      <a:pt x="24638" y="13654"/>
                      <a:pt x="24250" y="11931"/>
                    </a:cubicBezTo>
                    <a:cubicBezTo>
                      <a:pt x="23863" y="10725"/>
                      <a:pt x="23389" y="9562"/>
                      <a:pt x="22829" y="8443"/>
                    </a:cubicBezTo>
                    <a:lnTo>
                      <a:pt x="22700" y="8400"/>
                    </a:lnTo>
                    <a:cubicBezTo>
                      <a:pt x="22086" y="8081"/>
                      <a:pt x="21460" y="7943"/>
                      <a:pt x="20836" y="7943"/>
                    </a:cubicBezTo>
                    <a:cubicBezTo>
                      <a:pt x="16993" y="7943"/>
                      <a:pt x="13208" y="13150"/>
                      <a:pt x="12578" y="13224"/>
                    </a:cubicBezTo>
                    <a:cubicBezTo>
                      <a:pt x="12575" y="13224"/>
                      <a:pt x="12573" y="13224"/>
                      <a:pt x="12570" y="13224"/>
                    </a:cubicBezTo>
                    <a:cubicBezTo>
                      <a:pt x="11843" y="13224"/>
                      <a:pt x="5462" y="1073"/>
                      <a:pt x="2929" y="43"/>
                    </a:cubicBezTo>
                    <a:cubicBezTo>
                      <a:pt x="2858" y="14"/>
                      <a:pt x="2789" y="0"/>
                      <a:pt x="2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7"/>
              <p:cNvSpPr/>
              <p:nvPr/>
            </p:nvSpPr>
            <p:spPr>
              <a:xfrm>
                <a:off x="3143200" y="3841875"/>
                <a:ext cx="769625" cy="579800"/>
              </a:xfrm>
              <a:custGeom>
                <a:avLst/>
                <a:gdLst/>
                <a:ahLst/>
                <a:cxnLst/>
                <a:rect l="l" t="t" r="r" b="b"/>
                <a:pathLst>
                  <a:path w="30785" h="23192" extrusionOk="0">
                    <a:moveTo>
                      <a:pt x="11951" y="0"/>
                    </a:moveTo>
                    <a:cubicBezTo>
                      <a:pt x="9589" y="0"/>
                      <a:pt x="7387" y="794"/>
                      <a:pt x="5717" y="2686"/>
                    </a:cubicBezTo>
                    <a:cubicBezTo>
                      <a:pt x="4381" y="4279"/>
                      <a:pt x="3305" y="6002"/>
                      <a:pt x="2529" y="7855"/>
                    </a:cubicBezTo>
                    <a:cubicBezTo>
                      <a:pt x="324" y="12927"/>
                      <a:pt x="0" y="18501"/>
                      <a:pt x="3245" y="18501"/>
                    </a:cubicBezTo>
                    <a:cubicBezTo>
                      <a:pt x="3803" y="18501"/>
                      <a:pt x="4466" y="18337"/>
                      <a:pt x="5243" y="17977"/>
                    </a:cubicBezTo>
                    <a:cubicBezTo>
                      <a:pt x="7682" y="16847"/>
                      <a:pt x="9795" y="16402"/>
                      <a:pt x="11548" y="16402"/>
                    </a:cubicBezTo>
                    <a:cubicBezTo>
                      <a:pt x="14811" y="16402"/>
                      <a:pt x="16829" y="17943"/>
                      <a:pt x="17389" y="19484"/>
                    </a:cubicBezTo>
                    <a:cubicBezTo>
                      <a:pt x="17389" y="19484"/>
                      <a:pt x="18865" y="22502"/>
                      <a:pt x="20129" y="22502"/>
                    </a:cubicBezTo>
                    <a:cubicBezTo>
                      <a:pt x="20298" y="22502"/>
                      <a:pt x="20463" y="22449"/>
                      <a:pt x="20620" y="22327"/>
                    </a:cubicBezTo>
                    <a:cubicBezTo>
                      <a:pt x="21725" y="21471"/>
                      <a:pt x="22034" y="19907"/>
                      <a:pt x="22351" y="19907"/>
                    </a:cubicBezTo>
                    <a:cubicBezTo>
                      <a:pt x="22417" y="19907"/>
                      <a:pt x="22484" y="19975"/>
                      <a:pt x="22558" y="20130"/>
                    </a:cubicBezTo>
                    <a:cubicBezTo>
                      <a:pt x="22973" y="20959"/>
                      <a:pt x="23826" y="22507"/>
                      <a:pt x="24965" y="22507"/>
                    </a:cubicBezTo>
                    <a:cubicBezTo>
                      <a:pt x="25009" y="22507"/>
                      <a:pt x="25054" y="22504"/>
                      <a:pt x="25099" y="22499"/>
                    </a:cubicBezTo>
                    <a:cubicBezTo>
                      <a:pt x="26084" y="22390"/>
                      <a:pt x="26019" y="20674"/>
                      <a:pt x="26263" y="20674"/>
                    </a:cubicBezTo>
                    <a:cubicBezTo>
                      <a:pt x="26308" y="20674"/>
                      <a:pt x="26362" y="20731"/>
                      <a:pt x="26435" y="20863"/>
                    </a:cubicBezTo>
                    <a:cubicBezTo>
                      <a:pt x="26765" y="21557"/>
                      <a:pt x="27985" y="23191"/>
                      <a:pt x="29001" y="23191"/>
                    </a:cubicBezTo>
                    <a:cubicBezTo>
                      <a:pt x="29309" y="23191"/>
                      <a:pt x="29597" y="23042"/>
                      <a:pt x="29837" y="22672"/>
                    </a:cubicBezTo>
                    <a:cubicBezTo>
                      <a:pt x="30785" y="21164"/>
                      <a:pt x="30010" y="15220"/>
                      <a:pt x="26607" y="9405"/>
                    </a:cubicBezTo>
                    <a:cubicBezTo>
                      <a:pt x="26305" y="8845"/>
                      <a:pt x="25961" y="8328"/>
                      <a:pt x="25616" y="7811"/>
                    </a:cubicBezTo>
                    <a:cubicBezTo>
                      <a:pt x="22690" y="3568"/>
                      <a:pt x="16959" y="0"/>
                      <a:pt x="11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7"/>
              <p:cNvSpPr/>
              <p:nvPr/>
            </p:nvSpPr>
            <p:spPr>
              <a:xfrm>
                <a:off x="3778200" y="4466025"/>
                <a:ext cx="107725" cy="101450"/>
              </a:xfrm>
              <a:custGeom>
                <a:avLst/>
                <a:gdLst/>
                <a:ahLst/>
                <a:cxnLst/>
                <a:rect l="l" t="t" r="r" b="b"/>
                <a:pathLst>
                  <a:path w="4309" h="4058" extrusionOk="0">
                    <a:moveTo>
                      <a:pt x="1975" y="0"/>
                    </a:moveTo>
                    <a:cubicBezTo>
                      <a:pt x="1517" y="0"/>
                      <a:pt x="1056" y="115"/>
                      <a:pt x="647" y="333"/>
                    </a:cubicBezTo>
                    <a:cubicBezTo>
                      <a:pt x="1" y="807"/>
                      <a:pt x="690" y="2056"/>
                      <a:pt x="1379" y="2961"/>
                    </a:cubicBezTo>
                    <a:cubicBezTo>
                      <a:pt x="1681" y="3391"/>
                      <a:pt x="2068" y="3736"/>
                      <a:pt x="2456" y="4037"/>
                    </a:cubicBezTo>
                    <a:cubicBezTo>
                      <a:pt x="2491" y="4051"/>
                      <a:pt x="2527" y="4058"/>
                      <a:pt x="2565" y="4058"/>
                    </a:cubicBezTo>
                    <a:cubicBezTo>
                      <a:pt x="3229" y="4058"/>
                      <a:pt x="4308" y="2007"/>
                      <a:pt x="4308" y="1151"/>
                    </a:cubicBezTo>
                    <a:cubicBezTo>
                      <a:pt x="4308" y="678"/>
                      <a:pt x="3619" y="290"/>
                      <a:pt x="2758" y="118"/>
                    </a:cubicBezTo>
                    <a:cubicBezTo>
                      <a:pt x="2505" y="39"/>
                      <a:pt x="2240" y="0"/>
                      <a:pt x="19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7"/>
              <p:cNvSpPr/>
              <p:nvPr/>
            </p:nvSpPr>
            <p:spPr>
              <a:xfrm>
                <a:off x="3779275" y="4466025"/>
                <a:ext cx="75425" cy="74025"/>
              </a:xfrm>
              <a:custGeom>
                <a:avLst/>
                <a:gdLst/>
                <a:ahLst/>
                <a:cxnLst/>
                <a:rect l="l" t="t" r="r" b="b"/>
                <a:pathLst>
                  <a:path w="3017" h="2961" extrusionOk="0">
                    <a:moveTo>
                      <a:pt x="1956" y="0"/>
                    </a:moveTo>
                    <a:cubicBezTo>
                      <a:pt x="1500" y="0"/>
                      <a:pt x="1056" y="115"/>
                      <a:pt x="647" y="333"/>
                    </a:cubicBezTo>
                    <a:cubicBezTo>
                      <a:pt x="1" y="807"/>
                      <a:pt x="647" y="2056"/>
                      <a:pt x="1379" y="2961"/>
                    </a:cubicBezTo>
                    <a:cubicBezTo>
                      <a:pt x="2327" y="2831"/>
                      <a:pt x="3016" y="2013"/>
                      <a:pt x="3016" y="1065"/>
                    </a:cubicBezTo>
                    <a:cubicBezTo>
                      <a:pt x="3016" y="721"/>
                      <a:pt x="2930" y="419"/>
                      <a:pt x="2758" y="118"/>
                    </a:cubicBezTo>
                    <a:cubicBezTo>
                      <a:pt x="2489" y="39"/>
                      <a:pt x="2220"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7"/>
              <p:cNvSpPr/>
              <p:nvPr/>
            </p:nvSpPr>
            <p:spPr>
              <a:xfrm>
                <a:off x="3205350" y="3842675"/>
                <a:ext cx="642125" cy="361125"/>
              </a:xfrm>
              <a:custGeom>
                <a:avLst/>
                <a:gdLst/>
                <a:ahLst/>
                <a:cxnLst/>
                <a:rect l="l" t="t" r="r" b="b"/>
                <a:pathLst>
                  <a:path w="25685" h="14445" extrusionOk="0">
                    <a:moveTo>
                      <a:pt x="9449" y="1"/>
                    </a:moveTo>
                    <a:cubicBezTo>
                      <a:pt x="7076" y="1"/>
                      <a:pt x="4864" y="798"/>
                      <a:pt x="3188" y="2697"/>
                    </a:cubicBezTo>
                    <a:cubicBezTo>
                      <a:pt x="1852" y="4247"/>
                      <a:pt x="819" y="6013"/>
                      <a:pt x="0" y="7866"/>
                    </a:cubicBezTo>
                    <a:cubicBezTo>
                      <a:pt x="0" y="10967"/>
                      <a:pt x="1809" y="12690"/>
                      <a:pt x="3274" y="13250"/>
                    </a:cubicBezTo>
                    <a:cubicBezTo>
                      <a:pt x="3589" y="13376"/>
                      <a:pt x="4010" y="13429"/>
                      <a:pt x="4504" y="13429"/>
                    </a:cubicBezTo>
                    <a:cubicBezTo>
                      <a:pt x="7085" y="13429"/>
                      <a:pt x="11669" y="11989"/>
                      <a:pt x="13664" y="11989"/>
                    </a:cubicBezTo>
                    <a:cubicBezTo>
                      <a:pt x="14161" y="11989"/>
                      <a:pt x="14497" y="12079"/>
                      <a:pt x="14602" y="12302"/>
                    </a:cubicBezTo>
                    <a:cubicBezTo>
                      <a:pt x="15254" y="13804"/>
                      <a:pt x="16640" y="14444"/>
                      <a:pt x="17949" y="14444"/>
                    </a:cubicBezTo>
                    <a:cubicBezTo>
                      <a:pt x="19495" y="14444"/>
                      <a:pt x="20934" y="13552"/>
                      <a:pt x="20934" y="12130"/>
                    </a:cubicBezTo>
                    <a:cubicBezTo>
                      <a:pt x="20934" y="11615"/>
                      <a:pt x="21036" y="11415"/>
                      <a:pt x="21211" y="11415"/>
                    </a:cubicBezTo>
                    <a:cubicBezTo>
                      <a:pt x="21460" y="11415"/>
                      <a:pt x="21856" y="11821"/>
                      <a:pt x="22312" y="12302"/>
                    </a:cubicBezTo>
                    <a:cubicBezTo>
                      <a:pt x="22628" y="12643"/>
                      <a:pt x="23085" y="12815"/>
                      <a:pt x="23528" y="12815"/>
                    </a:cubicBezTo>
                    <a:cubicBezTo>
                      <a:pt x="24653" y="12815"/>
                      <a:pt x="25685" y="11703"/>
                      <a:pt x="24078" y="9416"/>
                    </a:cubicBezTo>
                    <a:cubicBezTo>
                      <a:pt x="23776" y="8856"/>
                      <a:pt x="23432" y="8339"/>
                      <a:pt x="23087" y="7779"/>
                    </a:cubicBezTo>
                    <a:cubicBezTo>
                      <a:pt x="20166" y="3543"/>
                      <a:pt x="14451" y="1"/>
                      <a:pt x="94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7"/>
              <p:cNvSpPr/>
              <p:nvPr/>
            </p:nvSpPr>
            <p:spPr>
              <a:xfrm>
                <a:off x="1713950" y="5041825"/>
                <a:ext cx="471675" cy="350475"/>
              </a:xfrm>
              <a:custGeom>
                <a:avLst/>
                <a:gdLst/>
                <a:ahLst/>
                <a:cxnLst/>
                <a:rect l="l" t="t" r="r" b="b"/>
                <a:pathLst>
                  <a:path w="18867" h="14019" extrusionOk="0">
                    <a:moveTo>
                      <a:pt x="9821" y="1"/>
                    </a:moveTo>
                    <a:lnTo>
                      <a:pt x="4351" y="6461"/>
                    </a:lnTo>
                    <a:lnTo>
                      <a:pt x="0" y="11587"/>
                    </a:lnTo>
                    <a:lnTo>
                      <a:pt x="388" y="11846"/>
                    </a:lnTo>
                    <a:lnTo>
                      <a:pt x="3015" y="13353"/>
                    </a:lnTo>
                    <a:lnTo>
                      <a:pt x="3877" y="13827"/>
                    </a:lnTo>
                    <a:cubicBezTo>
                      <a:pt x="3877" y="13827"/>
                      <a:pt x="9601" y="14018"/>
                      <a:pt x="13736" y="14018"/>
                    </a:cubicBezTo>
                    <a:cubicBezTo>
                      <a:pt x="15803" y="14018"/>
                      <a:pt x="17474" y="13971"/>
                      <a:pt x="17832" y="13827"/>
                    </a:cubicBezTo>
                    <a:cubicBezTo>
                      <a:pt x="18866" y="13396"/>
                      <a:pt x="14387" y="12061"/>
                      <a:pt x="13224" y="12061"/>
                    </a:cubicBezTo>
                    <a:cubicBezTo>
                      <a:pt x="12793" y="12061"/>
                      <a:pt x="12965" y="10726"/>
                      <a:pt x="13353" y="9003"/>
                    </a:cubicBezTo>
                    <a:cubicBezTo>
                      <a:pt x="14085" y="5772"/>
                      <a:pt x="15593" y="1077"/>
                      <a:pt x="15593" y="1077"/>
                    </a:cubicBezTo>
                    <a:lnTo>
                      <a:pt x="98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7"/>
              <p:cNvSpPr/>
              <p:nvPr/>
            </p:nvSpPr>
            <p:spPr>
              <a:xfrm>
                <a:off x="1724725" y="5041825"/>
                <a:ext cx="379050" cy="332775"/>
              </a:xfrm>
              <a:custGeom>
                <a:avLst/>
                <a:gdLst/>
                <a:ahLst/>
                <a:cxnLst/>
                <a:rect l="l" t="t" r="r" b="b"/>
                <a:pathLst>
                  <a:path w="15162" h="13311" extrusionOk="0">
                    <a:moveTo>
                      <a:pt x="9390" y="1"/>
                    </a:moveTo>
                    <a:lnTo>
                      <a:pt x="3920" y="6461"/>
                    </a:lnTo>
                    <a:lnTo>
                      <a:pt x="0" y="11803"/>
                    </a:lnTo>
                    <a:lnTo>
                      <a:pt x="2584" y="13310"/>
                    </a:lnTo>
                    <a:cubicBezTo>
                      <a:pt x="3187" y="13095"/>
                      <a:pt x="3747" y="12793"/>
                      <a:pt x="4264" y="12362"/>
                    </a:cubicBezTo>
                    <a:cubicBezTo>
                      <a:pt x="6851" y="10423"/>
                      <a:pt x="6694" y="8752"/>
                      <a:pt x="8214" y="8752"/>
                    </a:cubicBezTo>
                    <a:cubicBezTo>
                      <a:pt x="8618" y="8752"/>
                      <a:pt x="9140" y="8870"/>
                      <a:pt x="9864" y="9132"/>
                    </a:cubicBezTo>
                    <a:cubicBezTo>
                      <a:pt x="10478" y="9360"/>
                      <a:pt x="11000" y="9453"/>
                      <a:pt x="11443" y="9453"/>
                    </a:cubicBezTo>
                    <a:cubicBezTo>
                      <a:pt x="12087" y="9453"/>
                      <a:pt x="12565" y="9258"/>
                      <a:pt x="12922" y="9003"/>
                    </a:cubicBezTo>
                    <a:cubicBezTo>
                      <a:pt x="13654" y="5772"/>
                      <a:pt x="15162" y="1077"/>
                      <a:pt x="15162" y="1077"/>
                    </a:cubicBezTo>
                    <a:lnTo>
                      <a:pt x="93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7"/>
              <p:cNvSpPr/>
              <p:nvPr/>
            </p:nvSpPr>
            <p:spPr>
              <a:xfrm>
                <a:off x="2826300" y="5015975"/>
                <a:ext cx="316600" cy="355700"/>
              </a:xfrm>
              <a:custGeom>
                <a:avLst/>
                <a:gdLst/>
                <a:ahLst/>
                <a:cxnLst/>
                <a:rect l="l" t="t" r="r" b="b"/>
                <a:pathLst>
                  <a:path w="12664" h="14228" extrusionOk="0">
                    <a:moveTo>
                      <a:pt x="8529" y="1"/>
                    </a:moveTo>
                    <a:lnTo>
                      <a:pt x="8529" y="1"/>
                    </a:lnTo>
                    <a:cubicBezTo>
                      <a:pt x="6634" y="776"/>
                      <a:pt x="4954" y="1982"/>
                      <a:pt x="3619" y="3533"/>
                    </a:cubicBezTo>
                    <a:cubicBezTo>
                      <a:pt x="1207" y="6505"/>
                      <a:pt x="1" y="10295"/>
                      <a:pt x="216" y="14129"/>
                    </a:cubicBezTo>
                    <a:cubicBezTo>
                      <a:pt x="216" y="14129"/>
                      <a:pt x="2111" y="14172"/>
                      <a:pt x="4437" y="14215"/>
                    </a:cubicBezTo>
                    <a:cubicBezTo>
                      <a:pt x="5007" y="14222"/>
                      <a:pt x="5599" y="14227"/>
                      <a:pt x="6191" y="14227"/>
                    </a:cubicBezTo>
                    <a:cubicBezTo>
                      <a:pt x="8995" y="14227"/>
                      <a:pt x="11776" y="14117"/>
                      <a:pt x="12061" y="13655"/>
                    </a:cubicBezTo>
                    <a:cubicBezTo>
                      <a:pt x="12664" y="12793"/>
                      <a:pt x="8830" y="12061"/>
                      <a:pt x="7926" y="11889"/>
                    </a:cubicBezTo>
                    <a:cubicBezTo>
                      <a:pt x="7624" y="11846"/>
                      <a:pt x="7624" y="10898"/>
                      <a:pt x="7624" y="9563"/>
                    </a:cubicBezTo>
                    <a:cubicBezTo>
                      <a:pt x="7754" y="6117"/>
                      <a:pt x="8529" y="1"/>
                      <a:pt x="8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7"/>
              <p:cNvSpPr/>
              <p:nvPr/>
            </p:nvSpPr>
            <p:spPr>
              <a:xfrm>
                <a:off x="2829525" y="5017050"/>
                <a:ext cx="210000" cy="355375"/>
              </a:xfrm>
              <a:custGeom>
                <a:avLst/>
                <a:gdLst/>
                <a:ahLst/>
                <a:cxnLst/>
                <a:rect l="l" t="t" r="r" b="b"/>
                <a:pathLst>
                  <a:path w="8400" h="14215" extrusionOk="0">
                    <a:moveTo>
                      <a:pt x="8400" y="1"/>
                    </a:moveTo>
                    <a:lnTo>
                      <a:pt x="8400" y="1"/>
                    </a:lnTo>
                    <a:cubicBezTo>
                      <a:pt x="6505" y="733"/>
                      <a:pt x="4825" y="1939"/>
                      <a:pt x="3490" y="3490"/>
                    </a:cubicBezTo>
                    <a:lnTo>
                      <a:pt x="173" y="11458"/>
                    </a:lnTo>
                    <a:cubicBezTo>
                      <a:pt x="44" y="12320"/>
                      <a:pt x="1" y="13224"/>
                      <a:pt x="87" y="14086"/>
                    </a:cubicBezTo>
                    <a:cubicBezTo>
                      <a:pt x="87" y="14086"/>
                      <a:pt x="1982" y="14172"/>
                      <a:pt x="4308" y="14215"/>
                    </a:cubicBezTo>
                    <a:cubicBezTo>
                      <a:pt x="4610" y="12492"/>
                      <a:pt x="5083" y="10252"/>
                      <a:pt x="5428" y="9520"/>
                    </a:cubicBezTo>
                    <a:cubicBezTo>
                      <a:pt x="5615" y="9146"/>
                      <a:pt x="5831" y="9020"/>
                      <a:pt x="6068" y="9020"/>
                    </a:cubicBezTo>
                    <a:cubicBezTo>
                      <a:pt x="6486" y="9020"/>
                      <a:pt x="6973" y="9410"/>
                      <a:pt x="7495" y="9520"/>
                    </a:cubicBezTo>
                    <a:cubicBezTo>
                      <a:pt x="7625" y="6074"/>
                      <a:pt x="8400" y="1"/>
                      <a:pt x="8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7"/>
              <p:cNvSpPr/>
              <p:nvPr/>
            </p:nvSpPr>
            <p:spPr>
              <a:xfrm>
                <a:off x="870875" y="3871675"/>
                <a:ext cx="809725" cy="1257150"/>
              </a:xfrm>
              <a:custGeom>
                <a:avLst/>
                <a:gdLst/>
                <a:ahLst/>
                <a:cxnLst/>
                <a:rect l="l" t="t" r="r" b="b"/>
                <a:pathLst>
                  <a:path w="32389" h="50286" extrusionOk="0">
                    <a:moveTo>
                      <a:pt x="29930" y="1"/>
                    </a:moveTo>
                    <a:cubicBezTo>
                      <a:pt x="29570" y="1"/>
                      <a:pt x="29213" y="11"/>
                      <a:pt x="28856" y="29"/>
                    </a:cubicBezTo>
                    <a:lnTo>
                      <a:pt x="28511" y="29"/>
                    </a:lnTo>
                    <a:cubicBezTo>
                      <a:pt x="27779" y="72"/>
                      <a:pt x="27004" y="159"/>
                      <a:pt x="26142" y="288"/>
                    </a:cubicBezTo>
                    <a:lnTo>
                      <a:pt x="25841" y="331"/>
                    </a:lnTo>
                    <a:cubicBezTo>
                      <a:pt x="25626" y="374"/>
                      <a:pt x="25410" y="417"/>
                      <a:pt x="25152" y="460"/>
                    </a:cubicBezTo>
                    <a:cubicBezTo>
                      <a:pt x="25023" y="460"/>
                      <a:pt x="24980" y="503"/>
                      <a:pt x="24764" y="546"/>
                    </a:cubicBezTo>
                    <a:cubicBezTo>
                      <a:pt x="24592" y="589"/>
                      <a:pt x="24377" y="632"/>
                      <a:pt x="24161" y="675"/>
                    </a:cubicBezTo>
                    <a:lnTo>
                      <a:pt x="23644" y="805"/>
                    </a:lnTo>
                    <a:lnTo>
                      <a:pt x="22912" y="1020"/>
                    </a:lnTo>
                    <a:cubicBezTo>
                      <a:pt x="22697" y="1063"/>
                      <a:pt x="22567" y="1149"/>
                      <a:pt x="22309" y="1235"/>
                    </a:cubicBezTo>
                    <a:cubicBezTo>
                      <a:pt x="22051" y="1321"/>
                      <a:pt x="21835" y="1408"/>
                      <a:pt x="21577" y="1494"/>
                    </a:cubicBezTo>
                    <a:lnTo>
                      <a:pt x="21017" y="1709"/>
                    </a:lnTo>
                    <a:cubicBezTo>
                      <a:pt x="20715" y="1795"/>
                      <a:pt x="20457" y="1924"/>
                      <a:pt x="20198" y="2054"/>
                    </a:cubicBezTo>
                    <a:lnTo>
                      <a:pt x="19423" y="2398"/>
                    </a:lnTo>
                    <a:cubicBezTo>
                      <a:pt x="18949" y="2657"/>
                      <a:pt x="18432" y="2915"/>
                      <a:pt x="17959" y="3217"/>
                    </a:cubicBezTo>
                    <a:cubicBezTo>
                      <a:pt x="17657" y="3389"/>
                      <a:pt x="17399" y="3561"/>
                      <a:pt x="17140" y="3734"/>
                    </a:cubicBezTo>
                    <a:cubicBezTo>
                      <a:pt x="17011" y="3820"/>
                      <a:pt x="16882" y="3863"/>
                      <a:pt x="16796" y="3949"/>
                    </a:cubicBezTo>
                    <a:cubicBezTo>
                      <a:pt x="16537" y="4121"/>
                      <a:pt x="16279" y="4294"/>
                      <a:pt x="15977" y="4509"/>
                    </a:cubicBezTo>
                    <a:lnTo>
                      <a:pt x="15633" y="4767"/>
                    </a:lnTo>
                    <a:cubicBezTo>
                      <a:pt x="15417" y="4983"/>
                      <a:pt x="15116" y="5198"/>
                      <a:pt x="14857" y="5413"/>
                    </a:cubicBezTo>
                    <a:cubicBezTo>
                      <a:pt x="7279" y="11806"/>
                      <a:pt x="5693" y="20238"/>
                      <a:pt x="6786" y="20238"/>
                    </a:cubicBezTo>
                    <a:cubicBezTo>
                      <a:pt x="6805" y="20238"/>
                      <a:pt x="6825" y="20236"/>
                      <a:pt x="6846" y="20231"/>
                    </a:cubicBezTo>
                    <a:cubicBezTo>
                      <a:pt x="6972" y="20203"/>
                      <a:pt x="7082" y="20189"/>
                      <a:pt x="7174" y="20189"/>
                    </a:cubicBezTo>
                    <a:cubicBezTo>
                      <a:pt x="7966" y="20189"/>
                      <a:pt x="7503" y="21271"/>
                      <a:pt x="5381" y="25012"/>
                    </a:cubicBezTo>
                    <a:cubicBezTo>
                      <a:pt x="4563" y="26648"/>
                      <a:pt x="3960" y="28371"/>
                      <a:pt x="3529" y="30180"/>
                    </a:cubicBezTo>
                    <a:cubicBezTo>
                      <a:pt x="1521" y="37836"/>
                      <a:pt x="1" y="50286"/>
                      <a:pt x="4650" y="50286"/>
                    </a:cubicBezTo>
                    <a:cubicBezTo>
                      <a:pt x="4788" y="50286"/>
                      <a:pt x="4931" y="50275"/>
                      <a:pt x="5080" y="50252"/>
                    </a:cubicBezTo>
                    <a:cubicBezTo>
                      <a:pt x="5424" y="50166"/>
                      <a:pt x="5769" y="50080"/>
                      <a:pt x="6114" y="49951"/>
                    </a:cubicBezTo>
                    <a:cubicBezTo>
                      <a:pt x="11469" y="47767"/>
                      <a:pt x="11466" y="35616"/>
                      <a:pt x="12247" y="35616"/>
                    </a:cubicBezTo>
                    <a:cubicBezTo>
                      <a:pt x="12283" y="35616"/>
                      <a:pt x="12320" y="35641"/>
                      <a:pt x="12359" y="35694"/>
                    </a:cubicBezTo>
                    <a:cubicBezTo>
                      <a:pt x="12752" y="36224"/>
                      <a:pt x="13154" y="36576"/>
                      <a:pt x="13516" y="36576"/>
                    </a:cubicBezTo>
                    <a:cubicBezTo>
                      <a:pt x="13948" y="36576"/>
                      <a:pt x="14322" y="36077"/>
                      <a:pt x="14556" y="34789"/>
                    </a:cubicBezTo>
                    <a:cubicBezTo>
                      <a:pt x="14599" y="34574"/>
                      <a:pt x="14642" y="34229"/>
                      <a:pt x="14728" y="33755"/>
                    </a:cubicBezTo>
                    <a:cubicBezTo>
                      <a:pt x="15331" y="29965"/>
                      <a:pt x="16882" y="19455"/>
                      <a:pt x="21404" y="17560"/>
                    </a:cubicBezTo>
                    <a:cubicBezTo>
                      <a:pt x="26444" y="15492"/>
                      <a:pt x="32388" y="72"/>
                      <a:pt x="31484" y="72"/>
                    </a:cubicBezTo>
                    <a:cubicBezTo>
                      <a:pt x="30954" y="22"/>
                      <a:pt x="30439" y="1"/>
                      <a:pt x="29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7"/>
              <p:cNvSpPr/>
              <p:nvPr/>
            </p:nvSpPr>
            <p:spPr>
              <a:xfrm>
                <a:off x="960175" y="3871675"/>
                <a:ext cx="720425" cy="862525"/>
              </a:xfrm>
              <a:custGeom>
                <a:avLst/>
                <a:gdLst/>
                <a:ahLst/>
                <a:cxnLst/>
                <a:rect l="l" t="t" r="r" b="b"/>
                <a:pathLst>
                  <a:path w="28817" h="34501" extrusionOk="0">
                    <a:moveTo>
                      <a:pt x="26358" y="1"/>
                    </a:moveTo>
                    <a:cubicBezTo>
                      <a:pt x="25998" y="1"/>
                      <a:pt x="25641" y="11"/>
                      <a:pt x="25284" y="29"/>
                    </a:cubicBezTo>
                    <a:lnTo>
                      <a:pt x="24939" y="29"/>
                    </a:lnTo>
                    <a:cubicBezTo>
                      <a:pt x="24207" y="72"/>
                      <a:pt x="23432" y="159"/>
                      <a:pt x="22570" y="288"/>
                    </a:cubicBezTo>
                    <a:lnTo>
                      <a:pt x="22269" y="331"/>
                    </a:lnTo>
                    <a:cubicBezTo>
                      <a:pt x="22054" y="374"/>
                      <a:pt x="21838" y="417"/>
                      <a:pt x="21580" y="460"/>
                    </a:cubicBezTo>
                    <a:cubicBezTo>
                      <a:pt x="21451" y="460"/>
                      <a:pt x="21408" y="503"/>
                      <a:pt x="21192" y="546"/>
                    </a:cubicBezTo>
                    <a:cubicBezTo>
                      <a:pt x="21020" y="589"/>
                      <a:pt x="20805" y="632"/>
                      <a:pt x="20589" y="675"/>
                    </a:cubicBezTo>
                    <a:lnTo>
                      <a:pt x="20072" y="805"/>
                    </a:lnTo>
                    <a:lnTo>
                      <a:pt x="19340" y="1020"/>
                    </a:lnTo>
                    <a:cubicBezTo>
                      <a:pt x="19125" y="1063"/>
                      <a:pt x="18995" y="1149"/>
                      <a:pt x="18737" y="1235"/>
                    </a:cubicBezTo>
                    <a:cubicBezTo>
                      <a:pt x="18479" y="1321"/>
                      <a:pt x="18263" y="1408"/>
                      <a:pt x="18005" y="1494"/>
                    </a:cubicBezTo>
                    <a:lnTo>
                      <a:pt x="17445" y="1709"/>
                    </a:lnTo>
                    <a:cubicBezTo>
                      <a:pt x="17143" y="1795"/>
                      <a:pt x="16885" y="1924"/>
                      <a:pt x="16626" y="2054"/>
                    </a:cubicBezTo>
                    <a:lnTo>
                      <a:pt x="15851" y="2398"/>
                    </a:lnTo>
                    <a:cubicBezTo>
                      <a:pt x="15377" y="2657"/>
                      <a:pt x="14860" y="2915"/>
                      <a:pt x="14387" y="3217"/>
                    </a:cubicBezTo>
                    <a:cubicBezTo>
                      <a:pt x="14085" y="3389"/>
                      <a:pt x="13827" y="3561"/>
                      <a:pt x="13568" y="3734"/>
                    </a:cubicBezTo>
                    <a:cubicBezTo>
                      <a:pt x="13439" y="3820"/>
                      <a:pt x="13310" y="3863"/>
                      <a:pt x="13224" y="3949"/>
                    </a:cubicBezTo>
                    <a:cubicBezTo>
                      <a:pt x="12965" y="4121"/>
                      <a:pt x="12707" y="4294"/>
                      <a:pt x="12405" y="4509"/>
                    </a:cubicBezTo>
                    <a:lnTo>
                      <a:pt x="12061" y="4767"/>
                    </a:lnTo>
                    <a:cubicBezTo>
                      <a:pt x="11845" y="4983"/>
                      <a:pt x="11544" y="5198"/>
                      <a:pt x="11285" y="5413"/>
                    </a:cubicBezTo>
                    <a:cubicBezTo>
                      <a:pt x="3707" y="11806"/>
                      <a:pt x="2121" y="20238"/>
                      <a:pt x="3214" y="20238"/>
                    </a:cubicBezTo>
                    <a:cubicBezTo>
                      <a:pt x="3233" y="20238"/>
                      <a:pt x="3253" y="20236"/>
                      <a:pt x="3274" y="20231"/>
                    </a:cubicBezTo>
                    <a:cubicBezTo>
                      <a:pt x="3400" y="20203"/>
                      <a:pt x="3510" y="20189"/>
                      <a:pt x="3602" y="20189"/>
                    </a:cubicBezTo>
                    <a:cubicBezTo>
                      <a:pt x="4394" y="20189"/>
                      <a:pt x="3931" y="21271"/>
                      <a:pt x="1809" y="25012"/>
                    </a:cubicBezTo>
                    <a:cubicBezTo>
                      <a:pt x="991" y="26648"/>
                      <a:pt x="388" y="28414"/>
                      <a:pt x="0" y="30180"/>
                    </a:cubicBezTo>
                    <a:cubicBezTo>
                      <a:pt x="209" y="30341"/>
                      <a:pt x="435" y="30436"/>
                      <a:pt x="669" y="30436"/>
                    </a:cubicBezTo>
                    <a:cubicBezTo>
                      <a:pt x="1062" y="30436"/>
                      <a:pt x="1474" y="30167"/>
                      <a:pt x="1852" y="29491"/>
                    </a:cubicBezTo>
                    <a:cubicBezTo>
                      <a:pt x="2758" y="27778"/>
                      <a:pt x="3705" y="27025"/>
                      <a:pt x="4314" y="27025"/>
                    </a:cubicBezTo>
                    <a:cubicBezTo>
                      <a:pt x="4778" y="27025"/>
                      <a:pt x="5047" y="27461"/>
                      <a:pt x="4954" y="28242"/>
                    </a:cubicBezTo>
                    <a:cubicBezTo>
                      <a:pt x="4574" y="31167"/>
                      <a:pt x="5385" y="32602"/>
                      <a:pt x="6376" y="32602"/>
                    </a:cubicBezTo>
                    <a:cubicBezTo>
                      <a:pt x="6845" y="32602"/>
                      <a:pt x="7354" y="32281"/>
                      <a:pt x="7797" y="31645"/>
                    </a:cubicBezTo>
                    <a:cubicBezTo>
                      <a:pt x="8392" y="30772"/>
                      <a:pt x="8862" y="30331"/>
                      <a:pt x="9122" y="30331"/>
                    </a:cubicBezTo>
                    <a:cubicBezTo>
                      <a:pt x="9389" y="30331"/>
                      <a:pt x="9436" y="30794"/>
                      <a:pt x="9175" y="31731"/>
                    </a:cubicBezTo>
                    <a:cubicBezTo>
                      <a:pt x="9089" y="32032"/>
                      <a:pt x="9046" y="32377"/>
                      <a:pt x="9003" y="32679"/>
                    </a:cubicBezTo>
                    <a:cubicBezTo>
                      <a:pt x="8944" y="33580"/>
                      <a:pt x="9141" y="34501"/>
                      <a:pt x="9819" y="34501"/>
                    </a:cubicBezTo>
                    <a:cubicBezTo>
                      <a:pt x="10145" y="34501"/>
                      <a:pt x="10582" y="34287"/>
                      <a:pt x="11156" y="33755"/>
                    </a:cubicBezTo>
                    <a:cubicBezTo>
                      <a:pt x="11759" y="29965"/>
                      <a:pt x="13310" y="19455"/>
                      <a:pt x="17832" y="17560"/>
                    </a:cubicBezTo>
                    <a:cubicBezTo>
                      <a:pt x="22872" y="15492"/>
                      <a:pt x="28816" y="72"/>
                      <a:pt x="27912" y="72"/>
                    </a:cubicBezTo>
                    <a:cubicBezTo>
                      <a:pt x="27382" y="22"/>
                      <a:pt x="26867" y="1"/>
                      <a:pt x="263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7"/>
              <p:cNvSpPr/>
              <p:nvPr/>
            </p:nvSpPr>
            <p:spPr>
              <a:xfrm>
                <a:off x="1023700" y="3870900"/>
                <a:ext cx="656900" cy="1249550"/>
              </a:xfrm>
              <a:custGeom>
                <a:avLst/>
                <a:gdLst/>
                <a:ahLst/>
                <a:cxnLst/>
                <a:rect l="l" t="t" r="r" b="b"/>
                <a:pathLst>
                  <a:path w="26276" h="49982" extrusionOk="0">
                    <a:moveTo>
                      <a:pt x="23462" y="0"/>
                    </a:moveTo>
                    <a:cubicBezTo>
                      <a:pt x="23225" y="0"/>
                      <a:pt x="22985" y="6"/>
                      <a:pt x="22743" y="17"/>
                    </a:cubicBezTo>
                    <a:lnTo>
                      <a:pt x="22398" y="17"/>
                    </a:lnTo>
                    <a:cubicBezTo>
                      <a:pt x="21709" y="60"/>
                      <a:pt x="20934" y="146"/>
                      <a:pt x="20029" y="276"/>
                    </a:cubicBezTo>
                    <a:lnTo>
                      <a:pt x="19771" y="319"/>
                    </a:lnTo>
                    <a:cubicBezTo>
                      <a:pt x="10467" y="9278"/>
                      <a:pt x="8615" y="26206"/>
                      <a:pt x="7194" y="32020"/>
                    </a:cubicBezTo>
                    <a:cubicBezTo>
                      <a:pt x="7082" y="32579"/>
                      <a:pt x="6842" y="32719"/>
                      <a:pt x="6584" y="32719"/>
                    </a:cubicBezTo>
                    <a:cubicBezTo>
                      <a:pt x="6544" y="32719"/>
                      <a:pt x="6503" y="32715"/>
                      <a:pt x="6462" y="32710"/>
                    </a:cubicBezTo>
                    <a:cubicBezTo>
                      <a:pt x="6142" y="32656"/>
                      <a:pt x="5779" y="32464"/>
                      <a:pt x="5418" y="32464"/>
                    </a:cubicBezTo>
                    <a:cubicBezTo>
                      <a:pt x="4901" y="32464"/>
                      <a:pt x="4387" y="32856"/>
                      <a:pt x="4006" y="34605"/>
                    </a:cubicBezTo>
                    <a:cubicBezTo>
                      <a:pt x="3059" y="39300"/>
                      <a:pt x="2327" y="44598"/>
                      <a:pt x="1" y="49982"/>
                    </a:cubicBezTo>
                    <a:cubicBezTo>
                      <a:pt x="5356" y="47798"/>
                      <a:pt x="5353" y="35647"/>
                      <a:pt x="6134" y="35647"/>
                    </a:cubicBezTo>
                    <a:cubicBezTo>
                      <a:pt x="6170" y="35647"/>
                      <a:pt x="6207" y="35672"/>
                      <a:pt x="6246" y="35725"/>
                    </a:cubicBezTo>
                    <a:cubicBezTo>
                      <a:pt x="6639" y="36255"/>
                      <a:pt x="7041" y="36607"/>
                      <a:pt x="7403" y="36607"/>
                    </a:cubicBezTo>
                    <a:cubicBezTo>
                      <a:pt x="7835" y="36607"/>
                      <a:pt x="8209" y="36108"/>
                      <a:pt x="8443" y="34820"/>
                    </a:cubicBezTo>
                    <a:cubicBezTo>
                      <a:pt x="8486" y="34605"/>
                      <a:pt x="8529" y="34260"/>
                      <a:pt x="8615" y="33786"/>
                    </a:cubicBezTo>
                    <a:cubicBezTo>
                      <a:pt x="9218" y="29996"/>
                      <a:pt x="10769" y="19486"/>
                      <a:pt x="15291" y="17591"/>
                    </a:cubicBezTo>
                    <a:cubicBezTo>
                      <a:pt x="20331" y="15523"/>
                      <a:pt x="26275" y="103"/>
                      <a:pt x="25371" y="103"/>
                    </a:cubicBezTo>
                    <a:cubicBezTo>
                      <a:pt x="24740" y="40"/>
                      <a:pt x="24109" y="0"/>
                      <a:pt x="23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7"/>
              <p:cNvSpPr/>
              <p:nvPr/>
            </p:nvSpPr>
            <p:spPr>
              <a:xfrm>
                <a:off x="1308650" y="3668775"/>
                <a:ext cx="1907475" cy="1792100"/>
              </a:xfrm>
              <a:custGeom>
                <a:avLst/>
                <a:gdLst/>
                <a:ahLst/>
                <a:cxnLst/>
                <a:rect l="l" t="t" r="r" b="b"/>
                <a:pathLst>
                  <a:path w="76299" h="71684" extrusionOk="0">
                    <a:moveTo>
                      <a:pt x="39260" y="1"/>
                    </a:moveTo>
                    <a:cubicBezTo>
                      <a:pt x="39181" y="1"/>
                      <a:pt x="39108" y="2"/>
                      <a:pt x="39041" y="4"/>
                    </a:cubicBezTo>
                    <a:cubicBezTo>
                      <a:pt x="35035" y="177"/>
                      <a:pt x="33571" y="737"/>
                      <a:pt x="34303" y="1814"/>
                    </a:cubicBezTo>
                    <a:cubicBezTo>
                      <a:pt x="34489" y="2076"/>
                      <a:pt x="34397" y="2144"/>
                      <a:pt x="33970" y="2144"/>
                    </a:cubicBezTo>
                    <a:cubicBezTo>
                      <a:pt x="33509" y="2144"/>
                      <a:pt x="32655" y="2064"/>
                      <a:pt x="31335" y="2064"/>
                    </a:cubicBezTo>
                    <a:cubicBezTo>
                      <a:pt x="29069" y="2064"/>
                      <a:pt x="25429" y="2300"/>
                      <a:pt x="20046" y="3580"/>
                    </a:cubicBezTo>
                    <a:cubicBezTo>
                      <a:pt x="11647" y="5518"/>
                      <a:pt x="6693" y="11677"/>
                      <a:pt x="3764" y="20076"/>
                    </a:cubicBezTo>
                    <a:cubicBezTo>
                      <a:pt x="2687" y="23264"/>
                      <a:pt x="1869" y="26537"/>
                      <a:pt x="1352" y="29854"/>
                    </a:cubicBezTo>
                    <a:cubicBezTo>
                      <a:pt x="921" y="32180"/>
                      <a:pt x="663" y="34549"/>
                      <a:pt x="491" y="36918"/>
                    </a:cubicBezTo>
                    <a:cubicBezTo>
                      <a:pt x="0" y="45011"/>
                      <a:pt x="1488" y="49187"/>
                      <a:pt x="2267" y="49187"/>
                    </a:cubicBezTo>
                    <a:cubicBezTo>
                      <a:pt x="2309" y="49187"/>
                      <a:pt x="2349" y="49175"/>
                      <a:pt x="2386" y="49151"/>
                    </a:cubicBezTo>
                    <a:cubicBezTo>
                      <a:pt x="2530" y="49050"/>
                      <a:pt x="2646" y="49000"/>
                      <a:pt x="2741" y="49000"/>
                    </a:cubicBezTo>
                    <a:cubicBezTo>
                      <a:pt x="3216" y="49000"/>
                      <a:pt x="3169" y="50250"/>
                      <a:pt x="3420" y="52726"/>
                    </a:cubicBezTo>
                    <a:cubicBezTo>
                      <a:pt x="3721" y="55698"/>
                      <a:pt x="5487" y="55396"/>
                      <a:pt x="6219" y="56129"/>
                    </a:cubicBezTo>
                    <a:cubicBezTo>
                      <a:pt x="6995" y="56861"/>
                      <a:pt x="5789" y="68146"/>
                      <a:pt x="7124" y="69223"/>
                    </a:cubicBezTo>
                    <a:cubicBezTo>
                      <a:pt x="7757" y="69713"/>
                      <a:pt x="11295" y="69903"/>
                      <a:pt x="14918" y="69903"/>
                    </a:cubicBezTo>
                    <a:cubicBezTo>
                      <a:pt x="18938" y="69903"/>
                      <a:pt x="23063" y="69669"/>
                      <a:pt x="23449" y="69352"/>
                    </a:cubicBezTo>
                    <a:cubicBezTo>
                      <a:pt x="24224" y="68749"/>
                      <a:pt x="19615" y="67112"/>
                      <a:pt x="18711" y="66983"/>
                    </a:cubicBezTo>
                    <a:cubicBezTo>
                      <a:pt x="17806" y="66811"/>
                      <a:pt x="23879" y="60307"/>
                      <a:pt x="24784" y="59402"/>
                    </a:cubicBezTo>
                    <a:cubicBezTo>
                      <a:pt x="24901" y="59285"/>
                      <a:pt x="24979" y="59233"/>
                      <a:pt x="25032" y="59233"/>
                    </a:cubicBezTo>
                    <a:cubicBezTo>
                      <a:pt x="25383" y="59233"/>
                      <a:pt x="24527" y="61603"/>
                      <a:pt x="25990" y="62503"/>
                    </a:cubicBezTo>
                    <a:cubicBezTo>
                      <a:pt x="26138" y="62601"/>
                      <a:pt x="26282" y="62645"/>
                      <a:pt x="26422" y="62645"/>
                    </a:cubicBezTo>
                    <a:cubicBezTo>
                      <a:pt x="27831" y="62645"/>
                      <a:pt x="28832" y="58130"/>
                      <a:pt x="29263" y="57464"/>
                    </a:cubicBezTo>
                    <a:cubicBezTo>
                      <a:pt x="29308" y="57388"/>
                      <a:pt x="29360" y="57353"/>
                      <a:pt x="29417" y="57353"/>
                    </a:cubicBezTo>
                    <a:cubicBezTo>
                      <a:pt x="29914" y="57353"/>
                      <a:pt x="30885" y="59889"/>
                      <a:pt x="32235" y="60005"/>
                    </a:cubicBezTo>
                    <a:cubicBezTo>
                      <a:pt x="32280" y="60009"/>
                      <a:pt x="32323" y="60011"/>
                      <a:pt x="32366" y="60011"/>
                    </a:cubicBezTo>
                    <a:cubicBezTo>
                      <a:pt x="33744" y="60011"/>
                      <a:pt x="34463" y="58043"/>
                      <a:pt x="35466" y="57292"/>
                    </a:cubicBezTo>
                    <a:cubicBezTo>
                      <a:pt x="35601" y="57200"/>
                      <a:pt x="35723" y="57159"/>
                      <a:pt x="35839" y="57159"/>
                    </a:cubicBezTo>
                    <a:cubicBezTo>
                      <a:pt x="36648" y="57159"/>
                      <a:pt x="37158" y="59117"/>
                      <a:pt x="39644" y="59230"/>
                    </a:cubicBezTo>
                    <a:cubicBezTo>
                      <a:pt x="39738" y="59236"/>
                      <a:pt x="39832" y="59238"/>
                      <a:pt x="39925" y="59238"/>
                    </a:cubicBezTo>
                    <a:cubicBezTo>
                      <a:pt x="42137" y="59238"/>
                      <a:pt x="44271" y="57718"/>
                      <a:pt x="45102" y="57718"/>
                    </a:cubicBezTo>
                    <a:cubicBezTo>
                      <a:pt x="45302" y="57718"/>
                      <a:pt x="45426" y="57806"/>
                      <a:pt x="45459" y="58024"/>
                    </a:cubicBezTo>
                    <a:cubicBezTo>
                      <a:pt x="45521" y="58607"/>
                      <a:pt x="45866" y="58838"/>
                      <a:pt x="46307" y="58838"/>
                    </a:cubicBezTo>
                    <a:cubicBezTo>
                      <a:pt x="46778" y="58838"/>
                      <a:pt x="47361" y="58574"/>
                      <a:pt x="47828" y="58196"/>
                    </a:cubicBezTo>
                    <a:cubicBezTo>
                      <a:pt x="47901" y="58134"/>
                      <a:pt x="47961" y="58105"/>
                      <a:pt x="48011" y="58105"/>
                    </a:cubicBezTo>
                    <a:cubicBezTo>
                      <a:pt x="48541" y="58105"/>
                      <a:pt x="47774" y="61499"/>
                      <a:pt x="47655" y="63666"/>
                    </a:cubicBezTo>
                    <a:cubicBezTo>
                      <a:pt x="47583" y="65020"/>
                      <a:pt x="47918" y="65465"/>
                      <a:pt x="48309" y="65465"/>
                    </a:cubicBezTo>
                    <a:cubicBezTo>
                      <a:pt x="48615" y="65465"/>
                      <a:pt x="48955" y="65194"/>
                      <a:pt x="49163" y="64872"/>
                    </a:cubicBezTo>
                    <a:cubicBezTo>
                      <a:pt x="49194" y="64820"/>
                      <a:pt x="49219" y="64796"/>
                      <a:pt x="49240" y="64796"/>
                    </a:cubicBezTo>
                    <a:cubicBezTo>
                      <a:pt x="49513" y="64796"/>
                      <a:pt x="49012" y="68994"/>
                      <a:pt x="49292" y="70515"/>
                    </a:cubicBezTo>
                    <a:cubicBezTo>
                      <a:pt x="49447" y="71354"/>
                      <a:pt x="54053" y="71684"/>
                      <a:pt x="58643" y="71684"/>
                    </a:cubicBezTo>
                    <a:cubicBezTo>
                      <a:pt x="63005" y="71684"/>
                      <a:pt x="67353" y="71386"/>
                      <a:pt x="67857" y="70946"/>
                    </a:cubicBezTo>
                    <a:cubicBezTo>
                      <a:pt x="68890" y="70084"/>
                      <a:pt x="63248" y="69352"/>
                      <a:pt x="62817" y="69352"/>
                    </a:cubicBezTo>
                    <a:cubicBezTo>
                      <a:pt x="62343" y="69352"/>
                      <a:pt x="65488" y="61168"/>
                      <a:pt x="65918" y="60436"/>
                    </a:cubicBezTo>
                    <a:cubicBezTo>
                      <a:pt x="66008" y="60283"/>
                      <a:pt x="66092" y="60221"/>
                      <a:pt x="66174" y="60221"/>
                    </a:cubicBezTo>
                    <a:cubicBezTo>
                      <a:pt x="66488" y="60221"/>
                      <a:pt x="66776" y="61129"/>
                      <a:pt x="67254" y="61470"/>
                    </a:cubicBezTo>
                    <a:cubicBezTo>
                      <a:pt x="67281" y="61489"/>
                      <a:pt x="67307" y="61498"/>
                      <a:pt x="67333" y="61498"/>
                    </a:cubicBezTo>
                    <a:cubicBezTo>
                      <a:pt x="67880" y="61498"/>
                      <a:pt x="68130" y="57300"/>
                      <a:pt x="68460" y="56559"/>
                    </a:cubicBezTo>
                    <a:cubicBezTo>
                      <a:pt x="68502" y="56455"/>
                      <a:pt x="68550" y="56411"/>
                      <a:pt x="68604" y="56411"/>
                    </a:cubicBezTo>
                    <a:cubicBezTo>
                      <a:pt x="68906" y="56411"/>
                      <a:pt x="69394" y="57793"/>
                      <a:pt x="70198" y="57793"/>
                    </a:cubicBezTo>
                    <a:cubicBezTo>
                      <a:pt x="70263" y="57793"/>
                      <a:pt x="70329" y="57785"/>
                      <a:pt x="70398" y="57765"/>
                    </a:cubicBezTo>
                    <a:cubicBezTo>
                      <a:pt x="71044" y="57550"/>
                      <a:pt x="72379" y="48462"/>
                      <a:pt x="73198" y="42216"/>
                    </a:cubicBezTo>
                    <a:cubicBezTo>
                      <a:pt x="73241" y="42044"/>
                      <a:pt x="73284" y="41871"/>
                      <a:pt x="73284" y="41656"/>
                    </a:cubicBezTo>
                    <a:cubicBezTo>
                      <a:pt x="73671" y="38684"/>
                      <a:pt x="73930" y="36530"/>
                      <a:pt x="73930" y="36530"/>
                    </a:cubicBezTo>
                    <a:cubicBezTo>
                      <a:pt x="73930" y="36530"/>
                      <a:pt x="74188" y="35454"/>
                      <a:pt x="74490" y="33688"/>
                    </a:cubicBezTo>
                    <a:cubicBezTo>
                      <a:pt x="74964" y="30888"/>
                      <a:pt x="75653" y="26322"/>
                      <a:pt x="75954" y="21842"/>
                    </a:cubicBezTo>
                    <a:cubicBezTo>
                      <a:pt x="76299" y="16545"/>
                      <a:pt x="76127" y="11333"/>
                      <a:pt x="74404" y="9222"/>
                    </a:cubicBezTo>
                    <a:cubicBezTo>
                      <a:pt x="73671" y="8404"/>
                      <a:pt x="72767" y="7758"/>
                      <a:pt x="71776" y="7327"/>
                    </a:cubicBezTo>
                    <a:cubicBezTo>
                      <a:pt x="63833" y="3229"/>
                      <a:pt x="43334" y="1"/>
                      <a:pt x="39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7"/>
              <p:cNvSpPr/>
              <p:nvPr/>
            </p:nvSpPr>
            <p:spPr>
              <a:xfrm>
                <a:off x="2032675" y="4909375"/>
                <a:ext cx="74950" cy="202475"/>
              </a:xfrm>
              <a:custGeom>
                <a:avLst/>
                <a:gdLst/>
                <a:ahLst/>
                <a:cxnLst/>
                <a:rect l="l" t="t" r="r" b="b"/>
                <a:pathLst>
                  <a:path w="2998" h="8099" extrusionOk="0">
                    <a:moveTo>
                      <a:pt x="2682" y="0"/>
                    </a:moveTo>
                    <a:cubicBezTo>
                      <a:pt x="2565" y="0"/>
                      <a:pt x="2450" y="69"/>
                      <a:pt x="2413" y="216"/>
                    </a:cubicBezTo>
                    <a:cubicBezTo>
                      <a:pt x="1810" y="2800"/>
                      <a:pt x="1035" y="5299"/>
                      <a:pt x="44" y="7754"/>
                    </a:cubicBezTo>
                    <a:cubicBezTo>
                      <a:pt x="1" y="7883"/>
                      <a:pt x="87" y="8055"/>
                      <a:pt x="216" y="8098"/>
                    </a:cubicBezTo>
                    <a:lnTo>
                      <a:pt x="302" y="8098"/>
                    </a:lnTo>
                    <a:cubicBezTo>
                      <a:pt x="432" y="8098"/>
                      <a:pt x="518" y="8055"/>
                      <a:pt x="561" y="7969"/>
                    </a:cubicBezTo>
                    <a:cubicBezTo>
                      <a:pt x="1551" y="5471"/>
                      <a:pt x="2370" y="2930"/>
                      <a:pt x="2973" y="345"/>
                    </a:cubicBezTo>
                    <a:cubicBezTo>
                      <a:pt x="2998" y="123"/>
                      <a:pt x="2839" y="0"/>
                      <a:pt x="2682" y="0"/>
                    </a:cubicBezTo>
                    <a:close/>
                  </a:path>
                </a:pathLst>
              </a:custGeom>
              <a:solidFill>
                <a:srgbClr val="C18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7"/>
              <p:cNvSpPr/>
              <p:nvPr/>
            </p:nvSpPr>
            <p:spPr>
              <a:xfrm>
                <a:off x="1323050" y="3668750"/>
                <a:ext cx="1852175" cy="1101675"/>
              </a:xfrm>
              <a:custGeom>
                <a:avLst/>
                <a:gdLst/>
                <a:ahLst/>
                <a:cxnLst/>
                <a:rect l="l" t="t" r="r" b="b"/>
                <a:pathLst>
                  <a:path w="74087" h="44067" extrusionOk="0">
                    <a:moveTo>
                      <a:pt x="38807" y="1"/>
                    </a:moveTo>
                    <a:cubicBezTo>
                      <a:pt x="38713" y="1"/>
                      <a:pt x="38628" y="2"/>
                      <a:pt x="38551" y="5"/>
                    </a:cubicBezTo>
                    <a:cubicBezTo>
                      <a:pt x="34502" y="178"/>
                      <a:pt x="33038" y="781"/>
                      <a:pt x="33770" y="1815"/>
                    </a:cubicBezTo>
                    <a:cubicBezTo>
                      <a:pt x="33961" y="2084"/>
                      <a:pt x="33862" y="2151"/>
                      <a:pt x="33410" y="2151"/>
                    </a:cubicBezTo>
                    <a:cubicBezTo>
                      <a:pt x="32953" y="2151"/>
                      <a:pt x="32134" y="2082"/>
                      <a:pt x="30886" y="2082"/>
                    </a:cubicBezTo>
                    <a:cubicBezTo>
                      <a:pt x="28629" y="2082"/>
                      <a:pt x="24970" y="2309"/>
                      <a:pt x="19513" y="3581"/>
                    </a:cubicBezTo>
                    <a:cubicBezTo>
                      <a:pt x="11114" y="5519"/>
                      <a:pt x="6160" y="11678"/>
                      <a:pt x="3231" y="20077"/>
                    </a:cubicBezTo>
                    <a:cubicBezTo>
                      <a:pt x="2155" y="23265"/>
                      <a:pt x="1336" y="26538"/>
                      <a:pt x="819" y="29855"/>
                    </a:cubicBezTo>
                    <a:cubicBezTo>
                      <a:pt x="432" y="32181"/>
                      <a:pt x="130" y="34550"/>
                      <a:pt x="1" y="36919"/>
                    </a:cubicBezTo>
                    <a:cubicBezTo>
                      <a:pt x="185" y="40201"/>
                      <a:pt x="717" y="42410"/>
                      <a:pt x="1299" y="42410"/>
                    </a:cubicBezTo>
                    <a:cubicBezTo>
                      <a:pt x="1396" y="42410"/>
                      <a:pt x="1495" y="42347"/>
                      <a:pt x="1595" y="42217"/>
                    </a:cubicBezTo>
                    <a:cubicBezTo>
                      <a:pt x="2725" y="40763"/>
                      <a:pt x="3977" y="39310"/>
                      <a:pt x="4623" y="39310"/>
                    </a:cubicBezTo>
                    <a:cubicBezTo>
                      <a:pt x="4838" y="39310"/>
                      <a:pt x="4987" y="39471"/>
                      <a:pt x="5040" y="39848"/>
                    </a:cubicBezTo>
                    <a:cubicBezTo>
                      <a:pt x="5185" y="41117"/>
                      <a:pt x="7346" y="44066"/>
                      <a:pt x="9440" y="44066"/>
                    </a:cubicBezTo>
                    <a:cubicBezTo>
                      <a:pt x="9832" y="44066"/>
                      <a:pt x="10223" y="43963"/>
                      <a:pt x="10597" y="43725"/>
                    </a:cubicBezTo>
                    <a:cubicBezTo>
                      <a:pt x="12655" y="42415"/>
                      <a:pt x="13250" y="39643"/>
                      <a:pt x="13794" y="39643"/>
                    </a:cubicBezTo>
                    <a:cubicBezTo>
                      <a:pt x="13877" y="39643"/>
                      <a:pt x="13958" y="39707"/>
                      <a:pt x="14043" y="39848"/>
                    </a:cubicBezTo>
                    <a:cubicBezTo>
                      <a:pt x="14578" y="40740"/>
                      <a:pt x="14966" y="42964"/>
                      <a:pt x="15573" y="42964"/>
                    </a:cubicBezTo>
                    <a:cubicBezTo>
                      <a:pt x="15698" y="42964"/>
                      <a:pt x="15833" y="42869"/>
                      <a:pt x="15981" y="42648"/>
                    </a:cubicBezTo>
                    <a:cubicBezTo>
                      <a:pt x="16723" y="41534"/>
                      <a:pt x="17306" y="39460"/>
                      <a:pt x="18004" y="39460"/>
                    </a:cubicBezTo>
                    <a:cubicBezTo>
                      <a:pt x="18116" y="39460"/>
                      <a:pt x="18231" y="39514"/>
                      <a:pt x="18350" y="39633"/>
                    </a:cubicBezTo>
                    <a:cubicBezTo>
                      <a:pt x="19107" y="40390"/>
                      <a:pt x="20198" y="41647"/>
                      <a:pt x="22762" y="41647"/>
                    </a:cubicBezTo>
                    <a:cubicBezTo>
                      <a:pt x="23115" y="41647"/>
                      <a:pt x="23495" y="41623"/>
                      <a:pt x="23906" y="41571"/>
                    </a:cubicBezTo>
                    <a:cubicBezTo>
                      <a:pt x="26886" y="41198"/>
                      <a:pt x="26645" y="38089"/>
                      <a:pt x="27221" y="38089"/>
                    </a:cubicBezTo>
                    <a:cubicBezTo>
                      <a:pt x="27311" y="38089"/>
                      <a:pt x="27422" y="38165"/>
                      <a:pt x="27567" y="38340"/>
                    </a:cubicBezTo>
                    <a:cubicBezTo>
                      <a:pt x="28447" y="39396"/>
                      <a:pt x="29039" y="40451"/>
                      <a:pt x="29813" y="40451"/>
                    </a:cubicBezTo>
                    <a:cubicBezTo>
                      <a:pt x="29987" y="40451"/>
                      <a:pt x="30170" y="40397"/>
                      <a:pt x="30367" y="40279"/>
                    </a:cubicBezTo>
                    <a:cubicBezTo>
                      <a:pt x="31297" y="39721"/>
                      <a:pt x="31360" y="37749"/>
                      <a:pt x="31914" y="37749"/>
                    </a:cubicBezTo>
                    <a:cubicBezTo>
                      <a:pt x="32002" y="37749"/>
                      <a:pt x="32102" y="37798"/>
                      <a:pt x="32219" y="37910"/>
                    </a:cubicBezTo>
                    <a:cubicBezTo>
                      <a:pt x="33032" y="38683"/>
                      <a:pt x="35025" y="41021"/>
                      <a:pt x="36952" y="41021"/>
                    </a:cubicBezTo>
                    <a:cubicBezTo>
                      <a:pt x="37171" y="41021"/>
                      <a:pt x="37388" y="40991"/>
                      <a:pt x="37603" y="40925"/>
                    </a:cubicBezTo>
                    <a:cubicBezTo>
                      <a:pt x="39537" y="40345"/>
                      <a:pt x="39735" y="38029"/>
                      <a:pt x="40222" y="38029"/>
                    </a:cubicBezTo>
                    <a:cubicBezTo>
                      <a:pt x="40278" y="38029"/>
                      <a:pt x="40337" y="38059"/>
                      <a:pt x="40403" y="38125"/>
                    </a:cubicBezTo>
                    <a:cubicBezTo>
                      <a:pt x="40949" y="38671"/>
                      <a:pt x="41649" y="40479"/>
                      <a:pt x="42113" y="40479"/>
                    </a:cubicBezTo>
                    <a:cubicBezTo>
                      <a:pt x="42198" y="40479"/>
                      <a:pt x="42275" y="40419"/>
                      <a:pt x="42341" y="40279"/>
                    </a:cubicBezTo>
                    <a:cubicBezTo>
                      <a:pt x="42722" y="39517"/>
                      <a:pt x="42766" y="36904"/>
                      <a:pt x="43516" y="36904"/>
                    </a:cubicBezTo>
                    <a:cubicBezTo>
                      <a:pt x="43614" y="36904"/>
                      <a:pt x="43724" y="36948"/>
                      <a:pt x="43849" y="37048"/>
                    </a:cubicBezTo>
                    <a:cubicBezTo>
                      <a:pt x="44837" y="37839"/>
                      <a:pt x="45644" y="39900"/>
                      <a:pt x="46270" y="39900"/>
                    </a:cubicBezTo>
                    <a:cubicBezTo>
                      <a:pt x="46326" y="39900"/>
                      <a:pt x="46380" y="39883"/>
                      <a:pt x="46433" y="39848"/>
                    </a:cubicBezTo>
                    <a:cubicBezTo>
                      <a:pt x="47003" y="39468"/>
                      <a:pt x="47070" y="37583"/>
                      <a:pt x="47639" y="37583"/>
                    </a:cubicBezTo>
                    <a:cubicBezTo>
                      <a:pt x="47715" y="37583"/>
                      <a:pt x="47801" y="37618"/>
                      <a:pt x="47898" y="37694"/>
                    </a:cubicBezTo>
                    <a:cubicBezTo>
                      <a:pt x="48665" y="38269"/>
                      <a:pt x="49943" y="41062"/>
                      <a:pt x="51278" y="41062"/>
                    </a:cubicBezTo>
                    <a:cubicBezTo>
                      <a:pt x="51443" y="41062"/>
                      <a:pt x="51609" y="41020"/>
                      <a:pt x="51774" y="40925"/>
                    </a:cubicBezTo>
                    <a:cubicBezTo>
                      <a:pt x="53040" y="40202"/>
                      <a:pt x="54002" y="37839"/>
                      <a:pt x="54788" y="37839"/>
                    </a:cubicBezTo>
                    <a:cubicBezTo>
                      <a:pt x="54938" y="37839"/>
                      <a:pt x="55082" y="37925"/>
                      <a:pt x="55220" y="38125"/>
                    </a:cubicBezTo>
                    <a:cubicBezTo>
                      <a:pt x="55964" y="39241"/>
                      <a:pt x="57671" y="40838"/>
                      <a:pt x="60729" y="40838"/>
                    </a:cubicBezTo>
                    <a:cubicBezTo>
                      <a:pt x="61213" y="40838"/>
                      <a:pt x="61731" y="40798"/>
                      <a:pt x="62284" y="40709"/>
                    </a:cubicBezTo>
                    <a:cubicBezTo>
                      <a:pt x="65716" y="40168"/>
                      <a:pt x="66876" y="37838"/>
                      <a:pt x="67542" y="37838"/>
                    </a:cubicBezTo>
                    <a:cubicBezTo>
                      <a:pt x="67670" y="37838"/>
                      <a:pt x="67779" y="37924"/>
                      <a:pt x="67884" y="38125"/>
                    </a:cubicBezTo>
                    <a:cubicBezTo>
                      <a:pt x="68411" y="39255"/>
                      <a:pt x="68806" y="41043"/>
                      <a:pt x="69329" y="41043"/>
                    </a:cubicBezTo>
                    <a:cubicBezTo>
                      <a:pt x="69404" y="41043"/>
                      <a:pt x="69482" y="41006"/>
                      <a:pt x="69563" y="40925"/>
                    </a:cubicBezTo>
                    <a:cubicBezTo>
                      <a:pt x="70193" y="40335"/>
                      <a:pt x="70104" y="37839"/>
                      <a:pt x="70510" y="37839"/>
                    </a:cubicBezTo>
                    <a:cubicBezTo>
                      <a:pt x="70549" y="37839"/>
                      <a:pt x="70592" y="37861"/>
                      <a:pt x="70640" y="37910"/>
                    </a:cubicBezTo>
                    <a:cubicBezTo>
                      <a:pt x="71211" y="38480"/>
                      <a:pt x="71473" y="42254"/>
                      <a:pt x="72486" y="42254"/>
                    </a:cubicBezTo>
                    <a:cubicBezTo>
                      <a:pt x="72543" y="42254"/>
                      <a:pt x="72603" y="42242"/>
                      <a:pt x="72665" y="42217"/>
                    </a:cubicBezTo>
                    <a:cubicBezTo>
                      <a:pt x="72794" y="42174"/>
                      <a:pt x="72923" y="42088"/>
                      <a:pt x="73009" y="42002"/>
                    </a:cubicBezTo>
                    <a:cubicBezTo>
                      <a:pt x="74000" y="41011"/>
                      <a:pt x="73957" y="37479"/>
                      <a:pt x="73914" y="33689"/>
                    </a:cubicBezTo>
                    <a:cubicBezTo>
                      <a:pt x="73871" y="31578"/>
                      <a:pt x="73785" y="29381"/>
                      <a:pt x="73871" y="27615"/>
                    </a:cubicBezTo>
                    <a:cubicBezTo>
                      <a:pt x="73957" y="26237"/>
                      <a:pt x="73957" y="24299"/>
                      <a:pt x="74000" y="22188"/>
                    </a:cubicBezTo>
                    <a:cubicBezTo>
                      <a:pt x="74086" y="16804"/>
                      <a:pt x="74000" y="10343"/>
                      <a:pt x="73871" y="9223"/>
                    </a:cubicBezTo>
                    <a:cubicBezTo>
                      <a:pt x="69942" y="4280"/>
                      <a:pt x="43597" y="1"/>
                      <a:pt x="38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7"/>
              <p:cNvSpPr/>
              <p:nvPr/>
            </p:nvSpPr>
            <p:spPr>
              <a:xfrm>
                <a:off x="1403825" y="3668750"/>
                <a:ext cx="1812300" cy="571250"/>
              </a:xfrm>
              <a:custGeom>
                <a:avLst/>
                <a:gdLst/>
                <a:ahLst/>
                <a:cxnLst/>
                <a:rect l="l" t="t" r="r" b="b"/>
                <a:pathLst>
                  <a:path w="72492" h="22850" extrusionOk="0">
                    <a:moveTo>
                      <a:pt x="35533" y="1"/>
                    </a:moveTo>
                    <a:cubicBezTo>
                      <a:pt x="35439" y="1"/>
                      <a:pt x="35354" y="2"/>
                      <a:pt x="35277" y="5"/>
                    </a:cubicBezTo>
                    <a:cubicBezTo>
                      <a:pt x="31271" y="178"/>
                      <a:pt x="29764" y="738"/>
                      <a:pt x="30539" y="1771"/>
                    </a:cubicBezTo>
                    <a:cubicBezTo>
                      <a:pt x="30733" y="2057"/>
                      <a:pt x="30624" y="2128"/>
                      <a:pt x="30147" y="2128"/>
                    </a:cubicBezTo>
                    <a:cubicBezTo>
                      <a:pt x="29681" y="2128"/>
                      <a:pt x="28866" y="2061"/>
                      <a:pt x="27639" y="2061"/>
                    </a:cubicBezTo>
                    <a:cubicBezTo>
                      <a:pt x="25377" y="2061"/>
                      <a:pt x="21719" y="2288"/>
                      <a:pt x="16282" y="3581"/>
                    </a:cubicBezTo>
                    <a:cubicBezTo>
                      <a:pt x="7840" y="5519"/>
                      <a:pt x="2886" y="11678"/>
                      <a:pt x="0" y="20077"/>
                    </a:cubicBezTo>
                    <a:cubicBezTo>
                      <a:pt x="149" y="20127"/>
                      <a:pt x="295" y="20150"/>
                      <a:pt x="439" y="20150"/>
                    </a:cubicBezTo>
                    <a:cubicBezTo>
                      <a:pt x="2191" y="20150"/>
                      <a:pt x="3624" y="16776"/>
                      <a:pt x="4318" y="16776"/>
                    </a:cubicBezTo>
                    <a:cubicBezTo>
                      <a:pt x="4463" y="16776"/>
                      <a:pt x="4576" y="16923"/>
                      <a:pt x="4652" y="17278"/>
                    </a:cubicBezTo>
                    <a:cubicBezTo>
                      <a:pt x="5023" y="18997"/>
                      <a:pt x="6001" y="21324"/>
                      <a:pt x="7007" y="21324"/>
                    </a:cubicBezTo>
                    <a:cubicBezTo>
                      <a:pt x="7287" y="21324"/>
                      <a:pt x="7568" y="21145"/>
                      <a:pt x="7840" y="20724"/>
                    </a:cubicBezTo>
                    <a:cubicBezTo>
                      <a:pt x="8804" y="19139"/>
                      <a:pt x="9603" y="16178"/>
                      <a:pt x="10259" y="16178"/>
                    </a:cubicBezTo>
                    <a:cubicBezTo>
                      <a:pt x="10423" y="16178"/>
                      <a:pt x="10579" y="16364"/>
                      <a:pt x="10725" y="16804"/>
                    </a:cubicBezTo>
                    <a:cubicBezTo>
                      <a:pt x="11409" y="18742"/>
                      <a:pt x="16016" y="21619"/>
                      <a:pt x="20286" y="21619"/>
                    </a:cubicBezTo>
                    <a:cubicBezTo>
                      <a:pt x="20856" y="21619"/>
                      <a:pt x="21420" y="21567"/>
                      <a:pt x="21967" y="21456"/>
                    </a:cubicBezTo>
                    <a:cubicBezTo>
                      <a:pt x="25998" y="20589"/>
                      <a:pt x="27262" y="17318"/>
                      <a:pt x="28005" y="17318"/>
                    </a:cubicBezTo>
                    <a:cubicBezTo>
                      <a:pt x="28111" y="17318"/>
                      <a:pt x="28207" y="17385"/>
                      <a:pt x="28299" y="17536"/>
                    </a:cubicBezTo>
                    <a:cubicBezTo>
                      <a:pt x="28899" y="18524"/>
                      <a:pt x="29181" y="20842"/>
                      <a:pt x="29927" y="20842"/>
                    </a:cubicBezTo>
                    <a:cubicBezTo>
                      <a:pt x="30091" y="20842"/>
                      <a:pt x="30278" y="20730"/>
                      <a:pt x="30496" y="20465"/>
                    </a:cubicBezTo>
                    <a:cubicBezTo>
                      <a:pt x="31521" y="19221"/>
                      <a:pt x="31519" y="17106"/>
                      <a:pt x="32235" y="17106"/>
                    </a:cubicBezTo>
                    <a:cubicBezTo>
                      <a:pt x="32362" y="17106"/>
                      <a:pt x="32511" y="17172"/>
                      <a:pt x="32693" y="17321"/>
                    </a:cubicBezTo>
                    <a:cubicBezTo>
                      <a:pt x="33755" y="18156"/>
                      <a:pt x="38828" y="21664"/>
                      <a:pt x="42170" y="21664"/>
                    </a:cubicBezTo>
                    <a:cubicBezTo>
                      <a:pt x="42622" y="21664"/>
                      <a:pt x="43043" y="21600"/>
                      <a:pt x="43418" y="21456"/>
                    </a:cubicBezTo>
                    <a:cubicBezTo>
                      <a:pt x="46279" y="20334"/>
                      <a:pt x="45982" y="17685"/>
                      <a:pt x="46764" y="17685"/>
                    </a:cubicBezTo>
                    <a:cubicBezTo>
                      <a:pt x="46853" y="17685"/>
                      <a:pt x="46956" y="17720"/>
                      <a:pt x="47079" y="17795"/>
                    </a:cubicBezTo>
                    <a:cubicBezTo>
                      <a:pt x="48114" y="18423"/>
                      <a:pt x="49180" y="20668"/>
                      <a:pt x="49924" y="20668"/>
                    </a:cubicBezTo>
                    <a:cubicBezTo>
                      <a:pt x="50048" y="20668"/>
                      <a:pt x="50162" y="20606"/>
                      <a:pt x="50266" y="20465"/>
                    </a:cubicBezTo>
                    <a:cubicBezTo>
                      <a:pt x="50923" y="19576"/>
                      <a:pt x="50401" y="17717"/>
                      <a:pt x="51500" y="17717"/>
                    </a:cubicBezTo>
                    <a:cubicBezTo>
                      <a:pt x="51626" y="17717"/>
                      <a:pt x="51773" y="17741"/>
                      <a:pt x="51946" y="17795"/>
                    </a:cubicBezTo>
                    <a:cubicBezTo>
                      <a:pt x="53602" y="18250"/>
                      <a:pt x="54104" y="21212"/>
                      <a:pt x="55250" y="21212"/>
                    </a:cubicBezTo>
                    <a:cubicBezTo>
                      <a:pt x="55296" y="21212"/>
                      <a:pt x="55343" y="21207"/>
                      <a:pt x="55392" y="21197"/>
                    </a:cubicBezTo>
                    <a:cubicBezTo>
                      <a:pt x="56445" y="20972"/>
                      <a:pt x="56776" y="18347"/>
                      <a:pt x="57474" y="18347"/>
                    </a:cubicBezTo>
                    <a:cubicBezTo>
                      <a:pt x="57575" y="18347"/>
                      <a:pt x="57684" y="18402"/>
                      <a:pt x="57804" y="18527"/>
                    </a:cubicBezTo>
                    <a:cubicBezTo>
                      <a:pt x="58795" y="19474"/>
                      <a:pt x="59527" y="22188"/>
                      <a:pt x="61939" y="22188"/>
                    </a:cubicBezTo>
                    <a:cubicBezTo>
                      <a:pt x="64060" y="22188"/>
                      <a:pt x="65989" y="18715"/>
                      <a:pt x="66779" y="18715"/>
                    </a:cubicBezTo>
                    <a:cubicBezTo>
                      <a:pt x="66904" y="18715"/>
                      <a:pt x="67000" y="18802"/>
                      <a:pt x="67065" y="19001"/>
                    </a:cubicBezTo>
                    <a:cubicBezTo>
                      <a:pt x="67514" y="20274"/>
                      <a:pt x="67931" y="22849"/>
                      <a:pt x="68825" y="22849"/>
                    </a:cubicBezTo>
                    <a:cubicBezTo>
                      <a:pt x="68959" y="22849"/>
                      <a:pt x="69104" y="22791"/>
                      <a:pt x="69261" y="22662"/>
                    </a:cubicBezTo>
                    <a:cubicBezTo>
                      <a:pt x="69735" y="22403"/>
                      <a:pt x="70252" y="22231"/>
                      <a:pt x="70769" y="22188"/>
                    </a:cubicBezTo>
                    <a:cubicBezTo>
                      <a:pt x="71243" y="22102"/>
                      <a:pt x="71673" y="22016"/>
                      <a:pt x="72147" y="21843"/>
                    </a:cubicBezTo>
                    <a:cubicBezTo>
                      <a:pt x="72492" y="16546"/>
                      <a:pt x="72320" y="11334"/>
                      <a:pt x="70597" y="9223"/>
                    </a:cubicBezTo>
                    <a:cubicBezTo>
                      <a:pt x="66668" y="4280"/>
                      <a:pt x="40323" y="1"/>
                      <a:pt x="355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7"/>
              <p:cNvSpPr/>
              <p:nvPr/>
            </p:nvSpPr>
            <p:spPr>
              <a:xfrm>
                <a:off x="3049200" y="3850850"/>
                <a:ext cx="166925" cy="859350"/>
              </a:xfrm>
              <a:custGeom>
                <a:avLst/>
                <a:gdLst/>
                <a:ahLst/>
                <a:cxnLst/>
                <a:rect l="l" t="t" r="r" b="b"/>
                <a:pathLst>
                  <a:path w="6677" h="34374" extrusionOk="0">
                    <a:moveTo>
                      <a:pt x="2154" y="1"/>
                    </a:moveTo>
                    <a:cubicBezTo>
                      <a:pt x="1422" y="4222"/>
                      <a:pt x="1" y="13440"/>
                      <a:pt x="1" y="20590"/>
                    </a:cubicBezTo>
                    <a:cubicBezTo>
                      <a:pt x="1" y="27481"/>
                      <a:pt x="1982" y="32693"/>
                      <a:pt x="3662" y="34373"/>
                    </a:cubicBezTo>
                    <a:cubicBezTo>
                      <a:pt x="4049" y="31401"/>
                      <a:pt x="4308" y="29247"/>
                      <a:pt x="4308" y="29247"/>
                    </a:cubicBezTo>
                    <a:cubicBezTo>
                      <a:pt x="4308" y="29247"/>
                      <a:pt x="4566" y="28171"/>
                      <a:pt x="4868" y="26405"/>
                    </a:cubicBezTo>
                    <a:cubicBezTo>
                      <a:pt x="5342" y="23605"/>
                      <a:pt x="6031" y="19039"/>
                      <a:pt x="6332" y="14559"/>
                    </a:cubicBezTo>
                    <a:cubicBezTo>
                      <a:pt x="6677" y="9262"/>
                      <a:pt x="6505" y="4050"/>
                      <a:pt x="4782" y="1939"/>
                    </a:cubicBezTo>
                    <a:cubicBezTo>
                      <a:pt x="4049" y="1121"/>
                      <a:pt x="3145" y="475"/>
                      <a:pt x="2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7"/>
              <p:cNvSpPr/>
              <p:nvPr/>
            </p:nvSpPr>
            <p:spPr>
              <a:xfrm>
                <a:off x="3101975" y="3862125"/>
                <a:ext cx="172300" cy="782525"/>
              </a:xfrm>
              <a:custGeom>
                <a:avLst/>
                <a:gdLst/>
                <a:ahLst/>
                <a:cxnLst/>
                <a:rect l="l" t="t" r="r" b="b"/>
                <a:pathLst>
                  <a:path w="6892" h="31301" extrusionOk="0">
                    <a:moveTo>
                      <a:pt x="2303" y="1"/>
                    </a:moveTo>
                    <a:cubicBezTo>
                      <a:pt x="2050" y="1"/>
                      <a:pt x="1835" y="72"/>
                      <a:pt x="1680" y="239"/>
                    </a:cubicBezTo>
                    <a:cubicBezTo>
                      <a:pt x="775" y="1316"/>
                      <a:pt x="0" y="16865"/>
                      <a:pt x="302" y="22982"/>
                    </a:cubicBezTo>
                    <a:cubicBezTo>
                      <a:pt x="345" y="24188"/>
                      <a:pt x="431" y="25221"/>
                      <a:pt x="517" y="26126"/>
                    </a:cubicBezTo>
                    <a:cubicBezTo>
                      <a:pt x="819" y="29787"/>
                      <a:pt x="1465" y="31165"/>
                      <a:pt x="2498" y="31295"/>
                    </a:cubicBezTo>
                    <a:cubicBezTo>
                      <a:pt x="2532" y="31299"/>
                      <a:pt x="2567" y="31301"/>
                      <a:pt x="2602" y="31301"/>
                    </a:cubicBezTo>
                    <a:cubicBezTo>
                      <a:pt x="3637" y="31301"/>
                      <a:pt x="5160" y="29505"/>
                      <a:pt x="4910" y="28796"/>
                    </a:cubicBezTo>
                    <a:cubicBezTo>
                      <a:pt x="4609" y="28021"/>
                      <a:pt x="5384" y="15056"/>
                      <a:pt x="5686" y="10620"/>
                    </a:cubicBezTo>
                    <a:cubicBezTo>
                      <a:pt x="6030" y="5623"/>
                      <a:pt x="6892" y="2694"/>
                      <a:pt x="6418" y="2306"/>
                    </a:cubicBezTo>
                    <a:cubicBezTo>
                      <a:pt x="5858" y="1833"/>
                      <a:pt x="5298" y="1402"/>
                      <a:pt x="4695" y="1014"/>
                    </a:cubicBezTo>
                    <a:cubicBezTo>
                      <a:pt x="3886" y="485"/>
                      <a:pt x="2963" y="1"/>
                      <a:pt x="2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7"/>
              <p:cNvSpPr/>
              <p:nvPr/>
            </p:nvSpPr>
            <p:spPr>
              <a:xfrm>
                <a:off x="3114900" y="3887475"/>
                <a:ext cx="159375" cy="757175"/>
              </a:xfrm>
              <a:custGeom>
                <a:avLst/>
                <a:gdLst/>
                <a:ahLst/>
                <a:cxnLst/>
                <a:rect l="l" t="t" r="r" b="b"/>
                <a:pathLst>
                  <a:path w="6375" h="30287" extrusionOk="0">
                    <a:moveTo>
                      <a:pt x="4178" y="0"/>
                    </a:moveTo>
                    <a:cubicBezTo>
                      <a:pt x="3317" y="4006"/>
                      <a:pt x="2757" y="8055"/>
                      <a:pt x="2455" y="12104"/>
                    </a:cubicBezTo>
                    <a:cubicBezTo>
                      <a:pt x="1938" y="19125"/>
                      <a:pt x="2240" y="24207"/>
                      <a:pt x="2197" y="24896"/>
                    </a:cubicBezTo>
                    <a:cubicBezTo>
                      <a:pt x="2197" y="25138"/>
                      <a:pt x="1804" y="25217"/>
                      <a:pt x="1292" y="25217"/>
                    </a:cubicBezTo>
                    <a:cubicBezTo>
                      <a:pt x="890" y="25217"/>
                      <a:pt x="416" y="25169"/>
                      <a:pt x="0" y="25112"/>
                    </a:cubicBezTo>
                    <a:lnTo>
                      <a:pt x="0" y="25112"/>
                    </a:lnTo>
                    <a:cubicBezTo>
                      <a:pt x="302" y="28773"/>
                      <a:pt x="948" y="30151"/>
                      <a:pt x="1981" y="30281"/>
                    </a:cubicBezTo>
                    <a:cubicBezTo>
                      <a:pt x="2015" y="30285"/>
                      <a:pt x="2050" y="30287"/>
                      <a:pt x="2085" y="30287"/>
                    </a:cubicBezTo>
                    <a:cubicBezTo>
                      <a:pt x="3120" y="30287"/>
                      <a:pt x="4643" y="28491"/>
                      <a:pt x="4393" y="27782"/>
                    </a:cubicBezTo>
                    <a:cubicBezTo>
                      <a:pt x="4092" y="27007"/>
                      <a:pt x="4867" y="14042"/>
                      <a:pt x="5169" y="9606"/>
                    </a:cubicBezTo>
                    <a:cubicBezTo>
                      <a:pt x="5513" y="4609"/>
                      <a:pt x="6375" y="1680"/>
                      <a:pt x="5901" y="1292"/>
                    </a:cubicBezTo>
                    <a:cubicBezTo>
                      <a:pt x="5341" y="819"/>
                      <a:pt x="4781" y="388"/>
                      <a:pt x="4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7"/>
              <p:cNvSpPr/>
              <p:nvPr/>
            </p:nvSpPr>
            <p:spPr>
              <a:xfrm>
                <a:off x="3257175" y="4008525"/>
                <a:ext cx="362775" cy="815050"/>
              </a:xfrm>
              <a:custGeom>
                <a:avLst/>
                <a:gdLst/>
                <a:ahLst/>
                <a:cxnLst/>
                <a:rect l="l" t="t" r="r" b="b"/>
                <a:pathLst>
                  <a:path w="14511" h="32602" extrusionOk="0">
                    <a:moveTo>
                      <a:pt x="4612" y="1"/>
                    </a:moveTo>
                    <a:cubicBezTo>
                      <a:pt x="3335" y="1"/>
                      <a:pt x="2371" y="129"/>
                      <a:pt x="2234" y="456"/>
                    </a:cubicBezTo>
                    <a:cubicBezTo>
                      <a:pt x="1674" y="1705"/>
                      <a:pt x="382" y="10578"/>
                      <a:pt x="124" y="16910"/>
                    </a:cubicBezTo>
                    <a:cubicBezTo>
                      <a:pt x="1" y="20475"/>
                      <a:pt x="190" y="23221"/>
                      <a:pt x="1061" y="23221"/>
                    </a:cubicBezTo>
                    <a:cubicBezTo>
                      <a:pt x="1106" y="23221"/>
                      <a:pt x="1152" y="23214"/>
                      <a:pt x="1201" y="23199"/>
                    </a:cubicBezTo>
                    <a:cubicBezTo>
                      <a:pt x="3130" y="22696"/>
                      <a:pt x="3140" y="21620"/>
                      <a:pt x="3099" y="21326"/>
                    </a:cubicBezTo>
                    <a:lnTo>
                      <a:pt x="3099" y="21326"/>
                    </a:lnTo>
                    <a:cubicBezTo>
                      <a:pt x="3109" y="21361"/>
                      <a:pt x="3139" y="21397"/>
                      <a:pt x="3139" y="21433"/>
                    </a:cubicBezTo>
                    <a:cubicBezTo>
                      <a:pt x="3435" y="22193"/>
                      <a:pt x="2405" y="32601"/>
                      <a:pt x="5166" y="32601"/>
                    </a:cubicBezTo>
                    <a:cubicBezTo>
                      <a:pt x="5221" y="32601"/>
                      <a:pt x="5278" y="32597"/>
                      <a:pt x="5336" y="32589"/>
                    </a:cubicBezTo>
                    <a:cubicBezTo>
                      <a:pt x="8036" y="32197"/>
                      <a:pt x="7536" y="28463"/>
                      <a:pt x="8101" y="28463"/>
                    </a:cubicBezTo>
                    <a:cubicBezTo>
                      <a:pt x="8158" y="28463"/>
                      <a:pt x="8225" y="28500"/>
                      <a:pt x="8308" y="28583"/>
                    </a:cubicBezTo>
                    <a:cubicBezTo>
                      <a:pt x="9029" y="29304"/>
                      <a:pt x="9257" y="31421"/>
                      <a:pt x="10673" y="31421"/>
                    </a:cubicBezTo>
                    <a:cubicBezTo>
                      <a:pt x="11033" y="31421"/>
                      <a:pt x="11470" y="31284"/>
                      <a:pt x="12012" y="30952"/>
                    </a:cubicBezTo>
                    <a:cubicBezTo>
                      <a:pt x="13993" y="29746"/>
                      <a:pt x="14510" y="23673"/>
                      <a:pt x="14424" y="18073"/>
                    </a:cubicBezTo>
                    <a:cubicBezTo>
                      <a:pt x="14381" y="16092"/>
                      <a:pt x="14295" y="14153"/>
                      <a:pt x="14123" y="12560"/>
                    </a:cubicBezTo>
                    <a:cubicBezTo>
                      <a:pt x="13563" y="6314"/>
                      <a:pt x="12787" y="1878"/>
                      <a:pt x="12098" y="1102"/>
                    </a:cubicBezTo>
                    <a:cubicBezTo>
                      <a:pt x="11597" y="602"/>
                      <a:pt x="7373" y="1"/>
                      <a:pt x="4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7"/>
              <p:cNvSpPr/>
              <p:nvPr/>
            </p:nvSpPr>
            <p:spPr>
              <a:xfrm>
                <a:off x="3260250" y="4008525"/>
                <a:ext cx="357525" cy="455325"/>
              </a:xfrm>
              <a:custGeom>
                <a:avLst/>
                <a:gdLst/>
                <a:ahLst/>
                <a:cxnLst/>
                <a:rect l="l" t="t" r="r" b="b"/>
                <a:pathLst>
                  <a:path w="14301" h="18213" extrusionOk="0">
                    <a:moveTo>
                      <a:pt x="4498" y="1"/>
                    </a:moveTo>
                    <a:cubicBezTo>
                      <a:pt x="3216" y="1"/>
                      <a:pt x="2248" y="129"/>
                      <a:pt x="2111" y="456"/>
                    </a:cubicBezTo>
                    <a:cubicBezTo>
                      <a:pt x="1595" y="1705"/>
                      <a:pt x="259" y="10578"/>
                      <a:pt x="1" y="16867"/>
                    </a:cubicBezTo>
                    <a:cubicBezTo>
                      <a:pt x="60" y="16882"/>
                      <a:pt x="120" y="16890"/>
                      <a:pt x="182" y="16890"/>
                    </a:cubicBezTo>
                    <a:cubicBezTo>
                      <a:pt x="1003" y="16890"/>
                      <a:pt x="2051" y="15632"/>
                      <a:pt x="2440" y="15632"/>
                    </a:cubicBezTo>
                    <a:cubicBezTo>
                      <a:pt x="2515" y="15632"/>
                      <a:pt x="2566" y="15679"/>
                      <a:pt x="2585" y="15790"/>
                    </a:cubicBezTo>
                    <a:cubicBezTo>
                      <a:pt x="2706" y="16473"/>
                      <a:pt x="2826" y="17268"/>
                      <a:pt x="3714" y="17268"/>
                    </a:cubicBezTo>
                    <a:cubicBezTo>
                      <a:pt x="3779" y="17268"/>
                      <a:pt x="3847" y="17264"/>
                      <a:pt x="3920" y="17255"/>
                    </a:cubicBezTo>
                    <a:cubicBezTo>
                      <a:pt x="4909" y="17176"/>
                      <a:pt x="5208" y="16152"/>
                      <a:pt x="5617" y="16152"/>
                    </a:cubicBezTo>
                    <a:cubicBezTo>
                      <a:pt x="5654" y="16152"/>
                      <a:pt x="5691" y="16160"/>
                      <a:pt x="5730" y="16178"/>
                    </a:cubicBezTo>
                    <a:cubicBezTo>
                      <a:pt x="6133" y="16398"/>
                      <a:pt x="7256" y="18212"/>
                      <a:pt x="8272" y="18212"/>
                    </a:cubicBezTo>
                    <a:cubicBezTo>
                      <a:pt x="8448" y="18212"/>
                      <a:pt x="8622" y="18158"/>
                      <a:pt x="8788" y="18030"/>
                    </a:cubicBezTo>
                    <a:cubicBezTo>
                      <a:pt x="9706" y="17296"/>
                      <a:pt x="10029" y="15435"/>
                      <a:pt x="10478" y="15435"/>
                    </a:cubicBezTo>
                    <a:cubicBezTo>
                      <a:pt x="10555" y="15435"/>
                      <a:pt x="10637" y="15491"/>
                      <a:pt x="10726" y="15618"/>
                    </a:cubicBezTo>
                    <a:cubicBezTo>
                      <a:pt x="11242" y="16319"/>
                      <a:pt x="11569" y="17777"/>
                      <a:pt x="12031" y="17777"/>
                    </a:cubicBezTo>
                    <a:cubicBezTo>
                      <a:pt x="12108" y="17777"/>
                      <a:pt x="12190" y="17735"/>
                      <a:pt x="12277" y="17642"/>
                    </a:cubicBezTo>
                    <a:cubicBezTo>
                      <a:pt x="12822" y="17133"/>
                      <a:pt x="12907" y="15426"/>
                      <a:pt x="13128" y="15426"/>
                    </a:cubicBezTo>
                    <a:cubicBezTo>
                      <a:pt x="13168" y="15426"/>
                      <a:pt x="13214" y="15484"/>
                      <a:pt x="13267" y="15618"/>
                    </a:cubicBezTo>
                    <a:cubicBezTo>
                      <a:pt x="13569" y="16307"/>
                      <a:pt x="14043" y="18030"/>
                      <a:pt x="14301" y="18073"/>
                    </a:cubicBezTo>
                    <a:cubicBezTo>
                      <a:pt x="14301" y="16092"/>
                      <a:pt x="14172" y="14197"/>
                      <a:pt x="14043" y="12560"/>
                    </a:cubicBezTo>
                    <a:cubicBezTo>
                      <a:pt x="13440" y="6314"/>
                      <a:pt x="12707" y="1835"/>
                      <a:pt x="11975" y="1102"/>
                    </a:cubicBezTo>
                    <a:cubicBezTo>
                      <a:pt x="11504" y="602"/>
                      <a:pt x="7268" y="1"/>
                      <a:pt x="4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3" name="Google Shape;4313;p57"/>
          <p:cNvGrpSpPr/>
          <p:nvPr/>
        </p:nvGrpSpPr>
        <p:grpSpPr>
          <a:xfrm>
            <a:off x="4731520" y="1902480"/>
            <a:ext cx="1022484" cy="707814"/>
            <a:chOff x="5055820" y="1902480"/>
            <a:chExt cx="1022484" cy="707814"/>
          </a:xfrm>
        </p:grpSpPr>
        <p:sp>
          <p:nvSpPr>
            <p:cNvPr id="4314" name="Google Shape;4314;p57"/>
            <p:cNvSpPr/>
            <p:nvPr/>
          </p:nvSpPr>
          <p:spPr>
            <a:xfrm rot="843" flipH="1">
              <a:off x="5055820" y="2451606"/>
              <a:ext cx="869481" cy="158582"/>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5" name="Google Shape;4315;p57"/>
            <p:cNvGrpSpPr/>
            <p:nvPr/>
          </p:nvGrpSpPr>
          <p:grpSpPr>
            <a:xfrm flipH="1">
              <a:off x="5208795" y="1902480"/>
              <a:ext cx="869510" cy="658391"/>
              <a:chOff x="4030117" y="3378061"/>
              <a:chExt cx="1648985" cy="1248608"/>
            </a:xfrm>
          </p:grpSpPr>
          <p:grpSp>
            <p:nvGrpSpPr>
              <p:cNvPr id="4316" name="Google Shape;4316;p57"/>
              <p:cNvGrpSpPr/>
              <p:nvPr/>
            </p:nvGrpSpPr>
            <p:grpSpPr>
              <a:xfrm>
                <a:off x="4030117" y="3378061"/>
                <a:ext cx="1648985" cy="1248608"/>
                <a:chOff x="5303075" y="3236325"/>
                <a:chExt cx="1564650" cy="1184750"/>
              </a:xfrm>
            </p:grpSpPr>
            <p:sp>
              <p:nvSpPr>
                <p:cNvPr id="4317" name="Google Shape;4317;p57"/>
                <p:cNvSpPr/>
                <p:nvPr/>
              </p:nvSpPr>
              <p:spPr>
                <a:xfrm>
                  <a:off x="5689650" y="4084000"/>
                  <a:ext cx="374750" cy="296425"/>
                </a:xfrm>
                <a:custGeom>
                  <a:avLst/>
                  <a:gdLst/>
                  <a:ahLst/>
                  <a:cxnLst/>
                  <a:rect l="l" t="t" r="r" b="b"/>
                  <a:pathLst>
                    <a:path w="14990" h="11857" extrusionOk="0">
                      <a:moveTo>
                        <a:pt x="10295" y="1"/>
                      </a:moveTo>
                      <a:cubicBezTo>
                        <a:pt x="10295" y="1"/>
                        <a:pt x="9520" y="1164"/>
                        <a:pt x="8572" y="2585"/>
                      </a:cubicBezTo>
                      <a:cubicBezTo>
                        <a:pt x="7108" y="4739"/>
                        <a:pt x="5212" y="7495"/>
                        <a:pt x="4911" y="7668"/>
                      </a:cubicBezTo>
                      <a:cubicBezTo>
                        <a:pt x="4804" y="7748"/>
                        <a:pt x="4617" y="7773"/>
                        <a:pt x="4379" y="7773"/>
                      </a:cubicBezTo>
                      <a:cubicBezTo>
                        <a:pt x="3995" y="7773"/>
                        <a:pt x="3478" y="7708"/>
                        <a:pt x="2949" y="7708"/>
                      </a:cubicBezTo>
                      <a:cubicBezTo>
                        <a:pt x="2229" y="7708"/>
                        <a:pt x="1487" y="7829"/>
                        <a:pt x="1034" y="8400"/>
                      </a:cubicBezTo>
                      <a:cubicBezTo>
                        <a:pt x="44" y="9606"/>
                        <a:pt x="1" y="11329"/>
                        <a:pt x="647" y="11372"/>
                      </a:cubicBezTo>
                      <a:lnTo>
                        <a:pt x="1551" y="11458"/>
                      </a:lnTo>
                      <a:lnTo>
                        <a:pt x="2068" y="11501"/>
                      </a:lnTo>
                      <a:cubicBezTo>
                        <a:pt x="3274" y="11587"/>
                        <a:pt x="4997" y="11716"/>
                        <a:pt x="6375" y="11803"/>
                      </a:cubicBezTo>
                      <a:cubicBezTo>
                        <a:pt x="6978" y="11824"/>
                        <a:pt x="7506" y="11856"/>
                        <a:pt x="7899" y="11856"/>
                      </a:cubicBezTo>
                      <a:cubicBezTo>
                        <a:pt x="8292" y="11856"/>
                        <a:pt x="8550" y="11824"/>
                        <a:pt x="8615" y="11716"/>
                      </a:cubicBezTo>
                      <a:cubicBezTo>
                        <a:pt x="8744" y="11544"/>
                        <a:pt x="10424" y="9089"/>
                        <a:pt x="11975" y="6720"/>
                      </a:cubicBezTo>
                      <a:cubicBezTo>
                        <a:pt x="12319" y="6246"/>
                        <a:pt x="12621" y="5729"/>
                        <a:pt x="12965" y="5255"/>
                      </a:cubicBezTo>
                      <a:cubicBezTo>
                        <a:pt x="13956" y="3748"/>
                        <a:pt x="14774" y="2499"/>
                        <a:pt x="14818" y="2327"/>
                      </a:cubicBezTo>
                      <a:cubicBezTo>
                        <a:pt x="14990" y="1853"/>
                        <a:pt x="10295" y="1"/>
                        <a:pt x="10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7"/>
                <p:cNvSpPr/>
                <p:nvPr/>
              </p:nvSpPr>
              <p:spPr>
                <a:xfrm>
                  <a:off x="5728425" y="4293700"/>
                  <a:ext cx="44175" cy="82150"/>
                </a:xfrm>
                <a:custGeom>
                  <a:avLst/>
                  <a:gdLst/>
                  <a:ahLst/>
                  <a:cxnLst/>
                  <a:rect l="l" t="t" r="r" b="b"/>
                  <a:pathLst>
                    <a:path w="1767" h="3286" extrusionOk="0">
                      <a:moveTo>
                        <a:pt x="1463" y="1"/>
                      </a:moveTo>
                      <a:cubicBezTo>
                        <a:pt x="1436" y="1"/>
                        <a:pt x="1408" y="4"/>
                        <a:pt x="1378" y="12"/>
                      </a:cubicBezTo>
                      <a:cubicBezTo>
                        <a:pt x="43" y="356"/>
                        <a:pt x="0" y="2725"/>
                        <a:pt x="0" y="2984"/>
                      </a:cubicBezTo>
                      <a:cubicBezTo>
                        <a:pt x="0" y="3156"/>
                        <a:pt x="129" y="3285"/>
                        <a:pt x="302" y="3285"/>
                      </a:cubicBezTo>
                      <a:cubicBezTo>
                        <a:pt x="431" y="3285"/>
                        <a:pt x="560" y="3156"/>
                        <a:pt x="560" y="2984"/>
                      </a:cubicBezTo>
                      <a:cubicBezTo>
                        <a:pt x="560" y="2381"/>
                        <a:pt x="732" y="744"/>
                        <a:pt x="1508" y="572"/>
                      </a:cubicBezTo>
                      <a:cubicBezTo>
                        <a:pt x="1680" y="529"/>
                        <a:pt x="1766" y="399"/>
                        <a:pt x="1723" y="227"/>
                      </a:cubicBezTo>
                      <a:cubicBezTo>
                        <a:pt x="1687" y="84"/>
                        <a:pt x="1593"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7"/>
                <p:cNvSpPr/>
                <p:nvPr/>
              </p:nvSpPr>
              <p:spPr>
                <a:xfrm>
                  <a:off x="5905025" y="4084000"/>
                  <a:ext cx="159375" cy="131400"/>
                </a:xfrm>
                <a:custGeom>
                  <a:avLst/>
                  <a:gdLst/>
                  <a:ahLst/>
                  <a:cxnLst/>
                  <a:rect l="l" t="t" r="r" b="b"/>
                  <a:pathLst>
                    <a:path w="6375" h="5256" extrusionOk="0">
                      <a:moveTo>
                        <a:pt x="1723" y="1"/>
                      </a:moveTo>
                      <a:cubicBezTo>
                        <a:pt x="1723" y="1"/>
                        <a:pt x="948" y="1164"/>
                        <a:pt x="0" y="2585"/>
                      </a:cubicBezTo>
                      <a:cubicBezTo>
                        <a:pt x="1077" y="3963"/>
                        <a:pt x="2628" y="4911"/>
                        <a:pt x="4350" y="5255"/>
                      </a:cubicBezTo>
                      <a:cubicBezTo>
                        <a:pt x="5341" y="3748"/>
                        <a:pt x="6159" y="2499"/>
                        <a:pt x="6203" y="2327"/>
                      </a:cubicBezTo>
                      <a:cubicBezTo>
                        <a:pt x="6375" y="1853"/>
                        <a:pt x="1723" y="1"/>
                        <a:pt x="1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7"/>
                <p:cNvSpPr/>
                <p:nvPr/>
              </p:nvSpPr>
              <p:spPr>
                <a:xfrm>
                  <a:off x="6310350" y="4074300"/>
                  <a:ext cx="328000" cy="325325"/>
                </a:xfrm>
                <a:custGeom>
                  <a:avLst/>
                  <a:gdLst/>
                  <a:ahLst/>
                  <a:cxnLst/>
                  <a:rect l="l" t="t" r="r" b="b"/>
                  <a:pathLst>
                    <a:path w="13120" h="13013" extrusionOk="0">
                      <a:moveTo>
                        <a:pt x="8123" y="1"/>
                      </a:moveTo>
                      <a:lnTo>
                        <a:pt x="6960" y="2844"/>
                      </a:lnTo>
                      <a:cubicBezTo>
                        <a:pt x="6573" y="3748"/>
                        <a:pt x="6142" y="4825"/>
                        <a:pt x="5711" y="5730"/>
                      </a:cubicBezTo>
                      <a:cubicBezTo>
                        <a:pt x="5323" y="6720"/>
                        <a:pt x="4893" y="7668"/>
                        <a:pt x="4376" y="8572"/>
                      </a:cubicBezTo>
                      <a:cubicBezTo>
                        <a:pt x="3902" y="9003"/>
                        <a:pt x="1447" y="8616"/>
                        <a:pt x="715" y="10037"/>
                      </a:cubicBezTo>
                      <a:cubicBezTo>
                        <a:pt x="1" y="11381"/>
                        <a:pt x="229" y="13012"/>
                        <a:pt x="840" y="13012"/>
                      </a:cubicBezTo>
                      <a:cubicBezTo>
                        <a:pt x="855" y="13012"/>
                        <a:pt x="871" y="13011"/>
                        <a:pt x="887" y="13009"/>
                      </a:cubicBezTo>
                      <a:lnTo>
                        <a:pt x="1791" y="12923"/>
                      </a:lnTo>
                      <a:lnTo>
                        <a:pt x="2351" y="12880"/>
                      </a:lnTo>
                      <a:cubicBezTo>
                        <a:pt x="4591" y="12578"/>
                        <a:pt x="8640" y="12061"/>
                        <a:pt x="8812" y="11803"/>
                      </a:cubicBezTo>
                      <a:cubicBezTo>
                        <a:pt x="8942" y="11544"/>
                        <a:pt x="10578" y="7582"/>
                        <a:pt x="11784" y="4610"/>
                      </a:cubicBezTo>
                      <a:cubicBezTo>
                        <a:pt x="12474" y="2887"/>
                        <a:pt x="12990" y="1508"/>
                        <a:pt x="13033" y="1336"/>
                      </a:cubicBezTo>
                      <a:cubicBezTo>
                        <a:pt x="13120" y="819"/>
                        <a:pt x="8123" y="1"/>
                        <a:pt x="8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7"/>
                <p:cNvSpPr/>
                <p:nvPr/>
              </p:nvSpPr>
              <p:spPr>
                <a:xfrm>
                  <a:off x="6343275" y="4314650"/>
                  <a:ext cx="43100" cy="86250"/>
                </a:xfrm>
                <a:custGeom>
                  <a:avLst/>
                  <a:gdLst/>
                  <a:ahLst/>
                  <a:cxnLst/>
                  <a:rect l="l" t="t" r="r" b="b"/>
                  <a:pathLst>
                    <a:path w="1724" h="3450" extrusionOk="0">
                      <a:moveTo>
                        <a:pt x="1391" y="1"/>
                      </a:moveTo>
                      <a:cubicBezTo>
                        <a:pt x="1346" y="1"/>
                        <a:pt x="1298" y="11"/>
                        <a:pt x="1250" y="35"/>
                      </a:cubicBezTo>
                      <a:cubicBezTo>
                        <a:pt x="1" y="638"/>
                        <a:pt x="431" y="2964"/>
                        <a:pt x="474" y="3223"/>
                      </a:cubicBezTo>
                      <a:cubicBezTo>
                        <a:pt x="510" y="3365"/>
                        <a:pt x="605" y="3449"/>
                        <a:pt x="734" y="3449"/>
                      </a:cubicBezTo>
                      <a:cubicBezTo>
                        <a:pt x="761" y="3449"/>
                        <a:pt x="790" y="3445"/>
                        <a:pt x="819" y="3438"/>
                      </a:cubicBezTo>
                      <a:cubicBezTo>
                        <a:pt x="991" y="3438"/>
                        <a:pt x="1078" y="3266"/>
                        <a:pt x="1034" y="3093"/>
                      </a:cubicBezTo>
                      <a:cubicBezTo>
                        <a:pt x="905" y="2534"/>
                        <a:pt x="776" y="897"/>
                        <a:pt x="1508" y="552"/>
                      </a:cubicBezTo>
                      <a:cubicBezTo>
                        <a:pt x="1637" y="466"/>
                        <a:pt x="1724" y="337"/>
                        <a:pt x="1637" y="165"/>
                      </a:cubicBezTo>
                      <a:cubicBezTo>
                        <a:pt x="1606" y="71"/>
                        <a:pt x="15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7"/>
                <p:cNvSpPr/>
                <p:nvPr/>
              </p:nvSpPr>
              <p:spPr>
                <a:xfrm>
                  <a:off x="6454200" y="4073225"/>
                  <a:ext cx="184150" cy="144325"/>
                </a:xfrm>
                <a:custGeom>
                  <a:avLst/>
                  <a:gdLst/>
                  <a:ahLst/>
                  <a:cxnLst/>
                  <a:rect l="l" t="t" r="r" b="b"/>
                  <a:pathLst>
                    <a:path w="7366" h="5773" extrusionOk="0">
                      <a:moveTo>
                        <a:pt x="2412" y="1"/>
                      </a:moveTo>
                      <a:lnTo>
                        <a:pt x="1249" y="2887"/>
                      </a:lnTo>
                      <a:cubicBezTo>
                        <a:pt x="862" y="3791"/>
                        <a:pt x="388" y="4825"/>
                        <a:pt x="0" y="5773"/>
                      </a:cubicBezTo>
                      <a:cubicBezTo>
                        <a:pt x="2068" y="5730"/>
                        <a:pt x="5169" y="5083"/>
                        <a:pt x="6030" y="4653"/>
                      </a:cubicBezTo>
                      <a:cubicBezTo>
                        <a:pt x="6720" y="2930"/>
                        <a:pt x="7236" y="1551"/>
                        <a:pt x="7279" y="1379"/>
                      </a:cubicBezTo>
                      <a:cubicBezTo>
                        <a:pt x="7366" y="862"/>
                        <a:pt x="2412" y="1"/>
                        <a:pt x="2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7"/>
                <p:cNvSpPr/>
                <p:nvPr/>
              </p:nvSpPr>
              <p:spPr>
                <a:xfrm>
                  <a:off x="6625400" y="3270200"/>
                  <a:ext cx="238000" cy="290225"/>
                </a:xfrm>
                <a:custGeom>
                  <a:avLst/>
                  <a:gdLst/>
                  <a:ahLst/>
                  <a:cxnLst/>
                  <a:rect l="l" t="t" r="r" b="b"/>
                  <a:pathLst>
                    <a:path w="9520" h="11609" extrusionOk="0">
                      <a:moveTo>
                        <a:pt x="5416" y="0"/>
                      </a:moveTo>
                      <a:cubicBezTo>
                        <a:pt x="4932" y="0"/>
                        <a:pt x="4603" y="993"/>
                        <a:pt x="3705" y="3005"/>
                      </a:cubicBezTo>
                      <a:cubicBezTo>
                        <a:pt x="3404" y="3694"/>
                        <a:pt x="2973" y="4340"/>
                        <a:pt x="2413" y="4857"/>
                      </a:cubicBezTo>
                      <a:cubicBezTo>
                        <a:pt x="1724" y="5589"/>
                        <a:pt x="905" y="6149"/>
                        <a:pt x="1" y="6580"/>
                      </a:cubicBezTo>
                      <a:cubicBezTo>
                        <a:pt x="1" y="6580"/>
                        <a:pt x="1" y="11608"/>
                        <a:pt x="2498" y="11608"/>
                      </a:cubicBezTo>
                      <a:cubicBezTo>
                        <a:pt x="3102" y="11608"/>
                        <a:pt x="3851" y="11315"/>
                        <a:pt x="4782" y="10585"/>
                      </a:cubicBezTo>
                      <a:cubicBezTo>
                        <a:pt x="9520" y="6795"/>
                        <a:pt x="6419" y="592"/>
                        <a:pt x="5729" y="119"/>
                      </a:cubicBezTo>
                      <a:cubicBezTo>
                        <a:pt x="5615" y="40"/>
                        <a:pt x="5512" y="0"/>
                        <a:pt x="5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7"/>
                <p:cNvSpPr/>
                <p:nvPr/>
              </p:nvSpPr>
              <p:spPr>
                <a:xfrm>
                  <a:off x="6625400" y="3273150"/>
                  <a:ext cx="238000" cy="287275"/>
                </a:xfrm>
                <a:custGeom>
                  <a:avLst/>
                  <a:gdLst/>
                  <a:ahLst/>
                  <a:cxnLst/>
                  <a:rect l="l" t="t" r="r" b="b"/>
                  <a:pathLst>
                    <a:path w="9520" h="11491" extrusionOk="0">
                      <a:moveTo>
                        <a:pt x="5729" y="1"/>
                      </a:moveTo>
                      <a:lnTo>
                        <a:pt x="5729" y="1"/>
                      </a:lnTo>
                      <a:cubicBezTo>
                        <a:pt x="6505" y="1680"/>
                        <a:pt x="6505" y="6375"/>
                        <a:pt x="5083" y="7237"/>
                      </a:cubicBezTo>
                      <a:cubicBezTo>
                        <a:pt x="4971" y="7301"/>
                        <a:pt x="4856" y="7331"/>
                        <a:pt x="4740" y="7331"/>
                      </a:cubicBezTo>
                      <a:cubicBezTo>
                        <a:pt x="3926" y="7331"/>
                        <a:pt x="3054" y="5870"/>
                        <a:pt x="2413" y="4739"/>
                      </a:cubicBezTo>
                      <a:cubicBezTo>
                        <a:pt x="1724" y="5471"/>
                        <a:pt x="905" y="6031"/>
                        <a:pt x="1" y="6462"/>
                      </a:cubicBezTo>
                      <a:cubicBezTo>
                        <a:pt x="1" y="6462"/>
                        <a:pt x="1" y="11490"/>
                        <a:pt x="2498" y="11490"/>
                      </a:cubicBezTo>
                      <a:cubicBezTo>
                        <a:pt x="3102" y="11490"/>
                        <a:pt x="3851" y="11197"/>
                        <a:pt x="4782" y="10467"/>
                      </a:cubicBezTo>
                      <a:cubicBezTo>
                        <a:pt x="9520" y="6677"/>
                        <a:pt x="6419" y="474"/>
                        <a:pt x="5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7"/>
                <p:cNvSpPr/>
                <p:nvPr/>
              </p:nvSpPr>
              <p:spPr>
                <a:xfrm>
                  <a:off x="5867775" y="3407575"/>
                  <a:ext cx="999950" cy="1012425"/>
                </a:xfrm>
                <a:custGeom>
                  <a:avLst/>
                  <a:gdLst/>
                  <a:ahLst/>
                  <a:cxnLst/>
                  <a:rect l="l" t="t" r="r" b="b"/>
                  <a:pathLst>
                    <a:path w="39998" h="40497" extrusionOk="0">
                      <a:moveTo>
                        <a:pt x="29345" y="0"/>
                      </a:moveTo>
                      <a:cubicBezTo>
                        <a:pt x="28981" y="0"/>
                        <a:pt x="28612" y="48"/>
                        <a:pt x="28238" y="137"/>
                      </a:cubicBezTo>
                      <a:cubicBezTo>
                        <a:pt x="24879" y="1042"/>
                        <a:pt x="21347" y="5435"/>
                        <a:pt x="18978" y="8622"/>
                      </a:cubicBezTo>
                      <a:cubicBezTo>
                        <a:pt x="18202" y="9699"/>
                        <a:pt x="17384" y="10733"/>
                        <a:pt x="16479" y="11724"/>
                      </a:cubicBezTo>
                      <a:cubicBezTo>
                        <a:pt x="15704" y="12413"/>
                        <a:pt x="14886" y="13016"/>
                        <a:pt x="14024" y="13576"/>
                      </a:cubicBezTo>
                      <a:lnTo>
                        <a:pt x="13938" y="13619"/>
                      </a:lnTo>
                      <a:cubicBezTo>
                        <a:pt x="11397" y="15299"/>
                        <a:pt x="8252" y="17108"/>
                        <a:pt x="8252" y="17108"/>
                      </a:cubicBezTo>
                      <a:lnTo>
                        <a:pt x="5797" y="17495"/>
                      </a:lnTo>
                      <a:lnTo>
                        <a:pt x="1576" y="18141"/>
                      </a:lnTo>
                      <a:cubicBezTo>
                        <a:pt x="1576" y="18141"/>
                        <a:pt x="1232" y="19304"/>
                        <a:pt x="801" y="21070"/>
                      </a:cubicBezTo>
                      <a:cubicBezTo>
                        <a:pt x="672" y="21630"/>
                        <a:pt x="499" y="22233"/>
                        <a:pt x="370" y="22880"/>
                      </a:cubicBezTo>
                      <a:cubicBezTo>
                        <a:pt x="1" y="24515"/>
                        <a:pt x="310" y="25036"/>
                        <a:pt x="813" y="25036"/>
                      </a:cubicBezTo>
                      <a:cubicBezTo>
                        <a:pt x="1131" y="25036"/>
                        <a:pt x="1527" y="24827"/>
                        <a:pt x="1878" y="24559"/>
                      </a:cubicBezTo>
                      <a:cubicBezTo>
                        <a:pt x="2084" y="24402"/>
                        <a:pt x="2196" y="24317"/>
                        <a:pt x="2257" y="24317"/>
                      </a:cubicBezTo>
                      <a:cubicBezTo>
                        <a:pt x="2464" y="24317"/>
                        <a:pt x="2084" y="25296"/>
                        <a:pt x="2782" y="27790"/>
                      </a:cubicBezTo>
                      <a:cubicBezTo>
                        <a:pt x="3687" y="30977"/>
                        <a:pt x="6702" y="30374"/>
                        <a:pt x="7477" y="30590"/>
                      </a:cubicBezTo>
                      <a:cubicBezTo>
                        <a:pt x="8296" y="30762"/>
                        <a:pt x="6573" y="32786"/>
                        <a:pt x="5496" y="33863"/>
                      </a:cubicBezTo>
                      <a:cubicBezTo>
                        <a:pt x="4997" y="34362"/>
                        <a:pt x="4601" y="34476"/>
                        <a:pt x="4155" y="34476"/>
                      </a:cubicBezTo>
                      <a:cubicBezTo>
                        <a:pt x="3778" y="34476"/>
                        <a:pt x="3365" y="34394"/>
                        <a:pt x="2824" y="34394"/>
                      </a:cubicBezTo>
                      <a:cubicBezTo>
                        <a:pt x="2569" y="34394"/>
                        <a:pt x="2285" y="34413"/>
                        <a:pt x="1964" y="34466"/>
                      </a:cubicBezTo>
                      <a:cubicBezTo>
                        <a:pt x="155" y="34768"/>
                        <a:pt x="586" y="38773"/>
                        <a:pt x="758" y="39592"/>
                      </a:cubicBezTo>
                      <a:cubicBezTo>
                        <a:pt x="973" y="40410"/>
                        <a:pt x="6487" y="40496"/>
                        <a:pt x="7176" y="40496"/>
                      </a:cubicBezTo>
                      <a:cubicBezTo>
                        <a:pt x="7908" y="40496"/>
                        <a:pt x="8511" y="39764"/>
                        <a:pt x="12215" y="37395"/>
                      </a:cubicBezTo>
                      <a:cubicBezTo>
                        <a:pt x="15876" y="34983"/>
                        <a:pt x="17212" y="32571"/>
                        <a:pt x="17599" y="31666"/>
                      </a:cubicBezTo>
                      <a:cubicBezTo>
                        <a:pt x="17599" y="31666"/>
                        <a:pt x="17599" y="31666"/>
                        <a:pt x="17599" y="31623"/>
                      </a:cubicBezTo>
                      <a:cubicBezTo>
                        <a:pt x="17901" y="31193"/>
                        <a:pt x="20054" y="31537"/>
                        <a:pt x="24362" y="30460"/>
                      </a:cubicBezTo>
                      <a:cubicBezTo>
                        <a:pt x="27549" y="29685"/>
                        <a:pt x="28927" y="28264"/>
                        <a:pt x="29660" y="28091"/>
                      </a:cubicBezTo>
                      <a:cubicBezTo>
                        <a:pt x="29704" y="28085"/>
                        <a:pt x="29747" y="28081"/>
                        <a:pt x="29788" y="28081"/>
                      </a:cubicBezTo>
                      <a:cubicBezTo>
                        <a:pt x="30025" y="28081"/>
                        <a:pt x="30208" y="28198"/>
                        <a:pt x="30392" y="28565"/>
                      </a:cubicBezTo>
                      <a:cubicBezTo>
                        <a:pt x="31081" y="30073"/>
                        <a:pt x="33579" y="31193"/>
                        <a:pt x="34096" y="31666"/>
                      </a:cubicBezTo>
                      <a:cubicBezTo>
                        <a:pt x="34570" y="32183"/>
                        <a:pt x="33881" y="34466"/>
                        <a:pt x="33881" y="35198"/>
                      </a:cubicBezTo>
                      <a:cubicBezTo>
                        <a:pt x="33881" y="35369"/>
                        <a:pt x="33783" y="35434"/>
                        <a:pt x="33603" y="35434"/>
                      </a:cubicBezTo>
                      <a:cubicBezTo>
                        <a:pt x="33055" y="35434"/>
                        <a:pt x="31744" y="34832"/>
                        <a:pt x="30090" y="34768"/>
                      </a:cubicBezTo>
                      <a:cubicBezTo>
                        <a:pt x="30065" y="34767"/>
                        <a:pt x="30039" y="34766"/>
                        <a:pt x="30014" y="34766"/>
                      </a:cubicBezTo>
                      <a:cubicBezTo>
                        <a:pt x="27917" y="34766"/>
                        <a:pt x="28888" y="38308"/>
                        <a:pt x="29186" y="38989"/>
                      </a:cubicBezTo>
                      <a:cubicBezTo>
                        <a:pt x="29281" y="39207"/>
                        <a:pt x="29658" y="39296"/>
                        <a:pt x="30246" y="39296"/>
                      </a:cubicBezTo>
                      <a:cubicBezTo>
                        <a:pt x="31513" y="39296"/>
                        <a:pt x="33762" y="38884"/>
                        <a:pt x="36293" y="38472"/>
                      </a:cubicBezTo>
                      <a:cubicBezTo>
                        <a:pt x="39997" y="37912"/>
                        <a:pt x="39006" y="38170"/>
                        <a:pt x="39308" y="31968"/>
                      </a:cubicBezTo>
                      <a:cubicBezTo>
                        <a:pt x="39609" y="25765"/>
                        <a:pt x="38274" y="9139"/>
                        <a:pt x="32804" y="1946"/>
                      </a:cubicBezTo>
                      <a:cubicBezTo>
                        <a:pt x="31740" y="550"/>
                        <a:pt x="30574" y="0"/>
                        <a:pt x="29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7"/>
                <p:cNvSpPr/>
                <p:nvPr/>
              </p:nvSpPr>
              <p:spPr>
                <a:xfrm>
                  <a:off x="6216225" y="3410975"/>
                  <a:ext cx="422125" cy="480450"/>
                </a:xfrm>
                <a:custGeom>
                  <a:avLst/>
                  <a:gdLst/>
                  <a:ahLst/>
                  <a:cxnLst/>
                  <a:rect l="l" t="t" r="r" b="b"/>
                  <a:pathLst>
                    <a:path w="16885" h="19218" extrusionOk="0">
                      <a:moveTo>
                        <a:pt x="14300" y="1"/>
                      </a:moveTo>
                      <a:cubicBezTo>
                        <a:pt x="10941" y="906"/>
                        <a:pt x="7409" y="5299"/>
                        <a:pt x="5040" y="8486"/>
                      </a:cubicBezTo>
                      <a:cubicBezTo>
                        <a:pt x="4264" y="9563"/>
                        <a:pt x="3403" y="10597"/>
                        <a:pt x="2541" y="11588"/>
                      </a:cubicBezTo>
                      <a:cubicBezTo>
                        <a:pt x="1766" y="12277"/>
                        <a:pt x="905" y="12880"/>
                        <a:pt x="86" y="13440"/>
                      </a:cubicBezTo>
                      <a:lnTo>
                        <a:pt x="0" y="13483"/>
                      </a:lnTo>
                      <a:lnTo>
                        <a:pt x="0" y="13741"/>
                      </a:lnTo>
                      <a:cubicBezTo>
                        <a:pt x="86" y="15550"/>
                        <a:pt x="431" y="17446"/>
                        <a:pt x="1422" y="18522"/>
                      </a:cubicBezTo>
                      <a:cubicBezTo>
                        <a:pt x="1847" y="19011"/>
                        <a:pt x="2293" y="19217"/>
                        <a:pt x="2739" y="19217"/>
                      </a:cubicBezTo>
                      <a:cubicBezTo>
                        <a:pt x="3197" y="19217"/>
                        <a:pt x="3656" y="19001"/>
                        <a:pt x="4092" y="18652"/>
                      </a:cubicBezTo>
                      <a:cubicBezTo>
                        <a:pt x="5686" y="17446"/>
                        <a:pt x="7193" y="14517"/>
                        <a:pt x="8313" y="13009"/>
                      </a:cubicBezTo>
                      <a:cubicBezTo>
                        <a:pt x="10122" y="10597"/>
                        <a:pt x="12233" y="12492"/>
                        <a:pt x="15033" y="8314"/>
                      </a:cubicBezTo>
                      <a:cubicBezTo>
                        <a:pt x="16885" y="5514"/>
                        <a:pt x="15463" y="2068"/>
                        <a:pt x="14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7"/>
                <p:cNvSpPr/>
                <p:nvPr/>
              </p:nvSpPr>
              <p:spPr>
                <a:xfrm>
                  <a:off x="6298050" y="3972850"/>
                  <a:ext cx="311225" cy="225325"/>
                </a:xfrm>
                <a:custGeom>
                  <a:avLst/>
                  <a:gdLst/>
                  <a:ahLst/>
                  <a:cxnLst/>
                  <a:rect l="l" t="t" r="r" b="b"/>
                  <a:pathLst>
                    <a:path w="12449" h="9013" extrusionOk="0">
                      <a:moveTo>
                        <a:pt x="8525" y="1"/>
                      </a:moveTo>
                      <a:cubicBezTo>
                        <a:pt x="7432" y="1"/>
                        <a:pt x="5618" y="456"/>
                        <a:pt x="3059" y="2551"/>
                      </a:cubicBezTo>
                      <a:cubicBezTo>
                        <a:pt x="1" y="5093"/>
                        <a:pt x="1" y="7634"/>
                        <a:pt x="345" y="9012"/>
                      </a:cubicBezTo>
                      <a:cubicBezTo>
                        <a:pt x="647" y="8582"/>
                        <a:pt x="2843" y="8926"/>
                        <a:pt x="7151" y="7849"/>
                      </a:cubicBezTo>
                      <a:cubicBezTo>
                        <a:pt x="10338" y="7074"/>
                        <a:pt x="11716" y="5653"/>
                        <a:pt x="12449" y="5480"/>
                      </a:cubicBezTo>
                      <a:cubicBezTo>
                        <a:pt x="12104" y="4791"/>
                        <a:pt x="11544" y="3930"/>
                        <a:pt x="11113" y="3068"/>
                      </a:cubicBezTo>
                      <a:cubicBezTo>
                        <a:pt x="10597" y="2164"/>
                        <a:pt x="10166" y="1216"/>
                        <a:pt x="9778" y="269"/>
                      </a:cubicBezTo>
                      <a:cubicBezTo>
                        <a:pt x="9778" y="269"/>
                        <a:pt x="9364"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7"/>
                <p:cNvSpPr/>
                <p:nvPr/>
              </p:nvSpPr>
              <p:spPr>
                <a:xfrm>
                  <a:off x="6191225" y="3623125"/>
                  <a:ext cx="169300" cy="314825"/>
                </a:xfrm>
                <a:custGeom>
                  <a:avLst/>
                  <a:gdLst/>
                  <a:ahLst/>
                  <a:cxnLst/>
                  <a:rect l="l" t="t" r="r" b="b"/>
                  <a:pathLst>
                    <a:path w="6772" h="12593" extrusionOk="0">
                      <a:moveTo>
                        <a:pt x="6040" y="0"/>
                      </a:moveTo>
                      <a:lnTo>
                        <a:pt x="6040" y="0"/>
                      </a:lnTo>
                      <a:cubicBezTo>
                        <a:pt x="5264" y="1077"/>
                        <a:pt x="4403" y="2154"/>
                        <a:pt x="3541" y="3145"/>
                      </a:cubicBezTo>
                      <a:cubicBezTo>
                        <a:pt x="2723" y="3791"/>
                        <a:pt x="1905" y="4394"/>
                        <a:pt x="1043" y="4954"/>
                      </a:cubicBezTo>
                      <a:cubicBezTo>
                        <a:pt x="1043" y="5040"/>
                        <a:pt x="1000" y="5169"/>
                        <a:pt x="1000" y="5255"/>
                      </a:cubicBezTo>
                      <a:cubicBezTo>
                        <a:pt x="289" y="8810"/>
                        <a:pt x="1" y="12592"/>
                        <a:pt x="1914" y="12592"/>
                      </a:cubicBezTo>
                      <a:cubicBezTo>
                        <a:pt x="2203" y="12592"/>
                        <a:pt x="2543" y="12506"/>
                        <a:pt x="2938" y="12319"/>
                      </a:cubicBezTo>
                      <a:cubicBezTo>
                        <a:pt x="3886" y="11845"/>
                        <a:pt x="4618" y="11113"/>
                        <a:pt x="5135" y="10166"/>
                      </a:cubicBezTo>
                      <a:cubicBezTo>
                        <a:pt x="6772" y="7150"/>
                        <a:pt x="6341" y="2369"/>
                        <a:pt x="6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7"/>
                <p:cNvSpPr/>
                <p:nvPr/>
              </p:nvSpPr>
              <p:spPr>
                <a:xfrm>
                  <a:off x="5886700" y="3843175"/>
                  <a:ext cx="243275" cy="94675"/>
                </a:xfrm>
                <a:custGeom>
                  <a:avLst/>
                  <a:gdLst/>
                  <a:ahLst/>
                  <a:cxnLst/>
                  <a:rect l="l" t="t" r="r" b="b"/>
                  <a:pathLst>
                    <a:path w="9731" h="3787" extrusionOk="0">
                      <a:moveTo>
                        <a:pt x="6925" y="0"/>
                      </a:moveTo>
                      <a:cubicBezTo>
                        <a:pt x="6347" y="0"/>
                        <a:pt x="5703" y="27"/>
                        <a:pt x="5040" y="71"/>
                      </a:cubicBezTo>
                      <a:lnTo>
                        <a:pt x="776" y="717"/>
                      </a:lnTo>
                      <a:cubicBezTo>
                        <a:pt x="776" y="717"/>
                        <a:pt x="432" y="1880"/>
                        <a:pt x="1" y="3646"/>
                      </a:cubicBezTo>
                      <a:cubicBezTo>
                        <a:pt x="658" y="3729"/>
                        <a:pt x="1397" y="3786"/>
                        <a:pt x="2174" y="3786"/>
                      </a:cubicBezTo>
                      <a:cubicBezTo>
                        <a:pt x="4656" y="3786"/>
                        <a:pt x="7512" y="3197"/>
                        <a:pt x="9218" y="933"/>
                      </a:cubicBezTo>
                      <a:cubicBezTo>
                        <a:pt x="9731" y="228"/>
                        <a:pt x="8600" y="0"/>
                        <a:pt x="6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7"/>
                <p:cNvSpPr/>
                <p:nvPr/>
              </p:nvSpPr>
              <p:spPr>
                <a:xfrm>
                  <a:off x="5906100" y="4311175"/>
                  <a:ext cx="61400" cy="109900"/>
                </a:xfrm>
                <a:custGeom>
                  <a:avLst/>
                  <a:gdLst/>
                  <a:ahLst/>
                  <a:cxnLst/>
                  <a:rect l="l" t="t" r="r" b="b"/>
                  <a:pathLst>
                    <a:path w="2456" h="4396" extrusionOk="0">
                      <a:moveTo>
                        <a:pt x="2129" y="0"/>
                      </a:moveTo>
                      <a:cubicBezTo>
                        <a:pt x="2078" y="0"/>
                        <a:pt x="2027" y="15"/>
                        <a:pt x="1981" y="45"/>
                      </a:cubicBezTo>
                      <a:cubicBezTo>
                        <a:pt x="0" y="1122"/>
                        <a:pt x="819" y="4051"/>
                        <a:pt x="862" y="4180"/>
                      </a:cubicBezTo>
                      <a:cubicBezTo>
                        <a:pt x="905" y="4309"/>
                        <a:pt x="991" y="4395"/>
                        <a:pt x="1120" y="4395"/>
                      </a:cubicBezTo>
                      <a:lnTo>
                        <a:pt x="1206" y="4352"/>
                      </a:lnTo>
                      <a:cubicBezTo>
                        <a:pt x="1378" y="4309"/>
                        <a:pt x="1465" y="4180"/>
                        <a:pt x="1422" y="4008"/>
                      </a:cubicBezTo>
                      <a:cubicBezTo>
                        <a:pt x="1422" y="3965"/>
                        <a:pt x="646" y="1423"/>
                        <a:pt x="2283" y="519"/>
                      </a:cubicBezTo>
                      <a:cubicBezTo>
                        <a:pt x="2412" y="476"/>
                        <a:pt x="2455" y="304"/>
                        <a:pt x="2369" y="131"/>
                      </a:cubicBezTo>
                      <a:cubicBezTo>
                        <a:pt x="2314" y="48"/>
                        <a:pt x="2222" y="0"/>
                        <a:pt x="2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7"/>
                <p:cNvSpPr/>
                <p:nvPr/>
              </p:nvSpPr>
              <p:spPr>
                <a:xfrm>
                  <a:off x="5854400" y="3796500"/>
                  <a:ext cx="274625" cy="90775"/>
                </a:xfrm>
                <a:custGeom>
                  <a:avLst/>
                  <a:gdLst/>
                  <a:ahLst/>
                  <a:cxnLst/>
                  <a:rect l="l" t="t" r="r" b="b"/>
                  <a:pathLst>
                    <a:path w="10985" h="3631" extrusionOk="0">
                      <a:moveTo>
                        <a:pt x="10209" y="0"/>
                      </a:moveTo>
                      <a:lnTo>
                        <a:pt x="7323" y="345"/>
                      </a:lnTo>
                      <a:cubicBezTo>
                        <a:pt x="4696" y="646"/>
                        <a:pt x="1121" y="1077"/>
                        <a:pt x="345" y="1077"/>
                      </a:cubicBezTo>
                      <a:cubicBezTo>
                        <a:pt x="130" y="1077"/>
                        <a:pt x="1" y="1895"/>
                        <a:pt x="302" y="2584"/>
                      </a:cubicBezTo>
                      <a:cubicBezTo>
                        <a:pt x="576" y="3249"/>
                        <a:pt x="1240" y="3630"/>
                        <a:pt x="1941" y="3630"/>
                      </a:cubicBezTo>
                      <a:cubicBezTo>
                        <a:pt x="2012" y="3630"/>
                        <a:pt x="2083" y="3626"/>
                        <a:pt x="2154" y="3618"/>
                      </a:cubicBezTo>
                      <a:cubicBezTo>
                        <a:pt x="4566" y="3532"/>
                        <a:pt x="10984" y="2800"/>
                        <a:pt x="10898" y="1895"/>
                      </a:cubicBezTo>
                      <a:cubicBezTo>
                        <a:pt x="10769" y="1206"/>
                        <a:pt x="10553" y="560"/>
                        <a:pt x="102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7"/>
                <p:cNvSpPr/>
                <p:nvPr/>
              </p:nvSpPr>
              <p:spPr>
                <a:xfrm>
                  <a:off x="5861950" y="3796500"/>
                  <a:ext cx="267075" cy="90775"/>
                </a:xfrm>
                <a:custGeom>
                  <a:avLst/>
                  <a:gdLst/>
                  <a:ahLst/>
                  <a:cxnLst/>
                  <a:rect l="l" t="t" r="r" b="b"/>
                  <a:pathLst>
                    <a:path w="10683" h="3631" extrusionOk="0">
                      <a:moveTo>
                        <a:pt x="9864" y="0"/>
                      </a:moveTo>
                      <a:lnTo>
                        <a:pt x="7021" y="345"/>
                      </a:lnTo>
                      <a:lnTo>
                        <a:pt x="7193" y="1852"/>
                      </a:lnTo>
                      <a:cubicBezTo>
                        <a:pt x="4824" y="2197"/>
                        <a:pt x="2412" y="2455"/>
                        <a:pt x="0" y="2584"/>
                      </a:cubicBezTo>
                      <a:cubicBezTo>
                        <a:pt x="274" y="3249"/>
                        <a:pt x="938" y="3630"/>
                        <a:pt x="1639" y="3630"/>
                      </a:cubicBezTo>
                      <a:cubicBezTo>
                        <a:pt x="1710" y="3630"/>
                        <a:pt x="1781" y="3626"/>
                        <a:pt x="1852" y="3618"/>
                      </a:cubicBezTo>
                      <a:cubicBezTo>
                        <a:pt x="4264" y="3532"/>
                        <a:pt x="10682" y="2800"/>
                        <a:pt x="10596" y="1895"/>
                      </a:cubicBezTo>
                      <a:cubicBezTo>
                        <a:pt x="10467" y="1206"/>
                        <a:pt x="10208" y="560"/>
                        <a:pt x="98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7"/>
                <p:cNvSpPr/>
                <p:nvPr/>
              </p:nvSpPr>
              <p:spPr>
                <a:xfrm>
                  <a:off x="6458500" y="3831600"/>
                  <a:ext cx="176625" cy="297650"/>
                </a:xfrm>
                <a:custGeom>
                  <a:avLst/>
                  <a:gdLst/>
                  <a:ahLst/>
                  <a:cxnLst/>
                  <a:rect l="l" t="t" r="r" b="b"/>
                  <a:pathLst>
                    <a:path w="7065" h="11906" extrusionOk="0">
                      <a:moveTo>
                        <a:pt x="4962" y="1"/>
                      </a:moveTo>
                      <a:cubicBezTo>
                        <a:pt x="4890" y="1"/>
                        <a:pt x="4811" y="31"/>
                        <a:pt x="4738" y="104"/>
                      </a:cubicBezTo>
                      <a:cubicBezTo>
                        <a:pt x="4695" y="147"/>
                        <a:pt x="0" y="4756"/>
                        <a:pt x="6548" y="11820"/>
                      </a:cubicBezTo>
                      <a:cubicBezTo>
                        <a:pt x="6591" y="11863"/>
                        <a:pt x="6677" y="11906"/>
                        <a:pt x="6763" y="11906"/>
                      </a:cubicBezTo>
                      <a:cubicBezTo>
                        <a:pt x="6806" y="11906"/>
                        <a:pt x="6892" y="11863"/>
                        <a:pt x="6978" y="11820"/>
                      </a:cubicBezTo>
                      <a:cubicBezTo>
                        <a:pt x="7064" y="11690"/>
                        <a:pt x="7064" y="11518"/>
                        <a:pt x="6978" y="11432"/>
                      </a:cubicBezTo>
                      <a:cubicBezTo>
                        <a:pt x="819" y="4799"/>
                        <a:pt x="4954" y="664"/>
                        <a:pt x="5126" y="491"/>
                      </a:cubicBezTo>
                      <a:cubicBezTo>
                        <a:pt x="5355" y="295"/>
                        <a:pt x="5187" y="1"/>
                        <a:pt x="4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7"/>
                <p:cNvSpPr/>
                <p:nvPr/>
              </p:nvSpPr>
              <p:spPr>
                <a:xfrm>
                  <a:off x="5303075" y="3406675"/>
                  <a:ext cx="275675" cy="304775"/>
                </a:xfrm>
                <a:custGeom>
                  <a:avLst/>
                  <a:gdLst/>
                  <a:ahLst/>
                  <a:cxnLst/>
                  <a:rect l="l" t="t" r="r" b="b"/>
                  <a:pathLst>
                    <a:path w="11027" h="12191" extrusionOk="0">
                      <a:moveTo>
                        <a:pt x="8356" y="1"/>
                      </a:moveTo>
                      <a:cubicBezTo>
                        <a:pt x="8012" y="1"/>
                        <a:pt x="0" y="11760"/>
                        <a:pt x="8400" y="12190"/>
                      </a:cubicBezTo>
                      <a:cubicBezTo>
                        <a:pt x="8400" y="12190"/>
                        <a:pt x="9993" y="10467"/>
                        <a:pt x="9519" y="9046"/>
                      </a:cubicBezTo>
                      <a:cubicBezTo>
                        <a:pt x="9089" y="7625"/>
                        <a:pt x="11027" y="1"/>
                        <a:pt x="8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7"/>
                <p:cNvSpPr/>
                <p:nvPr/>
              </p:nvSpPr>
              <p:spPr>
                <a:xfrm>
                  <a:off x="5463525" y="3236325"/>
                  <a:ext cx="833475" cy="591575"/>
                </a:xfrm>
                <a:custGeom>
                  <a:avLst/>
                  <a:gdLst/>
                  <a:ahLst/>
                  <a:cxnLst/>
                  <a:rect l="l" t="t" r="r" b="b"/>
                  <a:pathLst>
                    <a:path w="33339" h="23663" extrusionOk="0">
                      <a:moveTo>
                        <a:pt x="21520" y="0"/>
                      </a:moveTo>
                      <a:cubicBezTo>
                        <a:pt x="17085" y="0"/>
                        <a:pt x="16751" y="5292"/>
                        <a:pt x="14731" y="6470"/>
                      </a:cubicBezTo>
                      <a:cubicBezTo>
                        <a:pt x="14306" y="6717"/>
                        <a:pt x="13774" y="6821"/>
                        <a:pt x="13170" y="6821"/>
                      </a:cubicBezTo>
                      <a:cubicBezTo>
                        <a:pt x="9805" y="6821"/>
                        <a:pt x="4216" y="3571"/>
                        <a:pt x="2509" y="3571"/>
                      </a:cubicBezTo>
                      <a:cubicBezTo>
                        <a:pt x="2383" y="3571"/>
                        <a:pt x="2278" y="3589"/>
                        <a:pt x="2197" y="3627"/>
                      </a:cubicBezTo>
                      <a:cubicBezTo>
                        <a:pt x="1249" y="4058"/>
                        <a:pt x="0" y="9485"/>
                        <a:pt x="474" y="14137"/>
                      </a:cubicBezTo>
                      <a:cubicBezTo>
                        <a:pt x="560" y="15860"/>
                        <a:pt x="1077" y="17540"/>
                        <a:pt x="1938" y="19004"/>
                      </a:cubicBezTo>
                      <a:cubicBezTo>
                        <a:pt x="4954" y="23355"/>
                        <a:pt x="15248" y="23096"/>
                        <a:pt x="15980" y="23484"/>
                      </a:cubicBezTo>
                      <a:cubicBezTo>
                        <a:pt x="16220" y="23604"/>
                        <a:pt x="16741" y="23662"/>
                        <a:pt x="17463" y="23662"/>
                      </a:cubicBezTo>
                      <a:cubicBezTo>
                        <a:pt x="19074" y="23662"/>
                        <a:pt x="21687" y="23373"/>
                        <a:pt x="24422" y="22838"/>
                      </a:cubicBezTo>
                      <a:cubicBezTo>
                        <a:pt x="28428" y="22106"/>
                        <a:pt x="26404" y="19995"/>
                        <a:pt x="28428" y="18746"/>
                      </a:cubicBezTo>
                      <a:cubicBezTo>
                        <a:pt x="28601" y="18617"/>
                        <a:pt x="28816" y="18444"/>
                        <a:pt x="28945" y="18229"/>
                      </a:cubicBezTo>
                      <a:cubicBezTo>
                        <a:pt x="29333" y="17669"/>
                        <a:pt x="29677" y="17066"/>
                        <a:pt x="29936" y="16420"/>
                      </a:cubicBezTo>
                      <a:cubicBezTo>
                        <a:pt x="31357" y="12888"/>
                        <a:pt x="32434" y="9227"/>
                        <a:pt x="33123" y="5479"/>
                      </a:cubicBezTo>
                      <a:cubicBezTo>
                        <a:pt x="33339" y="3843"/>
                        <a:pt x="28644" y="1344"/>
                        <a:pt x="24379" y="354"/>
                      </a:cubicBezTo>
                      <a:cubicBezTo>
                        <a:pt x="23518" y="181"/>
                        <a:pt x="22657" y="52"/>
                        <a:pt x="21838" y="9"/>
                      </a:cubicBezTo>
                      <a:cubicBezTo>
                        <a:pt x="21730" y="3"/>
                        <a:pt x="21624" y="0"/>
                        <a:pt x="21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7"/>
                <p:cNvSpPr/>
                <p:nvPr/>
              </p:nvSpPr>
              <p:spPr>
                <a:xfrm>
                  <a:off x="5882400" y="3246225"/>
                  <a:ext cx="414600" cy="445850"/>
                </a:xfrm>
                <a:custGeom>
                  <a:avLst/>
                  <a:gdLst/>
                  <a:ahLst/>
                  <a:cxnLst/>
                  <a:rect l="l" t="t" r="r" b="b"/>
                  <a:pathLst>
                    <a:path w="16584" h="17834" extrusionOk="0">
                      <a:moveTo>
                        <a:pt x="7581" y="1"/>
                      </a:moveTo>
                      <a:lnTo>
                        <a:pt x="7581" y="1"/>
                      </a:lnTo>
                      <a:cubicBezTo>
                        <a:pt x="4739" y="3791"/>
                        <a:pt x="1" y="12707"/>
                        <a:pt x="12190" y="17833"/>
                      </a:cubicBezTo>
                      <a:cubicBezTo>
                        <a:pt x="14042" y="15378"/>
                        <a:pt x="16153" y="6892"/>
                        <a:pt x="16368" y="5083"/>
                      </a:cubicBezTo>
                      <a:cubicBezTo>
                        <a:pt x="16584" y="3447"/>
                        <a:pt x="11889" y="948"/>
                        <a:pt x="75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7"/>
                <p:cNvSpPr/>
                <p:nvPr/>
              </p:nvSpPr>
              <p:spPr>
                <a:xfrm>
                  <a:off x="5934100" y="3317850"/>
                  <a:ext cx="49550" cy="70300"/>
                </a:xfrm>
                <a:custGeom>
                  <a:avLst/>
                  <a:gdLst/>
                  <a:ahLst/>
                  <a:cxnLst/>
                  <a:rect l="l" t="t" r="r" b="b"/>
                  <a:pathLst>
                    <a:path w="1982" h="2812" extrusionOk="0">
                      <a:moveTo>
                        <a:pt x="1374" y="1"/>
                      </a:moveTo>
                      <a:cubicBezTo>
                        <a:pt x="1000" y="1"/>
                        <a:pt x="527" y="452"/>
                        <a:pt x="258" y="1142"/>
                      </a:cubicBezTo>
                      <a:cubicBezTo>
                        <a:pt x="0" y="1917"/>
                        <a:pt x="86" y="2649"/>
                        <a:pt x="474" y="2778"/>
                      </a:cubicBezTo>
                      <a:cubicBezTo>
                        <a:pt x="524" y="2801"/>
                        <a:pt x="578" y="2812"/>
                        <a:pt x="633" y="2812"/>
                      </a:cubicBezTo>
                      <a:cubicBezTo>
                        <a:pt x="1003" y="2812"/>
                        <a:pt x="1461" y="2333"/>
                        <a:pt x="1723" y="1658"/>
                      </a:cubicBezTo>
                      <a:cubicBezTo>
                        <a:pt x="1981" y="926"/>
                        <a:pt x="1895" y="194"/>
                        <a:pt x="1508" y="22"/>
                      </a:cubicBezTo>
                      <a:cubicBezTo>
                        <a:pt x="1465" y="7"/>
                        <a:pt x="1420" y="1"/>
                        <a:pt x="1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7"/>
                <p:cNvSpPr/>
                <p:nvPr/>
              </p:nvSpPr>
              <p:spPr>
                <a:xfrm>
                  <a:off x="5443200" y="3294525"/>
                  <a:ext cx="186175" cy="196625"/>
                </a:xfrm>
                <a:custGeom>
                  <a:avLst/>
                  <a:gdLst/>
                  <a:ahLst/>
                  <a:cxnLst/>
                  <a:rect l="l" t="t" r="r" b="b"/>
                  <a:pathLst>
                    <a:path w="7447" h="7865" extrusionOk="0">
                      <a:moveTo>
                        <a:pt x="1585" y="1"/>
                      </a:moveTo>
                      <a:cubicBezTo>
                        <a:pt x="1241" y="1"/>
                        <a:pt x="983" y="68"/>
                        <a:pt x="856" y="222"/>
                      </a:cubicBezTo>
                      <a:cubicBezTo>
                        <a:pt x="103" y="1059"/>
                        <a:pt x="0" y="7865"/>
                        <a:pt x="1178" y="7865"/>
                      </a:cubicBezTo>
                      <a:cubicBezTo>
                        <a:pt x="1213" y="7865"/>
                        <a:pt x="1250" y="7859"/>
                        <a:pt x="1287" y="7846"/>
                      </a:cubicBezTo>
                      <a:cubicBezTo>
                        <a:pt x="2665" y="7243"/>
                        <a:pt x="4001" y="6468"/>
                        <a:pt x="5164" y="5520"/>
                      </a:cubicBezTo>
                      <a:cubicBezTo>
                        <a:pt x="6456" y="4530"/>
                        <a:pt x="7446" y="3496"/>
                        <a:pt x="7317" y="2721"/>
                      </a:cubicBezTo>
                      <a:cubicBezTo>
                        <a:pt x="7188" y="2075"/>
                        <a:pt x="5896" y="1299"/>
                        <a:pt x="4388" y="696"/>
                      </a:cubicBezTo>
                      <a:cubicBezTo>
                        <a:pt x="3372" y="290"/>
                        <a:pt x="2297" y="1"/>
                        <a:pt x="1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7"/>
                <p:cNvSpPr/>
                <p:nvPr/>
              </p:nvSpPr>
              <p:spPr>
                <a:xfrm>
                  <a:off x="5538900" y="3311925"/>
                  <a:ext cx="90475" cy="120625"/>
                </a:xfrm>
                <a:custGeom>
                  <a:avLst/>
                  <a:gdLst/>
                  <a:ahLst/>
                  <a:cxnLst/>
                  <a:rect l="l" t="t" r="r" b="b"/>
                  <a:pathLst>
                    <a:path w="3619" h="4825" extrusionOk="0">
                      <a:moveTo>
                        <a:pt x="560" y="0"/>
                      </a:moveTo>
                      <a:cubicBezTo>
                        <a:pt x="216" y="560"/>
                        <a:pt x="0" y="1249"/>
                        <a:pt x="0" y="1939"/>
                      </a:cubicBezTo>
                      <a:cubicBezTo>
                        <a:pt x="0" y="3058"/>
                        <a:pt x="517" y="4092"/>
                        <a:pt x="1336" y="4824"/>
                      </a:cubicBezTo>
                      <a:cubicBezTo>
                        <a:pt x="2628" y="3834"/>
                        <a:pt x="3618" y="2800"/>
                        <a:pt x="3489" y="2025"/>
                      </a:cubicBezTo>
                      <a:cubicBezTo>
                        <a:pt x="3360" y="1379"/>
                        <a:pt x="2025" y="560"/>
                        <a:pt x="560" y="0"/>
                      </a:cubicBezTo>
                      <a:close/>
                    </a:path>
                  </a:pathLst>
                </a:custGeom>
                <a:solidFill>
                  <a:srgbClr val="592B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7"/>
                <p:cNvSpPr/>
                <p:nvPr/>
              </p:nvSpPr>
              <p:spPr>
                <a:xfrm>
                  <a:off x="5475375" y="3440000"/>
                  <a:ext cx="749475" cy="387900"/>
                </a:xfrm>
                <a:custGeom>
                  <a:avLst/>
                  <a:gdLst/>
                  <a:ahLst/>
                  <a:cxnLst/>
                  <a:rect l="l" t="t" r="r" b="b"/>
                  <a:pathLst>
                    <a:path w="29979" h="15516" extrusionOk="0">
                      <a:moveTo>
                        <a:pt x="29174" y="0"/>
                      </a:moveTo>
                      <a:cubicBezTo>
                        <a:pt x="28887" y="0"/>
                        <a:pt x="28355" y="283"/>
                        <a:pt x="27610" y="1855"/>
                      </a:cubicBezTo>
                      <a:cubicBezTo>
                        <a:pt x="26662" y="3750"/>
                        <a:pt x="24638" y="9264"/>
                        <a:pt x="19684" y="11891"/>
                      </a:cubicBezTo>
                      <a:cubicBezTo>
                        <a:pt x="18275" y="12640"/>
                        <a:pt x="16258" y="13019"/>
                        <a:pt x="14039" y="13019"/>
                      </a:cubicBezTo>
                      <a:cubicBezTo>
                        <a:pt x="8594" y="13019"/>
                        <a:pt x="1928" y="10733"/>
                        <a:pt x="0" y="5990"/>
                      </a:cubicBezTo>
                      <a:lnTo>
                        <a:pt x="0" y="5990"/>
                      </a:lnTo>
                      <a:cubicBezTo>
                        <a:pt x="86" y="7713"/>
                        <a:pt x="603" y="9393"/>
                        <a:pt x="1464" y="10857"/>
                      </a:cubicBezTo>
                      <a:cubicBezTo>
                        <a:pt x="4480" y="15208"/>
                        <a:pt x="14774" y="14949"/>
                        <a:pt x="15506" y="15337"/>
                      </a:cubicBezTo>
                      <a:cubicBezTo>
                        <a:pt x="15746" y="15457"/>
                        <a:pt x="16267" y="15515"/>
                        <a:pt x="16989" y="15515"/>
                      </a:cubicBezTo>
                      <a:cubicBezTo>
                        <a:pt x="18600" y="15515"/>
                        <a:pt x="21213" y="15226"/>
                        <a:pt x="23948" y="14691"/>
                      </a:cubicBezTo>
                      <a:cubicBezTo>
                        <a:pt x="27954" y="13959"/>
                        <a:pt x="25930" y="11848"/>
                        <a:pt x="27954" y="10599"/>
                      </a:cubicBezTo>
                      <a:cubicBezTo>
                        <a:pt x="28127" y="10470"/>
                        <a:pt x="28342" y="10297"/>
                        <a:pt x="28471" y="10082"/>
                      </a:cubicBezTo>
                      <a:cubicBezTo>
                        <a:pt x="28859" y="9522"/>
                        <a:pt x="29203" y="8919"/>
                        <a:pt x="29462" y="8273"/>
                      </a:cubicBezTo>
                      <a:cubicBezTo>
                        <a:pt x="29806" y="4138"/>
                        <a:pt x="29979" y="434"/>
                        <a:pt x="29419" y="89"/>
                      </a:cubicBezTo>
                      <a:cubicBezTo>
                        <a:pt x="29419" y="89"/>
                        <a:pt x="29335" y="0"/>
                        <a:pt x="29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7"/>
                <p:cNvSpPr/>
                <p:nvPr/>
              </p:nvSpPr>
              <p:spPr>
                <a:xfrm>
                  <a:off x="6065450" y="3449750"/>
                  <a:ext cx="259550" cy="538475"/>
                </a:xfrm>
                <a:custGeom>
                  <a:avLst/>
                  <a:gdLst/>
                  <a:ahLst/>
                  <a:cxnLst/>
                  <a:rect l="l" t="t" r="r" b="b"/>
                  <a:pathLst>
                    <a:path w="10382" h="21539" extrusionOk="0">
                      <a:moveTo>
                        <a:pt x="5687" y="1"/>
                      </a:moveTo>
                      <a:cubicBezTo>
                        <a:pt x="4911" y="130"/>
                        <a:pt x="1" y="10166"/>
                        <a:pt x="216" y="15722"/>
                      </a:cubicBezTo>
                      <a:cubicBezTo>
                        <a:pt x="360" y="19093"/>
                        <a:pt x="2663" y="21539"/>
                        <a:pt x="4880" y="21539"/>
                      </a:cubicBezTo>
                      <a:cubicBezTo>
                        <a:pt x="5978" y="21539"/>
                        <a:pt x="7056" y="20939"/>
                        <a:pt x="7840" y="19556"/>
                      </a:cubicBezTo>
                      <a:cubicBezTo>
                        <a:pt x="8142" y="19039"/>
                        <a:pt x="8357" y="18479"/>
                        <a:pt x="8529" y="17919"/>
                      </a:cubicBezTo>
                      <a:cubicBezTo>
                        <a:pt x="10381" y="11458"/>
                        <a:pt x="8099" y="690"/>
                        <a:pt x="7453" y="561"/>
                      </a:cubicBezTo>
                      <a:cubicBezTo>
                        <a:pt x="6979" y="474"/>
                        <a:pt x="6548" y="345"/>
                        <a:pt x="6117" y="173"/>
                      </a:cubicBezTo>
                      <a:lnTo>
                        <a:pt x="5687" y="1"/>
                      </a:lnTo>
                      <a:close/>
                    </a:path>
                  </a:pathLst>
                </a:custGeom>
                <a:solidFill>
                  <a:srgbClr val="592B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7"/>
                <p:cNvSpPr/>
                <p:nvPr/>
              </p:nvSpPr>
              <p:spPr>
                <a:xfrm>
                  <a:off x="6065450" y="3449750"/>
                  <a:ext cx="196025" cy="538475"/>
                </a:xfrm>
                <a:custGeom>
                  <a:avLst/>
                  <a:gdLst/>
                  <a:ahLst/>
                  <a:cxnLst/>
                  <a:rect l="l" t="t" r="r" b="b"/>
                  <a:pathLst>
                    <a:path w="7841" h="21539" extrusionOk="0">
                      <a:moveTo>
                        <a:pt x="5687" y="1"/>
                      </a:moveTo>
                      <a:cubicBezTo>
                        <a:pt x="4911" y="130"/>
                        <a:pt x="1" y="10166"/>
                        <a:pt x="216" y="15722"/>
                      </a:cubicBezTo>
                      <a:cubicBezTo>
                        <a:pt x="332" y="19093"/>
                        <a:pt x="2643" y="21539"/>
                        <a:pt x="4871" y="21539"/>
                      </a:cubicBezTo>
                      <a:cubicBezTo>
                        <a:pt x="5974" y="21539"/>
                        <a:pt x="7056" y="20939"/>
                        <a:pt x="7840" y="19556"/>
                      </a:cubicBezTo>
                      <a:cubicBezTo>
                        <a:pt x="1422" y="16713"/>
                        <a:pt x="4868" y="3834"/>
                        <a:pt x="6117" y="173"/>
                      </a:cubicBezTo>
                      <a:lnTo>
                        <a:pt x="5687" y="1"/>
                      </a:lnTo>
                      <a:close/>
                    </a:path>
                  </a:pathLst>
                </a:custGeom>
                <a:solidFill>
                  <a:srgbClr val="592B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7"/>
                <p:cNvSpPr/>
                <p:nvPr/>
              </p:nvSpPr>
              <p:spPr>
                <a:xfrm>
                  <a:off x="6628625" y="4301775"/>
                  <a:ext cx="45225" cy="86200"/>
                </a:xfrm>
                <a:custGeom>
                  <a:avLst/>
                  <a:gdLst/>
                  <a:ahLst/>
                  <a:cxnLst/>
                  <a:rect l="l" t="t" r="r" b="b"/>
                  <a:pathLst>
                    <a:path w="1809" h="3448" extrusionOk="0">
                      <a:moveTo>
                        <a:pt x="1380" y="1"/>
                      </a:moveTo>
                      <a:cubicBezTo>
                        <a:pt x="1339" y="1"/>
                        <a:pt x="1295" y="11"/>
                        <a:pt x="1250" y="33"/>
                      </a:cubicBezTo>
                      <a:cubicBezTo>
                        <a:pt x="1" y="636"/>
                        <a:pt x="432" y="2962"/>
                        <a:pt x="475" y="3221"/>
                      </a:cubicBezTo>
                      <a:cubicBezTo>
                        <a:pt x="510" y="3364"/>
                        <a:pt x="605" y="3447"/>
                        <a:pt x="735" y="3447"/>
                      </a:cubicBezTo>
                      <a:cubicBezTo>
                        <a:pt x="762" y="3447"/>
                        <a:pt x="790" y="3444"/>
                        <a:pt x="819" y="3436"/>
                      </a:cubicBezTo>
                      <a:cubicBezTo>
                        <a:pt x="949" y="3393"/>
                        <a:pt x="1035" y="3264"/>
                        <a:pt x="1035" y="3135"/>
                      </a:cubicBezTo>
                      <a:cubicBezTo>
                        <a:pt x="906" y="2532"/>
                        <a:pt x="776" y="938"/>
                        <a:pt x="1509" y="593"/>
                      </a:cubicBezTo>
                      <a:cubicBezTo>
                        <a:pt x="1808" y="444"/>
                        <a:pt x="1652" y="1"/>
                        <a:pt x="1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4" name="Google Shape;4344;p57"/>
              <p:cNvGrpSpPr/>
              <p:nvPr/>
            </p:nvGrpSpPr>
            <p:grpSpPr>
              <a:xfrm>
                <a:off x="4290495" y="3665092"/>
                <a:ext cx="150427" cy="106669"/>
                <a:chOff x="4379700" y="2671025"/>
                <a:chExt cx="138400" cy="98150"/>
              </a:xfrm>
            </p:grpSpPr>
            <p:sp>
              <p:nvSpPr>
                <p:cNvPr id="4345" name="Google Shape;4345;p57"/>
                <p:cNvSpPr/>
                <p:nvPr/>
              </p:nvSpPr>
              <p:spPr>
                <a:xfrm>
                  <a:off x="4379700" y="2716175"/>
                  <a:ext cx="24550" cy="24550"/>
                </a:xfrm>
                <a:custGeom>
                  <a:avLst/>
                  <a:gdLst/>
                  <a:ahLst/>
                  <a:cxnLst/>
                  <a:rect l="l" t="t" r="r" b="b"/>
                  <a:pathLst>
                    <a:path w="982" h="982" extrusionOk="0">
                      <a:moveTo>
                        <a:pt x="471" y="0"/>
                      </a:moveTo>
                      <a:cubicBezTo>
                        <a:pt x="196" y="0"/>
                        <a:pt x="0" y="236"/>
                        <a:pt x="0" y="510"/>
                      </a:cubicBezTo>
                      <a:cubicBezTo>
                        <a:pt x="0" y="785"/>
                        <a:pt x="196" y="982"/>
                        <a:pt x="471" y="982"/>
                      </a:cubicBezTo>
                      <a:cubicBezTo>
                        <a:pt x="746" y="982"/>
                        <a:pt x="982" y="785"/>
                        <a:pt x="982" y="510"/>
                      </a:cubicBezTo>
                      <a:cubicBezTo>
                        <a:pt x="982" y="236"/>
                        <a:pt x="746" y="0"/>
                        <a:pt x="4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7"/>
                <p:cNvSpPr/>
                <p:nvPr/>
              </p:nvSpPr>
              <p:spPr>
                <a:xfrm>
                  <a:off x="4423850" y="2744625"/>
                  <a:ext cx="24575" cy="24550"/>
                </a:xfrm>
                <a:custGeom>
                  <a:avLst/>
                  <a:gdLst/>
                  <a:ahLst/>
                  <a:cxnLst/>
                  <a:rect l="l" t="t" r="r" b="b"/>
                  <a:pathLst>
                    <a:path w="983" h="982" extrusionOk="0">
                      <a:moveTo>
                        <a:pt x="472" y="1"/>
                      </a:moveTo>
                      <a:cubicBezTo>
                        <a:pt x="236" y="1"/>
                        <a:pt x="1" y="236"/>
                        <a:pt x="1" y="511"/>
                      </a:cubicBezTo>
                      <a:cubicBezTo>
                        <a:pt x="1" y="746"/>
                        <a:pt x="236" y="982"/>
                        <a:pt x="472" y="982"/>
                      </a:cubicBezTo>
                      <a:cubicBezTo>
                        <a:pt x="747" y="982"/>
                        <a:pt x="982" y="746"/>
                        <a:pt x="982" y="511"/>
                      </a:cubicBezTo>
                      <a:cubicBezTo>
                        <a:pt x="982" y="236"/>
                        <a:pt x="747" y="1"/>
                        <a:pt x="4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7"/>
                <p:cNvSpPr/>
                <p:nvPr/>
              </p:nvSpPr>
              <p:spPr>
                <a:xfrm>
                  <a:off x="4446425" y="2671025"/>
                  <a:ext cx="24575" cy="23575"/>
                </a:xfrm>
                <a:custGeom>
                  <a:avLst/>
                  <a:gdLst/>
                  <a:ahLst/>
                  <a:cxnLst/>
                  <a:rect l="l" t="t" r="r" b="b"/>
                  <a:pathLst>
                    <a:path w="983" h="943" extrusionOk="0">
                      <a:moveTo>
                        <a:pt x="472" y="0"/>
                      </a:moveTo>
                      <a:cubicBezTo>
                        <a:pt x="236" y="0"/>
                        <a:pt x="1" y="197"/>
                        <a:pt x="1" y="471"/>
                      </a:cubicBezTo>
                      <a:cubicBezTo>
                        <a:pt x="1" y="746"/>
                        <a:pt x="236" y="942"/>
                        <a:pt x="472" y="942"/>
                      </a:cubicBezTo>
                      <a:cubicBezTo>
                        <a:pt x="746" y="942"/>
                        <a:pt x="982" y="746"/>
                        <a:pt x="982" y="471"/>
                      </a:cubicBezTo>
                      <a:cubicBezTo>
                        <a:pt x="982" y="197"/>
                        <a:pt x="746" y="0"/>
                        <a:pt x="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7"/>
                <p:cNvSpPr/>
                <p:nvPr/>
              </p:nvSpPr>
              <p:spPr>
                <a:xfrm>
                  <a:off x="4493525" y="2731875"/>
                  <a:ext cx="24575" cy="24550"/>
                </a:xfrm>
                <a:custGeom>
                  <a:avLst/>
                  <a:gdLst/>
                  <a:ahLst/>
                  <a:cxnLst/>
                  <a:rect l="l" t="t" r="r" b="b"/>
                  <a:pathLst>
                    <a:path w="983" h="982" extrusionOk="0">
                      <a:moveTo>
                        <a:pt x="472" y="0"/>
                      </a:moveTo>
                      <a:cubicBezTo>
                        <a:pt x="197" y="0"/>
                        <a:pt x="1" y="196"/>
                        <a:pt x="1" y="471"/>
                      </a:cubicBezTo>
                      <a:cubicBezTo>
                        <a:pt x="1" y="746"/>
                        <a:pt x="197" y="982"/>
                        <a:pt x="472" y="982"/>
                      </a:cubicBezTo>
                      <a:cubicBezTo>
                        <a:pt x="747" y="982"/>
                        <a:pt x="982" y="746"/>
                        <a:pt x="982" y="471"/>
                      </a:cubicBezTo>
                      <a:cubicBezTo>
                        <a:pt x="982" y="196"/>
                        <a:pt x="747" y="0"/>
                        <a:pt x="4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49" name="Google Shape;4349;p57"/>
          <p:cNvGrpSpPr/>
          <p:nvPr/>
        </p:nvGrpSpPr>
        <p:grpSpPr>
          <a:xfrm flipH="1">
            <a:off x="6904574" y="3432921"/>
            <a:ext cx="1270651" cy="1227202"/>
            <a:chOff x="7296549" y="3464321"/>
            <a:chExt cx="1270651" cy="1227202"/>
          </a:xfrm>
        </p:grpSpPr>
        <p:sp>
          <p:nvSpPr>
            <p:cNvPr id="4350" name="Google Shape;4350;p57"/>
            <p:cNvSpPr/>
            <p:nvPr/>
          </p:nvSpPr>
          <p:spPr>
            <a:xfrm rot="1297" flipH="1">
              <a:off x="7436534" y="4438110"/>
              <a:ext cx="1130666" cy="253200"/>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1" name="Google Shape;4351;p57"/>
            <p:cNvGrpSpPr/>
            <p:nvPr/>
          </p:nvGrpSpPr>
          <p:grpSpPr>
            <a:xfrm flipH="1">
              <a:off x="7296549" y="3464321"/>
              <a:ext cx="1233749" cy="1131679"/>
              <a:chOff x="2275425" y="238025"/>
              <a:chExt cx="3152950" cy="2892100"/>
            </a:xfrm>
          </p:grpSpPr>
          <p:sp>
            <p:nvSpPr>
              <p:cNvPr id="4352" name="Google Shape;4352;p57"/>
              <p:cNvSpPr/>
              <p:nvPr/>
            </p:nvSpPr>
            <p:spPr>
              <a:xfrm>
                <a:off x="5013500" y="536925"/>
                <a:ext cx="414875" cy="784200"/>
              </a:xfrm>
              <a:custGeom>
                <a:avLst/>
                <a:gdLst/>
                <a:ahLst/>
                <a:cxnLst/>
                <a:rect l="l" t="t" r="r" b="b"/>
                <a:pathLst>
                  <a:path w="16595" h="31368" extrusionOk="0">
                    <a:moveTo>
                      <a:pt x="3193" y="1"/>
                    </a:moveTo>
                    <a:cubicBezTo>
                      <a:pt x="1510" y="1"/>
                      <a:pt x="343" y="982"/>
                      <a:pt x="0" y="1028"/>
                    </a:cubicBezTo>
                    <a:cubicBezTo>
                      <a:pt x="0" y="1028"/>
                      <a:pt x="1808" y="7304"/>
                      <a:pt x="3286" y="17557"/>
                    </a:cubicBezTo>
                    <a:cubicBezTo>
                      <a:pt x="4340" y="24887"/>
                      <a:pt x="5578" y="31367"/>
                      <a:pt x="7178" y="31367"/>
                    </a:cubicBezTo>
                    <a:cubicBezTo>
                      <a:pt x="7822" y="31367"/>
                      <a:pt x="8526" y="30315"/>
                      <a:pt x="9300" y="27842"/>
                    </a:cubicBezTo>
                    <a:cubicBezTo>
                      <a:pt x="11994" y="19232"/>
                      <a:pt x="16595" y="11313"/>
                      <a:pt x="14984" y="10262"/>
                    </a:cubicBezTo>
                    <a:cubicBezTo>
                      <a:pt x="13407" y="9210"/>
                      <a:pt x="8675" y="2507"/>
                      <a:pt x="5685" y="732"/>
                    </a:cubicBezTo>
                    <a:cubicBezTo>
                      <a:pt x="4772" y="190"/>
                      <a:pt x="3933" y="1"/>
                      <a:pt x="3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7"/>
              <p:cNvSpPr/>
              <p:nvPr/>
            </p:nvSpPr>
            <p:spPr>
              <a:xfrm>
                <a:off x="2275425" y="2217275"/>
                <a:ext cx="748400" cy="692275"/>
              </a:xfrm>
              <a:custGeom>
                <a:avLst/>
                <a:gdLst/>
                <a:ahLst/>
                <a:cxnLst/>
                <a:rect l="l" t="t" r="r" b="b"/>
                <a:pathLst>
                  <a:path w="29936" h="27691" extrusionOk="0">
                    <a:moveTo>
                      <a:pt x="13499" y="1"/>
                    </a:moveTo>
                    <a:cubicBezTo>
                      <a:pt x="12402" y="1"/>
                      <a:pt x="11259" y="242"/>
                      <a:pt x="10121" y="750"/>
                    </a:cubicBezTo>
                    <a:cubicBezTo>
                      <a:pt x="4601" y="3215"/>
                      <a:pt x="0" y="12580"/>
                      <a:pt x="4601" y="19809"/>
                    </a:cubicBezTo>
                    <a:cubicBezTo>
                      <a:pt x="7781" y="24748"/>
                      <a:pt x="13221" y="27691"/>
                      <a:pt x="19964" y="27691"/>
                    </a:cubicBezTo>
                    <a:cubicBezTo>
                      <a:pt x="23046" y="27691"/>
                      <a:pt x="26401" y="27076"/>
                      <a:pt x="29936" y="25757"/>
                    </a:cubicBezTo>
                    <a:lnTo>
                      <a:pt x="24382" y="18265"/>
                    </a:lnTo>
                    <a:cubicBezTo>
                      <a:pt x="24382" y="18265"/>
                      <a:pt x="21335" y="19333"/>
                      <a:pt x="18065" y="19333"/>
                    </a:cubicBezTo>
                    <a:cubicBezTo>
                      <a:pt x="14795" y="19333"/>
                      <a:pt x="11304" y="18265"/>
                      <a:pt x="10417" y="13993"/>
                    </a:cubicBezTo>
                    <a:cubicBezTo>
                      <a:pt x="9326" y="8661"/>
                      <a:pt x="12774" y="5071"/>
                      <a:pt x="16140" y="5071"/>
                    </a:cubicBezTo>
                    <a:cubicBezTo>
                      <a:pt x="18148" y="5071"/>
                      <a:pt x="20127" y="6348"/>
                      <a:pt x="21096" y="9294"/>
                    </a:cubicBezTo>
                    <a:cubicBezTo>
                      <a:pt x="21253" y="3581"/>
                      <a:pt x="17723" y="1"/>
                      <a:pt x="13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7"/>
              <p:cNvSpPr/>
              <p:nvPr/>
            </p:nvSpPr>
            <p:spPr>
              <a:xfrm>
                <a:off x="3319550" y="2056025"/>
                <a:ext cx="1215025" cy="889825"/>
              </a:xfrm>
              <a:custGeom>
                <a:avLst/>
                <a:gdLst/>
                <a:ahLst/>
                <a:cxnLst/>
                <a:rect l="l" t="t" r="r" b="b"/>
                <a:pathLst>
                  <a:path w="48601" h="35593" extrusionOk="0">
                    <a:moveTo>
                      <a:pt x="24012" y="0"/>
                    </a:moveTo>
                    <a:cubicBezTo>
                      <a:pt x="22972" y="0"/>
                      <a:pt x="22313" y="102"/>
                      <a:pt x="22313" y="102"/>
                    </a:cubicBezTo>
                    <a:lnTo>
                      <a:pt x="0" y="28329"/>
                    </a:lnTo>
                    <a:cubicBezTo>
                      <a:pt x="1659" y="34704"/>
                      <a:pt x="18324" y="35593"/>
                      <a:pt x="27488" y="35593"/>
                    </a:cubicBezTo>
                    <a:cubicBezTo>
                      <a:pt x="31030" y="35593"/>
                      <a:pt x="33452" y="35460"/>
                      <a:pt x="33452" y="35460"/>
                    </a:cubicBezTo>
                    <a:cubicBezTo>
                      <a:pt x="33452" y="35460"/>
                      <a:pt x="38480" y="35296"/>
                      <a:pt x="42752" y="33061"/>
                    </a:cubicBezTo>
                    <a:cubicBezTo>
                      <a:pt x="46991" y="30827"/>
                      <a:pt x="48601" y="24583"/>
                      <a:pt x="44953" y="23597"/>
                    </a:cubicBezTo>
                    <a:cubicBezTo>
                      <a:pt x="44654" y="23519"/>
                      <a:pt x="44334" y="23483"/>
                      <a:pt x="44001" y="23483"/>
                    </a:cubicBezTo>
                    <a:cubicBezTo>
                      <a:pt x="40275" y="23483"/>
                      <a:pt x="34767" y="27968"/>
                      <a:pt x="34767" y="27968"/>
                    </a:cubicBezTo>
                    <a:cubicBezTo>
                      <a:pt x="42163" y="2256"/>
                      <a:pt x="28896" y="0"/>
                      <a:pt x="24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7"/>
              <p:cNvSpPr/>
              <p:nvPr/>
            </p:nvSpPr>
            <p:spPr>
              <a:xfrm>
                <a:off x="2713275" y="238025"/>
                <a:ext cx="2498225" cy="2819575"/>
              </a:xfrm>
              <a:custGeom>
                <a:avLst/>
                <a:gdLst/>
                <a:ahLst/>
                <a:cxnLst/>
                <a:rect l="l" t="t" r="r" b="b"/>
                <a:pathLst>
                  <a:path w="99929" h="112783" extrusionOk="0">
                    <a:moveTo>
                      <a:pt x="77571" y="0"/>
                    </a:moveTo>
                    <a:cubicBezTo>
                      <a:pt x="76375" y="0"/>
                      <a:pt x="74880" y="99"/>
                      <a:pt x="73246" y="300"/>
                    </a:cubicBezTo>
                    <a:cubicBezTo>
                      <a:pt x="66247" y="1187"/>
                      <a:pt x="50704" y="10618"/>
                      <a:pt x="50704" y="10618"/>
                    </a:cubicBezTo>
                    <a:cubicBezTo>
                      <a:pt x="39367" y="16204"/>
                      <a:pt x="38973" y="48309"/>
                      <a:pt x="38973" y="48309"/>
                    </a:cubicBezTo>
                    <a:cubicBezTo>
                      <a:pt x="38973" y="48309"/>
                      <a:pt x="26026" y="63260"/>
                      <a:pt x="14393" y="78080"/>
                    </a:cubicBezTo>
                    <a:cubicBezTo>
                      <a:pt x="2761" y="92933"/>
                      <a:pt x="1" y="104565"/>
                      <a:pt x="2367" y="109067"/>
                    </a:cubicBezTo>
                    <a:cubicBezTo>
                      <a:pt x="3714" y="111649"/>
                      <a:pt x="7500" y="112782"/>
                      <a:pt x="14937" y="112782"/>
                    </a:cubicBezTo>
                    <a:cubicBezTo>
                      <a:pt x="20564" y="112782"/>
                      <a:pt x="28280" y="112134"/>
                      <a:pt x="38611" y="110973"/>
                    </a:cubicBezTo>
                    <a:cubicBezTo>
                      <a:pt x="64571" y="105617"/>
                      <a:pt x="78898" y="97270"/>
                      <a:pt x="86554" y="79394"/>
                    </a:cubicBezTo>
                    <a:cubicBezTo>
                      <a:pt x="94244" y="61486"/>
                      <a:pt x="99929" y="17551"/>
                      <a:pt x="93488" y="12359"/>
                    </a:cubicBezTo>
                    <a:cubicBezTo>
                      <a:pt x="87014" y="7135"/>
                      <a:pt x="73213" y="6543"/>
                      <a:pt x="73213" y="6543"/>
                    </a:cubicBezTo>
                    <a:cubicBezTo>
                      <a:pt x="73213" y="6543"/>
                      <a:pt x="77846" y="5656"/>
                      <a:pt x="83170" y="4933"/>
                    </a:cubicBezTo>
                    <a:cubicBezTo>
                      <a:pt x="87384" y="4335"/>
                      <a:pt x="86038" y="2706"/>
                      <a:pt x="79929" y="2706"/>
                    </a:cubicBezTo>
                    <a:cubicBezTo>
                      <a:pt x="78322" y="2706"/>
                      <a:pt x="76385" y="2819"/>
                      <a:pt x="74133" y="3093"/>
                    </a:cubicBezTo>
                    <a:cubicBezTo>
                      <a:pt x="82182" y="1056"/>
                      <a:pt x="81471" y="0"/>
                      <a:pt x="77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7"/>
              <p:cNvSpPr/>
              <p:nvPr/>
            </p:nvSpPr>
            <p:spPr>
              <a:xfrm>
                <a:off x="3433750" y="412575"/>
                <a:ext cx="655575" cy="853050"/>
              </a:xfrm>
              <a:custGeom>
                <a:avLst/>
                <a:gdLst/>
                <a:ahLst/>
                <a:cxnLst/>
                <a:rect l="l" t="t" r="r" b="b"/>
                <a:pathLst>
                  <a:path w="26223" h="34122" extrusionOk="0">
                    <a:moveTo>
                      <a:pt x="23624" y="0"/>
                    </a:moveTo>
                    <a:cubicBezTo>
                      <a:pt x="23000" y="0"/>
                      <a:pt x="22444" y="87"/>
                      <a:pt x="22444" y="87"/>
                    </a:cubicBezTo>
                    <a:cubicBezTo>
                      <a:pt x="22444" y="87"/>
                      <a:pt x="9332" y="2420"/>
                      <a:pt x="3549" y="5575"/>
                    </a:cubicBezTo>
                    <a:cubicBezTo>
                      <a:pt x="0" y="18423"/>
                      <a:pt x="6408" y="32027"/>
                      <a:pt x="9102" y="34032"/>
                    </a:cubicBezTo>
                    <a:cubicBezTo>
                      <a:pt x="9185" y="34092"/>
                      <a:pt x="9274" y="34121"/>
                      <a:pt x="9370" y="34121"/>
                    </a:cubicBezTo>
                    <a:cubicBezTo>
                      <a:pt x="12420" y="34121"/>
                      <a:pt x="22191" y="4704"/>
                      <a:pt x="24612" y="2091"/>
                    </a:cubicBezTo>
                    <a:cubicBezTo>
                      <a:pt x="26223" y="309"/>
                      <a:pt x="24802" y="0"/>
                      <a:pt x="23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7"/>
              <p:cNvSpPr/>
              <p:nvPr/>
            </p:nvSpPr>
            <p:spPr>
              <a:xfrm>
                <a:off x="4267575" y="961125"/>
                <a:ext cx="788650" cy="634750"/>
              </a:xfrm>
              <a:custGeom>
                <a:avLst/>
                <a:gdLst/>
                <a:ahLst/>
                <a:cxnLst/>
                <a:rect l="l" t="t" r="r" b="b"/>
                <a:pathLst>
                  <a:path w="31546" h="25390" extrusionOk="0">
                    <a:moveTo>
                      <a:pt x="16511" y="1"/>
                    </a:moveTo>
                    <a:cubicBezTo>
                      <a:pt x="13369" y="1"/>
                      <a:pt x="6777" y="258"/>
                      <a:pt x="3878" y="2297"/>
                    </a:cubicBezTo>
                    <a:cubicBezTo>
                      <a:pt x="0" y="5025"/>
                      <a:pt x="2103" y="20568"/>
                      <a:pt x="8807" y="24412"/>
                    </a:cubicBezTo>
                    <a:cubicBezTo>
                      <a:pt x="9971" y="25082"/>
                      <a:pt x="11234" y="25389"/>
                      <a:pt x="12544" y="25389"/>
                    </a:cubicBezTo>
                    <a:cubicBezTo>
                      <a:pt x="18816" y="25389"/>
                      <a:pt x="26142" y="18351"/>
                      <a:pt x="28589" y="10414"/>
                    </a:cubicBezTo>
                    <a:cubicBezTo>
                      <a:pt x="31546" y="851"/>
                      <a:pt x="18238" y="30"/>
                      <a:pt x="18238" y="30"/>
                    </a:cubicBezTo>
                    <a:cubicBezTo>
                      <a:pt x="18238" y="30"/>
                      <a:pt x="17571" y="1"/>
                      <a:pt x="165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7"/>
              <p:cNvSpPr/>
              <p:nvPr/>
            </p:nvSpPr>
            <p:spPr>
              <a:xfrm>
                <a:off x="4390800" y="757175"/>
                <a:ext cx="196350" cy="102850"/>
              </a:xfrm>
              <a:custGeom>
                <a:avLst/>
                <a:gdLst/>
                <a:ahLst/>
                <a:cxnLst/>
                <a:rect l="l" t="t" r="r" b="b"/>
                <a:pathLst>
                  <a:path w="7854" h="4114" extrusionOk="0">
                    <a:moveTo>
                      <a:pt x="4262" y="0"/>
                    </a:moveTo>
                    <a:cubicBezTo>
                      <a:pt x="4122" y="0"/>
                      <a:pt x="3982" y="13"/>
                      <a:pt x="3845" y="39"/>
                    </a:cubicBezTo>
                    <a:cubicBezTo>
                      <a:pt x="3319" y="137"/>
                      <a:pt x="2859" y="334"/>
                      <a:pt x="2432" y="630"/>
                    </a:cubicBezTo>
                    <a:cubicBezTo>
                      <a:pt x="2038" y="926"/>
                      <a:pt x="1676" y="1254"/>
                      <a:pt x="1380" y="1649"/>
                    </a:cubicBezTo>
                    <a:cubicBezTo>
                      <a:pt x="789" y="2404"/>
                      <a:pt x="329" y="3226"/>
                      <a:pt x="0" y="4113"/>
                    </a:cubicBezTo>
                    <a:cubicBezTo>
                      <a:pt x="625" y="3423"/>
                      <a:pt x="1216" y="2700"/>
                      <a:pt x="1840" y="2109"/>
                    </a:cubicBezTo>
                    <a:cubicBezTo>
                      <a:pt x="2005" y="1944"/>
                      <a:pt x="2169" y="1813"/>
                      <a:pt x="2333" y="1682"/>
                    </a:cubicBezTo>
                    <a:cubicBezTo>
                      <a:pt x="2498" y="1550"/>
                      <a:pt x="2695" y="1419"/>
                      <a:pt x="2859" y="1320"/>
                    </a:cubicBezTo>
                    <a:cubicBezTo>
                      <a:pt x="3188" y="1090"/>
                      <a:pt x="3582" y="926"/>
                      <a:pt x="3976" y="860"/>
                    </a:cubicBezTo>
                    <a:cubicBezTo>
                      <a:pt x="4075" y="843"/>
                      <a:pt x="4174" y="835"/>
                      <a:pt x="4273" y="835"/>
                    </a:cubicBezTo>
                    <a:cubicBezTo>
                      <a:pt x="4928" y="835"/>
                      <a:pt x="5570" y="1196"/>
                      <a:pt x="6112" y="1682"/>
                    </a:cubicBezTo>
                    <a:cubicBezTo>
                      <a:pt x="6769" y="2306"/>
                      <a:pt x="7361" y="2996"/>
                      <a:pt x="7854" y="3752"/>
                    </a:cubicBezTo>
                    <a:cubicBezTo>
                      <a:pt x="7624" y="2799"/>
                      <a:pt x="7197" y="1944"/>
                      <a:pt x="6572" y="1189"/>
                    </a:cubicBezTo>
                    <a:cubicBezTo>
                      <a:pt x="6244" y="827"/>
                      <a:pt x="5849" y="499"/>
                      <a:pt x="5422" y="269"/>
                    </a:cubicBezTo>
                    <a:cubicBezTo>
                      <a:pt x="5058" y="99"/>
                      <a:pt x="4658" y="0"/>
                      <a:pt x="4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7"/>
              <p:cNvSpPr/>
              <p:nvPr/>
            </p:nvSpPr>
            <p:spPr>
              <a:xfrm>
                <a:off x="4808125" y="801050"/>
                <a:ext cx="156925" cy="110725"/>
              </a:xfrm>
              <a:custGeom>
                <a:avLst/>
                <a:gdLst/>
                <a:ahLst/>
                <a:cxnLst/>
                <a:rect l="l" t="t" r="r" b="b"/>
                <a:pathLst>
                  <a:path w="6277" h="4429" extrusionOk="0">
                    <a:moveTo>
                      <a:pt x="3319" y="1"/>
                    </a:moveTo>
                    <a:cubicBezTo>
                      <a:pt x="3089" y="1"/>
                      <a:pt x="2859" y="42"/>
                      <a:pt x="2629" y="124"/>
                    </a:cubicBezTo>
                    <a:cubicBezTo>
                      <a:pt x="2202" y="255"/>
                      <a:pt x="1807" y="485"/>
                      <a:pt x="1479" y="781"/>
                    </a:cubicBezTo>
                    <a:cubicBezTo>
                      <a:pt x="855" y="1307"/>
                      <a:pt x="329" y="1964"/>
                      <a:pt x="0" y="2720"/>
                    </a:cubicBezTo>
                    <a:cubicBezTo>
                      <a:pt x="592" y="2194"/>
                      <a:pt x="1183" y="1734"/>
                      <a:pt x="1840" y="1307"/>
                    </a:cubicBezTo>
                    <a:cubicBezTo>
                      <a:pt x="2254" y="1015"/>
                      <a:pt x="2739" y="849"/>
                      <a:pt x="3230" y="849"/>
                    </a:cubicBezTo>
                    <a:cubicBezTo>
                      <a:pt x="3402" y="849"/>
                      <a:pt x="3575" y="870"/>
                      <a:pt x="3746" y="912"/>
                    </a:cubicBezTo>
                    <a:cubicBezTo>
                      <a:pt x="4403" y="1208"/>
                      <a:pt x="4896" y="1701"/>
                      <a:pt x="5225" y="2325"/>
                    </a:cubicBezTo>
                    <a:cubicBezTo>
                      <a:pt x="5586" y="2983"/>
                      <a:pt x="5915" y="3706"/>
                      <a:pt x="6276" y="4428"/>
                    </a:cubicBezTo>
                    <a:cubicBezTo>
                      <a:pt x="6244" y="3607"/>
                      <a:pt x="6079" y="2818"/>
                      <a:pt x="5784" y="2062"/>
                    </a:cubicBezTo>
                    <a:cubicBezTo>
                      <a:pt x="5619" y="1635"/>
                      <a:pt x="5422" y="1274"/>
                      <a:pt x="5126" y="945"/>
                    </a:cubicBezTo>
                    <a:cubicBezTo>
                      <a:pt x="4863" y="551"/>
                      <a:pt x="4469" y="288"/>
                      <a:pt x="4009" y="124"/>
                    </a:cubicBezTo>
                    <a:cubicBezTo>
                      <a:pt x="3779" y="42"/>
                      <a:pt x="3549" y="1"/>
                      <a:pt x="3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7"/>
              <p:cNvSpPr/>
              <p:nvPr/>
            </p:nvSpPr>
            <p:spPr>
              <a:xfrm>
                <a:off x="4327525" y="1195175"/>
                <a:ext cx="624375" cy="231675"/>
              </a:xfrm>
              <a:custGeom>
                <a:avLst/>
                <a:gdLst/>
                <a:ahLst/>
                <a:cxnLst/>
                <a:rect l="l" t="t" r="r" b="b"/>
                <a:pathLst>
                  <a:path w="24975" h="9267" extrusionOk="0">
                    <a:moveTo>
                      <a:pt x="1" y="0"/>
                    </a:moveTo>
                    <a:lnTo>
                      <a:pt x="1" y="0"/>
                    </a:lnTo>
                    <a:cubicBezTo>
                      <a:pt x="231" y="756"/>
                      <a:pt x="527" y="1479"/>
                      <a:pt x="855" y="2169"/>
                    </a:cubicBezTo>
                    <a:cubicBezTo>
                      <a:pt x="1217" y="2859"/>
                      <a:pt x="1611" y="3549"/>
                      <a:pt x="2038" y="4206"/>
                    </a:cubicBezTo>
                    <a:cubicBezTo>
                      <a:pt x="2498" y="4864"/>
                      <a:pt x="3024" y="5455"/>
                      <a:pt x="3648" y="5981"/>
                    </a:cubicBezTo>
                    <a:cubicBezTo>
                      <a:pt x="4240" y="6539"/>
                      <a:pt x="4963" y="6934"/>
                      <a:pt x="5751" y="7197"/>
                    </a:cubicBezTo>
                    <a:cubicBezTo>
                      <a:pt x="6222" y="7354"/>
                      <a:pt x="6716" y="7428"/>
                      <a:pt x="7213" y="7428"/>
                    </a:cubicBezTo>
                    <a:cubicBezTo>
                      <a:pt x="7548" y="7428"/>
                      <a:pt x="7885" y="7394"/>
                      <a:pt x="8216" y="7328"/>
                    </a:cubicBezTo>
                    <a:cubicBezTo>
                      <a:pt x="9005" y="7131"/>
                      <a:pt x="9760" y="6802"/>
                      <a:pt x="10418" y="6375"/>
                    </a:cubicBezTo>
                    <a:cubicBezTo>
                      <a:pt x="11553" y="5628"/>
                      <a:pt x="12571" y="4740"/>
                      <a:pt x="13453" y="3732"/>
                    </a:cubicBezTo>
                    <a:lnTo>
                      <a:pt x="13453" y="3732"/>
                    </a:lnTo>
                    <a:cubicBezTo>
                      <a:pt x="13854" y="4867"/>
                      <a:pt x="14369" y="5939"/>
                      <a:pt x="15018" y="6967"/>
                    </a:cubicBezTo>
                    <a:cubicBezTo>
                      <a:pt x="15445" y="7591"/>
                      <a:pt x="15971" y="8117"/>
                      <a:pt x="16562" y="8577"/>
                    </a:cubicBezTo>
                    <a:cubicBezTo>
                      <a:pt x="17220" y="9037"/>
                      <a:pt x="17975" y="9267"/>
                      <a:pt x="18764" y="9267"/>
                    </a:cubicBezTo>
                    <a:cubicBezTo>
                      <a:pt x="19520" y="9267"/>
                      <a:pt x="20276" y="9037"/>
                      <a:pt x="20900" y="8642"/>
                    </a:cubicBezTo>
                    <a:cubicBezTo>
                      <a:pt x="21557" y="8248"/>
                      <a:pt x="22116" y="7788"/>
                      <a:pt x="22609" y="7229"/>
                    </a:cubicBezTo>
                    <a:cubicBezTo>
                      <a:pt x="23562" y="6178"/>
                      <a:pt x="24350" y="4962"/>
                      <a:pt x="24975" y="3681"/>
                    </a:cubicBezTo>
                    <a:lnTo>
                      <a:pt x="24975" y="3681"/>
                    </a:lnTo>
                    <a:cubicBezTo>
                      <a:pt x="24219" y="4896"/>
                      <a:pt x="23332" y="5981"/>
                      <a:pt x="22313" y="6967"/>
                    </a:cubicBezTo>
                    <a:cubicBezTo>
                      <a:pt x="21820" y="7427"/>
                      <a:pt x="21261" y="7854"/>
                      <a:pt x="20670" y="8182"/>
                    </a:cubicBezTo>
                    <a:cubicBezTo>
                      <a:pt x="20111" y="8478"/>
                      <a:pt x="19454" y="8642"/>
                      <a:pt x="18797" y="8642"/>
                    </a:cubicBezTo>
                    <a:cubicBezTo>
                      <a:pt x="18140" y="8610"/>
                      <a:pt x="17515" y="8380"/>
                      <a:pt x="17023" y="7985"/>
                    </a:cubicBezTo>
                    <a:cubicBezTo>
                      <a:pt x="16497" y="7591"/>
                      <a:pt x="16037" y="7098"/>
                      <a:pt x="15708" y="6539"/>
                    </a:cubicBezTo>
                    <a:cubicBezTo>
                      <a:pt x="14985" y="5356"/>
                      <a:pt x="14427" y="4075"/>
                      <a:pt x="14065" y="2760"/>
                    </a:cubicBezTo>
                    <a:lnTo>
                      <a:pt x="13835" y="2038"/>
                    </a:lnTo>
                    <a:lnTo>
                      <a:pt x="13342" y="2629"/>
                    </a:lnTo>
                    <a:cubicBezTo>
                      <a:pt x="12389" y="3812"/>
                      <a:pt x="11272" y="4831"/>
                      <a:pt x="10056" y="5685"/>
                    </a:cubicBezTo>
                    <a:cubicBezTo>
                      <a:pt x="9152" y="6320"/>
                      <a:pt x="8103" y="6665"/>
                      <a:pt x="7044" y="6665"/>
                    </a:cubicBezTo>
                    <a:cubicBezTo>
                      <a:pt x="6678" y="6665"/>
                      <a:pt x="6311" y="6624"/>
                      <a:pt x="5949" y="6539"/>
                    </a:cubicBezTo>
                    <a:cubicBezTo>
                      <a:pt x="4536" y="6178"/>
                      <a:pt x="3320" y="5126"/>
                      <a:pt x="2367" y="3943"/>
                    </a:cubicBezTo>
                    <a:cubicBezTo>
                      <a:pt x="1414" y="2760"/>
                      <a:pt x="625" y="141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7"/>
              <p:cNvSpPr/>
              <p:nvPr/>
            </p:nvSpPr>
            <p:spPr>
              <a:xfrm>
                <a:off x="4662700" y="1039900"/>
                <a:ext cx="53425" cy="237450"/>
              </a:xfrm>
              <a:custGeom>
                <a:avLst/>
                <a:gdLst/>
                <a:ahLst/>
                <a:cxnLst/>
                <a:rect l="l" t="t" r="r" b="b"/>
                <a:pathLst>
                  <a:path w="2137" h="9498" extrusionOk="0">
                    <a:moveTo>
                      <a:pt x="2137" y="1"/>
                    </a:moveTo>
                    <a:lnTo>
                      <a:pt x="1348" y="33"/>
                    </a:lnTo>
                    <a:cubicBezTo>
                      <a:pt x="1381" y="822"/>
                      <a:pt x="1381" y="1611"/>
                      <a:pt x="1348" y="2399"/>
                    </a:cubicBezTo>
                    <a:cubicBezTo>
                      <a:pt x="1315" y="3188"/>
                      <a:pt x="1217" y="4010"/>
                      <a:pt x="1118" y="4798"/>
                    </a:cubicBezTo>
                    <a:cubicBezTo>
                      <a:pt x="987" y="5587"/>
                      <a:pt x="822" y="6376"/>
                      <a:pt x="658" y="7164"/>
                    </a:cubicBezTo>
                    <a:cubicBezTo>
                      <a:pt x="494" y="7953"/>
                      <a:pt x="264" y="8709"/>
                      <a:pt x="1" y="9497"/>
                    </a:cubicBezTo>
                    <a:cubicBezTo>
                      <a:pt x="330" y="8741"/>
                      <a:pt x="625" y="7986"/>
                      <a:pt x="855" y="7197"/>
                    </a:cubicBezTo>
                    <a:cubicBezTo>
                      <a:pt x="1118" y="6441"/>
                      <a:pt x="1315" y="5653"/>
                      <a:pt x="1512" y="4864"/>
                    </a:cubicBezTo>
                    <a:cubicBezTo>
                      <a:pt x="1710" y="4075"/>
                      <a:pt x="1841" y="3287"/>
                      <a:pt x="1940" y="2465"/>
                    </a:cubicBezTo>
                    <a:cubicBezTo>
                      <a:pt x="2071" y="1644"/>
                      <a:pt x="2137" y="822"/>
                      <a:pt x="2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7"/>
              <p:cNvSpPr/>
              <p:nvPr/>
            </p:nvSpPr>
            <p:spPr>
              <a:xfrm>
                <a:off x="4574800" y="934800"/>
                <a:ext cx="321250" cy="117400"/>
              </a:xfrm>
              <a:custGeom>
                <a:avLst/>
                <a:gdLst/>
                <a:ahLst/>
                <a:cxnLst/>
                <a:rect l="l" t="t" r="r" b="b"/>
                <a:pathLst>
                  <a:path w="12850" h="4696" extrusionOk="0">
                    <a:moveTo>
                      <a:pt x="5153" y="0"/>
                    </a:moveTo>
                    <a:cubicBezTo>
                      <a:pt x="2360" y="0"/>
                      <a:pt x="216" y="707"/>
                      <a:pt x="132" y="1773"/>
                    </a:cubicBezTo>
                    <a:cubicBezTo>
                      <a:pt x="1" y="3055"/>
                      <a:pt x="2728" y="4303"/>
                      <a:pt x="6211" y="4632"/>
                    </a:cubicBezTo>
                    <a:cubicBezTo>
                      <a:pt x="6721" y="4675"/>
                      <a:pt x="7219" y="4696"/>
                      <a:pt x="7697" y="4696"/>
                    </a:cubicBezTo>
                    <a:cubicBezTo>
                      <a:pt x="10490" y="4696"/>
                      <a:pt x="12634" y="3989"/>
                      <a:pt x="12718" y="2923"/>
                    </a:cubicBezTo>
                    <a:cubicBezTo>
                      <a:pt x="12849" y="1642"/>
                      <a:pt x="10122" y="393"/>
                      <a:pt x="6639" y="64"/>
                    </a:cubicBezTo>
                    <a:cubicBezTo>
                      <a:pt x="6129" y="21"/>
                      <a:pt x="5631" y="0"/>
                      <a:pt x="5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7"/>
              <p:cNvSpPr/>
              <p:nvPr/>
            </p:nvSpPr>
            <p:spPr>
              <a:xfrm>
                <a:off x="4409675" y="2374025"/>
                <a:ext cx="323700" cy="720775"/>
              </a:xfrm>
              <a:custGeom>
                <a:avLst/>
                <a:gdLst/>
                <a:ahLst/>
                <a:cxnLst/>
                <a:rect l="l" t="t" r="r" b="b"/>
                <a:pathLst>
                  <a:path w="12948" h="28831" extrusionOk="0">
                    <a:moveTo>
                      <a:pt x="12948" y="1"/>
                    </a:moveTo>
                    <a:lnTo>
                      <a:pt x="1808" y="7099"/>
                    </a:lnTo>
                    <a:lnTo>
                      <a:pt x="1" y="28326"/>
                    </a:lnTo>
                    <a:cubicBezTo>
                      <a:pt x="1" y="28326"/>
                      <a:pt x="1205" y="28830"/>
                      <a:pt x="3794" y="28830"/>
                    </a:cubicBezTo>
                    <a:cubicBezTo>
                      <a:pt x="4010" y="28830"/>
                      <a:pt x="4235" y="28827"/>
                      <a:pt x="4470" y="28819"/>
                    </a:cubicBezTo>
                    <a:cubicBezTo>
                      <a:pt x="6310" y="28753"/>
                      <a:pt x="8150" y="28523"/>
                      <a:pt x="9958" y="28129"/>
                    </a:cubicBezTo>
                    <a:cubicBezTo>
                      <a:pt x="10734" y="25232"/>
                      <a:pt x="9352" y="24709"/>
                      <a:pt x="8252" y="24709"/>
                    </a:cubicBezTo>
                    <a:cubicBezTo>
                      <a:pt x="7630" y="24709"/>
                      <a:pt x="7099" y="24876"/>
                      <a:pt x="7099" y="24876"/>
                    </a:cubicBezTo>
                    <a:lnTo>
                      <a:pt x="129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7"/>
              <p:cNvSpPr/>
              <p:nvPr/>
            </p:nvSpPr>
            <p:spPr>
              <a:xfrm>
                <a:off x="4037550" y="2438100"/>
                <a:ext cx="302450" cy="692025"/>
              </a:xfrm>
              <a:custGeom>
                <a:avLst/>
                <a:gdLst/>
                <a:ahLst/>
                <a:cxnLst/>
                <a:rect l="l" t="t" r="r" b="b"/>
                <a:pathLst>
                  <a:path w="12098" h="27681" extrusionOk="0">
                    <a:moveTo>
                      <a:pt x="0" y="1"/>
                    </a:moveTo>
                    <a:lnTo>
                      <a:pt x="395" y="26913"/>
                    </a:lnTo>
                    <a:cubicBezTo>
                      <a:pt x="395" y="26913"/>
                      <a:pt x="3645" y="27680"/>
                      <a:pt x="6738" y="27680"/>
                    </a:cubicBezTo>
                    <a:cubicBezTo>
                      <a:pt x="8726" y="27680"/>
                      <a:pt x="10648" y="27363"/>
                      <a:pt x="11600" y="26322"/>
                    </a:cubicBezTo>
                    <a:cubicBezTo>
                      <a:pt x="12098" y="23392"/>
                      <a:pt x="8735" y="23159"/>
                      <a:pt x="7654" y="23159"/>
                    </a:cubicBezTo>
                    <a:cubicBezTo>
                      <a:pt x="7451" y="23159"/>
                      <a:pt x="7328" y="23167"/>
                      <a:pt x="7328" y="23167"/>
                    </a:cubicBezTo>
                    <a:cubicBezTo>
                      <a:pt x="7328" y="23167"/>
                      <a:pt x="10614" y="2794"/>
                      <a:pt x="10713" y="2367"/>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7"/>
              <p:cNvSpPr/>
              <p:nvPr/>
            </p:nvSpPr>
            <p:spPr>
              <a:xfrm>
                <a:off x="4436800" y="2551475"/>
                <a:ext cx="21375" cy="203750"/>
              </a:xfrm>
              <a:custGeom>
                <a:avLst/>
                <a:gdLst/>
                <a:ahLst/>
                <a:cxnLst/>
                <a:rect l="l" t="t" r="r" b="b"/>
                <a:pathLst>
                  <a:path w="855" h="8150" extrusionOk="0">
                    <a:moveTo>
                      <a:pt x="756" y="1"/>
                    </a:moveTo>
                    <a:cubicBezTo>
                      <a:pt x="592" y="658"/>
                      <a:pt x="460" y="1348"/>
                      <a:pt x="362" y="2005"/>
                    </a:cubicBezTo>
                    <a:cubicBezTo>
                      <a:pt x="263" y="2695"/>
                      <a:pt x="165" y="3352"/>
                      <a:pt x="99" y="4042"/>
                    </a:cubicBezTo>
                    <a:cubicBezTo>
                      <a:pt x="66" y="4732"/>
                      <a:pt x="0" y="5422"/>
                      <a:pt x="0" y="6113"/>
                    </a:cubicBezTo>
                    <a:cubicBezTo>
                      <a:pt x="0" y="6770"/>
                      <a:pt x="0" y="7460"/>
                      <a:pt x="66" y="8150"/>
                    </a:cubicBezTo>
                    <a:cubicBezTo>
                      <a:pt x="230" y="7493"/>
                      <a:pt x="395" y="6803"/>
                      <a:pt x="493" y="6145"/>
                    </a:cubicBezTo>
                    <a:cubicBezTo>
                      <a:pt x="592" y="5455"/>
                      <a:pt x="658" y="4798"/>
                      <a:pt x="723" y="4108"/>
                    </a:cubicBezTo>
                    <a:cubicBezTo>
                      <a:pt x="789" y="3418"/>
                      <a:pt x="822" y="2728"/>
                      <a:pt x="822" y="2071"/>
                    </a:cubicBezTo>
                    <a:cubicBezTo>
                      <a:pt x="855" y="1381"/>
                      <a:pt x="822" y="691"/>
                      <a:pt x="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7"/>
              <p:cNvSpPr/>
              <p:nvPr/>
            </p:nvSpPr>
            <p:spPr>
              <a:xfrm>
                <a:off x="4690650" y="2374025"/>
                <a:ext cx="42725" cy="179950"/>
              </a:xfrm>
              <a:custGeom>
                <a:avLst/>
                <a:gdLst/>
                <a:ahLst/>
                <a:cxnLst/>
                <a:rect l="l" t="t" r="r" b="b"/>
                <a:pathLst>
                  <a:path w="1709" h="7198" extrusionOk="0">
                    <a:moveTo>
                      <a:pt x="1709" y="1"/>
                    </a:moveTo>
                    <a:lnTo>
                      <a:pt x="1709" y="1"/>
                    </a:lnTo>
                    <a:cubicBezTo>
                      <a:pt x="1446" y="559"/>
                      <a:pt x="1216" y="1151"/>
                      <a:pt x="1052" y="1742"/>
                    </a:cubicBezTo>
                    <a:cubicBezTo>
                      <a:pt x="855" y="2334"/>
                      <a:pt x="690" y="2958"/>
                      <a:pt x="559" y="3517"/>
                    </a:cubicBezTo>
                    <a:cubicBezTo>
                      <a:pt x="427" y="4108"/>
                      <a:pt x="296" y="4733"/>
                      <a:pt x="197" y="5324"/>
                    </a:cubicBezTo>
                    <a:cubicBezTo>
                      <a:pt x="99" y="5948"/>
                      <a:pt x="33" y="6573"/>
                      <a:pt x="0" y="7197"/>
                    </a:cubicBezTo>
                    <a:cubicBezTo>
                      <a:pt x="263" y="6606"/>
                      <a:pt x="493" y="6047"/>
                      <a:pt x="657" y="5456"/>
                    </a:cubicBezTo>
                    <a:cubicBezTo>
                      <a:pt x="855" y="4864"/>
                      <a:pt x="1019" y="4240"/>
                      <a:pt x="1150" y="3648"/>
                    </a:cubicBezTo>
                    <a:cubicBezTo>
                      <a:pt x="1282" y="3090"/>
                      <a:pt x="1413" y="2465"/>
                      <a:pt x="1512" y="1841"/>
                    </a:cubicBezTo>
                    <a:cubicBezTo>
                      <a:pt x="1610" y="1249"/>
                      <a:pt x="1676" y="625"/>
                      <a:pt x="17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7"/>
              <p:cNvSpPr/>
              <p:nvPr/>
            </p:nvSpPr>
            <p:spPr>
              <a:xfrm>
                <a:off x="4031800" y="2438100"/>
                <a:ext cx="18100" cy="495400"/>
              </a:xfrm>
              <a:custGeom>
                <a:avLst/>
                <a:gdLst/>
                <a:ahLst/>
                <a:cxnLst/>
                <a:rect l="l" t="t" r="r" b="b"/>
                <a:pathLst>
                  <a:path w="724" h="19816" extrusionOk="0">
                    <a:moveTo>
                      <a:pt x="230" y="1"/>
                    </a:moveTo>
                    <a:cubicBezTo>
                      <a:pt x="33" y="3320"/>
                      <a:pt x="0" y="6606"/>
                      <a:pt x="66" y="9925"/>
                    </a:cubicBezTo>
                    <a:cubicBezTo>
                      <a:pt x="99" y="13211"/>
                      <a:pt x="230" y="16530"/>
                      <a:pt x="526" y="19816"/>
                    </a:cubicBezTo>
                    <a:cubicBezTo>
                      <a:pt x="723" y="16530"/>
                      <a:pt x="723" y="13211"/>
                      <a:pt x="690" y="9925"/>
                    </a:cubicBezTo>
                    <a:cubicBezTo>
                      <a:pt x="625" y="6606"/>
                      <a:pt x="526" y="3287"/>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7"/>
              <p:cNvSpPr/>
              <p:nvPr/>
            </p:nvSpPr>
            <p:spPr>
              <a:xfrm>
                <a:off x="4244575" y="2497250"/>
                <a:ext cx="60800" cy="372175"/>
              </a:xfrm>
              <a:custGeom>
                <a:avLst/>
                <a:gdLst/>
                <a:ahLst/>
                <a:cxnLst/>
                <a:rect l="l" t="t" r="r" b="b"/>
                <a:pathLst>
                  <a:path w="2432" h="14887" extrusionOk="0">
                    <a:moveTo>
                      <a:pt x="2432" y="1"/>
                    </a:moveTo>
                    <a:lnTo>
                      <a:pt x="2432" y="1"/>
                    </a:lnTo>
                    <a:cubicBezTo>
                      <a:pt x="1807" y="2432"/>
                      <a:pt x="1314" y="4897"/>
                      <a:pt x="920" y="7394"/>
                    </a:cubicBezTo>
                    <a:cubicBezTo>
                      <a:pt x="526" y="9892"/>
                      <a:pt x="164" y="12389"/>
                      <a:pt x="0" y="14886"/>
                    </a:cubicBezTo>
                    <a:cubicBezTo>
                      <a:pt x="657" y="12422"/>
                      <a:pt x="1117" y="9990"/>
                      <a:pt x="1512" y="7493"/>
                    </a:cubicBezTo>
                    <a:cubicBezTo>
                      <a:pt x="1906" y="5028"/>
                      <a:pt x="2267" y="2531"/>
                      <a:pt x="2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7"/>
              <p:cNvSpPr/>
              <p:nvPr/>
            </p:nvSpPr>
            <p:spPr>
              <a:xfrm>
                <a:off x="2772425" y="2236750"/>
                <a:ext cx="1215025" cy="889850"/>
              </a:xfrm>
              <a:custGeom>
                <a:avLst/>
                <a:gdLst/>
                <a:ahLst/>
                <a:cxnLst/>
                <a:rect l="l" t="t" r="r" b="b"/>
                <a:pathLst>
                  <a:path w="48601" h="35594" extrusionOk="0">
                    <a:moveTo>
                      <a:pt x="24010" y="0"/>
                    </a:moveTo>
                    <a:cubicBezTo>
                      <a:pt x="22972" y="0"/>
                      <a:pt x="22313" y="103"/>
                      <a:pt x="22313" y="103"/>
                    </a:cubicBezTo>
                    <a:lnTo>
                      <a:pt x="1" y="28330"/>
                    </a:lnTo>
                    <a:cubicBezTo>
                      <a:pt x="1659" y="34704"/>
                      <a:pt x="18324" y="35593"/>
                      <a:pt x="27488" y="35593"/>
                    </a:cubicBezTo>
                    <a:cubicBezTo>
                      <a:pt x="31031" y="35593"/>
                      <a:pt x="33452" y="35460"/>
                      <a:pt x="33452" y="35460"/>
                    </a:cubicBezTo>
                    <a:cubicBezTo>
                      <a:pt x="33452" y="35460"/>
                      <a:pt x="38480" y="35296"/>
                      <a:pt x="42752" y="33062"/>
                    </a:cubicBezTo>
                    <a:cubicBezTo>
                      <a:pt x="46991" y="30827"/>
                      <a:pt x="48601" y="24584"/>
                      <a:pt x="44953" y="23598"/>
                    </a:cubicBezTo>
                    <a:cubicBezTo>
                      <a:pt x="44654" y="23519"/>
                      <a:pt x="44335" y="23484"/>
                      <a:pt x="44001" y="23484"/>
                    </a:cubicBezTo>
                    <a:cubicBezTo>
                      <a:pt x="40276" y="23484"/>
                      <a:pt x="34767" y="27968"/>
                      <a:pt x="34767" y="27968"/>
                    </a:cubicBezTo>
                    <a:cubicBezTo>
                      <a:pt x="42136" y="2257"/>
                      <a:pt x="28887" y="0"/>
                      <a:pt x="240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7"/>
              <p:cNvSpPr/>
              <p:nvPr/>
            </p:nvSpPr>
            <p:spPr>
              <a:xfrm>
                <a:off x="3330225" y="2235450"/>
                <a:ext cx="623550" cy="827025"/>
              </a:xfrm>
              <a:custGeom>
                <a:avLst/>
                <a:gdLst/>
                <a:ahLst/>
                <a:cxnLst/>
                <a:rect l="l" t="t" r="r" b="b"/>
                <a:pathLst>
                  <a:path w="24942" h="33081" extrusionOk="0">
                    <a:moveTo>
                      <a:pt x="2100" y="1"/>
                    </a:moveTo>
                    <a:cubicBezTo>
                      <a:pt x="1398" y="1"/>
                      <a:pt x="696" y="51"/>
                      <a:pt x="1" y="155"/>
                    </a:cubicBezTo>
                    <a:cubicBezTo>
                      <a:pt x="387" y="130"/>
                      <a:pt x="773" y="118"/>
                      <a:pt x="1159" y="118"/>
                    </a:cubicBezTo>
                    <a:cubicBezTo>
                      <a:pt x="2317" y="118"/>
                      <a:pt x="3476" y="229"/>
                      <a:pt x="4634" y="450"/>
                    </a:cubicBezTo>
                    <a:cubicBezTo>
                      <a:pt x="6146" y="779"/>
                      <a:pt x="7558" y="1370"/>
                      <a:pt x="8873" y="2192"/>
                    </a:cubicBezTo>
                    <a:cubicBezTo>
                      <a:pt x="10154" y="3046"/>
                      <a:pt x="11206" y="4131"/>
                      <a:pt x="12027" y="5445"/>
                    </a:cubicBezTo>
                    <a:cubicBezTo>
                      <a:pt x="12816" y="6727"/>
                      <a:pt x="13408" y="8173"/>
                      <a:pt x="13703" y="9651"/>
                    </a:cubicBezTo>
                    <a:cubicBezTo>
                      <a:pt x="14065" y="11163"/>
                      <a:pt x="14229" y="12674"/>
                      <a:pt x="14229" y="14219"/>
                    </a:cubicBezTo>
                    <a:cubicBezTo>
                      <a:pt x="14229" y="14975"/>
                      <a:pt x="14262" y="15763"/>
                      <a:pt x="14163" y="16519"/>
                    </a:cubicBezTo>
                    <a:lnTo>
                      <a:pt x="14098" y="17669"/>
                    </a:lnTo>
                    <a:cubicBezTo>
                      <a:pt x="14065" y="18063"/>
                      <a:pt x="13999" y="18425"/>
                      <a:pt x="13966" y="18819"/>
                    </a:cubicBezTo>
                    <a:cubicBezTo>
                      <a:pt x="13572" y="21908"/>
                      <a:pt x="12915" y="24931"/>
                      <a:pt x="12060" y="27922"/>
                    </a:cubicBezTo>
                    <a:lnTo>
                      <a:pt x="11732" y="29105"/>
                    </a:lnTo>
                    <a:lnTo>
                      <a:pt x="12718" y="28316"/>
                    </a:lnTo>
                    <a:cubicBezTo>
                      <a:pt x="14196" y="27133"/>
                      <a:pt x="15806" y="26049"/>
                      <a:pt x="17515" y="25161"/>
                    </a:cubicBezTo>
                    <a:cubicBezTo>
                      <a:pt x="18337" y="24701"/>
                      <a:pt x="19224" y="24340"/>
                      <a:pt x="20144" y="24077"/>
                    </a:cubicBezTo>
                    <a:cubicBezTo>
                      <a:pt x="20598" y="23920"/>
                      <a:pt x="21080" y="23846"/>
                      <a:pt x="21565" y="23846"/>
                    </a:cubicBezTo>
                    <a:cubicBezTo>
                      <a:pt x="21993" y="23846"/>
                      <a:pt x="22423" y="23903"/>
                      <a:pt x="22838" y="24011"/>
                    </a:cubicBezTo>
                    <a:cubicBezTo>
                      <a:pt x="23693" y="24307"/>
                      <a:pt x="24284" y="25096"/>
                      <a:pt x="24383" y="25983"/>
                    </a:cubicBezTo>
                    <a:cubicBezTo>
                      <a:pt x="24514" y="26936"/>
                      <a:pt x="24383" y="27856"/>
                      <a:pt x="24054" y="28743"/>
                    </a:cubicBezTo>
                    <a:cubicBezTo>
                      <a:pt x="23397" y="30583"/>
                      <a:pt x="22116" y="32128"/>
                      <a:pt x="20440" y="33081"/>
                    </a:cubicBezTo>
                    <a:cubicBezTo>
                      <a:pt x="22181" y="32193"/>
                      <a:pt x="23594" y="30715"/>
                      <a:pt x="24350" y="28875"/>
                    </a:cubicBezTo>
                    <a:cubicBezTo>
                      <a:pt x="24777" y="27954"/>
                      <a:pt x="24942" y="26936"/>
                      <a:pt x="24843" y="25917"/>
                    </a:cubicBezTo>
                    <a:cubicBezTo>
                      <a:pt x="24777" y="25391"/>
                      <a:pt x="24580" y="24898"/>
                      <a:pt x="24284" y="24471"/>
                    </a:cubicBezTo>
                    <a:cubicBezTo>
                      <a:pt x="23956" y="24011"/>
                      <a:pt x="23529" y="23683"/>
                      <a:pt x="23003" y="23518"/>
                    </a:cubicBezTo>
                    <a:cubicBezTo>
                      <a:pt x="22485" y="23346"/>
                      <a:pt x="21950" y="23255"/>
                      <a:pt x="21415" y="23255"/>
                    </a:cubicBezTo>
                    <a:cubicBezTo>
                      <a:pt x="20931" y="23255"/>
                      <a:pt x="20448" y="23329"/>
                      <a:pt x="19980" y="23485"/>
                    </a:cubicBezTo>
                    <a:cubicBezTo>
                      <a:pt x="18994" y="23715"/>
                      <a:pt x="18074" y="24077"/>
                      <a:pt x="17187" y="24537"/>
                    </a:cubicBezTo>
                    <a:cubicBezTo>
                      <a:pt x="15770" y="25245"/>
                      <a:pt x="14438" y="26079"/>
                      <a:pt x="13172" y="27005"/>
                    </a:cubicBezTo>
                    <a:lnTo>
                      <a:pt x="13172" y="27005"/>
                    </a:lnTo>
                    <a:cubicBezTo>
                      <a:pt x="13891" y="24349"/>
                      <a:pt x="14414" y="21646"/>
                      <a:pt x="14788" y="18918"/>
                    </a:cubicBezTo>
                    <a:cubicBezTo>
                      <a:pt x="15116" y="15796"/>
                      <a:pt x="15215" y="12576"/>
                      <a:pt x="14426" y="9487"/>
                    </a:cubicBezTo>
                    <a:cubicBezTo>
                      <a:pt x="14065" y="7910"/>
                      <a:pt x="13408" y="6431"/>
                      <a:pt x="12553" y="5084"/>
                    </a:cubicBezTo>
                    <a:cubicBezTo>
                      <a:pt x="11666" y="3769"/>
                      <a:pt x="10483" y="2652"/>
                      <a:pt x="9103" y="1798"/>
                    </a:cubicBezTo>
                    <a:cubicBezTo>
                      <a:pt x="7756" y="1009"/>
                      <a:pt x="6244" y="450"/>
                      <a:pt x="4667" y="220"/>
                    </a:cubicBezTo>
                    <a:cubicBezTo>
                      <a:pt x="3818" y="76"/>
                      <a:pt x="2959" y="1"/>
                      <a:pt x="2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7"/>
              <p:cNvSpPr/>
              <p:nvPr/>
            </p:nvSpPr>
            <p:spPr>
              <a:xfrm>
                <a:off x="3598850" y="1434225"/>
                <a:ext cx="1427000" cy="658150"/>
              </a:xfrm>
              <a:custGeom>
                <a:avLst/>
                <a:gdLst/>
                <a:ahLst/>
                <a:cxnLst/>
                <a:rect l="l" t="t" r="r" b="b"/>
                <a:pathLst>
                  <a:path w="57080" h="26326" extrusionOk="0">
                    <a:moveTo>
                      <a:pt x="3287" y="1"/>
                    </a:moveTo>
                    <a:lnTo>
                      <a:pt x="1" y="4141"/>
                    </a:lnTo>
                    <a:cubicBezTo>
                      <a:pt x="15445" y="21268"/>
                      <a:pt x="29332" y="26326"/>
                      <a:pt x="39465" y="26326"/>
                    </a:cubicBezTo>
                    <a:cubicBezTo>
                      <a:pt x="47723" y="26326"/>
                      <a:pt x="53487" y="22967"/>
                      <a:pt x="55568" y="20045"/>
                    </a:cubicBezTo>
                    <a:cubicBezTo>
                      <a:pt x="56750" y="16628"/>
                      <a:pt x="57079" y="11141"/>
                      <a:pt x="57079" y="11140"/>
                    </a:cubicBezTo>
                    <a:lnTo>
                      <a:pt x="57079" y="11140"/>
                    </a:lnTo>
                    <a:cubicBezTo>
                      <a:pt x="52432" y="15430"/>
                      <a:pt x="46974" y="17068"/>
                      <a:pt x="41349" y="17068"/>
                    </a:cubicBezTo>
                    <a:cubicBezTo>
                      <a:pt x="23189" y="17068"/>
                      <a:pt x="3287" y="1"/>
                      <a:pt x="3287" y="1"/>
                    </a:cubicBezTo>
                    <a:close/>
                  </a:path>
                </a:pathLst>
              </a:custGeom>
              <a:solidFill>
                <a:srgbClr val="C845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7"/>
              <p:cNvSpPr/>
              <p:nvPr/>
            </p:nvSpPr>
            <p:spPr>
              <a:xfrm>
                <a:off x="4470475" y="2019150"/>
                <a:ext cx="65750" cy="56750"/>
              </a:xfrm>
              <a:custGeom>
                <a:avLst/>
                <a:gdLst/>
                <a:ahLst/>
                <a:cxnLst/>
                <a:rect l="l" t="t" r="r" b="b"/>
                <a:pathLst>
                  <a:path w="2630" h="2270" extrusionOk="0">
                    <a:moveTo>
                      <a:pt x="1479" y="0"/>
                    </a:moveTo>
                    <a:cubicBezTo>
                      <a:pt x="494" y="0"/>
                      <a:pt x="1" y="1183"/>
                      <a:pt x="658" y="1906"/>
                    </a:cubicBezTo>
                    <a:cubicBezTo>
                      <a:pt x="886" y="2157"/>
                      <a:pt x="1177" y="2269"/>
                      <a:pt x="1465" y="2269"/>
                    </a:cubicBezTo>
                    <a:cubicBezTo>
                      <a:pt x="2005" y="2269"/>
                      <a:pt x="2532" y="1871"/>
                      <a:pt x="2597" y="1249"/>
                    </a:cubicBezTo>
                    <a:cubicBezTo>
                      <a:pt x="2629" y="592"/>
                      <a:pt x="2137" y="33"/>
                      <a:pt x="1479" y="0"/>
                    </a:cubicBezTo>
                    <a:close/>
                  </a:path>
                </a:pathLst>
              </a:custGeom>
              <a:solidFill>
                <a:srgbClr val="B02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7"/>
              <p:cNvSpPr/>
              <p:nvPr/>
            </p:nvSpPr>
            <p:spPr>
              <a:xfrm>
                <a:off x="4489375" y="2035575"/>
                <a:ext cx="31250" cy="27100"/>
              </a:xfrm>
              <a:custGeom>
                <a:avLst/>
                <a:gdLst/>
                <a:ahLst/>
                <a:cxnLst/>
                <a:rect l="l" t="t" r="r" b="b"/>
                <a:pathLst>
                  <a:path w="1250" h="1084" extrusionOk="0">
                    <a:moveTo>
                      <a:pt x="723" y="0"/>
                    </a:moveTo>
                    <a:cubicBezTo>
                      <a:pt x="230" y="0"/>
                      <a:pt x="0" y="559"/>
                      <a:pt x="296" y="920"/>
                    </a:cubicBezTo>
                    <a:cubicBezTo>
                      <a:pt x="408" y="1033"/>
                      <a:pt x="551" y="1084"/>
                      <a:pt x="692" y="1084"/>
                    </a:cubicBezTo>
                    <a:cubicBezTo>
                      <a:pt x="964" y="1084"/>
                      <a:pt x="1227" y="895"/>
                      <a:pt x="1249" y="592"/>
                    </a:cubicBezTo>
                    <a:cubicBezTo>
                      <a:pt x="1249" y="263"/>
                      <a:pt x="1019" y="0"/>
                      <a:pt x="723" y="0"/>
                    </a:cubicBezTo>
                    <a:close/>
                  </a:path>
                </a:pathLst>
              </a:custGeom>
              <a:solidFill>
                <a:srgbClr val="662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7"/>
              <p:cNvSpPr/>
              <p:nvPr/>
            </p:nvSpPr>
            <p:spPr>
              <a:xfrm>
                <a:off x="4471300" y="2043775"/>
                <a:ext cx="71500" cy="115050"/>
              </a:xfrm>
              <a:custGeom>
                <a:avLst/>
                <a:gdLst/>
                <a:ahLst/>
                <a:cxnLst/>
                <a:rect l="l" t="t" r="r" b="b"/>
                <a:pathLst>
                  <a:path w="2860" h="4602" extrusionOk="0">
                    <a:moveTo>
                      <a:pt x="1413" y="1"/>
                    </a:moveTo>
                    <a:lnTo>
                      <a:pt x="1413" y="395"/>
                    </a:lnTo>
                    <a:cubicBezTo>
                      <a:pt x="1972" y="395"/>
                      <a:pt x="2432" y="1282"/>
                      <a:pt x="2432" y="2301"/>
                    </a:cubicBezTo>
                    <a:cubicBezTo>
                      <a:pt x="2432" y="3320"/>
                      <a:pt x="1972" y="4207"/>
                      <a:pt x="1413" y="4207"/>
                    </a:cubicBezTo>
                    <a:cubicBezTo>
                      <a:pt x="888" y="4207"/>
                      <a:pt x="395" y="3320"/>
                      <a:pt x="395" y="2301"/>
                    </a:cubicBezTo>
                    <a:cubicBezTo>
                      <a:pt x="395" y="2104"/>
                      <a:pt x="428" y="1907"/>
                      <a:pt x="461" y="1710"/>
                    </a:cubicBezTo>
                    <a:lnTo>
                      <a:pt x="33" y="1644"/>
                    </a:lnTo>
                    <a:cubicBezTo>
                      <a:pt x="0" y="1841"/>
                      <a:pt x="0" y="2071"/>
                      <a:pt x="0" y="2301"/>
                    </a:cubicBezTo>
                    <a:cubicBezTo>
                      <a:pt x="0" y="3583"/>
                      <a:pt x="592" y="4601"/>
                      <a:pt x="1413" y="4601"/>
                    </a:cubicBezTo>
                    <a:cubicBezTo>
                      <a:pt x="2235" y="4601"/>
                      <a:pt x="2859" y="3583"/>
                      <a:pt x="2859" y="2301"/>
                    </a:cubicBezTo>
                    <a:cubicBezTo>
                      <a:pt x="2859" y="1020"/>
                      <a:pt x="2235" y="1"/>
                      <a:pt x="1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7"/>
              <p:cNvSpPr/>
              <p:nvPr/>
            </p:nvSpPr>
            <p:spPr>
              <a:xfrm>
                <a:off x="4318500" y="2090175"/>
                <a:ext cx="397625" cy="181375"/>
              </a:xfrm>
              <a:custGeom>
                <a:avLst/>
                <a:gdLst/>
                <a:ahLst/>
                <a:cxnLst/>
                <a:rect l="l" t="t" r="r" b="b"/>
                <a:pathLst>
                  <a:path w="15905" h="7255" extrusionOk="0">
                    <a:moveTo>
                      <a:pt x="13538" y="0"/>
                    </a:moveTo>
                    <a:cubicBezTo>
                      <a:pt x="12216" y="0"/>
                      <a:pt x="11567" y="2285"/>
                      <a:pt x="11567" y="2285"/>
                    </a:cubicBezTo>
                    <a:lnTo>
                      <a:pt x="3977" y="2515"/>
                    </a:lnTo>
                    <a:cubicBezTo>
                      <a:pt x="3399" y="1570"/>
                      <a:pt x="2616" y="1109"/>
                      <a:pt x="1930" y="1109"/>
                    </a:cubicBezTo>
                    <a:cubicBezTo>
                      <a:pt x="1330" y="1109"/>
                      <a:pt x="805" y="1463"/>
                      <a:pt x="559" y="2154"/>
                    </a:cubicBezTo>
                    <a:cubicBezTo>
                      <a:pt x="0" y="3665"/>
                      <a:pt x="2728" y="4388"/>
                      <a:pt x="2728" y="4388"/>
                    </a:cubicBezTo>
                    <a:cubicBezTo>
                      <a:pt x="2728" y="4388"/>
                      <a:pt x="953" y="5900"/>
                      <a:pt x="2301" y="6984"/>
                    </a:cubicBezTo>
                    <a:cubicBezTo>
                      <a:pt x="2538" y="7176"/>
                      <a:pt x="2773" y="7254"/>
                      <a:pt x="2998" y="7254"/>
                    </a:cubicBezTo>
                    <a:cubicBezTo>
                      <a:pt x="4050" y="7254"/>
                      <a:pt x="4897" y="5538"/>
                      <a:pt x="4897" y="5538"/>
                    </a:cubicBezTo>
                    <a:lnTo>
                      <a:pt x="11666" y="5210"/>
                    </a:lnTo>
                    <a:cubicBezTo>
                      <a:pt x="12546" y="6106"/>
                      <a:pt x="13425" y="6516"/>
                      <a:pt x="14127" y="6516"/>
                    </a:cubicBezTo>
                    <a:cubicBezTo>
                      <a:pt x="14815" y="6516"/>
                      <a:pt x="15332" y="6123"/>
                      <a:pt x="15510" y="5407"/>
                    </a:cubicBezTo>
                    <a:cubicBezTo>
                      <a:pt x="15905" y="3994"/>
                      <a:pt x="13473" y="3370"/>
                      <a:pt x="13473" y="3370"/>
                    </a:cubicBezTo>
                    <a:cubicBezTo>
                      <a:pt x="13473" y="3370"/>
                      <a:pt x="15773" y="872"/>
                      <a:pt x="14065" y="117"/>
                    </a:cubicBezTo>
                    <a:cubicBezTo>
                      <a:pt x="13878" y="36"/>
                      <a:pt x="13703" y="0"/>
                      <a:pt x="13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7"/>
              <p:cNvSpPr/>
              <p:nvPr/>
            </p:nvSpPr>
            <p:spPr>
              <a:xfrm>
                <a:off x="4274950" y="1900025"/>
                <a:ext cx="42750" cy="36625"/>
              </a:xfrm>
              <a:custGeom>
                <a:avLst/>
                <a:gdLst/>
                <a:ahLst/>
                <a:cxnLst/>
                <a:rect l="l" t="t" r="r" b="b"/>
                <a:pathLst>
                  <a:path w="1710" h="1465" extrusionOk="0">
                    <a:moveTo>
                      <a:pt x="987" y="0"/>
                    </a:moveTo>
                    <a:cubicBezTo>
                      <a:pt x="329" y="0"/>
                      <a:pt x="1" y="789"/>
                      <a:pt x="461" y="1249"/>
                    </a:cubicBezTo>
                    <a:cubicBezTo>
                      <a:pt x="610" y="1398"/>
                      <a:pt x="794" y="1465"/>
                      <a:pt x="975" y="1465"/>
                    </a:cubicBezTo>
                    <a:cubicBezTo>
                      <a:pt x="1350" y="1465"/>
                      <a:pt x="1710" y="1178"/>
                      <a:pt x="1710" y="756"/>
                    </a:cubicBezTo>
                    <a:cubicBezTo>
                      <a:pt x="1710" y="329"/>
                      <a:pt x="1381" y="0"/>
                      <a:pt x="9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7"/>
              <p:cNvSpPr/>
              <p:nvPr/>
            </p:nvSpPr>
            <p:spPr>
              <a:xfrm>
                <a:off x="4678325" y="1947675"/>
                <a:ext cx="42725" cy="36625"/>
              </a:xfrm>
              <a:custGeom>
                <a:avLst/>
                <a:gdLst/>
                <a:ahLst/>
                <a:cxnLst/>
                <a:rect l="l" t="t" r="r" b="b"/>
                <a:pathLst>
                  <a:path w="1709" h="1465" extrusionOk="0">
                    <a:moveTo>
                      <a:pt x="986" y="0"/>
                    </a:moveTo>
                    <a:cubicBezTo>
                      <a:pt x="329" y="0"/>
                      <a:pt x="0" y="789"/>
                      <a:pt x="460" y="1249"/>
                    </a:cubicBezTo>
                    <a:cubicBezTo>
                      <a:pt x="620" y="1398"/>
                      <a:pt x="808" y="1464"/>
                      <a:pt x="989" y="1464"/>
                    </a:cubicBezTo>
                    <a:cubicBezTo>
                      <a:pt x="1364" y="1464"/>
                      <a:pt x="1709" y="1178"/>
                      <a:pt x="1709" y="756"/>
                    </a:cubicBezTo>
                    <a:cubicBezTo>
                      <a:pt x="1709" y="329"/>
                      <a:pt x="1380" y="0"/>
                      <a:pt x="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7"/>
              <p:cNvSpPr/>
              <p:nvPr/>
            </p:nvSpPr>
            <p:spPr>
              <a:xfrm>
                <a:off x="4904225" y="1865525"/>
                <a:ext cx="36175" cy="36175"/>
              </a:xfrm>
              <a:custGeom>
                <a:avLst/>
                <a:gdLst/>
                <a:ahLst/>
                <a:cxnLst/>
                <a:rect l="l" t="t" r="r" b="b"/>
                <a:pathLst>
                  <a:path w="1447" h="1447" extrusionOk="0">
                    <a:moveTo>
                      <a:pt x="724" y="0"/>
                    </a:moveTo>
                    <a:cubicBezTo>
                      <a:pt x="329" y="0"/>
                      <a:pt x="1" y="329"/>
                      <a:pt x="1" y="723"/>
                    </a:cubicBezTo>
                    <a:cubicBezTo>
                      <a:pt x="1" y="1117"/>
                      <a:pt x="329" y="1446"/>
                      <a:pt x="724" y="1446"/>
                    </a:cubicBezTo>
                    <a:cubicBezTo>
                      <a:pt x="1118" y="1446"/>
                      <a:pt x="1447" y="1117"/>
                      <a:pt x="1447" y="723"/>
                    </a:cubicBezTo>
                    <a:cubicBezTo>
                      <a:pt x="1447" y="329"/>
                      <a:pt x="1118" y="0"/>
                      <a:pt x="7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7"/>
              <p:cNvSpPr/>
              <p:nvPr/>
            </p:nvSpPr>
            <p:spPr>
              <a:xfrm>
                <a:off x="4059725" y="1801450"/>
                <a:ext cx="42750" cy="36600"/>
              </a:xfrm>
              <a:custGeom>
                <a:avLst/>
                <a:gdLst/>
                <a:ahLst/>
                <a:cxnLst/>
                <a:rect l="l" t="t" r="r" b="b"/>
                <a:pathLst>
                  <a:path w="1710" h="1464" extrusionOk="0">
                    <a:moveTo>
                      <a:pt x="986" y="0"/>
                    </a:moveTo>
                    <a:cubicBezTo>
                      <a:pt x="329" y="0"/>
                      <a:pt x="1" y="789"/>
                      <a:pt x="461" y="1249"/>
                    </a:cubicBezTo>
                    <a:cubicBezTo>
                      <a:pt x="609" y="1397"/>
                      <a:pt x="791" y="1463"/>
                      <a:pt x="970" y="1463"/>
                    </a:cubicBezTo>
                    <a:cubicBezTo>
                      <a:pt x="1347" y="1463"/>
                      <a:pt x="1709" y="1169"/>
                      <a:pt x="1709" y="723"/>
                    </a:cubicBezTo>
                    <a:cubicBezTo>
                      <a:pt x="1709" y="329"/>
                      <a:pt x="1381" y="0"/>
                      <a:pt x="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7"/>
              <p:cNvSpPr/>
              <p:nvPr/>
            </p:nvSpPr>
            <p:spPr>
              <a:xfrm>
                <a:off x="3874075" y="1674100"/>
                <a:ext cx="42725" cy="36600"/>
              </a:xfrm>
              <a:custGeom>
                <a:avLst/>
                <a:gdLst/>
                <a:ahLst/>
                <a:cxnLst/>
                <a:rect l="l" t="t" r="r" b="b"/>
                <a:pathLst>
                  <a:path w="1709" h="1464" extrusionOk="0">
                    <a:moveTo>
                      <a:pt x="986" y="1"/>
                    </a:moveTo>
                    <a:cubicBezTo>
                      <a:pt x="329" y="1"/>
                      <a:pt x="0" y="757"/>
                      <a:pt x="460" y="1249"/>
                    </a:cubicBezTo>
                    <a:cubicBezTo>
                      <a:pt x="608" y="1398"/>
                      <a:pt x="790" y="1464"/>
                      <a:pt x="969" y="1464"/>
                    </a:cubicBezTo>
                    <a:cubicBezTo>
                      <a:pt x="1346" y="1464"/>
                      <a:pt x="1709" y="1169"/>
                      <a:pt x="1709" y="724"/>
                    </a:cubicBezTo>
                    <a:cubicBezTo>
                      <a:pt x="1709" y="329"/>
                      <a:pt x="1380"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7"/>
              <p:cNvSpPr/>
              <p:nvPr/>
            </p:nvSpPr>
            <p:spPr>
              <a:xfrm>
                <a:off x="3737700" y="1570600"/>
                <a:ext cx="33700" cy="28050"/>
              </a:xfrm>
              <a:custGeom>
                <a:avLst/>
                <a:gdLst/>
                <a:ahLst/>
                <a:cxnLst/>
                <a:rect l="l" t="t" r="r" b="b"/>
                <a:pathLst>
                  <a:path w="1348" h="1122" extrusionOk="0">
                    <a:moveTo>
                      <a:pt x="756" y="0"/>
                    </a:moveTo>
                    <a:cubicBezTo>
                      <a:pt x="263" y="0"/>
                      <a:pt x="0" y="592"/>
                      <a:pt x="362" y="953"/>
                    </a:cubicBezTo>
                    <a:cubicBezTo>
                      <a:pt x="478" y="1070"/>
                      <a:pt x="622" y="1121"/>
                      <a:pt x="763" y="1121"/>
                    </a:cubicBezTo>
                    <a:cubicBezTo>
                      <a:pt x="1061" y="1121"/>
                      <a:pt x="1348" y="893"/>
                      <a:pt x="1348" y="559"/>
                    </a:cubicBezTo>
                    <a:cubicBezTo>
                      <a:pt x="1348" y="230"/>
                      <a:pt x="1085" y="0"/>
                      <a:pt x="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7"/>
              <p:cNvSpPr/>
              <p:nvPr/>
            </p:nvSpPr>
            <p:spPr>
              <a:xfrm>
                <a:off x="3812775" y="2860000"/>
                <a:ext cx="133525" cy="30100"/>
              </a:xfrm>
              <a:custGeom>
                <a:avLst/>
                <a:gdLst/>
                <a:ahLst/>
                <a:cxnLst/>
                <a:rect l="l" t="t" r="r" b="b"/>
                <a:pathLst>
                  <a:path w="5341" h="1204" extrusionOk="0">
                    <a:moveTo>
                      <a:pt x="3584" y="1"/>
                    </a:moveTo>
                    <a:cubicBezTo>
                      <a:pt x="3502" y="1"/>
                      <a:pt x="3421" y="5"/>
                      <a:pt x="3339" y="15"/>
                    </a:cubicBezTo>
                    <a:cubicBezTo>
                      <a:pt x="2189" y="15"/>
                      <a:pt x="1039" y="344"/>
                      <a:pt x="53" y="968"/>
                    </a:cubicBezTo>
                    <a:cubicBezTo>
                      <a:pt x="0" y="1021"/>
                      <a:pt x="33" y="1117"/>
                      <a:pt x="100" y="1117"/>
                    </a:cubicBezTo>
                    <a:cubicBezTo>
                      <a:pt x="115" y="1117"/>
                      <a:pt x="133" y="1112"/>
                      <a:pt x="152" y="1099"/>
                    </a:cubicBezTo>
                    <a:cubicBezTo>
                      <a:pt x="987" y="588"/>
                      <a:pt x="1932" y="341"/>
                      <a:pt x="2879" y="341"/>
                    </a:cubicBezTo>
                    <a:cubicBezTo>
                      <a:pt x="3088" y="341"/>
                      <a:pt x="3296" y="353"/>
                      <a:pt x="3504" y="376"/>
                    </a:cubicBezTo>
                    <a:cubicBezTo>
                      <a:pt x="3964" y="442"/>
                      <a:pt x="4424" y="639"/>
                      <a:pt x="4818" y="935"/>
                    </a:cubicBezTo>
                    <a:cubicBezTo>
                      <a:pt x="4949" y="1034"/>
                      <a:pt x="5015" y="1132"/>
                      <a:pt x="5180" y="1198"/>
                    </a:cubicBezTo>
                    <a:cubicBezTo>
                      <a:pt x="5190" y="1202"/>
                      <a:pt x="5200" y="1203"/>
                      <a:pt x="5210" y="1203"/>
                    </a:cubicBezTo>
                    <a:cubicBezTo>
                      <a:pt x="5291" y="1203"/>
                      <a:pt x="5340" y="1092"/>
                      <a:pt x="5311" y="1034"/>
                    </a:cubicBezTo>
                    <a:cubicBezTo>
                      <a:pt x="5114" y="738"/>
                      <a:pt x="5180" y="672"/>
                      <a:pt x="4917" y="442"/>
                    </a:cubicBezTo>
                    <a:cubicBezTo>
                      <a:pt x="4524" y="162"/>
                      <a:pt x="4059" y="1"/>
                      <a:pt x="3584" y="1"/>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7"/>
              <p:cNvSpPr/>
              <p:nvPr/>
            </p:nvSpPr>
            <p:spPr>
              <a:xfrm>
                <a:off x="3842025" y="2931700"/>
                <a:ext cx="93675" cy="34650"/>
              </a:xfrm>
              <a:custGeom>
                <a:avLst/>
                <a:gdLst/>
                <a:ahLst/>
                <a:cxnLst/>
                <a:rect l="l" t="t" r="r" b="b"/>
                <a:pathLst>
                  <a:path w="3747" h="1386" extrusionOk="0">
                    <a:moveTo>
                      <a:pt x="1779" y="0"/>
                    </a:moveTo>
                    <a:cubicBezTo>
                      <a:pt x="1191" y="0"/>
                      <a:pt x="620" y="222"/>
                      <a:pt x="33" y="334"/>
                    </a:cubicBezTo>
                    <a:cubicBezTo>
                      <a:pt x="1" y="367"/>
                      <a:pt x="1" y="400"/>
                      <a:pt x="33" y="400"/>
                    </a:cubicBezTo>
                    <a:cubicBezTo>
                      <a:pt x="403" y="400"/>
                      <a:pt x="761" y="372"/>
                      <a:pt x="1113" y="372"/>
                    </a:cubicBezTo>
                    <a:cubicBezTo>
                      <a:pt x="1605" y="372"/>
                      <a:pt x="2084" y="428"/>
                      <a:pt x="2564" y="696"/>
                    </a:cubicBezTo>
                    <a:cubicBezTo>
                      <a:pt x="2859" y="860"/>
                      <a:pt x="3122" y="1353"/>
                      <a:pt x="3451" y="1386"/>
                    </a:cubicBezTo>
                    <a:cubicBezTo>
                      <a:pt x="3484" y="1386"/>
                      <a:pt x="3517" y="1353"/>
                      <a:pt x="3549" y="1320"/>
                    </a:cubicBezTo>
                    <a:cubicBezTo>
                      <a:pt x="3747" y="795"/>
                      <a:pt x="2958" y="334"/>
                      <a:pt x="2597" y="170"/>
                    </a:cubicBezTo>
                    <a:cubicBezTo>
                      <a:pt x="2318" y="47"/>
                      <a:pt x="2047" y="0"/>
                      <a:pt x="1779" y="0"/>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7"/>
              <p:cNvSpPr/>
              <p:nvPr/>
            </p:nvSpPr>
            <p:spPr>
              <a:xfrm>
                <a:off x="4174725" y="3061625"/>
                <a:ext cx="92050" cy="62800"/>
              </a:xfrm>
              <a:custGeom>
                <a:avLst/>
                <a:gdLst/>
                <a:ahLst/>
                <a:cxnLst/>
                <a:rect l="l" t="t" r="r" b="b"/>
                <a:pathLst>
                  <a:path w="3682" h="2512" extrusionOk="0">
                    <a:moveTo>
                      <a:pt x="1217" y="1"/>
                    </a:moveTo>
                    <a:cubicBezTo>
                      <a:pt x="822" y="1"/>
                      <a:pt x="428" y="34"/>
                      <a:pt x="34" y="132"/>
                    </a:cubicBezTo>
                    <a:cubicBezTo>
                      <a:pt x="1" y="132"/>
                      <a:pt x="1" y="165"/>
                      <a:pt x="34" y="198"/>
                    </a:cubicBezTo>
                    <a:cubicBezTo>
                      <a:pt x="757" y="329"/>
                      <a:pt x="1447" y="592"/>
                      <a:pt x="2137" y="888"/>
                    </a:cubicBezTo>
                    <a:cubicBezTo>
                      <a:pt x="2794" y="1217"/>
                      <a:pt x="3418" y="1644"/>
                      <a:pt x="3550" y="2465"/>
                    </a:cubicBezTo>
                    <a:cubicBezTo>
                      <a:pt x="3550" y="2495"/>
                      <a:pt x="3576" y="2511"/>
                      <a:pt x="3606" y="2511"/>
                    </a:cubicBezTo>
                    <a:cubicBezTo>
                      <a:pt x="3641" y="2511"/>
                      <a:pt x="3681" y="2487"/>
                      <a:pt x="3681" y="2432"/>
                    </a:cubicBezTo>
                    <a:cubicBezTo>
                      <a:pt x="3648" y="1677"/>
                      <a:pt x="3221" y="954"/>
                      <a:pt x="2531" y="559"/>
                    </a:cubicBezTo>
                    <a:cubicBezTo>
                      <a:pt x="2137" y="297"/>
                      <a:pt x="1677" y="99"/>
                      <a:pt x="1217" y="1"/>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7"/>
              <p:cNvSpPr/>
              <p:nvPr/>
            </p:nvSpPr>
            <p:spPr>
              <a:xfrm>
                <a:off x="4241425" y="3036975"/>
                <a:ext cx="73000" cy="73525"/>
              </a:xfrm>
              <a:custGeom>
                <a:avLst/>
                <a:gdLst/>
                <a:ahLst/>
                <a:cxnLst/>
                <a:rect l="l" t="t" r="r" b="b"/>
                <a:pathLst>
                  <a:path w="2920" h="2941" extrusionOk="0">
                    <a:moveTo>
                      <a:pt x="783" y="1"/>
                    </a:moveTo>
                    <a:cubicBezTo>
                      <a:pt x="599" y="1"/>
                      <a:pt x="415" y="85"/>
                      <a:pt x="231" y="85"/>
                    </a:cubicBezTo>
                    <a:cubicBezTo>
                      <a:pt x="185" y="85"/>
                      <a:pt x="139" y="80"/>
                      <a:pt x="93" y="67"/>
                    </a:cubicBezTo>
                    <a:cubicBezTo>
                      <a:pt x="81" y="61"/>
                      <a:pt x="70" y="58"/>
                      <a:pt x="61" y="58"/>
                    </a:cubicBezTo>
                    <a:cubicBezTo>
                      <a:pt x="18" y="58"/>
                      <a:pt x="1" y="112"/>
                      <a:pt x="27" y="165"/>
                    </a:cubicBezTo>
                    <a:cubicBezTo>
                      <a:pt x="257" y="297"/>
                      <a:pt x="488" y="362"/>
                      <a:pt x="750" y="428"/>
                    </a:cubicBezTo>
                    <a:cubicBezTo>
                      <a:pt x="1145" y="560"/>
                      <a:pt x="1506" y="724"/>
                      <a:pt x="1835" y="954"/>
                    </a:cubicBezTo>
                    <a:cubicBezTo>
                      <a:pt x="2196" y="1250"/>
                      <a:pt x="2492" y="1611"/>
                      <a:pt x="2656" y="2071"/>
                    </a:cubicBezTo>
                    <a:cubicBezTo>
                      <a:pt x="2689" y="2367"/>
                      <a:pt x="2755" y="2663"/>
                      <a:pt x="2853" y="2926"/>
                    </a:cubicBezTo>
                    <a:cubicBezTo>
                      <a:pt x="2853" y="2936"/>
                      <a:pt x="2861" y="2940"/>
                      <a:pt x="2870" y="2940"/>
                    </a:cubicBezTo>
                    <a:cubicBezTo>
                      <a:pt x="2890" y="2940"/>
                      <a:pt x="2919" y="2926"/>
                      <a:pt x="2919" y="2926"/>
                    </a:cubicBezTo>
                    <a:lnTo>
                      <a:pt x="2886" y="2926"/>
                    </a:lnTo>
                    <a:cubicBezTo>
                      <a:pt x="2788" y="2597"/>
                      <a:pt x="2919" y="2137"/>
                      <a:pt x="2886" y="1808"/>
                    </a:cubicBezTo>
                    <a:cubicBezTo>
                      <a:pt x="2788" y="1414"/>
                      <a:pt x="2591" y="1053"/>
                      <a:pt x="2295" y="790"/>
                    </a:cubicBezTo>
                    <a:cubicBezTo>
                      <a:pt x="1999" y="527"/>
                      <a:pt x="1638" y="297"/>
                      <a:pt x="1276" y="132"/>
                    </a:cubicBezTo>
                    <a:cubicBezTo>
                      <a:pt x="1112" y="67"/>
                      <a:pt x="948" y="34"/>
                      <a:pt x="783" y="1"/>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7"/>
              <p:cNvSpPr/>
              <p:nvPr/>
            </p:nvSpPr>
            <p:spPr>
              <a:xfrm>
                <a:off x="4514025" y="3022775"/>
                <a:ext cx="72300" cy="69350"/>
              </a:xfrm>
              <a:custGeom>
                <a:avLst/>
                <a:gdLst/>
                <a:ahLst/>
                <a:cxnLst/>
                <a:rect l="l" t="t" r="r" b="b"/>
                <a:pathLst>
                  <a:path w="2892" h="2774" extrusionOk="0">
                    <a:moveTo>
                      <a:pt x="671" y="0"/>
                    </a:moveTo>
                    <a:cubicBezTo>
                      <a:pt x="462" y="0"/>
                      <a:pt x="258" y="32"/>
                      <a:pt x="66" y="109"/>
                    </a:cubicBezTo>
                    <a:cubicBezTo>
                      <a:pt x="0" y="109"/>
                      <a:pt x="0" y="208"/>
                      <a:pt x="66" y="240"/>
                    </a:cubicBezTo>
                    <a:cubicBezTo>
                      <a:pt x="592" y="405"/>
                      <a:pt x="1117" y="700"/>
                      <a:pt x="1545" y="1062"/>
                    </a:cubicBezTo>
                    <a:cubicBezTo>
                      <a:pt x="1840" y="1259"/>
                      <a:pt x="2103" y="1522"/>
                      <a:pt x="2300" y="1818"/>
                    </a:cubicBezTo>
                    <a:cubicBezTo>
                      <a:pt x="2465" y="2113"/>
                      <a:pt x="2596" y="2409"/>
                      <a:pt x="2728" y="2738"/>
                    </a:cubicBezTo>
                    <a:cubicBezTo>
                      <a:pt x="2740" y="2763"/>
                      <a:pt x="2767" y="2774"/>
                      <a:pt x="2796" y="2774"/>
                    </a:cubicBezTo>
                    <a:cubicBezTo>
                      <a:pt x="2842" y="2774"/>
                      <a:pt x="2892" y="2746"/>
                      <a:pt x="2892" y="2705"/>
                    </a:cubicBezTo>
                    <a:lnTo>
                      <a:pt x="2859" y="2672"/>
                    </a:lnTo>
                    <a:cubicBezTo>
                      <a:pt x="2859" y="1851"/>
                      <a:pt x="2498" y="1095"/>
                      <a:pt x="1873" y="569"/>
                    </a:cubicBezTo>
                    <a:cubicBezTo>
                      <a:pt x="1643" y="339"/>
                      <a:pt x="1380" y="142"/>
                      <a:pt x="1117" y="43"/>
                    </a:cubicBezTo>
                    <a:cubicBezTo>
                      <a:pt x="968" y="16"/>
                      <a:pt x="818" y="0"/>
                      <a:pt x="671" y="0"/>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7"/>
              <p:cNvSpPr/>
              <p:nvPr/>
            </p:nvSpPr>
            <p:spPr>
              <a:xfrm>
                <a:off x="4564125" y="2990975"/>
                <a:ext cx="80525" cy="92400"/>
              </a:xfrm>
              <a:custGeom>
                <a:avLst/>
                <a:gdLst/>
                <a:ahLst/>
                <a:cxnLst/>
                <a:rect l="l" t="t" r="r" b="b"/>
                <a:pathLst>
                  <a:path w="3221" h="3696" extrusionOk="0">
                    <a:moveTo>
                      <a:pt x="66" y="1"/>
                    </a:moveTo>
                    <a:cubicBezTo>
                      <a:pt x="1" y="1"/>
                      <a:pt x="1" y="99"/>
                      <a:pt x="34" y="132"/>
                    </a:cubicBezTo>
                    <a:cubicBezTo>
                      <a:pt x="395" y="264"/>
                      <a:pt x="756" y="395"/>
                      <a:pt x="1118" y="494"/>
                    </a:cubicBezTo>
                    <a:cubicBezTo>
                      <a:pt x="1742" y="625"/>
                      <a:pt x="2268" y="1052"/>
                      <a:pt x="2531" y="1644"/>
                    </a:cubicBezTo>
                    <a:cubicBezTo>
                      <a:pt x="2728" y="2005"/>
                      <a:pt x="2827" y="2400"/>
                      <a:pt x="2827" y="2794"/>
                    </a:cubicBezTo>
                    <a:cubicBezTo>
                      <a:pt x="2827" y="3123"/>
                      <a:pt x="2695" y="3418"/>
                      <a:pt x="2892" y="3681"/>
                    </a:cubicBezTo>
                    <a:cubicBezTo>
                      <a:pt x="2903" y="3692"/>
                      <a:pt x="2914" y="3696"/>
                      <a:pt x="2924" y="3696"/>
                    </a:cubicBezTo>
                    <a:cubicBezTo>
                      <a:pt x="2943" y="3696"/>
                      <a:pt x="2958" y="3681"/>
                      <a:pt x="2958" y="3681"/>
                    </a:cubicBezTo>
                    <a:lnTo>
                      <a:pt x="2991" y="3681"/>
                    </a:lnTo>
                    <a:cubicBezTo>
                      <a:pt x="3090" y="2794"/>
                      <a:pt x="3221" y="1907"/>
                      <a:pt x="2728" y="1118"/>
                    </a:cubicBezTo>
                    <a:cubicBezTo>
                      <a:pt x="2465" y="724"/>
                      <a:pt x="2137" y="428"/>
                      <a:pt x="1709" y="198"/>
                    </a:cubicBezTo>
                    <a:cubicBezTo>
                      <a:pt x="1217" y="1"/>
                      <a:pt x="625" y="67"/>
                      <a:pt x="66" y="1"/>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7"/>
              <p:cNvSpPr/>
              <p:nvPr/>
            </p:nvSpPr>
            <p:spPr>
              <a:xfrm>
                <a:off x="3514250" y="1778450"/>
                <a:ext cx="3300" cy="5775"/>
              </a:xfrm>
              <a:custGeom>
                <a:avLst/>
                <a:gdLst/>
                <a:ahLst/>
                <a:cxnLst/>
                <a:rect l="l" t="t" r="r" b="b"/>
                <a:pathLst>
                  <a:path w="132" h="231" extrusionOk="0">
                    <a:moveTo>
                      <a:pt x="66" y="0"/>
                    </a:moveTo>
                    <a:cubicBezTo>
                      <a:pt x="33" y="0"/>
                      <a:pt x="0" y="33"/>
                      <a:pt x="0" y="66"/>
                    </a:cubicBezTo>
                    <a:lnTo>
                      <a:pt x="33" y="66"/>
                    </a:lnTo>
                    <a:lnTo>
                      <a:pt x="33" y="164"/>
                    </a:lnTo>
                    <a:cubicBezTo>
                      <a:pt x="33" y="197"/>
                      <a:pt x="33" y="230"/>
                      <a:pt x="66" y="230"/>
                    </a:cubicBezTo>
                    <a:cubicBezTo>
                      <a:pt x="99" y="230"/>
                      <a:pt x="132" y="197"/>
                      <a:pt x="132" y="164"/>
                    </a:cubicBezTo>
                    <a:lnTo>
                      <a:pt x="132" y="66"/>
                    </a:lnTo>
                    <a:cubicBezTo>
                      <a:pt x="132" y="33"/>
                      <a:pt x="99" y="0"/>
                      <a:pt x="66" y="0"/>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7"/>
              <p:cNvSpPr/>
              <p:nvPr/>
            </p:nvSpPr>
            <p:spPr>
              <a:xfrm>
                <a:off x="2795425" y="2575575"/>
                <a:ext cx="137025" cy="403800"/>
              </a:xfrm>
              <a:custGeom>
                <a:avLst/>
                <a:gdLst/>
                <a:ahLst/>
                <a:cxnLst/>
                <a:rect l="l" t="t" r="r" b="b"/>
                <a:pathLst>
                  <a:path w="5481" h="16152" extrusionOk="0">
                    <a:moveTo>
                      <a:pt x="5417" y="0"/>
                    </a:moveTo>
                    <a:cubicBezTo>
                      <a:pt x="5407" y="0"/>
                      <a:pt x="5398" y="7"/>
                      <a:pt x="5390" y="22"/>
                    </a:cubicBezTo>
                    <a:cubicBezTo>
                      <a:pt x="1447" y="4524"/>
                      <a:pt x="1" y="11392"/>
                      <a:pt x="4305" y="16124"/>
                    </a:cubicBezTo>
                    <a:cubicBezTo>
                      <a:pt x="4315" y="16143"/>
                      <a:pt x="4330" y="16151"/>
                      <a:pt x="4346" y="16151"/>
                    </a:cubicBezTo>
                    <a:cubicBezTo>
                      <a:pt x="4385" y="16151"/>
                      <a:pt x="4427" y="16105"/>
                      <a:pt x="4404" y="16058"/>
                    </a:cubicBezTo>
                    <a:cubicBezTo>
                      <a:pt x="888" y="11063"/>
                      <a:pt x="1709" y="4721"/>
                      <a:pt x="5455" y="88"/>
                    </a:cubicBezTo>
                    <a:cubicBezTo>
                      <a:pt x="5480" y="63"/>
                      <a:pt x="5448" y="0"/>
                      <a:pt x="5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7"/>
              <p:cNvSpPr/>
              <p:nvPr/>
            </p:nvSpPr>
            <p:spPr>
              <a:xfrm>
                <a:off x="2918150" y="2907050"/>
                <a:ext cx="51975" cy="107400"/>
              </a:xfrm>
              <a:custGeom>
                <a:avLst/>
                <a:gdLst/>
                <a:ahLst/>
                <a:cxnLst/>
                <a:rect l="l" t="t" r="r" b="b"/>
                <a:pathLst>
                  <a:path w="2079" h="4296" extrusionOk="0">
                    <a:moveTo>
                      <a:pt x="130" y="0"/>
                    </a:moveTo>
                    <a:cubicBezTo>
                      <a:pt x="68" y="0"/>
                      <a:pt x="0" y="56"/>
                      <a:pt x="21" y="137"/>
                    </a:cubicBezTo>
                    <a:cubicBezTo>
                      <a:pt x="382" y="1518"/>
                      <a:pt x="645" y="3391"/>
                      <a:pt x="1927" y="4278"/>
                    </a:cubicBezTo>
                    <a:cubicBezTo>
                      <a:pt x="1945" y="4290"/>
                      <a:pt x="1962" y="4296"/>
                      <a:pt x="1978" y="4296"/>
                    </a:cubicBezTo>
                    <a:cubicBezTo>
                      <a:pt x="2045" y="4296"/>
                      <a:pt x="2079" y="4194"/>
                      <a:pt x="2025" y="4114"/>
                    </a:cubicBezTo>
                    <a:cubicBezTo>
                      <a:pt x="1006" y="2996"/>
                      <a:pt x="612" y="1518"/>
                      <a:pt x="218" y="72"/>
                    </a:cubicBezTo>
                    <a:cubicBezTo>
                      <a:pt x="205" y="22"/>
                      <a:pt x="169" y="0"/>
                      <a:pt x="130" y="0"/>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7"/>
              <p:cNvSpPr/>
              <p:nvPr/>
            </p:nvSpPr>
            <p:spPr>
              <a:xfrm>
                <a:off x="2996600" y="2981075"/>
                <a:ext cx="27225" cy="36050"/>
              </a:xfrm>
              <a:custGeom>
                <a:avLst/>
                <a:gdLst/>
                <a:ahLst/>
                <a:cxnLst/>
                <a:rect l="l" t="t" r="r" b="b"/>
                <a:pathLst>
                  <a:path w="1089" h="1442" extrusionOk="0">
                    <a:moveTo>
                      <a:pt x="243" y="0"/>
                    </a:moveTo>
                    <a:cubicBezTo>
                      <a:pt x="128" y="0"/>
                      <a:pt x="0" y="116"/>
                      <a:pt x="70" y="232"/>
                    </a:cubicBezTo>
                    <a:cubicBezTo>
                      <a:pt x="234" y="693"/>
                      <a:pt x="530" y="1120"/>
                      <a:pt x="924" y="1415"/>
                    </a:cubicBezTo>
                    <a:cubicBezTo>
                      <a:pt x="943" y="1434"/>
                      <a:pt x="964" y="1442"/>
                      <a:pt x="984" y="1442"/>
                    </a:cubicBezTo>
                    <a:cubicBezTo>
                      <a:pt x="1038" y="1442"/>
                      <a:pt x="1089" y="1388"/>
                      <a:pt x="1089" y="1317"/>
                    </a:cubicBezTo>
                    <a:cubicBezTo>
                      <a:pt x="1089" y="1120"/>
                      <a:pt x="892" y="923"/>
                      <a:pt x="760" y="791"/>
                    </a:cubicBezTo>
                    <a:cubicBezTo>
                      <a:pt x="596" y="561"/>
                      <a:pt x="464" y="331"/>
                      <a:pt x="366" y="68"/>
                    </a:cubicBezTo>
                    <a:cubicBezTo>
                      <a:pt x="337" y="20"/>
                      <a:pt x="291" y="0"/>
                      <a:pt x="243" y="0"/>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7"/>
              <p:cNvSpPr/>
              <p:nvPr/>
            </p:nvSpPr>
            <p:spPr>
              <a:xfrm>
                <a:off x="3030175" y="3013925"/>
                <a:ext cx="22850" cy="17050"/>
              </a:xfrm>
              <a:custGeom>
                <a:avLst/>
                <a:gdLst/>
                <a:ahLst/>
                <a:cxnLst/>
                <a:rect l="l" t="t" r="r" b="b"/>
                <a:pathLst>
                  <a:path w="914" h="682" extrusionOk="0">
                    <a:moveTo>
                      <a:pt x="130" y="1"/>
                    </a:moveTo>
                    <a:cubicBezTo>
                      <a:pt x="56" y="1"/>
                      <a:pt x="0" y="93"/>
                      <a:pt x="74" y="167"/>
                    </a:cubicBezTo>
                    <a:cubicBezTo>
                      <a:pt x="239" y="397"/>
                      <a:pt x="534" y="463"/>
                      <a:pt x="764" y="660"/>
                    </a:cubicBezTo>
                    <a:cubicBezTo>
                      <a:pt x="780" y="675"/>
                      <a:pt x="797" y="682"/>
                      <a:pt x="813" y="682"/>
                    </a:cubicBezTo>
                    <a:cubicBezTo>
                      <a:pt x="867" y="682"/>
                      <a:pt x="913" y="612"/>
                      <a:pt x="863" y="562"/>
                    </a:cubicBezTo>
                    <a:cubicBezTo>
                      <a:pt x="699" y="299"/>
                      <a:pt x="370" y="266"/>
                      <a:pt x="206" y="36"/>
                    </a:cubicBezTo>
                    <a:cubicBezTo>
                      <a:pt x="181" y="11"/>
                      <a:pt x="154" y="1"/>
                      <a:pt x="130" y="1"/>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7"/>
              <p:cNvSpPr/>
              <p:nvPr/>
            </p:nvSpPr>
            <p:spPr>
              <a:xfrm>
                <a:off x="3820175" y="1149575"/>
                <a:ext cx="80575" cy="133850"/>
              </a:xfrm>
              <a:custGeom>
                <a:avLst/>
                <a:gdLst/>
                <a:ahLst/>
                <a:cxnLst/>
                <a:rect l="l" t="t" r="r" b="b"/>
                <a:pathLst>
                  <a:path w="3223" h="5354" extrusionOk="0">
                    <a:moveTo>
                      <a:pt x="579" y="0"/>
                    </a:moveTo>
                    <a:cubicBezTo>
                      <a:pt x="546" y="0"/>
                      <a:pt x="513" y="17"/>
                      <a:pt x="513" y="50"/>
                    </a:cubicBezTo>
                    <a:cubicBezTo>
                      <a:pt x="513" y="220"/>
                      <a:pt x="1" y="3340"/>
                      <a:pt x="699" y="3340"/>
                    </a:cubicBezTo>
                    <a:cubicBezTo>
                      <a:pt x="812" y="3340"/>
                      <a:pt x="955" y="3260"/>
                      <a:pt x="1137" y="3073"/>
                    </a:cubicBezTo>
                    <a:cubicBezTo>
                      <a:pt x="1302" y="2876"/>
                      <a:pt x="1433" y="2646"/>
                      <a:pt x="1532" y="2416"/>
                    </a:cubicBezTo>
                    <a:cubicBezTo>
                      <a:pt x="1610" y="2259"/>
                      <a:pt x="1647" y="2081"/>
                      <a:pt x="1692" y="2081"/>
                    </a:cubicBezTo>
                    <a:cubicBezTo>
                      <a:pt x="1703" y="2081"/>
                      <a:pt x="1715" y="2093"/>
                      <a:pt x="1729" y="2120"/>
                    </a:cubicBezTo>
                    <a:cubicBezTo>
                      <a:pt x="1860" y="2416"/>
                      <a:pt x="1663" y="3040"/>
                      <a:pt x="1762" y="3402"/>
                    </a:cubicBezTo>
                    <a:cubicBezTo>
                      <a:pt x="1959" y="4092"/>
                      <a:pt x="2255" y="5012"/>
                      <a:pt x="2945" y="5340"/>
                    </a:cubicBezTo>
                    <a:cubicBezTo>
                      <a:pt x="2963" y="5349"/>
                      <a:pt x="2982" y="5353"/>
                      <a:pt x="3000" y="5353"/>
                    </a:cubicBezTo>
                    <a:cubicBezTo>
                      <a:pt x="3116" y="5353"/>
                      <a:pt x="3222" y="5195"/>
                      <a:pt x="3109" y="5110"/>
                    </a:cubicBezTo>
                    <a:cubicBezTo>
                      <a:pt x="2682" y="4650"/>
                      <a:pt x="2353" y="4124"/>
                      <a:pt x="2189" y="3533"/>
                    </a:cubicBezTo>
                    <a:cubicBezTo>
                      <a:pt x="1959" y="2810"/>
                      <a:pt x="2058" y="2317"/>
                      <a:pt x="2058" y="1627"/>
                    </a:cubicBezTo>
                    <a:cubicBezTo>
                      <a:pt x="2036" y="1563"/>
                      <a:pt x="1988" y="1527"/>
                      <a:pt x="1929" y="1527"/>
                    </a:cubicBezTo>
                    <a:cubicBezTo>
                      <a:pt x="1897" y="1527"/>
                      <a:pt x="1862" y="1538"/>
                      <a:pt x="1828" y="1561"/>
                    </a:cubicBezTo>
                    <a:cubicBezTo>
                      <a:pt x="1626" y="1763"/>
                      <a:pt x="1194" y="2792"/>
                      <a:pt x="796" y="2792"/>
                    </a:cubicBezTo>
                    <a:cubicBezTo>
                      <a:pt x="674" y="2792"/>
                      <a:pt x="555" y="2695"/>
                      <a:pt x="447" y="2449"/>
                    </a:cubicBezTo>
                    <a:cubicBezTo>
                      <a:pt x="217" y="1890"/>
                      <a:pt x="579" y="641"/>
                      <a:pt x="645" y="50"/>
                    </a:cubicBezTo>
                    <a:cubicBezTo>
                      <a:pt x="645" y="17"/>
                      <a:pt x="612" y="0"/>
                      <a:pt x="5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7"/>
              <p:cNvSpPr/>
              <p:nvPr/>
            </p:nvSpPr>
            <p:spPr>
              <a:xfrm>
                <a:off x="4922775" y="1525900"/>
                <a:ext cx="79250" cy="120150"/>
              </a:xfrm>
              <a:custGeom>
                <a:avLst/>
                <a:gdLst/>
                <a:ahLst/>
                <a:cxnLst/>
                <a:rect l="l" t="t" r="r" b="b"/>
                <a:pathLst>
                  <a:path w="3170" h="4806" extrusionOk="0">
                    <a:moveTo>
                      <a:pt x="3034" y="1"/>
                    </a:moveTo>
                    <a:cubicBezTo>
                      <a:pt x="3002" y="1"/>
                      <a:pt x="2972" y="25"/>
                      <a:pt x="2972" y="80"/>
                    </a:cubicBezTo>
                    <a:cubicBezTo>
                      <a:pt x="3038" y="638"/>
                      <a:pt x="2972" y="1263"/>
                      <a:pt x="2808" y="1821"/>
                    </a:cubicBezTo>
                    <a:cubicBezTo>
                      <a:pt x="2649" y="2170"/>
                      <a:pt x="2522" y="2579"/>
                      <a:pt x="2130" y="2579"/>
                    </a:cubicBezTo>
                    <a:cubicBezTo>
                      <a:pt x="2116" y="2579"/>
                      <a:pt x="2100" y="2578"/>
                      <a:pt x="2085" y="2577"/>
                    </a:cubicBezTo>
                    <a:cubicBezTo>
                      <a:pt x="1658" y="2544"/>
                      <a:pt x="1559" y="2084"/>
                      <a:pt x="1526" y="1657"/>
                    </a:cubicBezTo>
                    <a:cubicBezTo>
                      <a:pt x="1526" y="1558"/>
                      <a:pt x="1452" y="1509"/>
                      <a:pt x="1378" y="1509"/>
                    </a:cubicBezTo>
                    <a:cubicBezTo>
                      <a:pt x="1304" y="1509"/>
                      <a:pt x="1230" y="1558"/>
                      <a:pt x="1230" y="1657"/>
                    </a:cubicBezTo>
                    <a:cubicBezTo>
                      <a:pt x="1230" y="2840"/>
                      <a:pt x="738" y="3760"/>
                      <a:pt x="47" y="4680"/>
                    </a:cubicBezTo>
                    <a:cubicBezTo>
                      <a:pt x="0" y="4751"/>
                      <a:pt x="55" y="4805"/>
                      <a:pt x="114" y="4805"/>
                    </a:cubicBezTo>
                    <a:cubicBezTo>
                      <a:pt x="137" y="4805"/>
                      <a:pt x="161" y="4797"/>
                      <a:pt x="179" y="4779"/>
                    </a:cubicBezTo>
                    <a:cubicBezTo>
                      <a:pt x="807" y="4175"/>
                      <a:pt x="1240" y="3410"/>
                      <a:pt x="1425" y="2578"/>
                    </a:cubicBezTo>
                    <a:lnTo>
                      <a:pt x="1425" y="2578"/>
                    </a:lnTo>
                    <a:cubicBezTo>
                      <a:pt x="1554" y="2882"/>
                      <a:pt x="1754" y="3131"/>
                      <a:pt x="2042" y="3131"/>
                    </a:cubicBezTo>
                    <a:cubicBezTo>
                      <a:pt x="2097" y="3131"/>
                      <a:pt x="2155" y="3122"/>
                      <a:pt x="2216" y="3103"/>
                    </a:cubicBezTo>
                    <a:cubicBezTo>
                      <a:pt x="2578" y="2971"/>
                      <a:pt x="2906" y="2216"/>
                      <a:pt x="3005" y="1920"/>
                    </a:cubicBezTo>
                    <a:cubicBezTo>
                      <a:pt x="3169" y="1295"/>
                      <a:pt x="3169" y="671"/>
                      <a:pt x="3103" y="47"/>
                    </a:cubicBezTo>
                    <a:cubicBezTo>
                      <a:pt x="3089" y="17"/>
                      <a:pt x="3061" y="1"/>
                      <a:pt x="3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7"/>
              <p:cNvSpPr/>
              <p:nvPr/>
            </p:nvSpPr>
            <p:spPr>
              <a:xfrm>
                <a:off x="4274150" y="1094950"/>
                <a:ext cx="9875" cy="127775"/>
              </a:xfrm>
              <a:custGeom>
                <a:avLst/>
                <a:gdLst/>
                <a:ahLst/>
                <a:cxnLst/>
                <a:rect l="l" t="t" r="r" b="b"/>
                <a:pathLst>
                  <a:path w="395" h="5111" extrusionOk="0">
                    <a:moveTo>
                      <a:pt x="308" y="0"/>
                    </a:moveTo>
                    <a:cubicBezTo>
                      <a:pt x="263" y="0"/>
                      <a:pt x="214" y="33"/>
                      <a:pt x="197" y="99"/>
                    </a:cubicBezTo>
                    <a:cubicBezTo>
                      <a:pt x="99" y="1742"/>
                      <a:pt x="0" y="3385"/>
                      <a:pt x="33" y="5061"/>
                    </a:cubicBezTo>
                    <a:cubicBezTo>
                      <a:pt x="33" y="5094"/>
                      <a:pt x="74" y="5110"/>
                      <a:pt x="111" y="5110"/>
                    </a:cubicBezTo>
                    <a:cubicBezTo>
                      <a:pt x="148" y="5110"/>
                      <a:pt x="181" y="5094"/>
                      <a:pt x="164" y="5061"/>
                    </a:cubicBezTo>
                    <a:cubicBezTo>
                      <a:pt x="230" y="3418"/>
                      <a:pt x="296" y="1775"/>
                      <a:pt x="394" y="99"/>
                    </a:cubicBezTo>
                    <a:cubicBezTo>
                      <a:pt x="394" y="33"/>
                      <a:pt x="353" y="0"/>
                      <a:pt x="3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7"/>
              <p:cNvSpPr/>
              <p:nvPr/>
            </p:nvSpPr>
            <p:spPr>
              <a:xfrm>
                <a:off x="4400025" y="720175"/>
                <a:ext cx="120850" cy="56575"/>
              </a:xfrm>
              <a:custGeom>
                <a:avLst/>
                <a:gdLst/>
                <a:ahLst/>
                <a:cxnLst/>
                <a:rect l="l" t="t" r="r" b="b"/>
                <a:pathLst>
                  <a:path w="4834" h="2263" extrusionOk="0">
                    <a:moveTo>
                      <a:pt x="3235" y="1"/>
                    </a:moveTo>
                    <a:cubicBezTo>
                      <a:pt x="2916" y="1"/>
                      <a:pt x="2594" y="54"/>
                      <a:pt x="2293" y="138"/>
                    </a:cubicBezTo>
                    <a:cubicBezTo>
                      <a:pt x="1208" y="434"/>
                      <a:pt x="551" y="1157"/>
                      <a:pt x="25" y="2110"/>
                    </a:cubicBezTo>
                    <a:cubicBezTo>
                      <a:pt x="0" y="2186"/>
                      <a:pt x="73" y="2263"/>
                      <a:pt x="138" y="2263"/>
                    </a:cubicBezTo>
                    <a:cubicBezTo>
                      <a:pt x="157" y="2263"/>
                      <a:pt x="175" y="2256"/>
                      <a:pt x="190" y="2241"/>
                    </a:cubicBezTo>
                    <a:cubicBezTo>
                      <a:pt x="847" y="1650"/>
                      <a:pt x="1340" y="1026"/>
                      <a:pt x="2227" y="730"/>
                    </a:cubicBezTo>
                    <a:cubicBezTo>
                      <a:pt x="2549" y="632"/>
                      <a:pt x="2883" y="582"/>
                      <a:pt x="3214" y="582"/>
                    </a:cubicBezTo>
                    <a:cubicBezTo>
                      <a:pt x="3659" y="582"/>
                      <a:pt x="4098" y="673"/>
                      <a:pt x="4494" y="861"/>
                    </a:cubicBezTo>
                    <a:cubicBezTo>
                      <a:pt x="4528" y="878"/>
                      <a:pt x="4560" y="885"/>
                      <a:pt x="4590" y="885"/>
                    </a:cubicBezTo>
                    <a:cubicBezTo>
                      <a:pt x="4739" y="885"/>
                      <a:pt x="4834" y="708"/>
                      <a:pt x="4725" y="598"/>
                    </a:cubicBezTo>
                    <a:cubicBezTo>
                      <a:pt x="4329" y="161"/>
                      <a:pt x="3788" y="1"/>
                      <a:pt x="32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7"/>
              <p:cNvSpPr/>
              <p:nvPr/>
            </p:nvSpPr>
            <p:spPr>
              <a:xfrm>
                <a:off x="4835800" y="771300"/>
                <a:ext cx="95300" cy="29000"/>
              </a:xfrm>
              <a:custGeom>
                <a:avLst/>
                <a:gdLst/>
                <a:ahLst/>
                <a:cxnLst/>
                <a:rect l="l" t="t" r="r" b="b"/>
                <a:pathLst>
                  <a:path w="3812" h="1160" extrusionOk="0">
                    <a:moveTo>
                      <a:pt x="2232" y="0"/>
                    </a:moveTo>
                    <a:cubicBezTo>
                      <a:pt x="1995" y="0"/>
                      <a:pt x="1757" y="22"/>
                      <a:pt x="1522" y="65"/>
                    </a:cubicBezTo>
                    <a:cubicBezTo>
                      <a:pt x="963" y="131"/>
                      <a:pt x="438" y="427"/>
                      <a:pt x="76" y="919"/>
                    </a:cubicBezTo>
                    <a:cubicBezTo>
                      <a:pt x="0" y="1020"/>
                      <a:pt x="99" y="1160"/>
                      <a:pt x="194" y="1160"/>
                    </a:cubicBezTo>
                    <a:cubicBezTo>
                      <a:pt x="222" y="1160"/>
                      <a:pt x="250" y="1147"/>
                      <a:pt x="273" y="1117"/>
                    </a:cubicBezTo>
                    <a:lnTo>
                      <a:pt x="273" y="1084"/>
                    </a:lnTo>
                    <a:cubicBezTo>
                      <a:pt x="668" y="689"/>
                      <a:pt x="1193" y="459"/>
                      <a:pt x="1752" y="459"/>
                    </a:cubicBezTo>
                    <a:cubicBezTo>
                      <a:pt x="1892" y="452"/>
                      <a:pt x="2033" y="448"/>
                      <a:pt x="2176" y="448"/>
                    </a:cubicBezTo>
                    <a:cubicBezTo>
                      <a:pt x="2636" y="448"/>
                      <a:pt x="3107" y="490"/>
                      <a:pt x="3559" y="591"/>
                    </a:cubicBezTo>
                    <a:cubicBezTo>
                      <a:pt x="3568" y="593"/>
                      <a:pt x="3577" y="594"/>
                      <a:pt x="3585" y="594"/>
                    </a:cubicBezTo>
                    <a:cubicBezTo>
                      <a:pt x="3707" y="594"/>
                      <a:pt x="3811" y="387"/>
                      <a:pt x="3658" y="295"/>
                    </a:cubicBezTo>
                    <a:cubicBezTo>
                      <a:pt x="3214" y="95"/>
                      <a:pt x="2725" y="0"/>
                      <a:pt x="2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7"/>
              <p:cNvSpPr/>
              <p:nvPr/>
            </p:nvSpPr>
            <p:spPr>
              <a:xfrm>
                <a:off x="4923275" y="869750"/>
                <a:ext cx="11225" cy="7750"/>
              </a:xfrm>
              <a:custGeom>
                <a:avLst/>
                <a:gdLst/>
                <a:ahLst/>
                <a:cxnLst/>
                <a:rect l="l" t="t" r="r" b="b"/>
                <a:pathLst>
                  <a:path w="449" h="310" extrusionOk="0">
                    <a:moveTo>
                      <a:pt x="108" y="0"/>
                    </a:moveTo>
                    <a:cubicBezTo>
                      <a:pt x="49" y="0"/>
                      <a:pt x="1" y="136"/>
                      <a:pt x="60" y="136"/>
                    </a:cubicBezTo>
                    <a:cubicBezTo>
                      <a:pt x="159" y="169"/>
                      <a:pt x="257" y="235"/>
                      <a:pt x="356" y="300"/>
                    </a:cubicBezTo>
                    <a:cubicBezTo>
                      <a:pt x="362" y="307"/>
                      <a:pt x="370" y="309"/>
                      <a:pt x="378" y="309"/>
                    </a:cubicBezTo>
                    <a:cubicBezTo>
                      <a:pt x="410" y="309"/>
                      <a:pt x="448" y="261"/>
                      <a:pt x="422" y="235"/>
                    </a:cubicBezTo>
                    <a:cubicBezTo>
                      <a:pt x="323" y="136"/>
                      <a:pt x="225" y="70"/>
                      <a:pt x="126" y="5"/>
                    </a:cubicBezTo>
                    <a:cubicBezTo>
                      <a:pt x="120" y="2"/>
                      <a:pt x="114" y="0"/>
                      <a:pt x="108" y="0"/>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7"/>
              <p:cNvSpPr/>
              <p:nvPr/>
            </p:nvSpPr>
            <p:spPr>
              <a:xfrm>
                <a:off x="4447475" y="409375"/>
                <a:ext cx="223475" cy="102125"/>
              </a:xfrm>
              <a:custGeom>
                <a:avLst/>
                <a:gdLst/>
                <a:ahLst/>
                <a:cxnLst/>
                <a:rect l="l" t="t" r="r" b="b"/>
                <a:pathLst>
                  <a:path w="8939" h="4085" extrusionOk="0">
                    <a:moveTo>
                      <a:pt x="3776" y="0"/>
                    </a:moveTo>
                    <a:cubicBezTo>
                      <a:pt x="3683" y="0"/>
                      <a:pt x="3627" y="102"/>
                      <a:pt x="3681" y="182"/>
                    </a:cubicBezTo>
                    <a:cubicBezTo>
                      <a:pt x="4108" y="872"/>
                      <a:pt x="4995" y="1201"/>
                      <a:pt x="5587" y="1727"/>
                    </a:cubicBezTo>
                    <a:cubicBezTo>
                      <a:pt x="5983" y="2093"/>
                      <a:pt x="7712" y="3394"/>
                      <a:pt x="6773" y="3394"/>
                    </a:cubicBezTo>
                    <a:cubicBezTo>
                      <a:pt x="6701" y="3394"/>
                      <a:pt x="6613" y="3386"/>
                      <a:pt x="6507" y="3370"/>
                    </a:cubicBezTo>
                    <a:cubicBezTo>
                      <a:pt x="4371" y="3008"/>
                      <a:pt x="2301" y="1891"/>
                      <a:pt x="165" y="1727"/>
                    </a:cubicBezTo>
                    <a:cubicBezTo>
                      <a:pt x="1" y="1727"/>
                      <a:pt x="1" y="1957"/>
                      <a:pt x="132" y="1989"/>
                    </a:cubicBezTo>
                    <a:cubicBezTo>
                      <a:pt x="1775" y="2449"/>
                      <a:pt x="3385" y="3238"/>
                      <a:pt x="5061" y="3632"/>
                    </a:cubicBezTo>
                    <a:cubicBezTo>
                      <a:pt x="5458" y="3726"/>
                      <a:pt x="6368" y="4084"/>
                      <a:pt x="7062" y="4084"/>
                    </a:cubicBezTo>
                    <a:cubicBezTo>
                      <a:pt x="7346" y="4084"/>
                      <a:pt x="7594" y="4024"/>
                      <a:pt x="7756" y="3862"/>
                    </a:cubicBezTo>
                    <a:cubicBezTo>
                      <a:pt x="8939" y="2712"/>
                      <a:pt x="4437" y="478"/>
                      <a:pt x="3845" y="18"/>
                    </a:cubicBezTo>
                    <a:cubicBezTo>
                      <a:pt x="3821" y="6"/>
                      <a:pt x="3797" y="0"/>
                      <a:pt x="3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7"/>
              <p:cNvSpPr/>
              <p:nvPr/>
            </p:nvSpPr>
            <p:spPr>
              <a:xfrm>
                <a:off x="4096700" y="532000"/>
                <a:ext cx="66300" cy="99675"/>
              </a:xfrm>
              <a:custGeom>
                <a:avLst/>
                <a:gdLst/>
                <a:ahLst/>
                <a:cxnLst/>
                <a:rect l="l" t="t" r="r" b="b"/>
                <a:pathLst>
                  <a:path w="2652" h="3987" extrusionOk="0">
                    <a:moveTo>
                      <a:pt x="690" y="1"/>
                    </a:moveTo>
                    <a:cubicBezTo>
                      <a:pt x="657" y="1"/>
                      <a:pt x="625" y="25"/>
                      <a:pt x="625" y="75"/>
                    </a:cubicBezTo>
                    <a:cubicBezTo>
                      <a:pt x="559" y="1061"/>
                      <a:pt x="230" y="2079"/>
                      <a:pt x="66" y="3065"/>
                    </a:cubicBezTo>
                    <a:cubicBezTo>
                      <a:pt x="0" y="3492"/>
                      <a:pt x="33" y="3985"/>
                      <a:pt x="559" y="3985"/>
                    </a:cubicBezTo>
                    <a:cubicBezTo>
                      <a:pt x="574" y="3986"/>
                      <a:pt x="588" y="3986"/>
                      <a:pt x="603" y="3986"/>
                    </a:cubicBezTo>
                    <a:cubicBezTo>
                      <a:pt x="1098" y="3986"/>
                      <a:pt x="1321" y="3450"/>
                      <a:pt x="1545" y="3131"/>
                    </a:cubicBezTo>
                    <a:cubicBezTo>
                      <a:pt x="2038" y="2408"/>
                      <a:pt x="2399" y="1619"/>
                      <a:pt x="2629" y="765"/>
                    </a:cubicBezTo>
                    <a:cubicBezTo>
                      <a:pt x="2652" y="719"/>
                      <a:pt x="2579" y="657"/>
                      <a:pt x="2522" y="657"/>
                    </a:cubicBezTo>
                    <a:cubicBezTo>
                      <a:pt x="2497" y="657"/>
                      <a:pt x="2475" y="669"/>
                      <a:pt x="2465" y="699"/>
                    </a:cubicBezTo>
                    <a:cubicBezTo>
                      <a:pt x="2202" y="1225"/>
                      <a:pt x="1972" y="1718"/>
                      <a:pt x="1676" y="2211"/>
                    </a:cubicBezTo>
                    <a:cubicBezTo>
                      <a:pt x="1578" y="2375"/>
                      <a:pt x="1019" y="3295"/>
                      <a:pt x="789" y="3394"/>
                    </a:cubicBezTo>
                    <a:cubicBezTo>
                      <a:pt x="695" y="3425"/>
                      <a:pt x="621" y="3439"/>
                      <a:pt x="563" y="3439"/>
                    </a:cubicBezTo>
                    <a:cubicBezTo>
                      <a:pt x="256" y="3439"/>
                      <a:pt x="400" y="3051"/>
                      <a:pt x="427" y="2802"/>
                    </a:cubicBezTo>
                    <a:cubicBezTo>
                      <a:pt x="460" y="2441"/>
                      <a:pt x="493" y="2079"/>
                      <a:pt x="526" y="1718"/>
                    </a:cubicBezTo>
                    <a:cubicBezTo>
                      <a:pt x="657" y="1159"/>
                      <a:pt x="723" y="600"/>
                      <a:pt x="756" y="75"/>
                    </a:cubicBezTo>
                    <a:cubicBezTo>
                      <a:pt x="756" y="25"/>
                      <a:pt x="723" y="1"/>
                      <a:pt x="690" y="1"/>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7"/>
              <p:cNvSpPr/>
              <p:nvPr/>
            </p:nvSpPr>
            <p:spPr>
              <a:xfrm>
                <a:off x="4129550" y="633400"/>
                <a:ext cx="55075" cy="94250"/>
              </a:xfrm>
              <a:custGeom>
                <a:avLst/>
                <a:gdLst/>
                <a:ahLst/>
                <a:cxnLst/>
                <a:rect l="l" t="t" r="r" b="b"/>
                <a:pathLst>
                  <a:path w="2203" h="3770" extrusionOk="0">
                    <a:moveTo>
                      <a:pt x="648" y="1"/>
                    </a:moveTo>
                    <a:cubicBezTo>
                      <a:pt x="610" y="1"/>
                      <a:pt x="573" y="19"/>
                      <a:pt x="559" y="61"/>
                    </a:cubicBezTo>
                    <a:cubicBezTo>
                      <a:pt x="296" y="1309"/>
                      <a:pt x="1" y="2459"/>
                      <a:pt x="954" y="3511"/>
                    </a:cubicBezTo>
                    <a:cubicBezTo>
                      <a:pt x="1129" y="3694"/>
                      <a:pt x="1287" y="3770"/>
                      <a:pt x="1427" y="3770"/>
                    </a:cubicBezTo>
                    <a:cubicBezTo>
                      <a:pt x="1938" y="3770"/>
                      <a:pt x="2202" y="2746"/>
                      <a:pt x="2202" y="2229"/>
                    </a:cubicBezTo>
                    <a:cubicBezTo>
                      <a:pt x="2202" y="2177"/>
                      <a:pt x="2155" y="2143"/>
                      <a:pt x="2111" y="2143"/>
                    </a:cubicBezTo>
                    <a:cubicBezTo>
                      <a:pt x="2073" y="2143"/>
                      <a:pt x="2038" y="2168"/>
                      <a:pt x="2038" y="2229"/>
                    </a:cubicBezTo>
                    <a:cubicBezTo>
                      <a:pt x="1939" y="2459"/>
                      <a:pt x="1841" y="2985"/>
                      <a:pt x="1644" y="3149"/>
                    </a:cubicBezTo>
                    <a:cubicBezTo>
                      <a:pt x="1578" y="3197"/>
                      <a:pt x="1512" y="3217"/>
                      <a:pt x="1448" y="3217"/>
                    </a:cubicBezTo>
                    <a:cubicBezTo>
                      <a:pt x="1068" y="3217"/>
                      <a:pt x="742" y="2478"/>
                      <a:pt x="658" y="2196"/>
                    </a:cubicBezTo>
                    <a:cubicBezTo>
                      <a:pt x="461" y="1506"/>
                      <a:pt x="691" y="751"/>
                      <a:pt x="756" y="93"/>
                    </a:cubicBezTo>
                    <a:cubicBezTo>
                      <a:pt x="756" y="36"/>
                      <a:pt x="701"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4175550" y="721575"/>
                <a:ext cx="35950" cy="32325"/>
              </a:xfrm>
              <a:custGeom>
                <a:avLst/>
                <a:gdLst/>
                <a:ahLst/>
                <a:cxnLst/>
                <a:rect l="l" t="t" r="r" b="b"/>
                <a:pathLst>
                  <a:path w="1438" h="1293" extrusionOk="0">
                    <a:moveTo>
                      <a:pt x="67" y="0"/>
                    </a:moveTo>
                    <a:cubicBezTo>
                      <a:pt x="34" y="0"/>
                      <a:pt x="1" y="17"/>
                      <a:pt x="1" y="50"/>
                    </a:cubicBezTo>
                    <a:lnTo>
                      <a:pt x="1" y="82"/>
                    </a:lnTo>
                    <a:cubicBezTo>
                      <a:pt x="67" y="345"/>
                      <a:pt x="198" y="608"/>
                      <a:pt x="362" y="838"/>
                    </a:cubicBezTo>
                    <a:cubicBezTo>
                      <a:pt x="461" y="1035"/>
                      <a:pt x="559" y="1265"/>
                      <a:pt x="789" y="1265"/>
                    </a:cubicBezTo>
                    <a:cubicBezTo>
                      <a:pt x="855" y="1265"/>
                      <a:pt x="888" y="1233"/>
                      <a:pt x="888" y="1200"/>
                    </a:cubicBezTo>
                    <a:cubicBezTo>
                      <a:pt x="888" y="1167"/>
                      <a:pt x="921" y="1101"/>
                      <a:pt x="921" y="1068"/>
                    </a:cubicBezTo>
                    <a:cubicBezTo>
                      <a:pt x="921" y="1035"/>
                      <a:pt x="954" y="1003"/>
                      <a:pt x="1019" y="1003"/>
                    </a:cubicBezTo>
                    <a:cubicBezTo>
                      <a:pt x="1036" y="1003"/>
                      <a:pt x="1061" y="994"/>
                      <a:pt x="1081" y="994"/>
                    </a:cubicBezTo>
                    <a:cubicBezTo>
                      <a:pt x="1102" y="994"/>
                      <a:pt x="1118" y="1003"/>
                      <a:pt x="1118" y="1035"/>
                    </a:cubicBezTo>
                    <a:cubicBezTo>
                      <a:pt x="1184" y="1101"/>
                      <a:pt x="1217" y="1200"/>
                      <a:pt x="1282" y="1265"/>
                    </a:cubicBezTo>
                    <a:cubicBezTo>
                      <a:pt x="1292" y="1285"/>
                      <a:pt x="1310" y="1293"/>
                      <a:pt x="1330" y="1293"/>
                    </a:cubicBezTo>
                    <a:cubicBezTo>
                      <a:pt x="1378" y="1293"/>
                      <a:pt x="1437" y="1246"/>
                      <a:pt x="1414" y="1200"/>
                    </a:cubicBezTo>
                    <a:cubicBezTo>
                      <a:pt x="1348" y="1101"/>
                      <a:pt x="1217" y="772"/>
                      <a:pt x="1019" y="772"/>
                    </a:cubicBezTo>
                    <a:cubicBezTo>
                      <a:pt x="850" y="772"/>
                      <a:pt x="802" y="943"/>
                      <a:pt x="750" y="1095"/>
                    </a:cubicBezTo>
                    <a:lnTo>
                      <a:pt x="750" y="1095"/>
                    </a:lnTo>
                    <a:cubicBezTo>
                      <a:pt x="609" y="1053"/>
                      <a:pt x="521" y="794"/>
                      <a:pt x="461" y="674"/>
                    </a:cubicBezTo>
                    <a:cubicBezTo>
                      <a:pt x="297" y="510"/>
                      <a:pt x="198" y="280"/>
                      <a:pt x="132" y="50"/>
                    </a:cubicBezTo>
                    <a:cubicBezTo>
                      <a:pt x="132" y="17"/>
                      <a:pt x="99" y="0"/>
                      <a:pt x="67" y="0"/>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5054575" y="921875"/>
                <a:ext cx="37800" cy="45675"/>
              </a:xfrm>
              <a:custGeom>
                <a:avLst/>
                <a:gdLst/>
                <a:ahLst/>
                <a:cxnLst/>
                <a:rect l="l" t="t" r="r" b="b"/>
                <a:pathLst>
                  <a:path w="1512" h="1827" extrusionOk="0">
                    <a:moveTo>
                      <a:pt x="1171" y="0"/>
                    </a:moveTo>
                    <a:cubicBezTo>
                      <a:pt x="1102" y="0"/>
                      <a:pt x="1029" y="85"/>
                      <a:pt x="1052" y="154"/>
                    </a:cubicBezTo>
                    <a:lnTo>
                      <a:pt x="1052" y="187"/>
                    </a:lnTo>
                    <a:cubicBezTo>
                      <a:pt x="1183" y="483"/>
                      <a:pt x="1315" y="976"/>
                      <a:pt x="920" y="1107"/>
                    </a:cubicBezTo>
                    <a:cubicBezTo>
                      <a:pt x="874" y="1115"/>
                      <a:pt x="838" y="1119"/>
                      <a:pt x="809" y="1119"/>
                    </a:cubicBezTo>
                    <a:cubicBezTo>
                      <a:pt x="714" y="1119"/>
                      <a:pt x="684" y="1076"/>
                      <a:pt x="559" y="976"/>
                    </a:cubicBezTo>
                    <a:cubicBezTo>
                      <a:pt x="493" y="943"/>
                      <a:pt x="427" y="877"/>
                      <a:pt x="362" y="844"/>
                    </a:cubicBezTo>
                    <a:cubicBezTo>
                      <a:pt x="344" y="835"/>
                      <a:pt x="324" y="831"/>
                      <a:pt x="304" y="831"/>
                    </a:cubicBezTo>
                    <a:cubicBezTo>
                      <a:pt x="250" y="831"/>
                      <a:pt x="197" y="862"/>
                      <a:pt x="197" y="910"/>
                    </a:cubicBezTo>
                    <a:cubicBezTo>
                      <a:pt x="132" y="1206"/>
                      <a:pt x="33" y="1468"/>
                      <a:pt x="0" y="1764"/>
                    </a:cubicBezTo>
                    <a:cubicBezTo>
                      <a:pt x="0" y="1800"/>
                      <a:pt x="40" y="1826"/>
                      <a:pt x="81" y="1826"/>
                    </a:cubicBezTo>
                    <a:cubicBezTo>
                      <a:pt x="115" y="1826"/>
                      <a:pt x="150" y="1809"/>
                      <a:pt x="165" y="1764"/>
                    </a:cubicBezTo>
                    <a:cubicBezTo>
                      <a:pt x="219" y="1548"/>
                      <a:pt x="295" y="1331"/>
                      <a:pt x="357" y="1096"/>
                    </a:cubicBezTo>
                    <a:lnTo>
                      <a:pt x="357" y="1096"/>
                    </a:lnTo>
                    <a:cubicBezTo>
                      <a:pt x="533" y="1229"/>
                      <a:pt x="686" y="1385"/>
                      <a:pt x="860" y="1385"/>
                    </a:cubicBezTo>
                    <a:cubicBezTo>
                      <a:pt x="950" y="1385"/>
                      <a:pt x="1044" y="1344"/>
                      <a:pt x="1150" y="1238"/>
                    </a:cubicBezTo>
                    <a:cubicBezTo>
                      <a:pt x="1479" y="910"/>
                      <a:pt x="1512" y="417"/>
                      <a:pt x="1249" y="55"/>
                    </a:cubicBezTo>
                    <a:cubicBezTo>
                      <a:pt x="1229" y="16"/>
                      <a:pt x="1200" y="0"/>
                      <a:pt x="1171" y="0"/>
                    </a:cubicBezTo>
                    <a:close/>
                  </a:path>
                </a:pathLst>
              </a:custGeom>
              <a:solidFill>
                <a:srgbClr val="D1A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26"/>
        <p:cNvGrpSpPr/>
        <p:nvPr/>
      </p:nvGrpSpPr>
      <p:grpSpPr>
        <a:xfrm>
          <a:off x="0" y="0"/>
          <a:ext cx="0" cy="0"/>
          <a:chOff x="0" y="0"/>
          <a:chExt cx="0" cy="0"/>
        </a:xfrm>
      </p:grpSpPr>
      <p:sp>
        <p:nvSpPr>
          <p:cNvPr id="4427" name="Google Shape;4427;p6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428" name="Google Shape;4428;p6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4429" name="Google Shape;4429;p6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Fira Sans Extra Condensed</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https://fonts.google.com/specimen/Fira+Sans+Extra+Condensed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Roboto Slab</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https://fonts.google.com/specimen/Roboto+Slab</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4430" name="Google Shape;4430;p61"/>
          <p:cNvGrpSpPr/>
          <p:nvPr/>
        </p:nvGrpSpPr>
        <p:grpSpPr>
          <a:xfrm>
            <a:off x="2583563" y="3498875"/>
            <a:ext cx="3976875" cy="754200"/>
            <a:chOff x="2052655" y="3498875"/>
            <a:chExt cx="3976875" cy="754200"/>
          </a:xfrm>
        </p:grpSpPr>
        <p:sp>
          <p:nvSpPr>
            <p:cNvPr id="4431" name="Google Shape;4431;p61"/>
            <p:cNvSpPr/>
            <p:nvPr/>
          </p:nvSpPr>
          <p:spPr>
            <a:xfrm>
              <a:off x="3114480" y="3498875"/>
              <a:ext cx="791400" cy="754200"/>
            </a:xfrm>
            <a:prstGeom prst="roundRect">
              <a:avLst>
                <a:gd name="adj" fmla="val 16667"/>
              </a:avLst>
            </a:prstGeom>
            <a:solidFill>
              <a:srgbClr val="ACD2D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1"/>
            <p:cNvSpPr/>
            <p:nvPr/>
          </p:nvSpPr>
          <p:spPr>
            <a:xfrm>
              <a:off x="4176300" y="3498875"/>
              <a:ext cx="791400" cy="754200"/>
            </a:xfrm>
            <a:prstGeom prst="roundRect">
              <a:avLst>
                <a:gd name="adj" fmla="val 16667"/>
              </a:avLst>
            </a:prstGeom>
            <a:solidFill>
              <a:srgbClr val="FFE78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1"/>
            <p:cNvSpPr/>
            <p:nvPr/>
          </p:nvSpPr>
          <p:spPr>
            <a:xfrm>
              <a:off x="5238120" y="3498875"/>
              <a:ext cx="791400" cy="754200"/>
            </a:xfrm>
            <a:prstGeom prst="roundRect">
              <a:avLst>
                <a:gd name="adj" fmla="val 16667"/>
              </a:avLst>
            </a:prstGeom>
            <a:solidFill>
              <a:srgbClr val="FFB46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1"/>
            <p:cNvSpPr/>
            <p:nvPr/>
          </p:nvSpPr>
          <p:spPr>
            <a:xfrm>
              <a:off x="2052655" y="3498875"/>
              <a:ext cx="791400" cy="754200"/>
            </a:xfrm>
            <a:prstGeom prst="roundRect">
              <a:avLst>
                <a:gd name="adj" fmla="val 16667"/>
              </a:avLst>
            </a:prstGeom>
            <a:solidFill>
              <a:srgbClr val="84B0A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#acd2d0</a:t>
              </a:r>
              <a:endParaRPr sz="1000">
                <a:solidFill>
                  <a:srgbClr val="FFFFFF"/>
                </a:solidFill>
              </a:endParaRPr>
            </a:p>
          </p:txBody>
        </p:sp>
        <p:sp>
          <p:nvSpPr>
            <p:cNvPr id="4436" name="Google Shape;4436;p6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#ffe782</a:t>
              </a:r>
              <a:endParaRPr sz="1000">
                <a:solidFill>
                  <a:srgbClr val="FFFFFF"/>
                </a:solidFill>
              </a:endParaRPr>
            </a:p>
          </p:txBody>
        </p:sp>
        <p:sp>
          <p:nvSpPr>
            <p:cNvPr id="4437" name="Google Shape;4437;p6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#ffb469</a:t>
              </a:r>
              <a:endParaRPr sz="1000">
                <a:solidFill>
                  <a:srgbClr val="FFFFFF"/>
                </a:solidFill>
              </a:endParaRPr>
            </a:p>
          </p:txBody>
        </p:sp>
        <p:sp>
          <p:nvSpPr>
            <p:cNvPr id="4438" name="Google Shape;4438;p6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#84b0aa</a:t>
              </a:r>
              <a:endParaRPr sz="1000">
                <a:solidFill>
                  <a:srgbClr val="FFFFFF"/>
                </a:solidFil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56"/>
        <p:cNvGrpSpPr/>
        <p:nvPr/>
      </p:nvGrpSpPr>
      <p:grpSpPr>
        <a:xfrm>
          <a:off x="0" y="0"/>
          <a:ext cx="0" cy="0"/>
          <a:chOff x="0" y="0"/>
          <a:chExt cx="0" cy="0"/>
        </a:xfrm>
      </p:grpSpPr>
      <p:sp>
        <p:nvSpPr>
          <p:cNvPr id="4457" name="Google Shape;4457;p6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hlinkClick r:id="rId3"/>
              </a:rPr>
              <a:t>infographics</a:t>
            </a:r>
            <a:r>
              <a:rPr lang="en" sz="1100" dirty="0">
                <a:solidFill>
                  <a:srgbClr val="FFFFFF"/>
                </a:solidFill>
              </a:rPr>
              <a:t> on GreatPPT.com.</a:t>
            </a:r>
            <a:endParaRPr sz="1100" dirty="0">
              <a:solidFill>
                <a:srgbClr val="FFFFFF"/>
              </a:solidFill>
            </a:endParaRPr>
          </a:p>
        </p:txBody>
      </p:sp>
      <p:grpSp>
        <p:nvGrpSpPr>
          <p:cNvPr id="4458" name="Google Shape;4458;p63"/>
          <p:cNvGrpSpPr/>
          <p:nvPr/>
        </p:nvGrpSpPr>
        <p:grpSpPr>
          <a:xfrm>
            <a:off x="5156078" y="3085736"/>
            <a:ext cx="474294" cy="551291"/>
            <a:chOff x="4727025" y="1332775"/>
            <a:chExt cx="59900" cy="69625"/>
          </a:xfrm>
        </p:grpSpPr>
        <p:sp>
          <p:nvSpPr>
            <p:cNvPr id="4459" name="Google Shape;4459;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 name="Google Shape;4461;p63"/>
          <p:cNvGrpSpPr/>
          <p:nvPr/>
        </p:nvGrpSpPr>
        <p:grpSpPr>
          <a:xfrm>
            <a:off x="5769734" y="2314340"/>
            <a:ext cx="555653" cy="557031"/>
            <a:chOff x="4820425" y="1329900"/>
            <a:chExt cx="70175" cy="70350"/>
          </a:xfrm>
        </p:grpSpPr>
        <p:sp>
          <p:nvSpPr>
            <p:cNvPr id="4462" name="Google Shape;4462;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63"/>
          <p:cNvGrpSpPr/>
          <p:nvPr/>
        </p:nvGrpSpPr>
        <p:grpSpPr>
          <a:xfrm>
            <a:off x="6396103" y="2318845"/>
            <a:ext cx="582574" cy="533871"/>
            <a:chOff x="4903200" y="1331525"/>
            <a:chExt cx="73575" cy="67425"/>
          </a:xfrm>
        </p:grpSpPr>
        <p:sp>
          <p:nvSpPr>
            <p:cNvPr id="4467" name="Google Shape;4467;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9" name="Google Shape;4469;p63"/>
          <p:cNvGrpSpPr/>
          <p:nvPr/>
        </p:nvGrpSpPr>
        <p:grpSpPr>
          <a:xfrm>
            <a:off x="5755581" y="3078709"/>
            <a:ext cx="583960" cy="565345"/>
            <a:chOff x="4815575" y="1416800"/>
            <a:chExt cx="73750" cy="71400"/>
          </a:xfrm>
        </p:grpSpPr>
        <p:sp>
          <p:nvSpPr>
            <p:cNvPr id="4470" name="Google Shape;4470;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3" name="Google Shape;4473;p63"/>
          <p:cNvGrpSpPr/>
          <p:nvPr/>
        </p:nvGrpSpPr>
        <p:grpSpPr>
          <a:xfrm>
            <a:off x="6390362" y="3108896"/>
            <a:ext cx="589898" cy="504970"/>
            <a:chOff x="4902475" y="1418875"/>
            <a:chExt cx="74500" cy="63775"/>
          </a:xfrm>
        </p:grpSpPr>
        <p:sp>
          <p:nvSpPr>
            <p:cNvPr id="4474" name="Google Shape;4474;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 name="Google Shape;4476;p63"/>
          <p:cNvGrpSpPr/>
          <p:nvPr/>
        </p:nvGrpSpPr>
        <p:grpSpPr>
          <a:xfrm>
            <a:off x="5765577" y="3826000"/>
            <a:ext cx="563967" cy="567127"/>
            <a:chOff x="4818100" y="1507675"/>
            <a:chExt cx="71225" cy="71625"/>
          </a:xfrm>
        </p:grpSpPr>
        <p:sp>
          <p:nvSpPr>
            <p:cNvPr id="4477" name="Google Shape;4477;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 name="Google Shape;4481;p63"/>
          <p:cNvGrpSpPr/>
          <p:nvPr/>
        </p:nvGrpSpPr>
        <p:grpSpPr>
          <a:xfrm>
            <a:off x="5079075" y="3829461"/>
            <a:ext cx="628301" cy="588505"/>
            <a:chOff x="4721450" y="1509475"/>
            <a:chExt cx="79350" cy="74325"/>
          </a:xfrm>
        </p:grpSpPr>
        <p:sp>
          <p:nvSpPr>
            <p:cNvPr id="4482" name="Google Shape;4482;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63"/>
          <p:cNvGrpSpPr/>
          <p:nvPr/>
        </p:nvGrpSpPr>
        <p:grpSpPr>
          <a:xfrm>
            <a:off x="6424608" y="3814027"/>
            <a:ext cx="557038" cy="562772"/>
            <a:chOff x="4906800" y="1507500"/>
            <a:chExt cx="70350" cy="71075"/>
          </a:xfrm>
        </p:grpSpPr>
        <p:sp>
          <p:nvSpPr>
            <p:cNvPr id="4487" name="Google Shape;4487;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 name="Google Shape;4492;p63"/>
          <p:cNvGrpSpPr/>
          <p:nvPr/>
        </p:nvGrpSpPr>
        <p:grpSpPr>
          <a:xfrm>
            <a:off x="4462216" y="2340963"/>
            <a:ext cx="517934" cy="517934"/>
            <a:chOff x="3736598" y="2170606"/>
            <a:chExt cx="404889" cy="404889"/>
          </a:xfrm>
        </p:grpSpPr>
        <p:sp>
          <p:nvSpPr>
            <p:cNvPr id="4493" name="Google Shape;4493;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 name="Google Shape;4497;p63"/>
          <p:cNvGrpSpPr/>
          <p:nvPr/>
        </p:nvGrpSpPr>
        <p:grpSpPr>
          <a:xfrm>
            <a:off x="3729277" y="2341061"/>
            <a:ext cx="586986" cy="517740"/>
            <a:chOff x="3161917" y="2170682"/>
            <a:chExt cx="458870" cy="404737"/>
          </a:xfrm>
        </p:grpSpPr>
        <p:sp>
          <p:nvSpPr>
            <p:cNvPr id="4498" name="Google Shape;4498;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 name="Google Shape;4501;p63"/>
          <p:cNvGrpSpPr/>
          <p:nvPr/>
        </p:nvGrpSpPr>
        <p:grpSpPr>
          <a:xfrm>
            <a:off x="3752299" y="3102400"/>
            <a:ext cx="540943" cy="517963"/>
            <a:chOff x="3179914" y="2889488"/>
            <a:chExt cx="422876" cy="404911"/>
          </a:xfrm>
        </p:grpSpPr>
        <p:sp>
          <p:nvSpPr>
            <p:cNvPr id="4502" name="Google Shape;4502;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8" name="Google Shape;4508;p63"/>
          <p:cNvGrpSpPr/>
          <p:nvPr/>
        </p:nvGrpSpPr>
        <p:grpSpPr>
          <a:xfrm>
            <a:off x="4453093" y="3102358"/>
            <a:ext cx="536180" cy="518047"/>
            <a:chOff x="3729467" y="2889422"/>
            <a:chExt cx="419153" cy="404977"/>
          </a:xfrm>
        </p:grpSpPr>
        <p:sp>
          <p:nvSpPr>
            <p:cNvPr id="4509" name="Google Shape;4509;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4516;p63"/>
          <p:cNvGrpSpPr/>
          <p:nvPr/>
        </p:nvGrpSpPr>
        <p:grpSpPr>
          <a:xfrm>
            <a:off x="1990126" y="3445787"/>
            <a:ext cx="965351" cy="134611"/>
            <a:chOff x="4411970" y="2962952"/>
            <a:chExt cx="706544" cy="104212"/>
          </a:xfrm>
        </p:grpSpPr>
        <p:sp>
          <p:nvSpPr>
            <p:cNvPr id="4517" name="Google Shape;4517;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1" name="Google Shape;4521;p63"/>
          <p:cNvGrpSpPr/>
          <p:nvPr/>
        </p:nvGrpSpPr>
        <p:grpSpPr>
          <a:xfrm>
            <a:off x="1990126" y="3041077"/>
            <a:ext cx="960158" cy="289172"/>
            <a:chOff x="4411970" y="2726085"/>
            <a:chExt cx="643107" cy="193659"/>
          </a:xfrm>
        </p:grpSpPr>
        <p:sp>
          <p:nvSpPr>
            <p:cNvPr id="4522" name="Google Shape;4522;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5" name="Google Shape;4525;p63"/>
          <p:cNvGrpSpPr/>
          <p:nvPr/>
        </p:nvGrpSpPr>
        <p:grpSpPr>
          <a:xfrm>
            <a:off x="998624" y="3295400"/>
            <a:ext cx="811503" cy="252584"/>
            <a:chOff x="4411970" y="4340222"/>
            <a:chExt cx="779467" cy="242683"/>
          </a:xfrm>
        </p:grpSpPr>
        <p:sp>
          <p:nvSpPr>
            <p:cNvPr id="4526" name="Google Shape;4526;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9" name="Google Shape;4529;p63"/>
          <p:cNvGrpSpPr/>
          <p:nvPr/>
        </p:nvGrpSpPr>
        <p:grpSpPr>
          <a:xfrm>
            <a:off x="1990126" y="2709308"/>
            <a:ext cx="965160" cy="216230"/>
            <a:chOff x="4411970" y="2468674"/>
            <a:chExt cx="747317" cy="167425"/>
          </a:xfrm>
        </p:grpSpPr>
        <p:sp>
          <p:nvSpPr>
            <p:cNvPr id="4530" name="Google Shape;4530;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2" name="Google Shape;4532;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3" name="Google Shape;4533;p63"/>
          <p:cNvGrpSpPr/>
          <p:nvPr/>
        </p:nvGrpSpPr>
        <p:grpSpPr>
          <a:xfrm>
            <a:off x="997692" y="2334687"/>
            <a:ext cx="1959041" cy="208784"/>
            <a:chOff x="6336019" y="3733725"/>
            <a:chExt cx="2566206" cy="351310"/>
          </a:xfrm>
        </p:grpSpPr>
        <p:sp>
          <p:nvSpPr>
            <p:cNvPr id="4534" name="Google Shape;4534;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63"/>
          <p:cNvGrpSpPr/>
          <p:nvPr/>
        </p:nvGrpSpPr>
        <p:grpSpPr>
          <a:xfrm>
            <a:off x="1990126" y="3950602"/>
            <a:ext cx="946551" cy="153200"/>
            <a:chOff x="4404545" y="3301592"/>
            <a:chExt cx="782403" cy="129272"/>
          </a:xfrm>
        </p:grpSpPr>
        <p:sp>
          <p:nvSpPr>
            <p:cNvPr id="4539" name="Google Shape;4539;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63"/>
          <p:cNvGrpSpPr/>
          <p:nvPr/>
        </p:nvGrpSpPr>
        <p:grpSpPr>
          <a:xfrm>
            <a:off x="1990126" y="3695937"/>
            <a:ext cx="962257" cy="139127"/>
            <a:chOff x="4411970" y="3131459"/>
            <a:chExt cx="710520" cy="117397"/>
          </a:xfrm>
        </p:grpSpPr>
        <p:sp>
          <p:nvSpPr>
            <p:cNvPr id="4542" name="Google Shape;4542;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4" name="Google Shape;4544;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5" name="Google Shape;4545;p63"/>
          <p:cNvGrpSpPr/>
          <p:nvPr/>
        </p:nvGrpSpPr>
        <p:grpSpPr>
          <a:xfrm>
            <a:off x="990271" y="3621603"/>
            <a:ext cx="823838" cy="458988"/>
            <a:chOff x="4411970" y="1801825"/>
            <a:chExt cx="734586" cy="409262"/>
          </a:xfrm>
        </p:grpSpPr>
        <p:sp>
          <p:nvSpPr>
            <p:cNvPr id="4546" name="Google Shape;4546;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 name="Google Shape;4548;p63"/>
          <p:cNvGrpSpPr/>
          <p:nvPr/>
        </p:nvGrpSpPr>
        <p:grpSpPr>
          <a:xfrm>
            <a:off x="3095243" y="2339173"/>
            <a:ext cx="521514" cy="521514"/>
            <a:chOff x="5681300" y="2527788"/>
            <a:chExt cx="805800" cy="805800"/>
          </a:xfrm>
        </p:grpSpPr>
        <p:sp>
          <p:nvSpPr>
            <p:cNvPr id="4549" name="Google Shape;4549;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63"/>
          <p:cNvGrpSpPr/>
          <p:nvPr/>
        </p:nvGrpSpPr>
        <p:grpSpPr>
          <a:xfrm>
            <a:off x="3089483" y="3094865"/>
            <a:ext cx="533033" cy="533033"/>
            <a:chOff x="4049800" y="640400"/>
            <a:chExt cx="858900" cy="858900"/>
          </a:xfrm>
        </p:grpSpPr>
        <p:sp>
          <p:nvSpPr>
            <p:cNvPr id="4552" name="Google Shape;4552;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 name="Google Shape;4554;p63"/>
          <p:cNvGrpSpPr/>
          <p:nvPr/>
        </p:nvGrpSpPr>
        <p:grpSpPr>
          <a:xfrm>
            <a:off x="3014966" y="3772543"/>
            <a:ext cx="682068" cy="682068"/>
            <a:chOff x="5080188" y="927900"/>
            <a:chExt cx="961200" cy="961200"/>
          </a:xfrm>
        </p:grpSpPr>
        <p:sp>
          <p:nvSpPr>
            <p:cNvPr id="4555" name="Google Shape;4555;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63"/>
          <p:cNvGrpSpPr/>
          <p:nvPr/>
        </p:nvGrpSpPr>
        <p:grpSpPr>
          <a:xfrm>
            <a:off x="4478465" y="3869234"/>
            <a:ext cx="505650" cy="504006"/>
            <a:chOff x="6039282" y="1042577"/>
            <a:chExt cx="734315" cy="731929"/>
          </a:xfrm>
        </p:grpSpPr>
        <p:sp>
          <p:nvSpPr>
            <p:cNvPr id="4564" name="Google Shape;4564;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 name="Google Shape;4585;p63"/>
          <p:cNvGrpSpPr/>
          <p:nvPr/>
        </p:nvGrpSpPr>
        <p:grpSpPr>
          <a:xfrm>
            <a:off x="5091067" y="2298862"/>
            <a:ext cx="567744" cy="602136"/>
            <a:chOff x="1825800" y="1651625"/>
            <a:chExt cx="539989" cy="571775"/>
          </a:xfrm>
        </p:grpSpPr>
        <p:sp>
          <p:nvSpPr>
            <p:cNvPr id="4586" name="Google Shape;4586;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63"/>
          <p:cNvGrpSpPr/>
          <p:nvPr/>
        </p:nvGrpSpPr>
        <p:grpSpPr>
          <a:xfrm>
            <a:off x="3765995" y="3855579"/>
            <a:ext cx="508123" cy="507955"/>
            <a:chOff x="1897577" y="2802432"/>
            <a:chExt cx="492176" cy="492014"/>
          </a:xfrm>
        </p:grpSpPr>
        <p:sp>
          <p:nvSpPr>
            <p:cNvPr id="4591" name="Google Shape;4591;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3" name="Google Shape;4603;p63"/>
          <p:cNvGrpSpPr/>
          <p:nvPr/>
        </p:nvGrpSpPr>
        <p:grpSpPr>
          <a:xfrm>
            <a:off x="997525" y="4169123"/>
            <a:ext cx="809227" cy="200842"/>
            <a:chOff x="2013045" y="4813233"/>
            <a:chExt cx="921986" cy="228854"/>
          </a:xfrm>
        </p:grpSpPr>
        <p:sp>
          <p:nvSpPr>
            <p:cNvPr id="4604" name="Google Shape;4604;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 name="Google Shape;4606;p63"/>
          <p:cNvGrpSpPr/>
          <p:nvPr/>
        </p:nvGrpSpPr>
        <p:grpSpPr>
          <a:xfrm>
            <a:off x="1005985" y="2656004"/>
            <a:ext cx="792421" cy="269941"/>
            <a:chOff x="1046767" y="4756633"/>
            <a:chExt cx="859646" cy="292841"/>
          </a:xfrm>
        </p:grpSpPr>
        <p:sp>
          <p:nvSpPr>
            <p:cNvPr id="4607" name="Google Shape;4607;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0" name="Google Shape;4610;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4" name="Google Shape;4614;p63"/>
          <p:cNvGrpSpPr/>
          <p:nvPr/>
        </p:nvGrpSpPr>
        <p:grpSpPr>
          <a:xfrm>
            <a:off x="7141841" y="2550562"/>
            <a:ext cx="166473" cy="141497"/>
            <a:chOff x="4660325" y="1866850"/>
            <a:chExt cx="68350" cy="58100"/>
          </a:xfrm>
        </p:grpSpPr>
        <p:sp>
          <p:nvSpPr>
            <p:cNvPr id="4615" name="Google Shape;4615;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63"/>
          <p:cNvGrpSpPr/>
          <p:nvPr/>
        </p:nvGrpSpPr>
        <p:grpSpPr>
          <a:xfrm>
            <a:off x="7451186" y="2576286"/>
            <a:ext cx="162515" cy="90049"/>
            <a:chOff x="4791775" y="1877500"/>
            <a:chExt cx="66725" cy="36975"/>
          </a:xfrm>
        </p:grpSpPr>
        <p:sp>
          <p:nvSpPr>
            <p:cNvPr id="4618" name="Google Shape;4618;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63"/>
          <p:cNvGrpSpPr/>
          <p:nvPr/>
        </p:nvGrpSpPr>
        <p:grpSpPr>
          <a:xfrm>
            <a:off x="7772899" y="2576286"/>
            <a:ext cx="144979" cy="90049"/>
            <a:chOff x="4923925" y="1877500"/>
            <a:chExt cx="59525" cy="36975"/>
          </a:xfrm>
        </p:grpSpPr>
        <p:sp>
          <p:nvSpPr>
            <p:cNvPr id="4621" name="Google Shape;4621;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63"/>
          <p:cNvGrpSpPr/>
          <p:nvPr/>
        </p:nvGrpSpPr>
        <p:grpSpPr>
          <a:xfrm>
            <a:off x="8067390" y="2558477"/>
            <a:ext cx="141447" cy="125667"/>
            <a:chOff x="5058450" y="1870100"/>
            <a:chExt cx="58075" cy="51600"/>
          </a:xfrm>
        </p:grpSpPr>
        <p:sp>
          <p:nvSpPr>
            <p:cNvPr id="4624" name="Google Shape;4624;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63"/>
          <p:cNvGrpSpPr/>
          <p:nvPr/>
        </p:nvGrpSpPr>
        <p:grpSpPr>
          <a:xfrm>
            <a:off x="7481905" y="2980885"/>
            <a:ext cx="101077" cy="107645"/>
            <a:chOff x="4811425" y="2065025"/>
            <a:chExt cx="41500" cy="44200"/>
          </a:xfrm>
        </p:grpSpPr>
        <p:sp>
          <p:nvSpPr>
            <p:cNvPr id="4627" name="Google Shape;4627;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 name="Google Shape;4629;p63"/>
          <p:cNvGrpSpPr/>
          <p:nvPr/>
        </p:nvGrpSpPr>
        <p:grpSpPr>
          <a:xfrm>
            <a:off x="7774342" y="2981098"/>
            <a:ext cx="120867" cy="107218"/>
            <a:chOff x="4929875" y="2065025"/>
            <a:chExt cx="49625" cy="44025"/>
          </a:xfrm>
        </p:grpSpPr>
        <p:sp>
          <p:nvSpPr>
            <p:cNvPr id="4630" name="Google Shape;4630;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 name="Google Shape;4632;p63"/>
          <p:cNvGrpSpPr/>
          <p:nvPr/>
        </p:nvGrpSpPr>
        <p:grpSpPr>
          <a:xfrm>
            <a:off x="8103011" y="2984112"/>
            <a:ext cx="70206" cy="101191"/>
            <a:chOff x="5083925" y="2066350"/>
            <a:chExt cx="28825" cy="41550"/>
          </a:xfrm>
        </p:grpSpPr>
        <p:sp>
          <p:nvSpPr>
            <p:cNvPr id="4633" name="Google Shape;4633;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 name="Google Shape;4635;p63"/>
          <p:cNvGrpSpPr/>
          <p:nvPr/>
        </p:nvGrpSpPr>
        <p:grpSpPr>
          <a:xfrm>
            <a:off x="7134565" y="2999759"/>
            <a:ext cx="181026" cy="69896"/>
            <a:chOff x="4659775" y="2072775"/>
            <a:chExt cx="74325" cy="28700"/>
          </a:xfrm>
        </p:grpSpPr>
        <p:sp>
          <p:nvSpPr>
            <p:cNvPr id="4636" name="Google Shape;4636;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63"/>
          <p:cNvGrpSpPr/>
          <p:nvPr/>
        </p:nvGrpSpPr>
        <p:grpSpPr>
          <a:xfrm>
            <a:off x="8054421" y="2790324"/>
            <a:ext cx="167387" cy="89197"/>
            <a:chOff x="4662475" y="1976500"/>
            <a:chExt cx="68725" cy="36625"/>
          </a:xfrm>
        </p:grpSpPr>
        <p:sp>
          <p:nvSpPr>
            <p:cNvPr id="4640" name="Google Shape;4640;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63"/>
          <p:cNvGrpSpPr/>
          <p:nvPr/>
        </p:nvGrpSpPr>
        <p:grpSpPr>
          <a:xfrm>
            <a:off x="7751326" y="2793764"/>
            <a:ext cx="166899" cy="82317"/>
            <a:chOff x="4920150" y="1977875"/>
            <a:chExt cx="68525" cy="33800"/>
          </a:xfrm>
        </p:grpSpPr>
        <p:sp>
          <p:nvSpPr>
            <p:cNvPr id="4644" name="Google Shape;4644;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 name="Google Shape;4647;p63"/>
          <p:cNvGrpSpPr/>
          <p:nvPr/>
        </p:nvGrpSpPr>
        <p:grpSpPr>
          <a:xfrm>
            <a:off x="7162483" y="3197682"/>
            <a:ext cx="125190" cy="127859"/>
            <a:chOff x="4676550" y="2160575"/>
            <a:chExt cx="51400" cy="52500"/>
          </a:xfrm>
        </p:grpSpPr>
        <p:sp>
          <p:nvSpPr>
            <p:cNvPr id="4648" name="Google Shape;4648;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 name="Google Shape;4651;p63"/>
          <p:cNvGrpSpPr/>
          <p:nvPr/>
        </p:nvGrpSpPr>
        <p:grpSpPr>
          <a:xfrm>
            <a:off x="7459741" y="3204714"/>
            <a:ext cx="145405" cy="113794"/>
            <a:chOff x="4768325" y="2163475"/>
            <a:chExt cx="59700" cy="46725"/>
          </a:xfrm>
        </p:grpSpPr>
        <p:sp>
          <p:nvSpPr>
            <p:cNvPr id="4652" name="Google Shape;4652;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4" name="Google Shape;4654;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0" name="Google Shape;4660;p63"/>
          <p:cNvGrpSpPr/>
          <p:nvPr/>
        </p:nvGrpSpPr>
        <p:grpSpPr>
          <a:xfrm>
            <a:off x="7476059" y="3459808"/>
            <a:ext cx="112768" cy="106853"/>
            <a:chOff x="4768575" y="2253950"/>
            <a:chExt cx="46300" cy="43875"/>
          </a:xfrm>
        </p:grpSpPr>
        <p:sp>
          <p:nvSpPr>
            <p:cNvPr id="4661" name="Google Shape;4661;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4663;p63"/>
          <p:cNvGrpSpPr/>
          <p:nvPr/>
        </p:nvGrpSpPr>
        <p:grpSpPr>
          <a:xfrm>
            <a:off x="7775682" y="3948834"/>
            <a:ext cx="118187" cy="146246"/>
            <a:chOff x="4960900" y="2433225"/>
            <a:chExt cx="48525" cy="60050"/>
          </a:xfrm>
        </p:grpSpPr>
        <p:sp>
          <p:nvSpPr>
            <p:cNvPr id="4664" name="Google Shape;4664;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63"/>
          <p:cNvGrpSpPr/>
          <p:nvPr/>
        </p:nvGrpSpPr>
        <p:grpSpPr>
          <a:xfrm>
            <a:off x="7464247" y="4212895"/>
            <a:ext cx="136394" cy="143810"/>
            <a:chOff x="4854075" y="2527625"/>
            <a:chExt cx="56000" cy="59050"/>
          </a:xfrm>
        </p:grpSpPr>
        <p:sp>
          <p:nvSpPr>
            <p:cNvPr id="4667" name="Google Shape;4667;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9" name="Google Shape;4669;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2" name="Google Shape;4672;p63"/>
          <p:cNvGrpSpPr/>
          <p:nvPr/>
        </p:nvGrpSpPr>
        <p:grpSpPr>
          <a:xfrm>
            <a:off x="8088458" y="3676639"/>
            <a:ext cx="99312" cy="160797"/>
            <a:chOff x="5059700" y="2334775"/>
            <a:chExt cx="40775" cy="66025"/>
          </a:xfrm>
        </p:grpSpPr>
        <p:sp>
          <p:nvSpPr>
            <p:cNvPr id="4673" name="Google Shape;4673;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 name="Google Shape;4682;p63"/>
          <p:cNvGrpSpPr/>
          <p:nvPr/>
        </p:nvGrpSpPr>
        <p:grpSpPr>
          <a:xfrm>
            <a:off x="8045622" y="3941771"/>
            <a:ext cx="184984" cy="160371"/>
            <a:chOff x="5037700" y="2430325"/>
            <a:chExt cx="75950" cy="65850"/>
          </a:xfrm>
        </p:grpSpPr>
        <p:sp>
          <p:nvSpPr>
            <p:cNvPr id="4683" name="Google Shape;4683;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 name="Google Shape;4685;p63"/>
          <p:cNvGrpSpPr/>
          <p:nvPr/>
        </p:nvGrpSpPr>
        <p:grpSpPr>
          <a:xfrm>
            <a:off x="7465128" y="3708223"/>
            <a:ext cx="173014" cy="97629"/>
            <a:chOff x="4756975" y="2341800"/>
            <a:chExt cx="91975" cy="51925"/>
          </a:xfrm>
        </p:grpSpPr>
        <p:sp>
          <p:nvSpPr>
            <p:cNvPr id="4686" name="Google Shape;4686;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6" name="Google Shape;4706;p63"/>
          <p:cNvGrpSpPr/>
          <p:nvPr/>
        </p:nvGrpSpPr>
        <p:grpSpPr>
          <a:xfrm>
            <a:off x="7732065" y="4196920"/>
            <a:ext cx="212497" cy="175761"/>
            <a:chOff x="4943575" y="2516350"/>
            <a:chExt cx="98675" cy="81700"/>
          </a:xfrm>
        </p:grpSpPr>
        <p:sp>
          <p:nvSpPr>
            <p:cNvPr id="4707" name="Google Shape;4707;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5" name="Google Shape;4785;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3"/>
          <p:cNvSpPr txBox="1">
            <a:spLocks noGrp="1"/>
          </p:cNvSpPr>
          <p:nvPr>
            <p:ph type="title" idx="4294967295"/>
          </p:nvPr>
        </p:nvSpPr>
        <p:spPr>
          <a:xfrm>
            <a:off x="1068100" y="93707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793"/>
        <p:cNvGrpSpPr/>
        <p:nvPr/>
      </p:nvGrpSpPr>
      <p:grpSpPr>
        <a:xfrm>
          <a:off x="0" y="0"/>
          <a:ext cx="0" cy="0"/>
          <a:chOff x="0" y="0"/>
          <a:chExt cx="0" cy="0"/>
        </a:xfrm>
      </p:grpSpPr>
      <p:grpSp>
        <p:nvGrpSpPr>
          <p:cNvPr id="4794" name="Google Shape;4794;p64"/>
          <p:cNvGrpSpPr/>
          <p:nvPr/>
        </p:nvGrpSpPr>
        <p:grpSpPr>
          <a:xfrm>
            <a:off x="745571" y="1168666"/>
            <a:ext cx="2492868" cy="1379876"/>
            <a:chOff x="2654821" y="2311071"/>
            <a:chExt cx="2279715" cy="1262120"/>
          </a:xfrm>
        </p:grpSpPr>
        <p:grpSp>
          <p:nvGrpSpPr>
            <p:cNvPr id="4795" name="Google Shape;4795;p64"/>
            <p:cNvGrpSpPr/>
            <p:nvPr/>
          </p:nvGrpSpPr>
          <p:grpSpPr>
            <a:xfrm>
              <a:off x="4034269" y="2840745"/>
              <a:ext cx="40212" cy="36437"/>
              <a:chOff x="4293400" y="2574725"/>
              <a:chExt cx="84425" cy="80100"/>
            </a:xfrm>
          </p:grpSpPr>
          <p:sp>
            <p:nvSpPr>
              <p:cNvPr id="4796" name="Google Shape;4796;p6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797" name="Google Shape;4797;p6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 name="Google Shape;4798;p64"/>
            <p:cNvGrpSpPr/>
            <p:nvPr/>
          </p:nvGrpSpPr>
          <p:grpSpPr>
            <a:xfrm>
              <a:off x="3894606" y="2334874"/>
              <a:ext cx="913198" cy="518984"/>
              <a:chOff x="4000175" y="1462675"/>
              <a:chExt cx="1917275" cy="1140875"/>
            </a:xfrm>
          </p:grpSpPr>
          <p:sp>
            <p:nvSpPr>
              <p:cNvPr id="4799" name="Google Shape;4799;p6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800" name="Google Shape;4800;p64"/>
              <p:cNvGrpSpPr/>
              <p:nvPr/>
            </p:nvGrpSpPr>
            <p:grpSpPr>
              <a:xfrm>
                <a:off x="4000175" y="1462675"/>
                <a:ext cx="1917275" cy="1140875"/>
                <a:chOff x="4000175" y="1462675"/>
                <a:chExt cx="1917275" cy="1140875"/>
              </a:xfrm>
            </p:grpSpPr>
            <p:sp>
              <p:nvSpPr>
                <p:cNvPr id="4801" name="Google Shape;4801;p6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802" name="Google Shape;4802;p6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06" name="Google Shape;4806;p6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7" name="Google Shape;4807;p64"/>
            <p:cNvGrpSpPr/>
            <p:nvPr/>
          </p:nvGrpSpPr>
          <p:grpSpPr>
            <a:xfrm>
              <a:off x="3875768" y="2846704"/>
              <a:ext cx="44796" cy="47366"/>
              <a:chOff x="3960625" y="2587825"/>
              <a:chExt cx="94050" cy="104125"/>
            </a:xfrm>
          </p:grpSpPr>
          <p:sp>
            <p:nvSpPr>
              <p:cNvPr id="4808" name="Google Shape;4808;p6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809" name="Google Shape;4809;p6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64"/>
            <p:cNvGrpSpPr/>
            <p:nvPr/>
          </p:nvGrpSpPr>
          <p:grpSpPr>
            <a:xfrm>
              <a:off x="3782759" y="2807162"/>
              <a:ext cx="82686" cy="85487"/>
              <a:chOff x="3765350" y="2500900"/>
              <a:chExt cx="173600" cy="187925"/>
            </a:xfrm>
          </p:grpSpPr>
          <p:sp>
            <p:nvSpPr>
              <p:cNvPr id="4811" name="Google Shape;4811;p6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812" name="Google Shape;4812;p6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64"/>
            <p:cNvGrpSpPr/>
            <p:nvPr/>
          </p:nvGrpSpPr>
          <p:grpSpPr>
            <a:xfrm>
              <a:off x="3775674" y="2798496"/>
              <a:ext cx="40545" cy="23564"/>
              <a:chOff x="3750475" y="2481850"/>
              <a:chExt cx="85125" cy="51800"/>
            </a:xfrm>
          </p:grpSpPr>
          <p:sp>
            <p:nvSpPr>
              <p:cNvPr id="4818" name="Google Shape;4818;p6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820" name="Google Shape;4820;p64"/>
            <p:cNvGrpSpPr/>
            <p:nvPr/>
          </p:nvGrpSpPr>
          <p:grpSpPr>
            <a:xfrm>
              <a:off x="3716946" y="2776024"/>
              <a:ext cx="81971" cy="76912"/>
              <a:chOff x="3627175" y="2432450"/>
              <a:chExt cx="172100" cy="169075"/>
            </a:xfrm>
          </p:grpSpPr>
          <p:sp>
            <p:nvSpPr>
              <p:cNvPr id="4821" name="Google Shape;4821;p6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823" name="Google Shape;4823;p6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824" name="Google Shape;4824;p64"/>
            <p:cNvGrpSpPr/>
            <p:nvPr/>
          </p:nvGrpSpPr>
          <p:grpSpPr>
            <a:xfrm>
              <a:off x="3685682" y="2845624"/>
              <a:ext cx="29311" cy="45055"/>
              <a:chOff x="3561536" y="2585450"/>
              <a:chExt cx="61539" cy="99045"/>
            </a:xfrm>
          </p:grpSpPr>
          <p:sp>
            <p:nvSpPr>
              <p:cNvPr id="4825" name="Google Shape;4825;p6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827" name="Google Shape;4827;p64"/>
            <p:cNvGrpSpPr/>
            <p:nvPr/>
          </p:nvGrpSpPr>
          <p:grpSpPr>
            <a:xfrm>
              <a:off x="3849905" y="2572252"/>
              <a:ext cx="74339" cy="119559"/>
              <a:chOff x="3906325" y="1984500"/>
              <a:chExt cx="156075" cy="262825"/>
            </a:xfrm>
          </p:grpSpPr>
          <p:sp>
            <p:nvSpPr>
              <p:cNvPr id="4828" name="Google Shape;4828;p6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829" name="Google Shape;4829;p6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 name="Google Shape;4830;p64"/>
            <p:cNvGrpSpPr/>
            <p:nvPr/>
          </p:nvGrpSpPr>
          <p:grpSpPr>
            <a:xfrm>
              <a:off x="2654821" y="2414345"/>
              <a:ext cx="667570" cy="558731"/>
              <a:chOff x="1397225" y="1637375"/>
              <a:chExt cx="1401575" cy="1228250"/>
            </a:xfrm>
          </p:grpSpPr>
          <p:sp>
            <p:nvSpPr>
              <p:cNvPr id="4831" name="Google Shape;4831;p6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832" name="Google Shape;4832;p64"/>
              <p:cNvGrpSpPr/>
              <p:nvPr/>
            </p:nvGrpSpPr>
            <p:grpSpPr>
              <a:xfrm>
                <a:off x="1397225" y="1637375"/>
                <a:ext cx="1398775" cy="1228250"/>
                <a:chOff x="1397225" y="1637375"/>
                <a:chExt cx="1398775" cy="1228250"/>
              </a:xfrm>
            </p:grpSpPr>
            <p:sp>
              <p:nvSpPr>
                <p:cNvPr id="4833" name="Google Shape;4833;p6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5" name="Google Shape;4835;p64"/>
            <p:cNvGrpSpPr/>
            <p:nvPr/>
          </p:nvGrpSpPr>
          <p:grpSpPr>
            <a:xfrm>
              <a:off x="3230417" y="3103734"/>
              <a:ext cx="282982" cy="280332"/>
              <a:chOff x="2605700" y="3152850"/>
              <a:chExt cx="594125" cy="616250"/>
            </a:xfrm>
          </p:grpSpPr>
          <p:sp>
            <p:nvSpPr>
              <p:cNvPr id="4836" name="Google Shape;4836;p6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837" name="Google Shape;4837;p6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838" name="Google Shape;4838;p64"/>
            <p:cNvGrpSpPr/>
            <p:nvPr/>
          </p:nvGrpSpPr>
          <p:grpSpPr>
            <a:xfrm>
              <a:off x="3265985" y="3226989"/>
              <a:ext cx="87151" cy="346202"/>
              <a:chOff x="2680375" y="3423800"/>
              <a:chExt cx="182975" cy="761050"/>
            </a:xfrm>
          </p:grpSpPr>
          <p:sp>
            <p:nvSpPr>
              <p:cNvPr id="4839" name="Google Shape;4839;p6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840" name="Google Shape;4840;p6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 name="Google Shape;4841;p64"/>
            <p:cNvGrpSpPr/>
            <p:nvPr/>
          </p:nvGrpSpPr>
          <p:grpSpPr>
            <a:xfrm>
              <a:off x="3855466" y="3289811"/>
              <a:ext cx="112514" cy="94210"/>
              <a:chOff x="3918000" y="3561900"/>
              <a:chExt cx="236225" cy="207100"/>
            </a:xfrm>
          </p:grpSpPr>
          <p:sp>
            <p:nvSpPr>
              <p:cNvPr id="4842" name="Google Shape;4842;p6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843" name="Google Shape;4843;p6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4" name="Google Shape;4844;p6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847" name="Google Shape;4847;p64"/>
            <p:cNvGrpSpPr/>
            <p:nvPr/>
          </p:nvGrpSpPr>
          <p:grpSpPr>
            <a:xfrm>
              <a:off x="2905224" y="2311071"/>
              <a:ext cx="596721" cy="528992"/>
              <a:chOff x="1922950" y="1410350"/>
              <a:chExt cx="1252825" cy="1162875"/>
            </a:xfrm>
          </p:grpSpPr>
          <p:sp>
            <p:nvSpPr>
              <p:cNvPr id="4848" name="Google Shape;4848;p6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864" name="Google Shape;4864;p6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884" name="Google Shape;4884;p6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85" name="Google Shape;4885;p6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6" name="Google Shape;4886;p64"/>
            <p:cNvGrpSpPr/>
            <p:nvPr/>
          </p:nvGrpSpPr>
          <p:grpSpPr>
            <a:xfrm>
              <a:off x="3280929" y="3294542"/>
              <a:ext cx="109894" cy="272224"/>
              <a:chOff x="2711750" y="3572300"/>
              <a:chExt cx="230725" cy="598425"/>
            </a:xfrm>
          </p:grpSpPr>
          <p:sp>
            <p:nvSpPr>
              <p:cNvPr id="4887" name="Google Shape;4887;p6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9" name="Google Shape;4889;p6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0" name="Google Shape;4890;p64"/>
            <p:cNvGrpSpPr/>
            <p:nvPr/>
          </p:nvGrpSpPr>
          <p:grpSpPr>
            <a:xfrm>
              <a:off x="3790439" y="2408636"/>
              <a:ext cx="73017" cy="75684"/>
              <a:chOff x="3781475" y="1624825"/>
              <a:chExt cx="153300" cy="166375"/>
            </a:xfrm>
          </p:grpSpPr>
          <p:sp>
            <p:nvSpPr>
              <p:cNvPr id="4891" name="Google Shape;4891;p6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5" name="Google Shape;4895;p6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2" name="Google Shape;4902;p64"/>
            <p:cNvGrpSpPr/>
            <p:nvPr/>
          </p:nvGrpSpPr>
          <p:grpSpPr>
            <a:xfrm>
              <a:off x="4403342" y="3107749"/>
              <a:ext cx="316680" cy="101374"/>
              <a:chOff x="5068275" y="3161675"/>
              <a:chExt cx="664875" cy="222850"/>
            </a:xfrm>
          </p:grpSpPr>
          <p:sp>
            <p:nvSpPr>
              <p:cNvPr id="4903" name="Google Shape;4903;p6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7" name="Google Shape;4907;p6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6" name="Google Shape;4936;p64"/>
            <p:cNvGrpSpPr/>
            <p:nvPr/>
          </p:nvGrpSpPr>
          <p:grpSpPr>
            <a:xfrm>
              <a:off x="3697513" y="2707266"/>
              <a:ext cx="59549" cy="79733"/>
              <a:chOff x="3586375" y="2281300"/>
              <a:chExt cx="125025" cy="175275"/>
            </a:xfrm>
          </p:grpSpPr>
          <p:sp>
            <p:nvSpPr>
              <p:cNvPr id="4937" name="Google Shape;4937;p6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9" name="Google Shape;4939;p6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0" name="Google Shape;4940;p64"/>
            <p:cNvGrpSpPr/>
            <p:nvPr/>
          </p:nvGrpSpPr>
          <p:grpSpPr>
            <a:xfrm>
              <a:off x="4513224" y="3221724"/>
              <a:ext cx="274563" cy="280321"/>
              <a:chOff x="5298975" y="3412225"/>
              <a:chExt cx="576450" cy="616225"/>
            </a:xfrm>
          </p:grpSpPr>
          <p:sp>
            <p:nvSpPr>
              <p:cNvPr id="4941" name="Google Shape;4941;p6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42" name="Google Shape;4942;p6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64"/>
            <p:cNvGrpSpPr/>
            <p:nvPr/>
          </p:nvGrpSpPr>
          <p:grpSpPr>
            <a:xfrm>
              <a:off x="4824403" y="3421846"/>
              <a:ext cx="110132" cy="130647"/>
              <a:chOff x="5952300" y="3852150"/>
              <a:chExt cx="231225" cy="287200"/>
            </a:xfrm>
          </p:grpSpPr>
          <p:sp>
            <p:nvSpPr>
              <p:cNvPr id="4944" name="Google Shape;4944;p6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6" name="Google Shape;4946;p6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4" name="Google Shape;4954;p64"/>
            <p:cNvGrpSpPr/>
            <p:nvPr/>
          </p:nvGrpSpPr>
          <p:grpSpPr>
            <a:xfrm>
              <a:off x="4295710" y="3079670"/>
              <a:ext cx="14968" cy="27135"/>
              <a:chOff x="4842300" y="3099950"/>
              <a:chExt cx="31425" cy="59650"/>
            </a:xfrm>
          </p:grpSpPr>
          <p:sp>
            <p:nvSpPr>
              <p:cNvPr id="4955" name="Google Shape;4955;p6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9" name="Google Shape;4959;p6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7" name="Google Shape;4967;p64"/>
            <p:cNvGrpSpPr/>
            <p:nvPr/>
          </p:nvGrpSpPr>
          <p:grpSpPr>
            <a:xfrm>
              <a:off x="3831056" y="2816010"/>
              <a:ext cx="37378" cy="27612"/>
              <a:chOff x="3866750" y="2520350"/>
              <a:chExt cx="78475" cy="60700"/>
            </a:xfrm>
          </p:grpSpPr>
          <p:sp>
            <p:nvSpPr>
              <p:cNvPr id="4968" name="Google Shape;4968;p6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2" name="Google Shape;4972;p6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89" name="Google Shape;4989;p6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01" name="Google Shape;5001;p6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4" name="Google Shape;5014;p64"/>
            <p:cNvGrpSpPr/>
            <p:nvPr/>
          </p:nvGrpSpPr>
          <p:grpSpPr>
            <a:xfrm>
              <a:off x="3632736" y="3051591"/>
              <a:ext cx="63288" cy="45217"/>
              <a:chOff x="3450375" y="3038225"/>
              <a:chExt cx="132875" cy="99400"/>
            </a:xfrm>
          </p:grpSpPr>
          <p:sp>
            <p:nvSpPr>
              <p:cNvPr id="5015" name="Google Shape;5015;p6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7" name="Google Shape;5017;p6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26" name="Google Shape;5026;p6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36" name="Google Shape;5036;p6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42" name="Google Shape;5042;p6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64"/>
          <p:cNvGrpSpPr/>
          <p:nvPr/>
        </p:nvGrpSpPr>
        <p:grpSpPr>
          <a:xfrm>
            <a:off x="3554131" y="1233340"/>
            <a:ext cx="2078182" cy="1366558"/>
            <a:chOff x="235800" y="830650"/>
            <a:chExt cx="6978450" cy="4588844"/>
          </a:xfrm>
        </p:grpSpPr>
        <p:sp>
          <p:nvSpPr>
            <p:cNvPr id="5053" name="Google Shape;5053;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9" name="Google Shape;5059;p64"/>
          <p:cNvGrpSpPr/>
          <p:nvPr/>
        </p:nvGrpSpPr>
        <p:grpSpPr>
          <a:xfrm>
            <a:off x="742628" y="3064442"/>
            <a:ext cx="2622876" cy="1333540"/>
            <a:chOff x="238125" y="1038125"/>
            <a:chExt cx="7146800" cy="3633625"/>
          </a:xfrm>
        </p:grpSpPr>
        <p:sp>
          <p:nvSpPr>
            <p:cNvPr id="5060" name="Google Shape;5060;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2" name="Google Shape;6632;p64"/>
          <p:cNvGrpSpPr/>
          <p:nvPr/>
        </p:nvGrpSpPr>
        <p:grpSpPr>
          <a:xfrm>
            <a:off x="5857556" y="1206552"/>
            <a:ext cx="2590840" cy="1380235"/>
            <a:chOff x="233350" y="949250"/>
            <a:chExt cx="7137300" cy="3802300"/>
          </a:xfrm>
        </p:grpSpPr>
        <p:sp>
          <p:nvSpPr>
            <p:cNvPr id="6633" name="Google Shape;6633;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64"/>
          <p:cNvGrpSpPr/>
          <p:nvPr/>
        </p:nvGrpSpPr>
        <p:grpSpPr>
          <a:xfrm>
            <a:off x="7671985" y="3251325"/>
            <a:ext cx="104231" cy="320340"/>
            <a:chOff x="7564426" y="3224343"/>
            <a:chExt cx="119985" cy="368801"/>
          </a:xfrm>
        </p:grpSpPr>
        <p:sp>
          <p:nvSpPr>
            <p:cNvPr id="6685" name="Google Shape;6685;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7" name="Google Shape;6687;p64"/>
          <p:cNvGrpSpPr/>
          <p:nvPr/>
        </p:nvGrpSpPr>
        <p:grpSpPr>
          <a:xfrm>
            <a:off x="7371473" y="3245427"/>
            <a:ext cx="189489" cy="332132"/>
            <a:chOff x="8370831" y="3202002"/>
            <a:chExt cx="218129" cy="382376"/>
          </a:xfrm>
        </p:grpSpPr>
        <p:sp>
          <p:nvSpPr>
            <p:cNvPr id="6688" name="Google Shape;6688;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64"/>
          <p:cNvGrpSpPr/>
          <p:nvPr/>
        </p:nvGrpSpPr>
        <p:grpSpPr>
          <a:xfrm>
            <a:off x="8094863" y="3656559"/>
            <a:ext cx="309429" cy="267000"/>
            <a:chOff x="6742064" y="3750480"/>
            <a:chExt cx="399315" cy="344560"/>
          </a:xfrm>
        </p:grpSpPr>
        <p:sp>
          <p:nvSpPr>
            <p:cNvPr id="6691" name="Google Shape;6691;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64"/>
          <p:cNvGrpSpPr/>
          <p:nvPr/>
        </p:nvGrpSpPr>
        <p:grpSpPr>
          <a:xfrm>
            <a:off x="7633882" y="4007606"/>
            <a:ext cx="180437" cy="281608"/>
            <a:chOff x="7248525" y="3739696"/>
            <a:chExt cx="230531" cy="359790"/>
          </a:xfrm>
        </p:grpSpPr>
        <p:sp>
          <p:nvSpPr>
            <p:cNvPr id="6694" name="Google Shape;6694;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64"/>
          <p:cNvGrpSpPr/>
          <p:nvPr/>
        </p:nvGrpSpPr>
        <p:grpSpPr>
          <a:xfrm>
            <a:off x="7879801" y="3650830"/>
            <a:ext cx="162896" cy="278710"/>
            <a:chOff x="7601242" y="3729267"/>
            <a:chExt cx="222566" cy="380803"/>
          </a:xfrm>
        </p:grpSpPr>
        <p:sp>
          <p:nvSpPr>
            <p:cNvPr id="6697" name="Google Shape;6697;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9" name="Google Shape;6699;p64"/>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0" name="Google Shape;6700;p64"/>
          <p:cNvGrpSpPr/>
          <p:nvPr/>
        </p:nvGrpSpPr>
        <p:grpSpPr>
          <a:xfrm>
            <a:off x="7369446" y="3651971"/>
            <a:ext cx="193543" cy="275990"/>
            <a:chOff x="8304647" y="3738687"/>
            <a:chExt cx="225076" cy="320956"/>
          </a:xfrm>
        </p:grpSpPr>
        <p:sp>
          <p:nvSpPr>
            <p:cNvPr id="6701" name="Google Shape;6701;p6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64"/>
          <p:cNvGrpSpPr/>
          <p:nvPr/>
        </p:nvGrpSpPr>
        <p:grpSpPr>
          <a:xfrm>
            <a:off x="7641939" y="3651971"/>
            <a:ext cx="178492" cy="275990"/>
            <a:chOff x="8615101" y="3738687"/>
            <a:chExt cx="207573" cy="320956"/>
          </a:xfrm>
        </p:grpSpPr>
        <p:sp>
          <p:nvSpPr>
            <p:cNvPr id="6705" name="Google Shape;6705;p6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8" name="Google Shape;6708;p64"/>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9" name="Google Shape;6709;p64"/>
          <p:cNvGrpSpPr/>
          <p:nvPr/>
        </p:nvGrpSpPr>
        <p:grpSpPr>
          <a:xfrm>
            <a:off x="6036644" y="3773459"/>
            <a:ext cx="557670" cy="511283"/>
            <a:chOff x="6015419" y="3716859"/>
            <a:chExt cx="557671" cy="511283"/>
          </a:xfrm>
        </p:grpSpPr>
        <p:sp>
          <p:nvSpPr>
            <p:cNvPr id="6710" name="Google Shape;6710;p6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1" name="Google Shape;6711;p64"/>
            <p:cNvGrpSpPr/>
            <p:nvPr/>
          </p:nvGrpSpPr>
          <p:grpSpPr>
            <a:xfrm>
              <a:off x="6036094" y="3716980"/>
              <a:ext cx="529860" cy="510468"/>
              <a:chOff x="6036094" y="3716980"/>
              <a:chExt cx="529860" cy="510468"/>
            </a:xfrm>
          </p:grpSpPr>
          <p:sp>
            <p:nvSpPr>
              <p:cNvPr id="6712" name="Google Shape;6712;p6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2" name="Google Shape;6722;p64"/>
          <p:cNvGrpSpPr/>
          <p:nvPr/>
        </p:nvGrpSpPr>
        <p:grpSpPr>
          <a:xfrm>
            <a:off x="6665529" y="3130228"/>
            <a:ext cx="576302" cy="511871"/>
            <a:chOff x="6644304" y="3073628"/>
            <a:chExt cx="576302" cy="511871"/>
          </a:xfrm>
        </p:grpSpPr>
        <p:sp>
          <p:nvSpPr>
            <p:cNvPr id="6723" name="Google Shape;6723;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4" name="Google Shape;6724;p64"/>
            <p:cNvGrpSpPr/>
            <p:nvPr/>
          </p:nvGrpSpPr>
          <p:grpSpPr>
            <a:xfrm>
              <a:off x="6712169" y="3085440"/>
              <a:ext cx="481622" cy="494913"/>
              <a:chOff x="6712169" y="3085440"/>
              <a:chExt cx="481622" cy="494913"/>
            </a:xfrm>
          </p:grpSpPr>
          <p:sp>
            <p:nvSpPr>
              <p:cNvPr id="6725" name="Google Shape;6725;p6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0" name="Google Shape;6730;p6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3" name="Google Shape;6733;p64"/>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4" name="Google Shape;6734;p64"/>
          <p:cNvGrpSpPr/>
          <p:nvPr/>
        </p:nvGrpSpPr>
        <p:grpSpPr>
          <a:xfrm>
            <a:off x="6673379" y="3773223"/>
            <a:ext cx="560631" cy="511352"/>
            <a:chOff x="6652154" y="3716623"/>
            <a:chExt cx="560631" cy="511352"/>
          </a:xfrm>
        </p:grpSpPr>
        <p:sp>
          <p:nvSpPr>
            <p:cNvPr id="6735" name="Google Shape;6735;p6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6" name="Google Shape;6736;p64"/>
            <p:cNvGrpSpPr/>
            <p:nvPr/>
          </p:nvGrpSpPr>
          <p:grpSpPr>
            <a:xfrm>
              <a:off x="6669657" y="3716715"/>
              <a:ext cx="466779" cy="464290"/>
              <a:chOff x="6669657" y="3716715"/>
              <a:chExt cx="466779" cy="464290"/>
            </a:xfrm>
          </p:grpSpPr>
          <p:sp>
            <p:nvSpPr>
              <p:cNvPr id="6737" name="Google Shape;6737;p6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0" name="Google Shape;6750;p64"/>
          <p:cNvGrpSpPr/>
          <p:nvPr/>
        </p:nvGrpSpPr>
        <p:grpSpPr>
          <a:xfrm>
            <a:off x="7867470" y="4054631"/>
            <a:ext cx="187557" cy="187557"/>
            <a:chOff x="8565775" y="671075"/>
            <a:chExt cx="441000" cy="441000"/>
          </a:xfrm>
        </p:grpSpPr>
        <p:sp>
          <p:nvSpPr>
            <p:cNvPr id="6751" name="Google Shape;6751;p6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3" name="Google Shape;6753;p64"/>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5" name="Google Shape;6755;p64"/>
          <p:cNvGrpSpPr/>
          <p:nvPr/>
        </p:nvGrpSpPr>
        <p:grpSpPr>
          <a:xfrm>
            <a:off x="6021325" y="3132850"/>
            <a:ext cx="587871" cy="512373"/>
            <a:chOff x="6000100" y="3076250"/>
            <a:chExt cx="587871" cy="512373"/>
          </a:xfrm>
        </p:grpSpPr>
        <p:sp>
          <p:nvSpPr>
            <p:cNvPr id="6756" name="Google Shape;6756;p6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7" name="Google Shape;6757;p64"/>
            <p:cNvGrpSpPr/>
            <p:nvPr/>
          </p:nvGrpSpPr>
          <p:grpSpPr>
            <a:xfrm>
              <a:off x="6031360" y="3076713"/>
              <a:ext cx="539107" cy="480965"/>
              <a:chOff x="6031360" y="3076713"/>
              <a:chExt cx="539107" cy="480965"/>
            </a:xfrm>
          </p:grpSpPr>
          <p:sp>
            <p:nvSpPr>
              <p:cNvPr id="6758" name="Google Shape;6758;p6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5" name="Google Shape;6765;p64"/>
          <p:cNvGrpSpPr/>
          <p:nvPr/>
        </p:nvGrpSpPr>
        <p:grpSpPr>
          <a:xfrm>
            <a:off x="3597785" y="3065882"/>
            <a:ext cx="2241344" cy="1330656"/>
            <a:chOff x="3597785" y="3065882"/>
            <a:chExt cx="2241344" cy="1330656"/>
          </a:xfrm>
        </p:grpSpPr>
        <p:grpSp>
          <p:nvGrpSpPr>
            <p:cNvPr id="6766" name="Google Shape;6766;p64"/>
            <p:cNvGrpSpPr/>
            <p:nvPr/>
          </p:nvGrpSpPr>
          <p:grpSpPr>
            <a:xfrm>
              <a:off x="5296908" y="3937355"/>
              <a:ext cx="143198" cy="32380"/>
              <a:chOff x="5296908" y="3937355"/>
              <a:chExt cx="143198" cy="32380"/>
            </a:xfrm>
          </p:grpSpPr>
          <p:sp>
            <p:nvSpPr>
              <p:cNvPr id="6767" name="Google Shape;6767;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8" name="Google Shape;6768;p64"/>
              <p:cNvGrpSpPr/>
              <p:nvPr/>
            </p:nvGrpSpPr>
            <p:grpSpPr>
              <a:xfrm>
                <a:off x="5402331" y="3937355"/>
                <a:ext cx="37776" cy="32380"/>
                <a:chOff x="5402331" y="3937355"/>
                <a:chExt cx="37776" cy="32380"/>
              </a:xfrm>
            </p:grpSpPr>
            <p:sp>
              <p:nvSpPr>
                <p:cNvPr id="6769" name="Google Shape;6769;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64"/>
              <p:cNvGrpSpPr/>
              <p:nvPr/>
            </p:nvGrpSpPr>
            <p:grpSpPr>
              <a:xfrm>
                <a:off x="5296908" y="3937355"/>
                <a:ext cx="37783" cy="32380"/>
                <a:chOff x="5296908" y="3937355"/>
                <a:chExt cx="37783" cy="32380"/>
              </a:xfrm>
            </p:grpSpPr>
            <p:sp>
              <p:nvSpPr>
                <p:cNvPr id="6772" name="Google Shape;6772;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4" name="Google Shape;6774;p64"/>
            <p:cNvGrpSpPr/>
            <p:nvPr/>
          </p:nvGrpSpPr>
          <p:grpSpPr>
            <a:xfrm>
              <a:off x="4724163" y="3119631"/>
              <a:ext cx="120838" cy="84218"/>
              <a:chOff x="4724163" y="3119631"/>
              <a:chExt cx="120838" cy="84218"/>
            </a:xfrm>
          </p:grpSpPr>
          <p:grpSp>
            <p:nvGrpSpPr>
              <p:cNvPr id="6775" name="Google Shape;6775;p64"/>
              <p:cNvGrpSpPr/>
              <p:nvPr/>
            </p:nvGrpSpPr>
            <p:grpSpPr>
              <a:xfrm>
                <a:off x="4746712" y="3132773"/>
                <a:ext cx="86869" cy="56424"/>
                <a:chOff x="4746712" y="3132773"/>
                <a:chExt cx="86869" cy="56424"/>
              </a:xfrm>
            </p:grpSpPr>
            <p:sp>
              <p:nvSpPr>
                <p:cNvPr id="6776" name="Google Shape;6776;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64"/>
              <p:cNvGrpSpPr/>
              <p:nvPr/>
            </p:nvGrpSpPr>
            <p:grpSpPr>
              <a:xfrm>
                <a:off x="4773634" y="3143336"/>
                <a:ext cx="37776" cy="32451"/>
                <a:chOff x="4773634" y="3143336"/>
                <a:chExt cx="37776" cy="32451"/>
              </a:xfrm>
            </p:grpSpPr>
            <p:sp>
              <p:nvSpPr>
                <p:cNvPr id="6779" name="Google Shape;6779;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1" name="Google Shape;6781;p64"/>
              <p:cNvGrpSpPr/>
              <p:nvPr/>
            </p:nvGrpSpPr>
            <p:grpSpPr>
              <a:xfrm>
                <a:off x="4724163" y="3131248"/>
                <a:ext cx="37776" cy="32459"/>
                <a:chOff x="4724163" y="3131248"/>
                <a:chExt cx="37776" cy="32459"/>
              </a:xfrm>
            </p:grpSpPr>
            <p:sp>
              <p:nvSpPr>
                <p:cNvPr id="6782" name="Google Shape;6782;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64"/>
              <p:cNvGrpSpPr/>
              <p:nvPr/>
            </p:nvGrpSpPr>
            <p:grpSpPr>
              <a:xfrm>
                <a:off x="4755081" y="3176054"/>
                <a:ext cx="32357" cy="27795"/>
                <a:chOff x="4755081" y="3176054"/>
                <a:chExt cx="32357" cy="27795"/>
              </a:xfrm>
            </p:grpSpPr>
            <p:sp>
              <p:nvSpPr>
                <p:cNvPr id="6785" name="Google Shape;6785;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7" name="Google Shape;6787;p64"/>
              <p:cNvGrpSpPr/>
              <p:nvPr/>
            </p:nvGrpSpPr>
            <p:grpSpPr>
              <a:xfrm>
                <a:off x="4812550" y="3119631"/>
                <a:ext cx="32451" cy="27803"/>
                <a:chOff x="4812550" y="3119631"/>
                <a:chExt cx="32451" cy="27803"/>
              </a:xfrm>
            </p:grpSpPr>
            <p:sp>
              <p:nvSpPr>
                <p:cNvPr id="6788" name="Google Shape;6788;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0" name="Google Shape;6790;p64"/>
            <p:cNvGrpSpPr/>
            <p:nvPr/>
          </p:nvGrpSpPr>
          <p:grpSpPr>
            <a:xfrm>
              <a:off x="5382826" y="4027197"/>
              <a:ext cx="268967" cy="250422"/>
              <a:chOff x="5382826" y="4027197"/>
              <a:chExt cx="268967" cy="250422"/>
            </a:xfrm>
          </p:grpSpPr>
          <p:grpSp>
            <p:nvGrpSpPr>
              <p:cNvPr id="6791" name="Google Shape;6791;p64"/>
              <p:cNvGrpSpPr/>
              <p:nvPr/>
            </p:nvGrpSpPr>
            <p:grpSpPr>
              <a:xfrm>
                <a:off x="5405280" y="4042510"/>
                <a:ext cx="237570" cy="218647"/>
                <a:chOff x="5405280" y="4042510"/>
                <a:chExt cx="237570" cy="218647"/>
              </a:xfrm>
            </p:grpSpPr>
            <p:sp>
              <p:nvSpPr>
                <p:cNvPr id="6792" name="Google Shape;6792;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64"/>
              <p:cNvGrpSpPr/>
              <p:nvPr/>
            </p:nvGrpSpPr>
            <p:grpSpPr>
              <a:xfrm>
                <a:off x="5382826" y="4125549"/>
                <a:ext cx="37776" cy="32380"/>
                <a:chOff x="5382826" y="4125549"/>
                <a:chExt cx="37776" cy="32380"/>
              </a:xfrm>
            </p:grpSpPr>
            <p:sp>
              <p:nvSpPr>
                <p:cNvPr id="6799" name="Google Shape;6799;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64"/>
              <p:cNvGrpSpPr/>
              <p:nvPr/>
            </p:nvGrpSpPr>
            <p:grpSpPr>
              <a:xfrm>
                <a:off x="5475680" y="4195587"/>
                <a:ext cx="37783" cy="32364"/>
                <a:chOff x="5475680" y="4195587"/>
                <a:chExt cx="37783" cy="32364"/>
              </a:xfrm>
            </p:grpSpPr>
            <p:sp>
              <p:nvSpPr>
                <p:cNvPr id="6802" name="Google Shape;6802;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64"/>
              <p:cNvGrpSpPr/>
              <p:nvPr/>
            </p:nvGrpSpPr>
            <p:grpSpPr>
              <a:xfrm>
                <a:off x="5532575" y="4027197"/>
                <a:ext cx="33308" cy="32262"/>
                <a:chOff x="5532575" y="4027197"/>
                <a:chExt cx="33308" cy="32262"/>
              </a:xfrm>
            </p:grpSpPr>
            <p:sp>
              <p:nvSpPr>
                <p:cNvPr id="6805" name="Google Shape;6805;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7" name="Google Shape;6807;p64"/>
              <p:cNvGrpSpPr/>
              <p:nvPr/>
            </p:nvGrpSpPr>
            <p:grpSpPr>
              <a:xfrm>
                <a:off x="5590706" y="4245348"/>
                <a:ext cx="33497" cy="32270"/>
                <a:chOff x="5590706" y="4245348"/>
                <a:chExt cx="33497" cy="32270"/>
              </a:xfrm>
            </p:grpSpPr>
            <p:sp>
              <p:nvSpPr>
                <p:cNvPr id="6808" name="Google Shape;6808;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64"/>
              <p:cNvGrpSpPr/>
              <p:nvPr/>
            </p:nvGrpSpPr>
            <p:grpSpPr>
              <a:xfrm>
                <a:off x="5618681" y="4109677"/>
                <a:ext cx="33112" cy="32357"/>
                <a:chOff x="5618681" y="4109677"/>
                <a:chExt cx="33112" cy="32357"/>
              </a:xfrm>
            </p:grpSpPr>
            <p:sp>
              <p:nvSpPr>
                <p:cNvPr id="6811" name="Google Shape;6811;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64"/>
              <p:cNvGrpSpPr/>
              <p:nvPr/>
            </p:nvGrpSpPr>
            <p:grpSpPr>
              <a:xfrm>
                <a:off x="5479298" y="4128262"/>
                <a:ext cx="31405" cy="26906"/>
                <a:chOff x="5479298" y="4128262"/>
                <a:chExt cx="31405" cy="26906"/>
              </a:xfrm>
            </p:grpSpPr>
            <p:sp>
              <p:nvSpPr>
                <p:cNvPr id="6814" name="Google Shape;6814;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64"/>
              <p:cNvGrpSpPr/>
              <p:nvPr/>
            </p:nvGrpSpPr>
            <p:grpSpPr>
              <a:xfrm>
                <a:off x="5582903" y="4180116"/>
                <a:ext cx="31499" cy="26898"/>
                <a:chOff x="5582903" y="4180116"/>
                <a:chExt cx="31499" cy="26898"/>
              </a:xfrm>
            </p:grpSpPr>
            <p:sp>
              <p:nvSpPr>
                <p:cNvPr id="6817" name="Google Shape;6817;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9" name="Google Shape;6819;p64"/>
            <p:cNvGrpSpPr/>
            <p:nvPr/>
          </p:nvGrpSpPr>
          <p:grpSpPr>
            <a:xfrm>
              <a:off x="3977681" y="3230323"/>
              <a:ext cx="94584" cy="84085"/>
              <a:chOff x="3977681" y="3230323"/>
              <a:chExt cx="94584" cy="84085"/>
            </a:xfrm>
          </p:grpSpPr>
          <p:grpSp>
            <p:nvGrpSpPr>
              <p:cNvPr id="6820" name="Google Shape;6820;p64"/>
              <p:cNvGrpSpPr/>
              <p:nvPr/>
            </p:nvGrpSpPr>
            <p:grpSpPr>
              <a:xfrm>
                <a:off x="4000135" y="3243041"/>
                <a:ext cx="59570" cy="57186"/>
                <a:chOff x="4000135" y="3243041"/>
                <a:chExt cx="59570" cy="57186"/>
              </a:xfrm>
            </p:grpSpPr>
            <p:sp>
              <p:nvSpPr>
                <p:cNvPr id="6821" name="Google Shape;6821;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64"/>
              <p:cNvGrpSpPr/>
              <p:nvPr/>
            </p:nvGrpSpPr>
            <p:grpSpPr>
              <a:xfrm>
                <a:off x="3977681" y="3245872"/>
                <a:ext cx="37783" cy="32380"/>
                <a:chOff x="3977681" y="3245872"/>
                <a:chExt cx="37783" cy="32380"/>
              </a:xfrm>
            </p:grpSpPr>
            <p:sp>
              <p:nvSpPr>
                <p:cNvPr id="6825" name="Google Shape;6825;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64"/>
              <p:cNvGrpSpPr/>
              <p:nvPr/>
            </p:nvGrpSpPr>
            <p:grpSpPr>
              <a:xfrm>
                <a:off x="4040860" y="3262672"/>
                <a:ext cx="31405" cy="27001"/>
                <a:chOff x="4040860" y="3262672"/>
                <a:chExt cx="31405" cy="27001"/>
              </a:xfrm>
            </p:grpSpPr>
            <p:sp>
              <p:nvSpPr>
                <p:cNvPr id="6828" name="Google Shape;6828;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64"/>
              <p:cNvGrpSpPr/>
              <p:nvPr/>
            </p:nvGrpSpPr>
            <p:grpSpPr>
              <a:xfrm>
                <a:off x="4021072" y="3230323"/>
                <a:ext cx="31397" cy="26906"/>
                <a:chOff x="4021072" y="3230323"/>
                <a:chExt cx="31397" cy="26906"/>
              </a:xfrm>
            </p:grpSpPr>
            <p:sp>
              <p:nvSpPr>
                <p:cNvPr id="6831" name="Google Shape;6831;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64"/>
              <p:cNvGrpSpPr/>
              <p:nvPr/>
            </p:nvGrpSpPr>
            <p:grpSpPr>
              <a:xfrm>
                <a:off x="4001472" y="3287462"/>
                <a:ext cx="31499" cy="26945"/>
                <a:chOff x="4001472" y="3287462"/>
                <a:chExt cx="31499" cy="26945"/>
              </a:xfrm>
            </p:grpSpPr>
            <p:sp>
              <p:nvSpPr>
                <p:cNvPr id="6834" name="Google Shape;6834;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6" name="Google Shape;6836;p64"/>
            <p:cNvGrpSpPr/>
            <p:nvPr/>
          </p:nvGrpSpPr>
          <p:grpSpPr>
            <a:xfrm>
              <a:off x="4084715" y="3258865"/>
              <a:ext cx="184961" cy="137268"/>
              <a:chOff x="4084715" y="3258865"/>
              <a:chExt cx="184961" cy="137268"/>
            </a:xfrm>
          </p:grpSpPr>
          <p:grpSp>
            <p:nvGrpSpPr>
              <p:cNvPr id="6837" name="Google Shape;6837;p64"/>
              <p:cNvGrpSpPr/>
              <p:nvPr/>
            </p:nvGrpSpPr>
            <p:grpSpPr>
              <a:xfrm>
                <a:off x="4107453" y="3271583"/>
                <a:ext cx="153470" cy="110275"/>
                <a:chOff x="4107453" y="3271583"/>
                <a:chExt cx="153470" cy="110275"/>
              </a:xfrm>
            </p:grpSpPr>
            <p:sp>
              <p:nvSpPr>
                <p:cNvPr id="6838" name="Google Shape;6838;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2" name="Google Shape;6842;p64"/>
              <p:cNvGrpSpPr/>
              <p:nvPr/>
            </p:nvGrpSpPr>
            <p:grpSpPr>
              <a:xfrm>
                <a:off x="4136947" y="3258865"/>
                <a:ext cx="31499" cy="27001"/>
                <a:chOff x="4136947" y="3258865"/>
                <a:chExt cx="31499" cy="27001"/>
              </a:xfrm>
            </p:grpSpPr>
            <p:sp>
              <p:nvSpPr>
                <p:cNvPr id="6843" name="Google Shape;6843;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5" name="Google Shape;6845;p64"/>
              <p:cNvGrpSpPr/>
              <p:nvPr/>
            </p:nvGrpSpPr>
            <p:grpSpPr>
              <a:xfrm>
                <a:off x="4084715" y="3266478"/>
                <a:ext cx="31468" cy="26898"/>
                <a:chOff x="4084715" y="3266478"/>
                <a:chExt cx="31468" cy="26898"/>
              </a:xfrm>
            </p:grpSpPr>
            <p:sp>
              <p:nvSpPr>
                <p:cNvPr id="6846" name="Google Shape;6846;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64"/>
              <p:cNvGrpSpPr/>
              <p:nvPr/>
            </p:nvGrpSpPr>
            <p:grpSpPr>
              <a:xfrm>
                <a:off x="4159213" y="3279849"/>
                <a:ext cx="31405" cy="26945"/>
                <a:chOff x="4159213" y="3279849"/>
                <a:chExt cx="31405" cy="26945"/>
              </a:xfrm>
            </p:grpSpPr>
            <p:sp>
              <p:nvSpPr>
                <p:cNvPr id="6849" name="Google Shape;6849;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1" name="Google Shape;6851;p64"/>
              <p:cNvGrpSpPr/>
              <p:nvPr/>
            </p:nvGrpSpPr>
            <p:grpSpPr>
              <a:xfrm>
                <a:off x="4201550" y="3266502"/>
                <a:ext cx="31405" cy="26883"/>
                <a:chOff x="4201550" y="3266502"/>
                <a:chExt cx="31405" cy="26883"/>
              </a:xfrm>
            </p:grpSpPr>
            <p:sp>
              <p:nvSpPr>
                <p:cNvPr id="6852" name="Google Shape;6852;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64"/>
              <p:cNvGrpSpPr/>
              <p:nvPr/>
            </p:nvGrpSpPr>
            <p:grpSpPr>
              <a:xfrm>
                <a:off x="4201550" y="3338278"/>
                <a:ext cx="31405" cy="26930"/>
                <a:chOff x="4201550" y="3338278"/>
                <a:chExt cx="31405" cy="26930"/>
              </a:xfrm>
            </p:grpSpPr>
            <p:sp>
              <p:nvSpPr>
                <p:cNvPr id="6855" name="Google Shape;6855;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64"/>
              <p:cNvGrpSpPr/>
              <p:nvPr/>
            </p:nvGrpSpPr>
            <p:grpSpPr>
              <a:xfrm>
                <a:off x="4238272" y="3369132"/>
                <a:ext cx="31405" cy="27001"/>
                <a:chOff x="4238272" y="3369132"/>
                <a:chExt cx="31405" cy="27001"/>
              </a:xfrm>
            </p:grpSpPr>
            <p:sp>
              <p:nvSpPr>
                <p:cNvPr id="6858" name="Google Shape;6858;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60" name="Google Shape;6860;p64"/>
            <p:cNvGrpSpPr/>
            <p:nvPr/>
          </p:nvGrpSpPr>
          <p:grpSpPr>
            <a:xfrm>
              <a:off x="4068639" y="3200169"/>
              <a:ext cx="77643" cy="37272"/>
              <a:chOff x="4068639" y="3200169"/>
              <a:chExt cx="77643" cy="37272"/>
            </a:xfrm>
          </p:grpSpPr>
          <p:sp>
            <p:nvSpPr>
              <p:cNvPr id="6861" name="Google Shape;6861;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2" name="Google Shape;6862;p64"/>
              <p:cNvGrpSpPr/>
              <p:nvPr/>
            </p:nvGrpSpPr>
            <p:grpSpPr>
              <a:xfrm>
                <a:off x="4114878" y="3200169"/>
                <a:ext cx="31405" cy="26993"/>
                <a:chOff x="4114878" y="3200169"/>
                <a:chExt cx="31405" cy="26993"/>
              </a:xfrm>
            </p:grpSpPr>
            <p:sp>
              <p:nvSpPr>
                <p:cNvPr id="6863" name="Google Shape;6863;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5" name="Google Shape;6865;p64"/>
              <p:cNvGrpSpPr/>
              <p:nvPr/>
            </p:nvGrpSpPr>
            <p:grpSpPr>
              <a:xfrm>
                <a:off x="4068639" y="3210535"/>
                <a:ext cx="31499" cy="26906"/>
                <a:chOff x="4068639" y="3210535"/>
                <a:chExt cx="31499" cy="26906"/>
              </a:xfrm>
            </p:grpSpPr>
            <p:sp>
              <p:nvSpPr>
                <p:cNvPr id="6866" name="Google Shape;6866;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68" name="Google Shape;6868;p64"/>
            <p:cNvGrpSpPr/>
            <p:nvPr/>
          </p:nvGrpSpPr>
          <p:grpSpPr>
            <a:xfrm>
              <a:off x="3869702" y="3066935"/>
              <a:ext cx="382664" cy="190294"/>
              <a:chOff x="3869702" y="3066935"/>
              <a:chExt cx="382664" cy="190294"/>
            </a:xfrm>
          </p:grpSpPr>
          <p:grpSp>
            <p:nvGrpSpPr>
              <p:cNvPr id="6869" name="Google Shape;6869;p64"/>
              <p:cNvGrpSpPr/>
              <p:nvPr/>
            </p:nvGrpSpPr>
            <p:grpSpPr>
              <a:xfrm>
                <a:off x="3888633" y="3082351"/>
                <a:ext cx="351172" cy="160698"/>
                <a:chOff x="3888633" y="3082351"/>
                <a:chExt cx="351172" cy="160698"/>
              </a:xfrm>
            </p:grpSpPr>
            <p:sp>
              <p:nvSpPr>
                <p:cNvPr id="6870" name="Google Shape;6870;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64"/>
              <p:cNvGrpSpPr/>
              <p:nvPr/>
            </p:nvGrpSpPr>
            <p:grpSpPr>
              <a:xfrm>
                <a:off x="4143703" y="3066935"/>
                <a:ext cx="37783" cy="32357"/>
                <a:chOff x="4143703" y="3066935"/>
                <a:chExt cx="37783" cy="32357"/>
              </a:xfrm>
            </p:grpSpPr>
            <p:sp>
              <p:nvSpPr>
                <p:cNvPr id="6877" name="Google Shape;6877;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64"/>
              <p:cNvGrpSpPr/>
              <p:nvPr/>
            </p:nvGrpSpPr>
            <p:grpSpPr>
              <a:xfrm>
                <a:off x="4044565" y="3103563"/>
                <a:ext cx="37783" cy="32451"/>
                <a:chOff x="4044565" y="3103563"/>
                <a:chExt cx="37783" cy="32451"/>
              </a:xfrm>
            </p:grpSpPr>
            <p:sp>
              <p:nvSpPr>
                <p:cNvPr id="6880" name="Google Shape;6880;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64"/>
              <p:cNvGrpSpPr/>
              <p:nvPr/>
            </p:nvGrpSpPr>
            <p:grpSpPr>
              <a:xfrm>
                <a:off x="4017454" y="3188237"/>
                <a:ext cx="37776" cy="32357"/>
                <a:chOff x="4017454" y="3188237"/>
                <a:chExt cx="37776" cy="32357"/>
              </a:xfrm>
            </p:grpSpPr>
            <p:sp>
              <p:nvSpPr>
                <p:cNvPr id="6883" name="Google Shape;6883;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64"/>
              <p:cNvGrpSpPr/>
              <p:nvPr/>
            </p:nvGrpSpPr>
            <p:grpSpPr>
              <a:xfrm>
                <a:off x="3921548" y="3157509"/>
                <a:ext cx="37783" cy="32357"/>
                <a:chOff x="3921548" y="3157509"/>
                <a:chExt cx="37783" cy="32357"/>
              </a:xfrm>
            </p:grpSpPr>
            <p:sp>
              <p:nvSpPr>
                <p:cNvPr id="6886" name="Google Shape;6886;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64"/>
              <p:cNvGrpSpPr/>
              <p:nvPr/>
            </p:nvGrpSpPr>
            <p:grpSpPr>
              <a:xfrm>
                <a:off x="3939056" y="3211620"/>
                <a:ext cx="37783" cy="32380"/>
                <a:chOff x="3939056" y="3211620"/>
                <a:chExt cx="37783" cy="32380"/>
              </a:xfrm>
            </p:grpSpPr>
            <p:sp>
              <p:nvSpPr>
                <p:cNvPr id="6889" name="Google Shape;6889;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64"/>
              <p:cNvGrpSpPr/>
              <p:nvPr/>
            </p:nvGrpSpPr>
            <p:grpSpPr>
              <a:xfrm>
                <a:off x="4176240" y="3136965"/>
                <a:ext cx="31405" cy="26930"/>
                <a:chOff x="4176240" y="3136965"/>
                <a:chExt cx="31405" cy="26930"/>
              </a:xfrm>
            </p:grpSpPr>
            <p:sp>
              <p:nvSpPr>
                <p:cNvPr id="6892" name="Google Shape;6892;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4" name="Google Shape;6894;p64"/>
              <p:cNvGrpSpPr/>
              <p:nvPr/>
            </p:nvGrpSpPr>
            <p:grpSpPr>
              <a:xfrm>
                <a:off x="4133148" y="3152593"/>
                <a:ext cx="31499" cy="27001"/>
                <a:chOff x="4133148" y="3152593"/>
                <a:chExt cx="31499" cy="27001"/>
              </a:xfrm>
            </p:grpSpPr>
            <p:sp>
              <p:nvSpPr>
                <p:cNvPr id="6895" name="Google Shape;6895;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64"/>
              <p:cNvGrpSpPr/>
              <p:nvPr/>
            </p:nvGrpSpPr>
            <p:grpSpPr>
              <a:xfrm>
                <a:off x="4220866" y="3073534"/>
                <a:ext cx="31499" cy="26898"/>
                <a:chOff x="4220866" y="3073534"/>
                <a:chExt cx="31499" cy="26898"/>
              </a:xfrm>
            </p:grpSpPr>
            <p:sp>
              <p:nvSpPr>
                <p:cNvPr id="6898" name="Google Shape;6898;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64"/>
              <p:cNvGrpSpPr/>
              <p:nvPr/>
            </p:nvGrpSpPr>
            <p:grpSpPr>
              <a:xfrm>
                <a:off x="3869702" y="3230323"/>
                <a:ext cx="31499" cy="26906"/>
                <a:chOff x="3869702" y="3230323"/>
                <a:chExt cx="31499" cy="26906"/>
              </a:xfrm>
            </p:grpSpPr>
            <p:sp>
              <p:nvSpPr>
                <p:cNvPr id="6901" name="Google Shape;6901;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03" name="Google Shape;6903;p64"/>
            <p:cNvGrpSpPr/>
            <p:nvPr/>
          </p:nvGrpSpPr>
          <p:grpSpPr>
            <a:xfrm>
              <a:off x="4271383" y="3065882"/>
              <a:ext cx="304556" cy="341663"/>
              <a:chOff x="4271383" y="3065882"/>
              <a:chExt cx="304556" cy="341663"/>
            </a:xfrm>
          </p:grpSpPr>
          <p:grpSp>
            <p:nvGrpSpPr>
              <p:cNvPr id="6904" name="Google Shape;6904;p64"/>
              <p:cNvGrpSpPr/>
              <p:nvPr/>
            </p:nvGrpSpPr>
            <p:grpSpPr>
              <a:xfrm>
                <a:off x="4293838" y="3078639"/>
                <a:ext cx="269353" cy="311973"/>
                <a:chOff x="4293838" y="3078639"/>
                <a:chExt cx="269353" cy="311973"/>
              </a:xfrm>
            </p:grpSpPr>
            <p:sp>
              <p:nvSpPr>
                <p:cNvPr id="6905" name="Google Shape;6905;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64"/>
              <p:cNvGrpSpPr/>
              <p:nvPr/>
            </p:nvGrpSpPr>
            <p:grpSpPr>
              <a:xfrm>
                <a:off x="4538164" y="3342061"/>
                <a:ext cx="37776" cy="32380"/>
                <a:chOff x="4538164" y="3342061"/>
                <a:chExt cx="37776" cy="32380"/>
              </a:xfrm>
            </p:grpSpPr>
            <p:sp>
              <p:nvSpPr>
                <p:cNvPr id="6923" name="Google Shape;6923;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5" name="Google Shape;6925;p64"/>
              <p:cNvGrpSpPr/>
              <p:nvPr/>
            </p:nvGrpSpPr>
            <p:grpSpPr>
              <a:xfrm>
                <a:off x="4271383" y="3194742"/>
                <a:ext cx="37783" cy="32420"/>
                <a:chOff x="4271383" y="3194742"/>
                <a:chExt cx="37783" cy="32420"/>
              </a:xfrm>
            </p:grpSpPr>
            <p:sp>
              <p:nvSpPr>
                <p:cNvPr id="6926" name="Google Shape;6926;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64"/>
              <p:cNvGrpSpPr/>
              <p:nvPr/>
            </p:nvGrpSpPr>
            <p:grpSpPr>
              <a:xfrm>
                <a:off x="4284416" y="3084058"/>
                <a:ext cx="37783" cy="32357"/>
                <a:chOff x="4284416" y="3084058"/>
                <a:chExt cx="37783" cy="32357"/>
              </a:xfrm>
            </p:grpSpPr>
            <p:sp>
              <p:nvSpPr>
                <p:cNvPr id="6929" name="Google Shape;6929;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64"/>
              <p:cNvGrpSpPr/>
              <p:nvPr/>
            </p:nvGrpSpPr>
            <p:grpSpPr>
              <a:xfrm>
                <a:off x="4478697" y="3297561"/>
                <a:ext cx="37776" cy="32451"/>
                <a:chOff x="4478697" y="3297561"/>
                <a:chExt cx="37776" cy="32451"/>
              </a:xfrm>
            </p:grpSpPr>
            <p:sp>
              <p:nvSpPr>
                <p:cNvPr id="6932" name="Google Shape;6932;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64"/>
              <p:cNvGrpSpPr/>
              <p:nvPr/>
            </p:nvGrpSpPr>
            <p:grpSpPr>
              <a:xfrm>
                <a:off x="4411813" y="3331711"/>
                <a:ext cx="37776" cy="32451"/>
                <a:chOff x="4411813" y="3331711"/>
                <a:chExt cx="37776" cy="32451"/>
              </a:xfrm>
            </p:grpSpPr>
            <p:sp>
              <p:nvSpPr>
                <p:cNvPr id="6935" name="Google Shape;6935;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7" name="Google Shape;6937;p64"/>
              <p:cNvGrpSpPr/>
              <p:nvPr/>
            </p:nvGrpSpPr>
            <p:grpSpPr>
              <a:xfrm>
                <a:off x="4337984" y="3375188"/>
                <a:ext cx="37776" cy="32357"/>
                <a:chOff x="4337984" y="3375188"/>
                <a:chExt cx="37776" cy="32357"/>
              </a:xfrm>
            </p:grpSpPr>
            <p:sp>
              <p:nvSpPr>
                <p:cNvPr id="6938" name="Google Shape;6938;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64"/>
              <p:cNvGrpSpPr/>
              <p:nvPr/>
            </p:nvGrpSpPr>
            <p:grpSpPr>
              <a:xfrm>
                <a:off x="4494867" y="3090530"/>
                <a:ext cx="37878" cy="32451"/>
                <a:chOff x="4494867" y="3090530"/>
                <a:chExt cx="37878" cy="32451"/>
              </a:xfrm>
            </p:grpSpPr>
            <p:sp>
              <p:nvSpPr>
                <p:cNvPr id="6941" name="Google Shape;6941;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64"/>
              <p:cNvGrpSpPr/>
              <p:nvPr/>
            </p:nvGrpSpPr>
            <p:grpSpPr>
              <a:xfrm>
                <a:off x="4525124" y="3207774"/>
                <a:ext cx="37783" cy="32420"/>
                <a:chOff x="4525124" y="3207774"/>
                <a:chExt cx="37783" cy="32420"/>
              </a:xfrm>
            </p:grpSpPr>
            <p:sp>
              <p:nvSpPr>
                <p:cNvPr id="6944" name="Google Shape;6944;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64"/>
              <p:cNvGrpSpPr/>
              <p:nvPr/>
            </p:nvGrpSpPr>
            <p:grpSpPr>
              <a:xfrm>
                <a:off x="4440544" y="3176479"/>
                <a:ext cx="31499" cy="26898"/>
                <a:chOff x="4440544" y="3176479"/>
                <a:chExt cx="31499" cy="26898"/>
              </a:xfrm>
            </p:grpSpPr>
            <p:sp>
              <p:nvSpPr>
                <p:cNvPr id="6947" name="Google Shape;6947;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64"/>
              <p:cNvGrpSpPr/>
              <p:nvPr/>
            </p:nvGrpSpPr>
            <p:grpSpPr>
              <a:xfrm>
                <a:off x="4350545" y="3156400"/>
                <a:ext cx="31405" cy="27001"/>
                <a:chOff x="4350545" y="3156400"/>
                <a:chExt cx="31405" cy="27001"/>
              </a:xfrm>
            </p:grpSpPr>
            <p:sp>
              <p:nvSpPr>
                <p:cNvPr id="6950" name="Google Shape;6950;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64"/>
              <p:cNvGrpSpPr/>
              <p:nvPr/>
            </p:nvGrpSpPr>
            <p:grpSpPr>
              <a:xfrm>
                <a:off x="4376703" y="3255058"/>
                <a:ext cx="31405" cy="27001"/>
                <a:chOff x="4376703" y="3255058"/>
                <a:chExt cx="31405" cy="27001"/>
              </a:xfrm>
            </p:grpSpPr>
            <p:sp>
              <p:nvSpPr>
                <p:cNvPr id="6953" name="Google Shape;6953;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64"/>
              <p:cNvGrpSpPr/>
              <p:nvPr/>
            </p:nvGrpSpPr>
            <p:grpSpPr>
              <a:xfrm>
                <a:off x="4331322" y="3283656"/>
                <a:ext cx="31405" cy="26945"/>
                <a:chOff x="4331322" y="3283656"/>
                <a:chExt cx="31405" cy="26945"/>
              </a:xfrm>
            </p:grpSpPr>
            <p:sp>
              <p:nvSpPr>
                <p:cNvPr id="6956" name="Google Shape;6956;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4"/>
              <p:cNvGrpSpPr/>
              <p:nvPr/>
            </p:nvGrpSpPr>
            <p:grpSpPr>
              <a:xfrm>
                <a:off x="4380510" y="3065882"/>
                <a:ext cx="31405" cy="26938"/>
                <a:chOff x="4380510" y="3065882"/>
                <a:chExt cx="31405" cy="26938"/>
              </a:xfrm>
            </p:grpSpPr>
            <p:sp>
              <p:nvSpPr>
                <p:cNvPr id="6959" name="Google Shape;6959;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1" name="Google Shape;6961;p64"/>
            <p:cNvGrpSpPr/>
            <p:nvPr/>
          </p:nvGrpSpPr>
          <p:grpSpPr>
            <a:xfrm>
              <a:off x="4558998" y="3188237"/>
              <a:ext cx="1280131" cy="1052746"/>
              <a:chOff x="4558998" y="3188237"/>
              <a:chExt cx="1280131" cy="1052746"/>
            </a:xfrm>
          </p:grpSpPr>
          <p:sp>
            <p:nvSpPr>
              <p:cNvPr id="6962" name="Google Shape;6962;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3" name="Google Shape;6963;p64"/>
              <p:cNvGrpSpPr/>
              <p:nvPr/>
            </p:nvGrpSpPr>
            <p:grpSpPr>
              <a:xfrm>
                <a:off x="4579164" y="3203653"/>
                <a:ext cx="1244833" cy="1020397"/>
                <a:chOff x="4579164" y="3203653"/>
                <a:chExt cx="1244833" cy="1020397"/>
              </a:xfrm>
            </p:grpSpPr>
            <p:sp>
              <p:nvSpPr>
                <p:cNvPr id="6964" name="Google Shape;6964;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6" name="Google Shape;6966;p64"/>
                <p:cNvGrpSpPr/>
                <p:nvPr/>
              </p:nvGrpSpPr>
              <p:grpSpPr>
                <a:xfrm>
                  <a:off x="4579164" y="3203653"/>
                  <a:ext cx="1244833" cy="1020397"/>
                  <a:chOff x="4579164" y="3203653"/>
                  <a:chExt cx="1244833" cy="1020397"/>
                </a:xfrm>
              </p:grpSpPr>
              <p:sp>
                <p:nvSpPr>
                  <p:cNvPr id="6967" name="Google Shape;6967;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9" name="Google Shape;6969;p64"/>
                  <p:cNvGrpSpPr/>
                  <p:nvPr/>
                </p:nvGrpSpPr>
                <p:grpSpPr>
                  <a:xfrm>
                    <a:off x="4579164" y="3203653"/>
                    <a:ext cx="1244833" cy="1020397"/>
                    <a:chOff x="4579164" y="3203653"/>
                    <a:chExt cx="1244833" cy="1020397"/>
                  </a:xfrm>
                </p:grpSpPr>
                <p:sp>
                  <p:nvSpPr>
                    <p:cNvPr id="6970" name="Google Shape;6970;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8" name="Google Shape;6978;p64"/>
                    <p:cNvGrpSpPr/>
                    <p:nvPr/>
                  </p:nvGrpSpPr>
                  <p:grpSpPr>
                    <a:xfrm>
                      <a:off x="4579164" y="3203653"/>
                      <a:ext cx="1244833" cy="1020397"/>
                      <a:chOff x="4579164" y="3203653"/>
                      <a:chExt cx="1244833" cy="1020397"/>
                    </a:xfrm>
                  </p:grpSpPr>
                  <p:sp>
                    <p:nvSpPr>
                      <p:cNvPr id="6979" name="Google Shape;6979;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3" name="Google Shape;6993;p64"/>
                      <p:cNvGrpSpPr/>
                      <p:nvPr/>
                    </p:nvGrpSpPr>
                    <p:grpSpPr>
                      <a:xfrm>
                        <a:off x="4579164" y="3203653"/>
                        <a:ext cx="1244833" cy="1020397"/>
                        <a:chOff x="4579164" y="3203653"/>
                        <a:chExt cx="1244833" cy="1020397"/>
                      </a:xfrm>
                    </p:grpSpPr>
                    <p:sp>
                      <p:nvSpPr>
                        <p:cNvPr id="6994" name="Google Shape;6994;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8" name="Google Shape;7018;p64"/>
                        <p:cNvGrpSpPr/>
                        <p:nvPr/>
                      </p:nvGrpSpPr>
                      <p:grpSpPr>
                        <a:xfrm>
                          <a:off x="4579164" y="3203653"/>
                          <a:ext cx="1244833" cy="1020397"/>
                          <a:chOff x="4579164" y="3203653"/>
                          <a:chExt cx="1244833" cy="1020397"/>
                        </a:xfrm>
                      </p:grpSpPr>
                      <p:sp>
                        <p:nvSpPr>
                          <p:cNvPr id="7019" name="Google Shape;7019;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0" name="Google Shape;7020;p64"/>
                          <p:cNvGrpSpPr/>
                          <p:nvPr/>
                        </p:nvGrpSpPr>
                        <p:grpSpPr>
                          <a:xfrm>
                            <a:off x="4579164" y="3203653"/>
                            <a:ext cx="1244833" cy="1020397"/>
                            <a:chOff x="4579164" y="3203653"/>
                            <a:chExt cx="1244833" cy="1020397"/>
                          </a:xfrm>
                        </p:grpSpPr>
                        <p:sp>
                          <p:nvSpPr>
                            <p:cNvPr id="7021" name="Google Shape;7021;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8" name="Google Shape;7028;p64"/>
                            <p:cNvGrpSpPr/>
                            <p:nvPr/>
                          </p:nvGrpSpPr>
                          <p:grpSpPr>
                            <a:xfrm>
                              <a:off x="4579164" y="3203653"/>
                              <a:ext cx="1244833" cy="1020397"/>
                              <a:chOff x="4579164" y="3203653"/>
                              <a:chExt cx="1244833" cy="1020397"/>
                            </a:xfrm>
                          </p:grpSpPr>
                          <p:sp>
                            <p:nvSpPr>
                              <p:cNvPr id="7029" name="Google Shape;7029;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2" name="Google Shape;7042;p64"/>
                              <p:cNvGrpSpPr/>
                              <p:nvPr/>
                            </p:nvGrpSpPr>
                            <p:grpSpPr>
                              <a:xfrm>
                                <a:off x="4579164" y="3203653"/>
                                <a:ext cx="1244833" cy="1020397"/>
                                <a:chOff x="4579164" y="3203653"/>
                                <a:chExt cx="1244833" cy="1020397"/>
                              </a:xfrm>
                            </p:grpSpPr>
                            <p:sp>
                              <p:nvSpPr>
                                <p:cNvPr id="7043" name="Google Shape;7043;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0" name="Google Shape;7050;p64"/>
                                <p:cNvGrpSpPr/>
                                <p:nvPr/>
                              </p:nvGrpSpPr>
                              <p:grpSpPr>
                                <a:xfrm>
                                  <a:off x="4579164" y="3203653"/>
                                  <a:ext cx="1244833" cy="1020397"/>
                                  <a:chOff x="4579164" y="3203653"/>
                                  <a:chExt cx="1244833" cy="1020397"/>
                                </a:xfrm>
                              </p:grpSpPr>
                              <p:sp>
                                <p:nvSpPr>
                                  <p:cNvPr id="7051" name="Google Shape;7051;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6" name="Google Shape;7056;p64"/>
                                  <p:cNvGrpSpPr/>
                                  <p:nvPr/>
                                </p:nvGrpSpPr>
                                <p:grpSpPr>
                                  <a:xfrm>
                                    <a:off x="4579164" y="3203653"/>
                                    <a:ext cx="1244833" cy="1020397"/>
                                    <a:chOff x="4579164" y="3203653"/>
                                    <a:chExt cx="1244833" cy="1020397"/>
                                  </a:xfrm>
                                </p:grpSpPr>
                                <p:sp>
                                  <p:nvSpPr>
                                    <p:cNvPr id="7057" name="Google Shape;7057;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061" name="Google Shape;7061;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064" name="Google Shape;7064;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065" name="Google Shape;7065;p64"/>
              <p:cNvGrpSpPr/>
              <p:nvPr/>
            </p:nvGrpSpPr>
            <p:grpSpPr>
              <a:xfrm>
                <a:off x="4595437" y="3598775"/>
                <a:ext cx="37776" cy="32451"/>
                <a:chOff x="4595437" y="3598775"/>
                <a:chExt cx="37776" cy="32451"/>
              </a:xfrm>
            </p:grpSpPr>
            <p:sp>
              <p:nvSpPr>
                <p:cNvPr id="7066" name="Google Shape;7066;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64"/>
              <p:cNvGrpSpPr/>
              <p:nvPr/>
            </p:nvGrpSpPr>
            <p:grpSpPr>
              <a:xfrm>
                <a:off x="4641864" y="3524443"/>
                <a:ext cx="37776" cy="32380"/>
                <a:chOff x="4641864" y="3524443"/>
                <a:chExt cx="37776" cy="32380"/>
              </a:xfrm>
            </p:grpSpPr>
            <p:sp>
              <p:nvSpPr>
                <p:cNvPr id="7069" name="Google Shape;7069;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64"/>
              <p:cNvGrpSpPr/>
              <p:nvPr/>
            </p:nvGrpSpPr>
            <p:grpSpPr>
              <a:xfrm>
                <a:off x="4648431" y="3893901"/>
                <a:ext cx="37776" cy="32357"/>
                <a:chOff x="4648431" y="3893901"/>
                <a:chExt cx="37776" cy="32357"/>
              </a:xfrm>
            </p:grpSpPr>
            <p:sp>
              <p:nvSpPr>
                <p:cNvPr id="7072" name="Google Shape;7072;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64"/>
              <p:cNvGrpSpPr/>
              <p:nvPr/>
            </p:nvGrpSpPr>
            <p:grpSpPr>
              <a:xfrm>
                <a:off x="4567752" y="3722908"/>
                <a:ext cx="37870" cy="32380"/>
                <a:chOff x="4567752" y="3722908"/>
                <a:chExt cx="37870" cy="32380"/>
              </a:xfrm>
            </p:grpSpPr>
            <p:sp>
              <p:nvSpPr>
                <p:cNvPr id="7075" name="Google Shape;7075;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64"/>
              <p:cNvGrpSpPr/>
              <p:nvPr/>
            </p:nvGrpSpPr>
            <p:grpSpPr>
              <a:xfrm>
                <a:off x="4617506" y="3652052"/>
                <a:ext cx="37783" cy="32357"/>
                <a:chOff x="4617506" y="3652052"/>
                <a:chExt cx="37783" cy="32357"/>
              </a:xfrm>
            </p:grpSpPr>
            <p:sp>
              <p:nvSpPr>
                <p:cNvPr id="7078" name="Google Shape;7078;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64"/>
              <p:cNvGrpSpPr/>
              <p:nvPr/>
            </p:nvGrpSpPr>
            <p:grpSpPr>
              <a:xfrm>
                <a:off x="4739005" y="3554149"/>
                <a:ext cx="37870" cy="32357"/>
                <a:chOff x="4739005" y="3554149"/>
                <a:chExt cx="37870" cy="32357"/>
              </a:xfrm>
            </p:grpSpPr>
            <p:sp>
              <p:nvSpPr>
                <p:cNvPr id="7081" name="Google Shape;7081;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64"/>
              <p:cNvGrpSpPr/>
              <p:nvPr/>
            </p:nvGrpSpPr>
            <p:grpSpPr>
              <a:xfrm>
                <a:off x="4806557" y="3630258"/>
                <a:ext cx="37776" cy="32364"/>
                <a:chOff x="4806557" y="3630258"/>
                <a:chExt cx="37776" cy="32364"/>
              </a:xfrm>
            </p:grpSpPr>
            <p:sp>
              <p:nvSpPr>
                <p:cNvPr id="7084" name="Google Shape;7084;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64"/>
              <p:cNvGrpSpPr/>
              <p:nvPr/>
            </p:nvGrpSpPr>
            <p:grpSpPr>
              <a:xfrm>
                <a:off x="4737007" y="4004357"/>
                <a:ext cx="37870" cy="32357"/>
                <a:chOff x="4737007" y="4004357"/>
                <a:chExt cx="37870" cy="32357"/>
              </a:xfrm>
            </p:grpSpPr>
            <p:sp>
              <p:nvSpPr>
                <p:cNvPr id="7087" name="Google Shape;7087;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64"/>
              <p:cNvGrpSpPr/>
              <p:nvPr/>
            </p:nvGrpSpPr>
            <p:grpSpPr>
              <a:xfrm>
                <a:off x="4773634" y="4208627"/>
                <a:ext cx="37776" cy="32357"/>
                <a:chOff x="4773634" y="4208627"/>
                <a:chExt cx="37776" cy="32357"/>
              </a:xfrm>
            </p:grpSpPr>
            <p:sp>
              <p:nvSpPr>
                <p:cNvPr id="7090" name="Google Shape;7090;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64"/>
              <p:cNvGrpSpPr/>
              <p:nvPr/>
            </p:nvGrpSpPr>
            <p:grpSpPr>
              <a:xfrm>
                <a:off x="4888282" y="4074764"/>
                <a:ext cx="37776" cy="32451"/>
                <a:chOff x="4888282" y="4074764"/>
                <a:chExt cx="37776" cy="32451"/>
              </a:xfrm>
            </p:grpSpPr>
            <p:sp>
              <p:nvSpPr>
                <p:cNvPr id="7093" name="Google Shape;7093;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5" name="Google Shape;7095;p64"/>
              <p:cNvGrpSpPr/>
              <p:nvPr/>
            </p:nvGrpSpPr>
            <p:grpSpPr>
              <a:xfrm>
                <a:off x="4901315" y="3804271"/>
                <a:ext cx="37776" cy="32364"/>
                <a:chOff x="4901315" y="3804271"/>
                <a:chExt cx="37776" cy="32364"/>
              </a:xfrm>
            </p:grpSpPr>
            <p:sp>
              <p:nvSpPr>
                <p:cNvPr id="7096" name="Google Shape;7096;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64"/>
              <p:cNvGrpSpPr/>
              <p:nvPr/>
            </p:nvGrpSpPr>
            <p:grpSpPr>
              <a:xfrm>
                <a:off x="4866394" y="3715035"/>
                <a:ext cx="37846" cy="32357"/>
                <a:chOff x="4866394" y="3715035"/>
                <a:chExt cx="37846" cy="32357"/>
              </a:xfrm>
            </p:grpSpPr>
            <p:sp>
              <p:nvSpPr>
                <p:cNvPr id="7099" name="Google Shape;7099;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64"/>
              <p:cNvGrpSpPr/>
              <p:nvPr/>
            </p:nvGrpSpPr>
            <p:grpSpPr>
              <a:xfrm>
                <a:off x="4979233" y="3839798"/>
                <a:ext cx="37878" cy="32420"/>
                <a:chOff x="4979233" y="3839798"/>
                <a:chExt cx="37878" cy="32420"/>
              </a:xfrm>
            </p:grpSpPr>
            <p:sp>
              <p:nvSpPr>
                <p:cNvPr id="7102" name="Google Shape;7102;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64"/>
              <p:cNvGrpSpPr/>
              <p:nvPr/>
            </p:nvGrpSpPr>
            <p:grpSpPr>
              <a:xfrm>
                <a:off x="4790662" y="3679147"/>
                <a:ext cx="37783" cy="32380"/>
                <a:chOff x="4790662" y="3679147"/>
                <a:chExt cx="37783" cy="32380"/>
              </a:xfrm>
            </p:grpSpPr>
            <p:sp>
              <p:nvSpPr>
                <p:cNvPr id="7105" name="Google Shape;7105;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64"/>
              <p:cNvGrpSpPr/>
              <p:nvPr/>
            </p:nvGrpSpPr>
            <p:grpSpPr>
              <a:xfrm>
                <a:off x="4857263" y="3557861"/>
                <a:ext cx="37776" cy="32357"/>
                <a:chOff x="4857263" y="3557861"/>
                <a:chExt cx="37776" cy="32357"/>
              </a:xfrm>
            </p:grpSpPr>
            <p:sp>
              <p:nvSpPr>
                <p:cNvPr id="7108" name="Google Shape;7108;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0" name="Google Shape;7110;p64"/>
              <p:cNvGrpSpPr/>
              <p:nvPr/>
            </p:nvGrpSpPr>
            <p:grpSpPr>
              <a:xfrm>
                <a:off x="4883902" y="3648033"/>
                <a:ext cx="37783" cy="32380"/>
                <a:chOff x="4883902" y="3648033"/>
                <a:chExt cx="37783" cy="32380"/>
              </a:xfrm>
            </p:grpSpPr>
            <p:sp>
              <p:nvSpPr>
                <p:cNvPr id="7111" name="Google Shape;7111;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64"/>
              <p:cNvGrpSpPr/>
              <p:nvPr/>
            </p:nvGrpSpPr>
            <p:grpSpPr>
              <a:xfrm>
                <a:off x="4907780" y="3347220"/>
                <a:ext cx="37878" cy="32357"/>
                <a:chOff x="4907780" y="3347220"/>
                <a:chExt cx="37878" cy="32357"/>
              </a:xfrm>
            </p:grpSpPr>
            <p:sp>
              <p:nvSpPr>
                <p:cNvPr id="7114" name="Google Shape;7114;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64"/>
              <p:cNvGrpSpPr/>
              <p:nvPr/>
            </p:nvGrpSpPr>
            <p:grpSpPr>
              <a:xfrm>
                <a:off x="5065048" y="3738150"/>
                <a:ext cx="37783" cy="32364"/>
                <a:chOff x="5065048" y="3738150"/>
                <a:chExt cx="37783" cy="32364"/>
              </a:xfrm>
            </p:grpSpPr>
            <p:sp>
              <p:nvSpPr>
                <p:cNvPr id="7117" name="Google Shape;7117;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64"/>
              <p:cNvGrpSpPr/>
              <p:nvPr/>
            </p:nvGrpSpPr>
            <p:grpSpPr>
              <a:xfrm>
                <a:off x="5071616" y="3284615"/>
                <a:ext cx="37783" cy="32357"/>
                <a:chOff x="5071616" y="3284615"/>
                <a:chExt cx="37783" cy="32357"/>
              </a:xfrm>
            </p:grpSpPr>
            <p:sp>
              <p:nvSpPr>
                <p:cNvPr id="7120" name="Google Shape;7120;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64"/>
              <p:cNvGrpSpPr/>
              <p:nvPr/>
            </p:nvGrpSpPr>
            <p:grpSpPr>
              <a:xfrm>
                <a:off x="5389291" y="3759921"/>
                <a:ext cx="37783" cy="32380"/>
                <a:chOff x="5389291" y="3759921"/>
                <a:chExt cx="37783" cy="32380"/>
              </a:xfrm>
            </p:grpSpPr>
            <p:sp>
              <p:nvSpPr>
                <p:cNvPr id="7123" name="Google Shape;7123;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64"/>
              <p:cNvGrpSpPr/>
              <p:nvPr/>
            </p:nvGrpSpPr>
            <p:grpSpPr>
              <a:xfrm>
                <a:off x="5431534" y="3632932"/>
                <a:ext cx="37878" cy="32451"/>
                <a:chOff x="5431534" y="3632932"/>
                <a:chExt cx="37878" cy="32451"/>
              </a:xfrm>
            </p:grpSpPr>
            <p:sp>
              <p:nvSpPr>
                <p:cNvPr id="7126" name="Google Shape;7126;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64"/>
              <p:cNvGrpSpPr/>
              <p:nvPr/>
            </p:nvGrpSpPr>
            <p:grpSpPr>
              <a:xfrm>
                <a:off x="5540755" y="3544829"/>
                <a:ext cx="37783" cy="32357"/>
                <a:chOff x="5540755" y="3544829"/>
                <a:chExt cx="37783" cy="32357"/>
              </a:xfrm>
            </p:grpSpPr>
            <p:sp>
              <p:nvSpPr>
                <p:cNvPr id="7129" name="Google Shape;7129;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64"/>
              <p:cNvGrpSpPr/>
              <p:nvPr/>
            </p:nvGrpSpPr>
            <p:grpSpPr>
              <a:xfrm>
                <a:off x="5579293" y="3412107"/>
                <a:ext cx="37776" cy="32357"/>
                <a:chOff x="5579293" y="3412107"/>
                <a:chExt cx="37776" cy="32357"/>
              </a:xfrm>
            </p:grpSpPr>
            <p:sp>
              <p:nvSpPr>
                <p:cNvPr id="7132" name="Google Shape;7132;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64"/>
              <p:cNvGrpSpPr/>
              <p:nvPr/>
            </p:nvGrpSpPr>
            <p:grpSpPr>
              <a:xfrm>
                <a:off x="5801346" y="3284615"/>
                <a:ext cx="37783" cy="32357"/>
                <a:chOff x="5801346" y="3284615"/>
                <a:chExt cx="37783" cy="32357"/>
              </a:xfrm>
            </p:grpSpPr>
            <p:sp>
              <p:nvSpPr>
                <p:cNvPr id="7135" name="Google Shape;7135;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64"/>
              <p:cNvGrpSpPr/>
              <p:nvPr/>
            </p:nvGrpSpPr>
            <p:grpSpPr>
              <a:xfrm>
                <a:off x="5763578" y="3399067"/>
                <a:ext cx="37776" cy="32364"/>
                <a:chOff x="5763578" y="3399067"/>
                <a:chExt cx="37776" cy="32364"/>
              </a:xfrm>
            </p:grpSpPr>
            <p:sp>
              <p:nvSpPr>
                <p:cNvPr id="7138" name="Google Shape;7138;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64"/>
              <p:cNvGrpSpPr/>
              <p:nvPr/>
            </p:nvGrpSpPr>
            <p:grpSpPr>
              <a:xfrm>
                <a:off x="5395858" y="3230952"/>
                <a:ext cx="37776" cy="32364"/>
                <a:chOff x="5395858" y="3230952"/>
                <a:chExt cx="37776" cy="32364"/>
              </a:xfrm>
            </p:grpSpPr>
            <p:sp>
              <p:nvSpPr>
                <p:cNvPr id="7141" name="Google Shape;7141;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64"/>
              <p:cNvGrpSpPr/>
              <p:nvPr/>
            </p:nvGrpSpPr>
            <p:grpSpPr>
              <a:xfrm>
                <a:off x="5264088" y="3188237"/>
                <a:ext cx="37776" cy="32357"/>
                <a:chOff x="5264088" y="3188237"/>
                <a:chExt cx="37776" cy="32357"/>
              </a:xfrm>
            </p:grpSpPr>
            <p:sp>
              <p:nvSpPr>
                <p:cNvPr id="7144" name="Google Shape;7144;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64"/>
              <p:cNvGrpSpPr/>
              <p:nvPr/>
            </p:nvGrpSpPr>
            <p:grpSpPr>
              <a:xfrm>
                <a:off x="5585758" y="3237425"/>
                <a:ext cx="37878" cy="32357"/>
                <a:chOff x="5585758" y="3237425"/>
                <a:chExt cx="37878" cy="32357"/>
              </a:xfrm>
            </p:grpSpPr>
            <p:sp>
              <p:nvSpPr>
                <p:cNvPr id="7147" name="Google Shape;7147;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64"/>
              <p:cNvGrpSpPr/>
              <p:nvPr/>
            </p:nvGrpSpPr>
            <p:grpSpPr>
              <a:xfrm>
                <a:off x="4874196" y="3291088"/>
                <a:ext cx="37878" cy="32451"/>
                <a:chOff x="4874196" y="3291088"/>
                <a:chExt cx="37878" cy="32451"/>
              </a:xfrm>
            </p:grpSpPr>
            <p:sp>
              <p:nvSpPr>
                <p:cNvPr id="7150" name="Google Shape;7150;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64"/>
              <p:cNvGrpSpPr/>
              <p:nvPr/>
            </p:nvGrpSpPr>
            <p:grpSpPr>
              <a:xfrm>
                <a:off x="5197770" y="3785466"/>
                <a:ext cx="37783" cy="32427"/>
                <a:chOff x="5197770" y="3785466"/>
                <a:chExt cx="37783" cy="32427"/>
              </a:xfrm>
            </p:grpSpPr>
            <p:sp>
              <p:nvSpPr>
                <p:cNvPr id="7153" name="Google Shape;7153;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64"/>
              <p:cNvGrpSpPr/>
              <p:nvPr/>
            </p:nvGrpSpPr>
            <p:grpSpPr>
              <a:xfrm>
                <a:off x="5177699" y="3492117"/>
                <a:ext cx="37776" cy="32357"/>
                <a:chOff x="5177699" y="3492117"/>
                <a:chExt cx="37776" cy="32357"/>
              </a:xfrm>
            </p:grpSpPr>
            <p:sp>
              <p:nvSpPr>
                <p:cNvPr id="7156" name="Google Shape;7156;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64"/>
              <p:cNvGrpSpPr/>
              <p:nvPr/>
            </p:nvGrpSpPr>
            <p:grpSpPr>
              <a:xfrm>
                <a:off x="5349431" y="3622346"/>
                <a:ext cx="37870" cy="32380"/>
                <a:chOff x="5349431" y="3622346"/>
                <a:chExt cx="37870" cy="32380"/>
              </a:xfrm>
            </p:grpSpPr>
            <p:sp>
              <p:nvSpPr>
                <p:cNvPr id="7159" name="Google Shape;7159;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64"/>
              <p:cNvGrpSpPr/>
              <p:nvPr/>
            </p:nvGrpSpPr>
            <p:grpSpPr>
              <a:xfrm>
                <a:off x="5068855" y="3563980"/>
                <a:ext cx="53954" cy="46223"/>
                <a:chOff x="5068855" y="3563980"/>
                <a:chExt cx="53954" cy="46223"/>
              </a:xfrm>
            </p:grpSpPr>
            <p:sp>
              <p:nvSpPr>
                <p:cNvPr id="7162" name="Google Shape;7162;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64"/>
              <p:cNvGrpSpPr/>
              <p:nvPr/>
            </p:nvGrpSpPr>
            <p:grpSpPr>
              <a:xfrm>
                <a:off x="5037654" y="3392507"/>
                <a:ext cx="37870" cy="32451"/>
                <a:chOff x="5037654" y="3392507"/>
                <a:chExt cx="37870" cy="32451"/>
              </a:xfrm>
            </p:grpSpPr>
            <p:sp>
              <p:nvSpPr>
                <p:cNvPr id="7165" name="Google Shape;7165;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64"/>
              <p:cNvGrpSpPr/>
              <p:nvPr/>
            </p:nvGrpSpPr>
            <p:grpSpPr>
              <a:xfrm>
                <a:off x="5456560" y="3368629"/>
                <a:ext cx="37870" cy="32451"/>
                <a:chOff x="5456560" y="3368629"/>
                <a:chExt cx="37870" cy="32451"/>
              </a:xfrm>
            </p:grpSpPr>
            <p:sp>
              <p:nvSpPr>
                <p:cNvPr id="7168" name="Google Shape;7168;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64"/>
              <p:cNvGrpSpPr/>
              <p:nvPr/>
            </p:nvGrpSpPr>
            <p:grpSpPr>
              <a:xfrm>
                <a:off x="4755749" y="3501516"/>
                <a:ext cx="46246" cy="39608"/>
                <a:chOff x="4755749" y="3501516"/>
                <a:chExt cx="46246" cy="39608"/>
              </a:xfrm>
            </p:grpSpPr>
            <p:sp>
              <p:nvSpPr>
                <p:cNvPr id="7171" name="Google Shape;7171;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64"/>
              <p:cNvGrpSpPr/>
              <p:nvPr/>
            </p:nvGrpSpPr>
            <p:grpSpPr>
              <a:xfrm>
                <a:off x="4681346" y="3485582"/>
                <a:ext cx="37783" cy="32427"/>
                <a:chOff x="4681346" y="3485582"/>
                <a:chExt cx="37783" cy="32427"/>
              </a:xfrm>
            </p:grpSpPr>
            <p:sp>
              <p:nvSpPr>
                <p:cNvPr id="7174" name="Google Shape;7174;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64"/>
              <p:cNvGrpSpPr/>
              <p:nvPr/>
            </p:nvGrpSpPr>
            <p:grpSpPr>
              <a:xfrm>
                <a:off x="4767067" y="3291088"/>
                <a:ext cx="37878" cy="32451"/>
                <a:chOff x="4767067" y="3291088"/>
                <a:chExt cx="37878" cy="32451"/>
              </a:xfrm>
            </p:grpSpPr>
            <p:sp>
              <p:nvSpPr>
                <p:cNvPr id="7177" name="Google Shape;7177;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64"/>
              <p:cNvGrpSpPr/>
              <p:nvPr/>
            </p:nvGrpSpPr>
            <p:grpSpPr>
              <a:xfrm>
                <a:off x="4687819" y="3405539"/>
                <a:ext cx="37776" cy="32451"/>
                <a:chOff x="4687819" y="3405539"/>
                <a:chExt cx="37776" cy="32451"/>
              </a:xfrm>
            </p:grpSpPr>
            <p:sp>
              <p:nvSpPr>
                <p:cNvPr id="7180" name="Google Shape;7180;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64"/>
              <p:cNvGrpSpPr/>
              <p:nvPr/>
            </p:nvGrpSpPr>
            <p:grpSpPr>
              <a:xfrm>
                <a:off x="4923101" y="3444809"/>
                <a:ext cx="52813" cy="45318"/>
                <a:chOff x="4923101" y="3444809"/>
                <a:chExt cx="52813" cy="45318"/>
              </a:xfrm>
            </p:grpSpPr>
            <p:sp>
              <p:nvSpPr>
                <p:cNvPr id="7183" name="Google Shape;7183;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64"/>
              <p:cNvGrpSpPr/>
              <p:nvPr/>
            </p:nvGrpSpPr>
            <p:grpSpPr>
              <a:xfrm>
                <a:off x="4846040" y="3654750"/>
                <a:ext cx="31405" cy="26993"/>
                <a:chOff x="4846040" y="3654750"/>
                <a:chExt cx="31405" cy="26993"/>
              </a:xfrm>
            </p:grpSpPr>
            <p:sp>
              <p:nvSpPr>
                <p:cNvPr id="7186" name="Google Shape;7186;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64"/>
              <p:cNvGrpSpPr/>
              <p:nvPr/>
            </p:nvGrpSpPr>
            <p:grpSpPr>
              <a:xfrm>
                <a:off x="4925673" y="3691700"/>
                <a:ext cx="40253" cy="34472"/>
                <a:chOff x="4925673" y="3691700"/>
                <a:chExt cx="40253" cy="34472"/>
              </a:xfrm>
            </p:grpSpPr>
            <p:sp>
              <p:nvSpPr>
                <p:cNvPr id="7189" name="Google Shape;7189;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1" name="Google Shape;7191;p64"/>
              <p:cNvGrpSpPr/>
              <p:nvPr/>
            </p:nvGrpSpPr>
            <p:grpSpPr>
              <a:xfrm>
                <a:off x="4894653" y="3740848"/>
                <a:ext cx="31405" cy="26906"/>
                <a:chOff x="4894653" y="3740848"/>
                <a:chExt cx="31405" cy="26906"/>
              </a:xfrm>
            </p:grpSpPr>
            <p:sp>
              <p:nvSpPr>
                <p:cNvPr id="7192" name="Google Shape;7192;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4" name="Google Shape;7194;p64"/>
              <p:cNvGrpSpPr/>
              <p:nvPr/>
            </p:nvGrpSpPr>
            <p:grpSpPr>
              <a:xfrm>
                <a:off x="4962300" y="3696348"/>
                <a:ext cx="38255" cy="32773"/>
                <a:chOff x="4962300" y="3696348"/>
                <a:chExt cx="38255" cy="32773"/>
              </a:xfrm>
            </p:grpSpPr>
            <p:sp>
              <p:nvSpPr>
                <p:cNvPr id="7195" name="Google Shape;7195;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64"/>
              <p:cNvGrpSpPr/>
              <p:nvPr/>
            </p:nvGrpSpPr>
            <p:grpSpPr>
              <a:xfrm>
                <a:off x="4980185" y="3743349"/>
                <a:ext cx="31499" cy="26969"/>
                <a:chOff x="4980185" y="3743349"/>
                <a:chExt cx="31499" cy="26969"/>
              </a:xfrm>
            </p:grpSpPr>
            <p:sp>
              <p:nvSpPr>
                <p:cNvPr id="7198" name="Google Shape;7198;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64"/>
              <p:cNvGrpSpPr/>
              <p:nvPr/>
            </p:nvGrpSpPr>
            <p:grpSpPr>
              <a:xfrm>
                <a:off x="5013768" y="3734312"/>
                <a:ext cx="31499" cy="26969"/>
                <a:chOff x="5013768" y="3734312"/>
                <a:chExt cx="31499" cy="26969"/>
              </a:xfrm>
            </p:grpSpPr>
            <p:sp>
              <p:nvSpPr>
                <p:cNvPr id="7201" name="Google Shape;7201;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64"/>
              <p:cNvGrpSpPr/>
              <p:nvPr/>
            </p:nvGrpSpPr>
            <p:grpSpPr>
              <a:xfrm>
                <a:off x="5036703" y="3764545"/>
                <a:ext cx="31499" cy="26898"/>
                <a:chOff x="5036703" y="3764545"/>
                <a:chExt cx="31499" cy="26898"/>
              </a:xfrm>
            </p:grpSpPr>
            <p:sp>
              <p:nvSpPr>
                <p:cNvPr id="7204" name="Google Shape;7204;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6" name="Google Shape;7206;p64"/>
              <p:cNvGrpSpPr/>
              <p:nvPr/>
            </p:nvGrpSpPr>
            <p:grpSpPr>
              <a:xfrm>
                <a:off x="4953546" y="3768352"/>
                <a:ext cx="31405" cy="26898"/>
                <a:chOff x="4953546" y="3768352"/>
                <a:chExt cx="31405" cy="26898"/>
              </a:xfrm>
            </p:grpSpPr>
            <p:sp>
              <p:nvSpPr>
                <p:cNvPr id="7207" name="Google Shape;7207;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64"/>
              <p:cNvGrpSpPr/>
              <p:nvPr/>
            </p:nvGrpSpPr>
            <p:grpSpPr>
              <a:xfrm>
                <a:off x="4964770" y="3814016"/>
                <a:ext cx="31499" cy="26993"/>
                <a:chOff x="4964770" y="3814016"/>
                <a:chExt cx="31499" cy="26993"/>
              </a:xfrm>
            </p:grpSpPr>
            <p:sp>
              <p:nvSpPr>
                <p:cNvPr id="7210" name="Google Shape;7210;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2" name="Google Shape;7212;p64"/>
              <p:cNvGrpSpPr/>
              <p:nvPr/>
            </p:nvGrpSpPr>
            <p:grpSpPr>
              <a:xfrm>
                <a:off x="4923290" y="3800504"/>
                <a:ext cx="31468" cy="26898"/>
                <a:chOff x="4923290" y="3800504"/>
                <a:chExt cx="31468" cy="26898"/>
              </a:xfrm>
            </p:grpSpPr>
            <p:sp>
              <p:nvSpPr>
                <p:cNvPr id="7213" name="Google Shape;7213;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64"/>
              <p:cNvGrpSpPr/>
              <p:nvPr/>
            </p:nvGrpSpPr>
            <p:grpSpPr>
              <a:xfrm>
                <a:off x="5108534" y="3650943"/>
                <a:ext cx="31405" cy="26993"/>
                <a:chOff x="5108534" y="3650943"/>
                <a:chExt cx="31405" cy="26993"/>
              </a:xfrm>
            </p:grpSpPr>
            <p:sp>
              <p:nvSpPr>
                <p:cNvPr id="7216" name="Google Shape;7216;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64"/>
              <p:cNvGrpSpPr/>
              <p:nvPr/>
            </p:nvGrpSpPr>
            <p:grpSpPr>
              <a:xfrm>
                <a:off x="5119380" y="3760739"/>
                <a:ext cx="31499" cy="26993"/>
                <a:chOff x="5119380" y="3760739"/>
                <a:chExt cx="31499" cy="26993"/>
              </a:xfrm>
            </p:grpSpPr>
            <p:sp>
              <p:nvSpPr>
                <p:cNvPr id="7219" name="Google Shape;7219;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1" name="Google Shape;7221;p64"/>
              <p:cNvGrpSpPr/>
              <p:nvPr/>
            </p:nvGrpSpPr>
            <p:grpSpPr>
              <a:xfrm>
                <a:off x="5119380" y="3788235"/>
                <a:ext cx="31499" cy="26993"/>
                <a:chOff x="5119380" y="3788235"/>
                <a:chExt cx="31499" cy="26993"/>
              </a:xfrm>
            </p:grpSpPr>
            <p:sp>
              <p:nvSpPr>
                <p:cNvPr id="7222" name="Google Shape;7222;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64"/>
              <p:cNvGrpSpPr/>
              <p:nvPr/>
            </p:nvGrpSpPr>
            <p:grpSpPr>
              <a:xfrm>
                <a:off x="5158005" y="3875284"/>
                <a:ext cx="31405" cy="27001"/>
                <a:chOff x="5158005" y="3875284"/>
                <a:chExt cx="31405" cy="27001"/>
              </a:xfrm>
            </p:grpSpPr>
            <p:sp>
              <p:nvSpPr>
                <p:cNvPr id="7225" name="Google Shape;7225;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64"/>
              <p:cNvGrpSpPr/>
              <p:nvPr/>
            </p:nvGrpSpPr>
            <p:grpSpPr>
              <a:xfrm>
                <a:off x="5233163" y="3764545"/>
                <a:ext cx="31499" cy="26898"/>
                <a:chOff x="5233163" y="3764545"/>
                <a:chExt cx="31499" cy="26898"/>
              </a:xfrm>
            </p:grpSpPr>
            <p:sp>
              <p:nvSpPr>
                <p:cNvPr id="7228" name="Google Shape;7228;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0" name="Google Shape;7230;p64"/>
              <p:cNvGrpSpPr/>
              <p:nvPr/>
            </p:nvGrpSpPr>
            <p:grpSpPr>
              <a:xfrm>
                <a:off x="5276168" y="3805545"/>
                <a:ext cx="31499" cy="26906"/>
                <a:chOff x="5276168" y="3805545"/>
                <a:chExt cx="31499" cy="26906"/>
              </a:xfrm>
            </p:grpSpPr>
            <p:sp>
              <p:nvSpPr>
                <p:cNvPr id="7231" name="Google Shape;7231;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3" name="Google Shape;7233;p64"/>
              <p:cNvGrpSpPr/>
              <p:nvPr/>
            </p:nvGrpSpPr>
            <p:grpSpPr>
              <a:xfrm>
                <a:off x="5294053" y="3851933"/>
                <a:ext cx="31405" cy="26945"/>
                <a:chOff x="5294053" y="3851933"/>
                <a:chExt cx="31405" cy="26945"/>
              </a:xfrm>
            </p:grpSpPr>
            <p:sp>
              <p:nvSpPr>
                <p:cNvPr id="7234" name="Google Shape;7234;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6" name="Google Shape;7236;p64"/>
              <p:cNvGrpSpPr/>
              <p:nvPr/>
            </p:nvGrpSpPr>
            <p:grpSpPr>
              <a:xfrm>
                <a:off x="5341723" y="3851902"/>
                <a:ext cx="31405" cy="26977"/>
                <a:chOff x="5341723" y="3851902"/>
                <a:chExt cx="31405" cy="26977"/>
              </a:xfrm>
            </p:grpSpPr>
            <p:sp>
              <p:nvSpPr>
                <p:cNvPr id="7237" name="Google Shape;7237;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64"/>
              <p:cNvGrpSpPr/>
              <p:nvPr/>
            </p:nvGrpSpPr>
            <p:grpSpPr>
              <a:xfrm>
                <a:off x="5054871" y="3507855"/>
                <a:ext cx="31405" cy="26993"/>
                <a:chOff x="5054871" y="3507855"/>
                <a:chExt cx="31405" cy="26993"/>
              </a:xfrm>
            </p:grpSpPr>
            <p:sp>
              <p:nvSpPr>
                <p:cNvPr id="7240" name="Google Shape;7240;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64"/>
              <p:cNvGrpSpPr/>
              <p:nvPr/>
            </p:nvGrpSpPr>
            <p:grpSpPr>
              <a:xfrm>
                <a:off x="4876579" y="3675325"/>
                <a:ext cx="31405" cy="26969"/>
                <a:chOff x="4876579" y="3675325"/>
                <a:chExt cx="31405" cy="26969"/>
              </a:xfrm>
            </p:grpSpPr>
            <p:sp>
              <p:nvSpPr>
                <p:cNvPr id="7243" name="Google Shape;7243;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64"/>
              <p:cNvGrpSpPr/>
              <p:nvPr/>
            </p:nvGrpSpPr>
            <p:grpSpPr>
              <a:xfrm>
                <a:off x="4842233" y="3688333"/>
                <a:ext cx="31405" cy="26993"/>
                <a:chOff x="4842233" y="3688333"/>
                <a:chExt cx="31405" cy="26993"/>
              </a:xfrm>
            </p:grpSpPr>
            <p:sp>
              <p:nvSpPr>
                <p:cNvPr id="7246" name="Google Shape;7246;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4"/>
              <p:cNvGrpSpPr/>
              <p:nvPr/>
            </p:nvGrpSpPr>
            <p:grpSpPr>
              <a:xfrm>
                <a:off x="5187876" y="3608032"/>
                <a:ext cx="31405" cy="27001"/>
                <a:chOff x="5187876" y="3608032"/>
                <a:chExt cx="31405" cy="27001"/>
              </a:xfrm>
            </p:grpSpPr>
            <p:sp>
              <p:nvSpPr>
                <p:cNvPr id="7249" name="Google Shape;7249;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1" name="Google Shape;7251;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3" name="Google Shape;7253;p64"/>
              <p:cNvGrpSpPr/>
              <p:nvPr/>
            </p:nvGrpSpPr>
            <p:grpSpPr>
              <a:xfrm>
                <a:off x="5269224" y="3304167"/>
                <a:ext cx="40253" cy="34402"/>
                <a:chOff x="5269224" y="3304167"/>
                <a:chExt cx="40253" cy="34402"/>
              </a:xfrm>
            </p:grpSpPr>
            <p:sp>
              <p:nvSpPr>
                <p:cNvPr id="7254" name="Google Shape;7254;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64"/>
              <p:cNvGrpSpPr/>
              <p:nvPr/>
            </p:nvGrpSpPr>
            <p:grpSpPr>
              <a:xfrm>
                <a:off x="5327354" y="3476615"/>
                <a:ext cx="49864" cy="42723"/>
                <a:chOff x="5327354" y="3476615"/>
                <a:chExt cx="49864" cy="42723"/>
              </a:xfrm>
            </p:grpSpPr>
            <p:sp>
              <p:nvSpPr>
                <p:cNvPr id="7257" name="Google Shape;7257;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9" name="Google Shape;7259;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1" name="Google Shape;7261;p64"/>
              <p:cNvGrpSpPr/>
              <p:nvPr/>
            </p:nvGrpSpPr>
            <p:grpSpPr>
              <a:xfrm>
                <a:off x="5341723" y="3775957"/>
                <a:ext cx="31405" cy="26898"/>
                <a:chOff x="5341723" y="3775957"/>
                <a:chExt cx="31405" cy="26898"/>
              </a:xfrm>
            </p:grpSpPr>
            <p:sp>
              <p:nvSpPr>
                <p:cNvPr id="7262" name="Google Shape;7262;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64"/>
              <p:cNvGrpSpPr/>
              <p:nvPr/>
            </p:nvGrpSpPr>
            <p:grpSpPr>
              <a:xfrm>
                <a:off x="5439053" y="3699274"/>
                <a:ext cx="31405" cy="26898"/>
                <a:chOff x="5439053" y="3699274"/>
                <a:chExt cx="31405" cy="26898"/>
              </a:xfrm>
            </p:grpSpPr>
            <p:sp>
              <p:nvSpPr>
                <p:cNvPr id="7265" name="Google Shape;7265;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64"/>
              <p:cNvGrpSpPr/>
              <p:nvPr/>
            </p:nvGrpSpPr>
            <p:grpSpPr>
              <a:xfrm>
                <a:off x="5412414" y="3622307"/>
                <a:ext cx="31499" cy="26993"/>
                <a:chOff x="5412414" y="3622307"/>
                <a:chExt cx="31499" cy="26993"/>
              </a:xfrm>
            </p:grpSpPr>
            <p:sp>
              <p:nvSpPr>
                <p:cNvPr id="7268" name="Google Shape;7268;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64"/>
              <p:cNvGrpSpPr/>
              <p:nvPr/>
            </p:nvGrpSpPr>
            <p:grpSpPr>
              <a:xfrm>
                <a:off x="5476254" y="3473949"/>
                <a:ext cx="26835" cy="26930"/>
                <a:chOff x="5476254" y="3473949"/>
                <a:chExt cx="26835" cy="26930"/>
              </a:xfrm>
            </p:grpSpPr>
            <p:sp>
              <p:nvSpPr>
                <p:cNvPr id="7271" name="Google Shape;7271;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64"/>
              <p:cNvGrpSpPr/>
              <p:nvPr/>
            </p:nvGrpSpPr>
            <p:grpSpPr>
              <a:xfrm>
                <a:off x="5564547" y="3481594"/>
                <a:ext cx="31397" cy="26898"/>
                <a:chOff x="5564547" y="3481594"/>
                <a:chExt cx="31397" cy="26898"/>
              </a:xfrm>
            </p:grpSpPr>
            <p:sp>
              <p:nvSpPr>
                <p:cNvPr id="7274" name="Google Shape;7274;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64"/>
              <p:cNvGrpSpPr/>
              <p:nvPr/>
            </p:nvGrpSpPr>
            <p:grpSpPr>
              <a:xfrm>
                <a:off x="5534101" y="3470174"/>
                <a:ext cx="31397" cy="26906"/>
                <a:chOff x="5534101" y="3470174"/>
                <a:chExt cx="31397" cy="26906"/>
              </a:xfrm>
            </p:grpSpPr>
            <p:sp>
              <p:nvSpPr>
                <p:cNvPr id="7277" name="Google Shape;7277;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64"/>
              <p:cNvGrpSpPr/>
              <p:nvPr/>
            </p:nvGrpSpPr>
            <p:grpSpPr>
              <a:xfrm>
                <a:off x="5610879" y="3314486"/>
                <a:ext cx="31499" cy="26938"/>
                <a:chOff x="5610879" y="3314486"/>
                <a:chExt cx="31499" cy="26938"/>
              </a:xfrm>
            </p:grpSpPr>
            <p:sp>
              <p:nvSpPr>
                <p:cNvPr id="7280" name="Google Shape;7280;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2" name="Google Shape;7282;p64"/>
              <p:cNvGrpSpPr/>
              <p:nvPr/>
            </p:nvGrpSpPr>
            <p:grpSpPr>
              <a:xfrm>
                <a:off x="4834525" y="3501382"/>
                <a:ext cx="31499" cy="26898"/>
                <a:chOff x="4834525" y="3501382"/>
                <a:chExt cx="31499" cy="26898"/>
              </a:xfrm>
            </p:grpSpPr>
            <p:sp>
              <p:nvSpPr>
                <p:cNvPr id="7283" name="Google Shape;7283;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64"/>
              <p:cNvGrpSpPr/>
              <p:nvPr/>
            </p:nvGrpSpPr>
            <p:grpSpPr>
              <a:xfrm>
                <a:off x="4898460" y="3580158"/>
                <a:ext cx="31405" cy="26898"/>
                <a:chOff x="4898460" y="3580158"/>
                <a:chExt cx="31405" cy="26898"/>
              </a:xfrm>
            </p:grpSpPr>
            <p:sp>
              <p:nvSpPr>
                <p:cNvPr id="7286" name="Google Shape;7286;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64"/>
              <p:cNvGrpSpPr/>
              <p:nvPr/>
            </p:nvGrpSpPr>
            <p:grpSpPr>
              <a:xfrm>
                <a:off x="4882667" y="3608032"/>
                <a:ext cx="31499" cy="27001"/>
                <a:chOff x="4882667" y="3608032"/>
                <a:chExt cx="31499" cy="27001"/>
              </a:xfrm>
            </p:grpSpPr>
            <p:sp>
              <p:nvSpPr>
                <p:cNvPr id="7289" name="Google Shape;7289;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64"/>
              <p:cNvGrpSpPr/>
              <p:nvPr/>
            </p:nvGrpSpPr>
            <p:grpSpPr>
              <a:xfrm>
                <a:off x="4843373" y="3631407"/>
                <a:ext cx="16273" cy="16186"/>
                <a:chOff x="4843373" y="3631407"/>
                <a:chExt cx="16273" cy="16186"/>
              </a:xfrm>
            </p:grpSpPr>
            <p:sp>
              <p:nvSpPr>
                <p:cNvPr id="7292" name="Google Shape;7292;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64"/>
              <p:cNvGrpSpPr/>
              <p:nvPr/>
            </p:nvGrpSpPr>
            <p:grpSpPr>
              <a:xfrm>
                <a:off x="4727773" y="3591578"/>
                <a:ext cx="31499" cy="26898"/>
                <a:chOff x="4727773" y="3591578"/>
                <a:chExt cx="31499" cy="26898"/>
              </a:xfrm>
            </p:grpSpPr>
            <p:sp>
              <p:nvSpPr>
                <p:cNvPr id="7295" name="Google Shape;7295;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7" name="Google Shape;7297;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9" name="Google Shape;7299;p64"/>
              <p:cNvGrpSpPr/>
              <p:nvPr/>
            </p:nvGrpSpPr>
            <p:grpSpPr>
              <a:xfrm>
                <a:off x="4609421" y="3577398"/>
                <a:ext cx="31499" cy="27001"/>
                <a:chOff x="4609421" y="3577398"/>
                <a:chExt cx="31499" cy="27001"/>
              </a:xfrm>
            </p:grpSpPr>
            <p:sp>
              <p:nvSpPr>
                <p:cNvPr id="7300" name="Google Shape;7300;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64"/>
              <p:cNvGrpSpPr/>
              <p:nvPr/>
            </p:nvGrpSpPr>
            <p:grpSpPr>
              <a:xfrm>
                <a:off x="4649289" y="3577398"/>
                <a:ext cx="31499" cy="27001"/>
                <a:chOff x="4649289" y="3577398"/>
                <a:chExt cx="31499" cy="27001"/>
              </a:xfrm>
            </p:grpSpPr>
            <p:sp>
              <p:nvSpPr>
                <p:cNvPr id="7303" name="Google Shape;7303;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64"/>
              <p:cNvGrpSpPr/>
              <p:nvPr/>
            </p:nvGrpSpPr>
            <p:grpSpPr>
              <a:xfrm>
                <a:off x="4605614" y="3639523"/>
                <a:ext cx="31499" cy="26906"/>
                <a:chOff x="4605614" y="3639523"/>
                <a:chExt cx="31499" cy="26906"/>
              </a:xfrm>
            </p:grpSpPr>
            <p:sp>
              <p:nvSpPr>
                <p:cNvPr id="7306" name="Google Shape;7306;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64"/>
              <p:cNvGrpSpPr/>
              <p:nvPr/>
            </p:nvGrpSpPr>
            <p:grpSpPr>
              <a:xfrm>
                <a:off x="4785149" y="3618846"/>
                <a:ext cx="26930" cy="26843"/>
                <a:chOff x="4785149" y="3618846"/>
                <a:chExt cx="26930" cy="26843"/>
              </a:xfrm>
            </p:grpSpPr>
            <p:sp>
              <p:nvSpPr>
                <p:cNvPr id="7309" name="Google Shape;7309;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4"/>
              <p:cNvGrpSpPr/>
              <p:nvPr/>
            </p:nvGrpSpPr>
            <p:grpSpPr>
              <a:xfrm>
                <a:off x="4810167" y="3601567"/>
                <a:ext cx="31405" cy="26898"/>
                <a:chOff x="4810167" y="3601567"/>
                <a:chExt cx="31405" cy="26898"/>
              </a:xfrm>
            </p:grpSpPr>
            <p:sp>
              <p:nvSpPr>
                <p:cNvPr id="7312" name="Google Shape;7312;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64"/>
              <p:cNvGrpSpPr/>
              <p:nvPr/>
            </p:nvGrpSpPr>
            <p:grpSpPr>
              <a:xfrm>
                <a:off x="4831002" y="3373230"/>
                <a:ext cx="31405" cy="26898"/>
                <a:chOff x="4831002" y="3373230"/>
                <a:chExt cx="31405" cy="26898"/>
              </a:xfrm>
            </p:grpSpPr>
            <p:sp>
              <p:nvSpPr>
                <p:cNvPr id="7315" name="Google Shape;7315;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4"/>
              <p:cNvGrpSpPr/>
              <p:nvPr/>
            </p:nvGrpSpPr>
            <p:grpSpPr>
              <a:xfrm>
                <a:off x="4719311" y="3355054"/>
                <a:ext cx="31499" cy="27001"/>
                <a:chOff x="4719311" y="3355054"/>
                <a:chExt cx="31499" cy="27001"/>
              </a:xfrm>
            </p:grpSpPr>
            <p:sp>
              <p:nvSpPr>
                <p:cNvPr id="7318" name="Google Shape;7318;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64"/>
              <p:cNvGrpSpPr/>
              <p:nvPr/>
            </p:nvGrpSpPr>
            <p:grpSpPr>
              <a:xfrm>
                <a:off x="4798755" y="3450260"/>
                <a:ext cx="26930" cy="26930"/>
                <a:chOff x="4798755" y="3450260"/>
                <a:chExt cx="26930" cy="26930"/>
              </a:xfrm>
            </p:grpSpPr>
            <p:sp>
              <p:nvSpPr>
                <p:cNvPr id="7321" name="Google Shape;7321;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4"/>
              <p:cNvGrpSpPr/>
              <p:nvPr/>
            </p:nvGrpSpPr>
            <p:grpSpPr>
              <a:xfrm>
                <a:off x="4645576" y="3467555"/>
                <a:ext cx="31405" cy="26953"/>
                <a:chOff x="4645576" y="3467555"/>
                <a:chExt cx="31405" cy="26953"/>
              </a:xfrm>
            </p:grpSpPr>
            <p:sp>
              <p:nvSpPr>
                <p:cNvPr id="7324" name="Google Shape;7324;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64"/>
              <p:cNvGrpSpPr/>
              <p:nvPr/>
            </p:nvGrpSpPr>
            <p:grpSpPr>
              <a:xfrm>
                <a:off x="4687631" y="3583965"/>
                <a:ext cx="31499" cy="26898"/>
                <a:chOff x="4687631" y="3583965"/>
                <a:chExt cx="31499" cy="26898"/>
              </a:xfrm>
            </p:grpSpPr>
            <p:sp>
              <p:nvSpPr>
                <p:cNvPr id="7327" name="Google Shape;7327;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4"/>
              <p:cNvGrpSpPr/>
              <p:nvPr/>
            </p:nvGrpSpPr>
            <p:grpSpPr>
              <a:xfrm>
                <a:off x="4719311" y="3471314"/>
                <a:ext cx="31499" cy="27001"/>
                <a:chOff x="4719311" y="3471314"/>
                <a:chExt cx="31499" cy="27001"/>
              </a:xfrm>
            </p:grpSpPr>
            <p:sp>
              <p:nvSpPr>
                <p:cNvPr id="7330" name="Google Shape;7330;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64"/>
              <p:cNvGrpSpPr/>
              <p:nvPr/>
            </p:nvGrpSpPr>
            <p:grpSpPr>
              <a:xfrm>
                <a:off x="4719311" y="3434404"/>
                <a:ext cx="31499" cy="26898"/>
                <a:chOff x="4719311" y="3434404"/>
                <a:chExt cx="31499" cy="26898"/>
              </a:xfrm>
            </p:grpSpPr>
            <p:sp>
              <p:nvSpPr>
                <p:cNvPr id="7333" name="Google Shape;7333;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64"/>
              <p:cNvGrpSpPr/>
              <p:nvPr/>
            </p:nvGrpSpPr>
            <p:grpSpPr>
              <a:xfrm>
                <a:off x="4768876" y="3401772"/>
                <a:ext cx="31499" cy="26898"/>
                <a:chOff x="4768876" y="3401772"/>
                <a:chExt cx="31499" cy="26898"/>
              </a:xfrm>
            </p:grpSpPr>
            <p:sp>
              <p:nvSpPr>
                <p:cNvPr id="7336" name="Google Shape;7336;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64"/>
              <p:cNvGrpSpPr/>
              <p:nvPr/>
            </p:nvGrpSpPr>
            <p:grpSpPr>
              <a:xfrm>
                <a:off x="4762214" y="3471377"/>
                <a:ext cx="26938" cy="26938"/>
                <a:chOff x="4762214" y="3471377"/>
                <a:chExt cx="26938" cy="26938"/>
              </a:xfrm>
            </p:grpSpPr>
            <p:sp>
              <p:nvSpPr>
                <p:cNvPr id="7339" name="Google Shape;7339;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4"/>
              <p:cNvGrpSpPr/>
              <p:nvPr/>
            </p:nvGrpSpPr>
            <p:grpSpPr>
              <a:xfrm>
                <a:off x="4790473" y="3344782"/>
                <a:ext cx="31405" cy="26898"/>
                <a:chOff x="4790473" y="3344782"/>
                <a:chExt cx="31405" cy="26898"/>
              </a:xfrm>
            </p:grpSpPr>
            <p:sp>
              <p:nvSpPr>
                <p:cNvPr id="7342" name="Google Shape;7342;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64"/>
              <p:cNvGrpSpPr/>
              <p:nvPr/>
            </p:nvGrpSpPr>
            <p:grpSpPr>
              <a:xfrm>
                <a:off x="4823774" y="3950733"/>
                <a:ext cx="37398" cy="32034"/>
                <a:chOff x="4823774" y="3950733"/>
                <a:chExt cx="37398" cy="32034"/>
              </a:xfrm>
            </p:grpSpPr>
            <p:sp>
              <p:nvSpPr>
                <p:cNvPr id="7345" name="Google Shape;7345;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64"/>
              <p:cNvGrpSpPr/>
              <p:nvPr/>
            </p:nvGrpSpPr>
            <p:grpSpPr>
              <a:xfrm>
                <a:off x="4823396" y="4110566"/>
                <a:ext cx="31405" cy="26906"/>
                <a:chOff x="4823396" y="4110566"/>
                <a:chExt cx="31405" cy="26906"/>
              </a:xfrm>
            </p:grpSpPr>
            <p:sp>
              <p:nvSpPr>
                <p:cNvPr id="7348" name="Google Shape;7348;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4"/>
              <p:cNvGrpSpPr/>
              <p:nvPr/>
            </p:nvGrpSpPr>
            <p:grpSpPr>
              <a:xfrm>
                <a:off x="4838332" y="3821150"/>
                <a:ext cx="31499" cy="26898"/>
                <a:chOff x="4838332" y="3821150"/>
                <a:chExt cx="31499" cy="26898"/>
              </a:xfrm>
            </p:grpSpPr>
            <p:sp>
              <p:nvSpPr>
                <p:cNvPr id="7351" name="Google Shape;7351;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4"/>
              <p:cNvGrpSpPr/>
              <p:nvPr/>
            </p:nvGrpSpPr>
            <p:grpSpPr>
              <a:xfrm>
                <a:off x="4661275" y="3815007"/>
                <a:ext cx="36824" cy="31523"/>
                <a:chOff x="4661275" y="3815007"/>
                <a:chExt cx="36824" cy="31523"/>
              </a:xfrm>
            </p:grpSpPr>
            <p:sp>
              <p:nvSpPr>
                <p:cNvPr id="7354" name="Google Shape;7354;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64"/>
              <p:cNvGrpSpPr/>
              <p:nvPr/>
            </p:nvGrpSpPr>
            <p:grpSpPr>
              <a:xfrm>
                <a:off x="4558998" y="3851037"/>
                <a:ext cx="33591" cy="28699"/>
                <a:chOff x="4558998" y="3851037"/>
                <a:chExt cx="33591" cy="28699"/>
              </a:xfrm>
            </p:grpSpPr>
            <p:sp>
              <p:nvSpPr>
                <p:cNvPr id="7357" name="Google Shape;7357;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64"/>
              <p:cNvGrpSpPr/>
              <p:nvPr/>
            </p:nvGrpSpPr>
            <p:grpSpPr>
              <a:xfrm>
                <a:off x="4696762" y="3638587"/>
                <a:ext cx="33591" cy="28794"/>
                <a:chOff x="4696762" y="3638587"/>
                <a:chExt cx="33591" cy="28794"/>
              </a:xfrm>
            </p:grpSpPr>
            <p:sp>
              <p:nvSpPr>
                <p:cNvPr id="7360" name="Google Shape;7360;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64"/>
              <p:cNvGrpSpPr/>
              <p:nvPr/>
            </p:nvGrpSpPr>
            <p:grpSpPr>
              <a:xfrm>
                <a:off x="4929479" y="3939140"/>
                <a:ext cx="33497" cy="28692"/>
                <a:chOff x="4929479" y="3939140"/>
                <a:chExt cx="33497" cy="28692"/>
              </a:xfrm>
            </p:grpSpPr>
            <p:sp>
              <p:nvSpPr>
                <p:cNvPr id="7363" name="Google Shape;7363;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4"/>
              <p:cNvGrpSpPr/>
              <p:nvPr/>
            </p:nvGrpSpPr>
            <p:grpSpPr>
              <a:xfrm>
                <a:off x="4907119" y="3986039"/>
                <a:ext cx="33497" cy="28699"/>
                <a:chOff x="4907119" y="3986039"/>
                <a:chExt cx="33497" cy="28699"/>
              </a:xfrm>
            </p:grpSpPr>
            <p:sp>
              <p:nvSpPr>
                <p:cNvPr id="7366" name="Google Shape;7366;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4"/>
              <p:cNvGrpSpPr/>
              <p:nvPr/>
            </p:nvGrpSpPr>
            <p:grpSpPr>
              <a:xfrm>
                <a:off x="4911783" y="4048102"/>
                <a:ext cx="33591" cy="28762"/>
                <a:chOff x="4911783" y="4048102"/>
                <a:chExt cx="33591" cy="28762"/>
              </a:xfrm>
            </p:grpSpPr>
            <p:sp>
              <p:nvSpPr>
                <p:cNvPr id="7369" name="Google Shape;7369;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1" name="Google Shape;7371;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3" name="Google Shape;7373;p64"/>
              <p:cNvGrpSpPr/>
              <p:nvPr/>
            </p:nvGrpSpPr>
            <p:grpSpPr>
              <a:xfrm>
                <a:off x="4762623" y="3837847"/>
                <a:ext cx="42416" cy="36273"/>
                <a:chOff x="4762623" y="3837847"/>
                <a:chExt cx="42416" cy="36273"/>
              </a:xfrm>
            </p:grpSpPr>
            <p:sp>
              <p:nvSpPr>
                <p:cNvPr id="7374" name="Google Shape;7374;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64"/>
              <p:cNvGrpSpPr/>
              <p:nvPr/>
            </p:nvGrpSpPr>
            <p:grpSpPr>
              <a:xfrm>
                <a:off x="4746044" y="4104966"/>
                <a:ext cx="33497" cy="28699"/>
                <a:chOff x="4746044" y="4104966"/>
                <a:chExt cx="33497" cy="28699"/>
              </a:xfrm>
            </p:grpSpPr>
            <p:sp>
              <p:nvSpPr>
                <p:cNvPr id="7377" name="Google Shape;7377;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64"/>
              <p:cNvGrpSpPr/>
              <p:nvPr/>
            </p:nvGrpSpPr>
            <p:grpSpPr>
              <a:xfrm>
                <a:off x="4859646" y="4162554"/>
                <a:ext cx="33591" cy="28762"/>
                <a:chOff x="4859646" y="4162554"/>
                <a:chExt cx="33591" cy="28762"/>
              </a:xfrm>
            </p:grpSpPr>
            <p:sp>
              <p:nvSpPr>
                <p:cNvPr id="7380" name="Google Shape;7380;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2" name="Google Shape;7382;p64"/>
            <p:cNvGrpSpPr/>
            <p:nvPr/>
          </p:nvGrpSpPr>
          <p:grpSpPr>
            <a:xfrm>
              <a:off x="3597785" y="3274438"/>
              <a:ext cx="855610" cy="1122100"/>
              <a:chOff x="3597785" y="3274438"/>
              <a:chExt cx="855610" cy="1122100"/>
            </a:xfrm>
          </p:grpSpPr>
          <p:grpSp>
            <p:nvGrpSpPr>
              <p:cNvPr id="7383" name="Google Shape;7383;p64"/>
              <p:cNvGrpSpPr/>
              <p:nvPr/>
            </p:nvGrpSpPr>
            <p:grpSpPr>
              <a:xfrm>
                <a:off x="3617857" y="3284717"/>
                <a:ext cx="826785" cy="1099165"/>
                <a:chOff x="3617857" y="3284717"/>
                <a:chExt cx="826785" cy="1099165"/>
              </a:xfrm>
            </p:grpSpPr>
            <p:sp>
              <p:nvSpPr>
                <p:cNvPr id="7384" name="Google Shape;7384;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64"/>
              <p:cNvGrpSpPr/>
              <p:nvPr/>
            </p:nvGrpSpPr>
            <p:grpSpPr>
              <a:xfrm>
                <a:off x="4180904" y="4251758"/>
                <a:ext cx="37783" cy="32420"/>
                <a:chOff x="4180904" y="4251758"/>
                <a:chExt cx="37783" cy="32420"/>
              </a:xfrm>
            </p:grpSpPr>
            <p:sp>
              <p:nvSpPr>
                <p:cNvPr id="7441" name="Google Shape;7441;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64"/>
              <p:cNvGrpSpPr/>
              <p:nvPr/>
            </p:nvGrpSpPr>
            <p:grpSpPr>
              <a:xfrm>
                <a:off x="4201644" y="4081324"/>
                <a:ext cx="37783" cy="32364"/>
                <a:chOff x="4201644" y="4081324"/>
                <a:chExt cx="37783" cy="32364"/>
              </a:xfrm>
            </p:grpSpPr>
            <p:sp>
              <p:nvSpPr>
                <p:cNvPr id="7444" name="Google Shape;7444;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64"/>
              <p:cNvGrpSpPr/>
              <p:nvPr/>
            </p:nvGrpSpPr>
            <p:grpSpPr>
              <a:xfrm>
                <a:off x="4284416" y="3887428"/>
                <a:ext cx="37783" cy="32451"/>
                <a:chOff x="4284416" y="3887428"/>
                <a:chExt cx="37783" cy="32451"/>
              </a:xfrm>
            </p:grpSpPr>
            <p:sp>
              <p:nvSpPr>
                <p:cNvPr id="7447" name="Google Shape;7447;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64"/>
              <p:cNvGrpSpPr/>
              <p:nvPr/>
            </p:nvGrpSpPr>
            <p:grpSpPr>
              <a:xfrm>
                <a:off x="4223721" y="3860404"/>
                <a:ext cx="37870" cy="32364"/>
                <a:chOff x="4223721" y="3860404"/>
                <a:chExt cx="37870" cy="32364"/>
              </a:xfrm>
            </p:grpSpPr>
            <p:sp>
              <p:nvSpPr>
                <p:cNvPr id="7450" name="Google Shape;7450;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64"/>
              <p:cNvGrpSpPr/>
              <p:nvPr/>
            </p:nvGrpSpPr>
            <p:grpSpPr>
              <a:xfrm>
                <a:off x="4104889" y="3699242"/>
                <a:ext cx="37776" cy="32357"/>
                <a:chOff x="4104889" y="3699242"/>
                <a:chExt cx="37776" cy="32357"/>
              </a:xfrm>
            </p:grpSpPr>
            <p:sp>
              <p:nvSpPr>
                <p:cNvPr id="7453" name="Google Shape;7453;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5" name="Google Shape;7455;p64"/>
              <p:cNvGrpSpPr/>
              <p:nvPr/>
            </p:nvGrpSpPr>
            <p:grpSpPr>
              <a:xfrm>
                <a:off x="4143608" y="3475121"/>
                <a:ext cx="37878" cy="32420"/>
                <a:chOff x="4143608" y="3475121"/>
                <a:chExt cx="37878" cy="32420"/>
              </a:xfrm>
            </p:grpSpPr>
            <p:sp>
              <p:nvSpPr>
                <p:cNvPr id="7456" name="Google Shape;7456;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8" name="Google Shape;7458;p64"/>
              <p:cNvGrpSpPr/>
              <p:nvPr/>
            </p:nvGrpSpPr>
            <p:grpSpPr>
              <a:xfrm>
                <a:off x="4217248" y="3570893"/>
                <a:ext cx="37776" cy="32364"/>
                <a:chOff x="4217248" y="3570893"/>
                <a:chExt cx="37776" cy="32364"/>
              </a:xfrm>
            </p:grpSpPr>
            <p:sp>
              <p:nvSpPr>
                <p:cNvPr id="7459" name="Google Shape;7459;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64"/>
              <p:cNvGrpSpPr/>
              <p:nvPr/>
            </p:nvGrpSpPr>
            <p:grpSpPr>
              <a:xfrm>
                <a:off x="4255307" y="3431612"/>
                <a:ext cx="37776" cy="32451"/>
                <a:chOff x="4255307" y="3431612"/>
                <a:chExt cx="37776" cy="32451"/>
              </a:xfrm>
            </p:grpSpPr>
            <p:sp>
              <p:nvSpPr>
                <p:cNvPr id="7462" name="Google Shape;7462;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4" name="Google Shape;7464;p64"/>
              <p:cNvGrpSpPr/>
              <p:nvPr/>
            </p:nvGrpSpPr>
            <p:grpSpPr>
              <a:xfrm>
                <a:off x="3853052" y="3577398"/>
                <a:ext cx="37776" cy="32420"/>
                <a:chOff x="3853052" y="3577398"/>
                <a:chExt cx="37776" cy="32420"/>
              </a:xfrm>
            </p:grpSpPr>
            <p:sp>
              <p:nvSpPr>
                <p:cNvPr id="7465" name="Google Shape;7465;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64"/>
              <p:cNvGrpSpPr/>
              <p:nvPr/>
            </p:nvGrpSpPr>
            <p:grpSpPr>
              <a:xfrm>
                <a:off x="4039908" y="3412107"/>
                <a:ext cx="37776" cy="32357"/>
                <a:chOff x="4039908" y="3412107"/>
                <a:chExt cx="37776" cy="32357"/>
              </a:xfrm>
            </p:grpSpPr>
            <p:sp>
              <p:nvSpPr>
                <p:cNvPr id="7468" name="Google Shape;7468;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0" name="Google Shape;7470;p64"/>
              <p:cNvGrpSpPr/>
              <p:nvPr/>
            </p:nvGrpSpPr>
            <p:grpSpPr>
              <a:xfrm>
                <a:off x="4017360" y="3342061"/>
                <a:ext cx="37870" cy="32380"/>
                <a:chOff x="4017360" y="3342061"/>
                <a:chExt cx="37870" cy="32380"/>
              </a:xfrm>
            </p:grpSpPr>
            <p:sp>
              <p:nvSpPr>
                <p:cNvPr id="7471" name="Google Shape;7471;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64"/>
              <p:cNvGrpSpPr/>
              <p:nvPr/>
            </p:nvGrpSpPr>
            <p:grpSpPr>
              <a:xfrm>
                <a:off x="3750870" y="3418650"/>
                <a:ext cx="37776" cy="32380"/>
                <a:chOff x="3750870" y="3418650"/>
                <a:chExt cx="37776" cy="32380"/>
              </a:xfrm>
            </p:grpSpPr>
            <p:sp>
              <p:nvSpPr>
                <p:cNvPr id="7476" name="Google Shape;7476;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64"/>
              <p:cNvGrpSpPr/>
              <p:nvPr/>
            </p:nvGrpSpPr>
            <p:grpSpPr>
              <a:xfrm>
                <a:off x="3632509" y="3274438"/>
                <a:ext cx="37783" cy="32357"/>
                <a:chOff x="3632509" y="3274438"/>
                <a:chExt cx="37783" cy="32357"/>
              </a:xfrm>
            </p:grpSpPr>
            <p:sp>
              <p:nvSpPr>
                <p:cNvPr id="7479" name="Google Shape;7479;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64"/>
              <p:cNvGrpSpPr/>
              <p:nvPr/>
            </p:nvGrpSpPr>
            <p:grpSpPr>
              <a:xfrm>
                <a:off x="3906424" y="3297561"/>
                <a:ext cx="37776" cy="32451"/>
                <a:chOff x="3906424" y="3297561"/>
                <a:chExt cx="37776" cy="32451"/>
              </a:xfrm>
            </p:grpSpPr>
            <p:sp>
              <p:nvSpPr>
                <p:cNvPr id="7482" name="Google Shape;7482;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64"/>
              <p:cNvGrpSpPr/>
              <p:nvPr/>
            </p:nvGrpSpPr>
            <p:grpSpPr>
              <a:xfrm>
                <a:off x="3866084" y="3412107"/>
                <a:ext cx="37776" cy="32357"/>
                <a:chOff x="3866084" y="3412107"/>
                <a:chExt cx="37776" cy="32357"/>
              </a:xfrm>
            </p:grpSpPr>
            <p:sp>
              <p:nvSpPr>
                <p:cNvPr id="7485" name="Google Shape;7485;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64"/>
              <p:cNvGrpSpPr/>
              <p:nvPr/>
            </p:nvGrpSpPr>
            <p:grpSpPr>
              <a:xfrm>
                <a:off x="4023919" y="3766409"/>
                <a:ext cx="37783" cy="32357"/>
                <a:chOff x="4023919" y="3766409"/>
                <a:chExt cx="37783" cy="32357"/>
              </a:xfrm>
            </p:grpSpPr>
            <p:sp>
              <p:nvSpPr>
                <p:cNvPr id="7488" name="Google Shape;7488;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64"/>
              <p:cNvGrpSpPr/>
              <p:nvPr/>
            </p:nvGrpSpPr>
            <p:grpSpPr>
              <a:xfrm>
                <a:off x="3973882" y="3779449"/>
                <a:ext cx="37776" cy="32357"/>
                <a:chOff x="3973882" y="3779449"/>
                <a:chExt cx="37776" cy="32357"/>
              </a:xfrm>
            </p:grpSpPr>
            <p:sp>
              <p:nvSpPr>
                <p:cNvPr id="7491" name="Google Shape;7491;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64"/>
              <p:cNvGrpSpPr/>
              <p:nvPr/>
            </p:nvGrpSpPr>
            <p:grpSpPr>
              <a:xfrm>
                <a:off x="4073398" y="3838028"/>
                <a:ext cx="37776" cy="32380"/>
                <a:chOff x="4073398" y="3838028"/>
                <a:chExt cx="37776" cy="32380"/>
              </a:xfrm>
            </p:grpSpPr>
            <p:sp>
              <p:nvSpPr>
                <p:cNvPr id="7494" name="Google Shape;7494;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64"/>
              <p:cNvGrpSpPr/>
              <p:nvPr/>
            </p:nvGrpSpPr>
            <p:grpSpPr>
              <a:xfrm>
                <a:off x="4342672" y="4144496"/>
                <a:ext cx="37752" cy="32364"/>
                <a:chOff x="4342672" y="4144496"/>
                <a:chExt cx="37752" cy="32364"/>
              </a:xfrm>
            </p:grpSpPr>
            <p:sp>
              <p:nvSpPr>
                <p:cNvPr id="7497" name="Google Shape;7497;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64"/>
              <p:cNvGrpSpPr/>
              <p:nvPr/>
            </p:nvGrpSpPr>
            <p:grpSpPr>
              <a:xfrm>
                <a:off x="4406386" y="4056872"/>
                <a:ext cx="37783" cy="32364"/>
                <a:chOff x="4406386" y="4056872"/>
                <a:chExt cx="37783" cy="32364"/>
              </a:xfrm>
            </p:grpSpPr>
            <p:sp>
              <p:nvSpPr>
                <p:cNvPr id="7500" name="Google Shape;7500;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64"/>
              <p:cNvGrpSpPr/>
              <p:nvPr/>
            </p:nvGrpSpPr>
            <p:grpSpPr>
              <a:xfrm>
                <a:off x="4284416" y="4245254"/>
                <a:ext cx="37783" cy="32357"/>
                <a:chOff x="4284416" y="4245254"/>
                <a:chExt cx="37783" cy="32357"/>
              </a:xfrm>
            </p:grpSpPr>
            <p:sp>
              <p:nvSpPr>
                <p:cNvPr id="7503" name="Google Shape;7503;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64"/>
              <p:cNvGrpSpPr/>
              <p:nvPr/>
            </p:nvGrpSpPr>
            <p:grpSpPr>
              <a:xfrm>
                <a:off x="4219057" y="4331258"/>
                <a:ext cx="37776" cy="32364"/>
                <a:chOff x="4219057" y="4331258"/>
                <a:chExt cx="37776" cy="32364"/>
              </a:xfrm>
            </p:grpSpPr>
            <p:sp>
              <p:nvSpPr>
                <p:cNvPr id="7506" name="Google Shape;7506;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64"/>
              <p:cNvGrpSpPr/>
              <p:nvPr/>
            </p:nvGrpSpPr>
            <p:grpSpPr>
              <a:xfrm>
                <a:off x="4204122" y="4141688"/>
                <a:ext cx="33497" cy="28699"/>
                <a:chOff x="4204122" y="4141688"/>
                <a:chExt cx="33497" cy="28699"/>
              </a:xfrm>
            </p:grpSpPr>
            <p:sp>
              <p:nvSpPr>
                <p:cNvPr id="7509" name="Google Shape;7509;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64"/>
              <p:cNvGrpSpPr/>
              <p:nvPr/>
            </p:nvGrpSpPr>
            <p:grpSpPr>
              <a:xfrm>
                <a:off x="4301546" y="4003869"/>
                <a:ext cx="38916" cy="33324"/>
                <a:chOff x="4301546" y="4003869"/>
                <a:chExt cx="38916" cy="33324"/>
              </a:xfrm>
            </p:grpSpPr>
            <p:sp>
              <p:nvSpPr>
                <p:cNvPr id="7512" name="Google Shape;7512;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64"/>
              <p:cNvGrpSpPr/>
              <p:nvPr/>
            </p:nvGrpSpPr>
            <p:grpSpPr>
              <a:xfrm>
                <a:off x="4210681" y="3924669"/>
                <a:ext cx="36549" cy="31366"/>
                <a:chOff x="4210681" y="3924669"/>
                <a:chExt cx="36549" cy="31366"/>
              </a:xfrm>
            </p:grpSpPr>
            <p:sp>
              <p:nvSpPr>
                <p:cNvPr id="7515" name="Google Shape;7515;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7" name="Google Shape;7517;p64"/>
              <p:cNvGrpSpPr/>
              <p:nvPr/>
            </p:nvGrpSpPr>
            <p:grpSpPr>
              <a:xfrm>
                <a:off x="3987771" y="3628874"/>
                <a:ext cx="31499" cy="26993"/>
                <a:chOff x="3987771" y="3628874"/>
                <a:chExt cx="31499" cy="26993"/>
              </a:xfrm>
            </p:grpSpPr>
            <p:sp>
              <p:nvSpPr>
                <p:cNvPr id="7518" name="Google Shape;7518;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64"/>
              <p:cNvGrpSpPr/>
              <p:nvPr/>
            </p:nvGrpSpPr>
            <p:grpSpPr>
              <a:xfrm>
                <a:off x="4087382" y="3775674"/>
                <a:ext cx="31405" cy="26898"/>
                <a:chOff x="4087382" y="3775674"/>
                <a:chExt cx="31405" cy="26898"/>
              </a:xfrm>
            </p:grpSpPr>
            <p:sp>
              <p:nvSpPr>
                <p:cNvPr id="7521" name="Google Shape;7521;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64"/>
              <p:cNvGrpSpPr/>
              <p:nvPr/>
            </p:nvGrpSpPr>
            <p:grpSpPr>
              <a:xfrm>
                <a:off x="4118873" y="3856637"/>
                <a:ext cx="31405" cy="26906"/>
                <a:chOff x="4118873" y="3856637"/>
                <a:chExt cx="31405" cy="26906"/>
              </a:xfrm>
            </p:grpSpPr>
            <p:sp>
              <p:nvSpPr>
                <p:cNvPr id="7524" name="Google Shape;7524;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64"/>
              <p:cNvGrpSpPr/>
              <p:nvPr/>
            </p:nvGrpSpPr>
            <p:grpSpPr>
              <a:xfrm>
                <a:off x="4168541" y="3639523"/>
                <a:ext cx="31499" cy="26906"/>
                <a:chOff x="4168541" y="3639523"/>
                <a:chExt cx="31499" cy="26906"/>
              </a:xfrm>
            </p:grpSpPr>
            <p:sp>
              <p:nvSpPr>
                <p:cNvPr id="7527" name="Google Shape;7527;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64"/>
              <p:cNvGrpSpPr/>
              <p:nvPr/>
            </p:nvGrpSpPr>
            <p:grpSpPr>
              <a:xfrm>
                <a:off x="3965789" y="3393545"/>
                <a:ext cx="31405" cy="26945"/>
                <a:chOff x="3965789" y="3393545"/>
                <a:chExt cx="31405" cy="26945"/>
              </a:xfrm>
            </p:grpSpPr>
            <p:sp>
              <p:nvSpPr>
                <p:cNvPr id="7530" name="Google Shape;7530;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64"/>
              <p:cNvGrpSpPr/>
              <p:nvPr/>
            </p:nvGrpSpPr>
            <p:grpSpPr>
              <a:xfrm>
                <a:off x="3925166" y="3491008"/>
                <a:ext cx="31405" cy="27001"/>
                <a:chOff x="3925166" y="3491008"/>
                <a:chExt cx="31405" cy="27001"/>
              </a:xfrm>
            </p:grpSpPr>
            <p:sp>
              <p:nvSpPr>
                <p:cNvPr id="7533" name="Google Shape;7533;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64"/>
              <p:cNvGrpSpPr/>
              <p:nvPr/>
            </p:nvGrpSpPr>
            <p:grpSpPr>
              <a:xfrm>
                <a:off x="3682845" y="3340976"/>
                <a:ext cx="31397" cy="26898"/>
                <a:chOff x="3682845" y="3340976"/>
                <a:chExt cx="31397" cy="26898"/>
              </a:xfrm>
            </p:grpSpPr>
            <p:sp>
              <p:nvSpPr>
                <p:cNvPr id="7536" name="Google Shape;7536;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64"/>
              <p:cNvGrpSpPr/>
              <p:nvPr/>
            </p:nvGrpSpPr>
            <p:grpSpPr>
              <a:xfrm>
                <a:off x="3795393" y="3353725"/>
                <a:ext cx="31499" cy="26993"/>
                <a:chOff x="3795393" y="3353725"/>
                <a:chExt cx="31499" cy="26993"/>
              </a:xfrm>
            </p:grpSpPr>
            <p:sp>
              <p:nvSpPr>
                <p:cNvPr id="7539" name="Google Shape;7539;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64"/>
              <p:cNvGrpSpPr/>
              <p:nvPr/>
            </p:nvGrpSpPr>
            <p:grpSpPr>
              <a:xfrm>
                <a:off x="4176909" y="4363221"/>
                <a:ext cx="38924" cy="33316"/>
                <a:chOff x="4176909" y="4363221"/>
                <a:chExt cx="38924" cy="33316"/>
              </a:xfrm>
            </p:grpSpPr>
            <p:sp>
              <p:nvSpPr>
                <p:cNvPr id="7542" name="Google Shape;7542;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64"/>
              <p:cNvGrpSpPr/>
              <p:nvPr/>
            </p:nvGrpSpPr>
            <p:grpSpPr>
              <a:xfrm>
                <a:off x="4226191" y="4007660"/>
                <a:ext cx="33560" cy="28770"/>
                <a:chOff x="4226191" y="4007660"/>
                <a:chExt cx="33560" cy="28770"/>
              </a:xfrm>
            </p:grpSpPr>
            <p:sp>
              <p:nvSpPr>
                <p:cNvPr id="7545" name="Google Shape;7545;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64"/>
              <p:cNvGrpSpPr/>
              <p:nvPr/>
            </p:nvGrpSpPr>
            <p:grpSpPr>
              <a:xfrm>
                <a:off x="3597785" y="3377045"/>
                <a:ext cx="33591" cy="28699"/>
                <a:chOff x="3597785" y="3377045"/>
                <a:chExt cx="33591" cy="28699"/>
              </a:xfrm>
            </p:grpSpPr>
            <p:sp>
              <p:nvSpPr>
                <p:cNvPr id="7548" name="Google Shape;7548;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0" name="Google Shape;7550;p64"/>
              <p:cNvGrpSpPr/>
              <p:nvPr/>
            </p:nvGrpSpPr>
            <p:grpSpPr>
              <a:xfrm>
                <a:off x="3887870" y="3669796"/>
                <a:ext cx="33591" cy="28692"/>
                <a:chOff x="3887870" y="3669796"/>
                <a:chExt cx="33591" cy="28692"/>
              </a:xfrm>
            </p:grpSpPr>
            <p:sp>
              <p:nvSpPr>
                <p:cNvPr id="7551" name="Google Shape;7551;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3" name="Google Shape;7553;p64"/>
              <p:cNvGrpSpPr/>
              <p:nvPr/>
            </p:nvGrpSpPr>
            <p:grpSpPr>
              <a:xfrm>
                <a:off x="3818320" y="3481625"/>
                <a:ext cx="33497" cy="28770"/>
                <a:chOff x="3818320" y="3481625"/>
                <a:chExt cx="33497" cy="28770"/>
              </a:xfrm>
            </p:grpSpPr>
            <p:sp>
              <p:nvSpPr>
                <p:cNvPr id="7554" name="Google Shape;7554;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64"/>
              <p:cNvGrpSpPr/>
              <p:nvPr/>
            </p:nvGrpSpPr>
            <p:grpSpPr>
              <a:xfrm>
                <a:off x="4278139" y="4120948"/>
                <a:ext cx="37492" cy="32129"/>
                <a:chOff x="4278139" y="4120948"/>
                <a:chExt cx="37492" cy="32129"/>
              </a:xfrm>
            </p:grpSpPr>
            <p:sp>
              <p:nvSpPr>
                <p:cNvPr id="7557" name="Google Shape;7557;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64"/>
              <p:cNvGrpSpPr/>
              <p:nvPr/>
            </p:nvGrpSpPr>
            <p:grpSpPr>
              <a:xfrm>
                <a:off x="4419898" y="3977388"/>
                <a:ext cx="33497" cy="28692"/>
                <a:chOff x="4419898" y="3977388"/>
                <a:chExt cx="33497" cy="28692"/>
              </a:xfrm>
            </p:grpSpPr>
            <p:sp>
              <p:nvSpPr>
                <p:cNvPr id="7560" name="Google Shape;7560;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64"/>
              <p:cNvGrpSpPr/>
              <p:nvPr/>
            </p:nvGrpSpPr>
            <p:grpSpPr>
              <a:xfrm>
                <a:off x="4158930" y="4034684"/>
                <a:ext cx="33497" cy="28762"/>
                <a:chOff x="4158930" y="4034684"/>
                <a:chExt cx="33497" cy="28762"/>
              </a:xfrm>
            </p:grpSpPr>
            <p:sp>
              <p:nvSpPr>
                <p:cNvPr id="7563" name="Google Shape;7563;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64"/>
              <p:cNvGrpSpPr/>
              <p:nvPr/>
            </p:nvGrpSpPr>
            <p:grpSpPr>
              <a:xfrm>
                <a:off x="4134949" y="3957049"/>
                <a:ext cx="33497" cy="28770"/>
                <a:chOff x="4134949" y="3957049"/>
                <a:chExt cx="33497" cy="28770"/>
              </a:xfrm>
            </p:grpSpPr>
            <p:sp>
              <p:nvSpPr>
                <p:cNvPr id="7566" name="Google Shape;7566;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64"/>
              <p:cNvGrpSpPr/>
              <p:nvPr/>
            </p:nvGrpSpPr>
            <p:grpSpPr>
              <a:xfrm>
                <a:off x="4193653" y="4184403"/>
                <a:ext cx="43580" cy="37264"/>
                <a:chOff x="4193653" y="4184403"/>
                <a:chExt cx="43580" cy="37264"/>
              </a:xfrm>
            </p:grpSpPr>
            <p:sp>
              <p:nvSpPr>
                <p:cNvPr id="7569" name="Google Shape;7569;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64"/>
              <p:cNvGrpSpPr/>
              <p:nvPr/>
            </p:nvGrpSpPr>
            <p:grpSpPr>
              <a:xfrm>
                <a:off x="4343600" y="3943844"/>
                <a:ext cx="43580" cy="37312"/>
                <a:chOff x="4343600" y="3943844"/>
                <a:chExt cx="43580" cy="37312"/>
              </a:xfrm>
            </p:grpSpPr>
            <p:sp>
              <p:nvSpPr>
                <p:cNvPr id="7572" name="Google Shape;7572;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64"/>
              <p:cNvGrpSpPr/>
              <p:nvPr/>
            </p:nvGrpSpPr>
            <p:grpSpPr>
              <a:xfrm>
                <a:off x="4172339" y="3381693"/>
                <a:ext cx="31499" cy="27001"/>
                <a:chOff x="4172339" y="3381693"/>
                <a:chExt cx="31499" cy="27001"/>
              </a:xfrm>
            </p:grpSpPr>
            <p:sp>
              <p:nvSpPr>
                <p:cNvPr id="7575" name="Google Shape;7575;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580"/>
        <p:cNvGrpSpPr/>
        <p:nvPr/>
      </p:nvGrpSpPr>
      <p:grpSpPr>
        <a:xfrm>
          <a:off x="0" y="0"/>
          <a:ext cx="0" cy="0"/>
          <a:chOff x="0" y="0"/>
          <a:chExt cx="0" cy="0"/>
        </a:xfrm>
      </p:grpSpPr>
      <p:grpSp>
        <p:nvGrpSpPr>
          <p:cNvPr id="7581" name="Google Shape;7581;p65"/>
          <p:cNvGrpSpPr/>
          <p:nvPr/>
        </p:nvGrpSpPr>
        <p:grpSpPr>
          <a:xfrm>
            <a:off x="729274" y="1175734"/>
            <a:ext cx="2507799" cy="206239"/>
            <a:chOff x="106648" y="895722"/>
            <a:chExt cx="4481413" cy="374300"/>
          </a:xfrm>
        </p:grpSpPr>
        <p:grpSp>
          <p:nvGrpSpPr>
            <p:cNvPr id="7582" name="Google Shape;7582;p65"/>
            <p:cNvGrpSpPr/>
            <p:nvPr/>
          </p:nvGrpSpPr>
          <p:grpSpPr>
            <a:xfrm>
              <a:off x="2233276" y="895722"/>
              <a:ext cx="1082667" cy="223591"/>
              <a:chOff x="4808316" y="2800065"/>
              <a:chExt cx="1999386" cy="412910"/>
            </a:xfrm>
          </p:grpSpPr>
          <p:sp>
            <p:nvSpPr>
              <p:cNvPr id="7583" name="Google Shape;7583;p6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4" name="Google Shape;7584;p65"/>
              <p:cNvGrpSpPr/>
              <p:nvPr/>
            </p:nvGrpSpPr>
            <p:grpSpPr>
              <a:xfrm>
                <a:off x="4808316" y="2800065"/>
                <a:ext cx="92400" cy="411825"/>
                <a:chOff x="845575" y="2563700"/>
                <a:chExt cx="92400" cy="411825"/>
              </a:xfrm>
            </p:grpSpPr>
            <p:cxnSp>
              <p:nvCxnSpPr>
                <p:cNvPr id="7585" name="Google Shape;7585;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6" name="Google Shape;7586;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7" name="Google Shape;7587;p65"/>
            <p:cNvGrpSpPr/>
            <p:nvPr/>
          </p:nvGrpSpPr>
          <p:grpSpPr>
            <a:xfrm>
              <a:off x="106648" y="895722"/>
              <a:ext cx="1088401" cy="223591"/>
              <a:chOff x="881025" y="2800065"/>
              <a:chExt cx="2009975" cy="412910"/>
            </a:xfrm>
          </p:grpSpPr>
          <p:sp>
            <p:nvSpPr>
              <p:cNvPr id="7588" name="Google Shape;7588;p6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9" name="Google Shape;7589;p65"/>
              <p:cNvGrpSpPr/>
              <p:nvPr/>
            </p:nvGrpSpPr>
            <p:grpSpPr>
              <a:xfrm>
                <a:off x="881025" y="2800065"/>
                <a:ext cx="92400" cy="411825"/>
                <a:chOff x="845575" y="2563700"/>
                <a:chExt cx="92400" cy="411825"/>
              </a:xfrm>
            </p:grpSpPr>
            <p:cxnSp>
              <p:nvCxnSpPr>
                <p:cNvPr id="7590" name="Google Shape;7590;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2" name="Google Shape;7592;p65"/>
            <p:cNvGrpSpPr/>
            <p:nvPr/>
          </p:nvGrpSpPr>
          <p:grpSpPr>
            <a:xfrm>
              <a:off x="1172346" y="1047018"/>
              <a:ext cx="1083151" cy="223003"/>
              <a:chOff x="2849073" y="3079467"/>
              <a:chExt cx="2000279" cy="411825"/>
            </a:xfrm>
          </p:grpSpPr>
          <p:sp>
            <p:nvSpPr>
              <p:cNvPr id="7593" name="Google Shape;7593;p6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4" name="Google Shape;7594;p65"/>
              <p:cNvGrpSpPr/>
              <p:nvPr/>
            </p:nvGrpSpPr>
            <p:grpSpPr>
              <a:xfrm rot="10800000">
                <a:off x="2849073" y="3079467"/>
                <a:ext cx="92400" cy="411825"/>
                <a:chOff x="2070100" y="2563700"/>
                <a:chExt cx="92400" cy="411825"/>
              </a:xfrm>
            </p:grpSpPr>
            <p:cxnSp>
              <p:nvCxnSpPr>
                <p:cNvPr id="7595" name="Google Shape;7595;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7" name="Google Shape;7597;p65"/>
            <p:cNvGrpSpPr/>
            <p:nvPr/>
          </p:nvGrpSpPr>
          <p:grpSpPr>
            <a:xfrm>
              <a:off x="3290132" y="1047018"/>
              <a:ext cx="1297929" cy="223003"/>
              <a:chOff x="6760035" y="3079467"/>
              <a:chExt cx="2396914" cy="411825"/>
            </a:xfrm>
          </p:grpSpPr>
          <p:sp>
            <p:nvSpPr>
              <p:cNvPr id="7598" name="Google Shape;7598;p6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9" name="Google Shape;7599;p65"/>
              <p:cNvGrpSpPr/>
              <p:nvPr/>
            </p:nvGrpSpPr>
            <p:grpSpPr>
              <a:xfrm rot="10800000">
                <a:off x="6760035" y="3079467"/>
                <a:ext cx="92400" cy="411825"/>
                <a:chOff x="2070100" y="2563700"/>
                <a:chExt cx="92400" cy="411825"/>
              </a:xfrm>
            </p:grpSpPr>
            <p:cxnSp>
              <p:nvCxnSpPr>
                <p:cNvPr id="7600" name="Google Shape;7600;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02" name="Google Shape;7602;p65"/>
          <p:cNvGrpSpPr/>
          <p:nvPr/>
        </p:nvGrpSpPr>
        <p:grpSpPr>
          <a:xfrm>
            <a:off x="2147036" y="3575105"/>
            <a:ext cx="1086701" cy="799429"/>
            <a:chOff x="2183288" y="3555572"/>
            <a:chExt cx="1136241" cy="835873"/>
          </a:xfrm>
        </p:grpSpPr>
        <p:sp>
          <p:nvSpPr>
            <p:cNvPr id="7603" name="Google Shape;7603;p6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4" name="Google Shape;7604;p65"/>
            <p:cNvGrpSpPr/>
            <p:nvPr/>
          </p:nvGrpSpPr>
          <p:grpSpPr>
            <a:xfrm>
              <a:off x="2205895" y="3637269"/>
              <a:ext cx="1089848" cy="724993"/>
              <a:chOff x="2205895" y="3637269"/>
              <a:chExt cx="1089848" cy="724993"/>
            </a:xfrm>
          </p:grpSpPr>
          <p:sp>
            <p:nvSpPr>
              <p:cNvPr id="7605" name="Google Shape;7605;p6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1" name="Google Shape;7611;p6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12" name="Google Shape;7612;p6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613" name="Google Shape;7613;p65"/>
            <p:cNvGrpSpPr/>
            <p:nvPr/>
          </p:nvGrpSpPr>
          <p:grpSpPr>
            <a:xfrm>
              <a:off x="3173850" y="3779426"/>
              <a:ext cx="145679" cy="70048"/>
              <a:chOff x="3173850" y="3779426"/>
              <a:chExt cx="145679" cy="70048"/>
            </a:xfrm>
          </p:grpSpPr>
          <p:cxnSp>
            <p:nvCxnSpPr>
              <p:cNvPr id="7614" name="Google Shape;7614;p6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615" name="Google Shape;7615;p6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65"/>
            <p:cNvGrpSpPr/>
            <p:nvPr/>
          </p:nvGrpSpPr>
          <p:grpSpPr>
            <a:xfrm>
              <a:off x="2183288" y="4139483"/>
              <a:ext cx="145133" cy="70048"/>
              <a:chOff x="2183288" y="4139483"/>
              <a:chExt cx="145133" cy="70048"/>
            </a:xfrm>
          </p:grpSpPr>
          <p:cxnSp>
            <p:nvCxnSpPr>
              <p:cNvPr id="7617" name="Google Shape;7617;p6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618" name="Google Shape;7618;p6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9" name="Google Shape;7619;p6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20" name="Google Shape;7620;p6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621" name="Google Shape;7621;p65"/>
            <p:cNvGrpSpPr/>
            <p:nvPr/>
          </p:nvGrpSpPr>
          <p:grpSpPr>
            <a:xfrm>
              <a:off x="2943836" y="4268886"/>
              <a:ext cx="60717" cy="122559"/>
              <a:chOff x="2943836" y="4268886"/>
              <a:chExt cx="60717" cy="122559"/>
            </a:xfrm>
          </p:grpSpPr>
          <p:sp>
            <p:nvSpPr>
              <p:cNvPr id="7622" name="Google Shape;7622;p6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23" name="Google Shape;7623;p6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624" name="Google Shape;7624;p65"/>
          <p:cNvGrpSpPr/>
          <p:nvPr/>
        </p:nvGrpSpPr>
        <p:grpSpPr>
          <a:xfrm>
            <a:off x="3409981" y="1496104"/>
            <a:ext cx="1675870" cy="758251"/>
            <a:chOff x="3530532" y="1496185"/>
            <a:chExt cx="1562000" cy="706730"/>
          </a:xfrm>
        </p:grpSpPr>
        <p:cxnSp>
          <p:nvCxnSpPr>
            <p:cNvPr id="7625" name="Google Shape;7625;p6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626" name="Google Shape;7626;p65"/>
            <p:cNvGrpSpPr/>
            <p:nvPr/>
          </p:nvGrpSpPr>
          <p:grpSpPr>
            <a:xfrm>
              <a:off x="3530532" y="1496185"/>
              <a:ext cx="323430" cy="463587"/>
              <a:chOff x="3530532" y="1496185"/>
              <a:chExt cx="323430" cy="463587"/>
            </a:xfrm>
          </p:grpSpPr>
          <p:grpSp>
            <p:nvGrpSpPr>
              <p:cNvPr id="7627" name="Google Shape;7627;p65"/>
              <p:cNvGrpSpPr/>
              <p:nvPr/>
            </p:nvGrpSpPr>
            <p:grpSpPr>
              <a:xfrm>
                <a:off x="3567462" y="1496185"/>
                <a:ext cx="286500" cy="361376"/>
                <a:chOff x="3567462" y="1496185"/>
                <a:chExt cx="286500" cy="361376"/>
              </a:xfrm>
            </p:grpSpPr>
            <p:cxnSp>
              <p:nvCxnSpPr>
                <p:cNvPr id="7628" name="Google Shape;7628;p6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629" name="Google Shape;7629;p6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0" name="Google Shape;7630;p6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65"/>
            <p:cNvGrpSpPr/>
            <p:nvPr/>
          </p:nvGrpSpPr>
          <p:grpSpPr>
            <a:xfrm>
              <a:off x="3891569" y="1779209"/>
              <a:ext cx="323945" cy="423706"/>
              <a:chOff x="3891569" y="1779209"/>
              <a:chExt cx="323945" cy="423706"/>
            </a:xfrm>
          </p:grpSpPr>
          <p:grpSp>
            <p:nvGrpSpPr>
              <p:cNvPr id="7632" name="Google Shape;7632;p65"/>
              <p:cNvGrpSpPr/>
              <p:nvPr/>
            </p:nvGrpSpPr>
            <p:grpSpPr>
              <a:xfrm>
                <a:off x="3929014" y="1881638"/>
                <a:ext cx="286500" cy="321278"/>
                <a:chOff x="3929014" y="1881638"/>
                <a:chExt cx="286500" cy="321278"/>
              </a:xfrm>
            </p:grpSpPr>
            <p:cxnSp>
              <p:nvCxnSpPr>
                <p:cNvPr id="7633" name="Google Shape;7633;p6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634" name="Google Shape;7634;p6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5" name="Google Shape;7635;p6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65"/>
            <p:cNvGrpSpPr/>
            <p:nvPr/>
          </p:nvGrpSpPr>
          <p:grpSpPr>
            <a:xfrm>
              <a:off x="4252606" y="1496185"/>
              <a:ext cx="324721" cy="463587"/>
              <a:chOff x="4252606" y="1496185"/>
              <a:chExt cx="324721" cy="463587"/>
            </a:xfrm>
          </p:grpSpPr>
          <p:grpSp>
            <p:nvGrpSpPr>
              <p:cNvPr id="7637" name="Google Shape;7637;p65"/>
              <p:cNvGrpSpPr/>
              <p:nvPr/>
            </p:nvGrpSpPr>
            <p:grpSpPr>
              <a:xfrm>
                <a:off x="4290828" y="1496185"/>
                <a:ext cx="286500" cy="361376"/>
                <a:chOff x="4290828" y="1496185"/>
                <a:chExt cx="286500" cy="361376"/>
              </a:xfrm>
            </p:grpSpPr>
            <p:cxnSp>
              <p:nvCxnSpPr>
                <p:cNvPr id="7638" name="Google Shape;7638;p6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639" name="Google Shape;7639;p6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0" name="Google Shape;7640;p6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5"/>
            <p:cNvGrpSpPr/>
            <p:nvPr/>
          </p:nvGrpSpPr>
          <p:grpSpPr>
            <a:xfrm>
              <a:off x="4613643" y="1763716"/>
              <a:ext cx="325308" cy="439200"/>
              <a:chOff x="4613643" y="1763716"/>
              <a:chExt cx="325308" cy="439200"/>
            </a:xfrm>
          </p:grpSpPr>
          <p:grpSp>
            <p:nvGrpSpPr>
              <p:cNvPr id="7642" name="Google Shape;7642;p65"/>
              <p:cNvGrpSpPr/>
              <p:nvPr/>
            </p:nvGrpSpPr>
            <p:grpSpPr>
              <a:xfrm>
                <a:off x="4652451" y="1879538"/>
                <a:ext cx="286500" cy="323378"/>
                <a:chOff x="4652451" y="1879538"/>
                <a:chExt cx="286500" cy="323378"/>
              </a:xfrm>
            </p:grpSpPr>
            <p:cxnSp>
              <p:nvCxnSpPr>
                <p:cNvPr id="7643" name="Google Shape;7643;p6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644" name="Google Shape;7644;p6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5" name="Google Shape;7645;p6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6" name="Google Shape;7646;p65"/>
          <p:cNvGrpSpPr/>
          <p:nvPr/>
        </p:nvGrpSpPr>
        <p:grpSpPr>
          <a:xfrm>
            <a:off x="3421841" y="2349730"/>
            <a:ext cx="1652173" cy="391517"/>
            <a:chOff x="3512551" y="2358270"/>
            <a:chExt cx="1597383" cy="378533"/>
          </a:xfrm>
        </p:grpSpPr>
        <p:cxnSp>
          <p:nvCxnSpPr>
            <p:cNvPr id="7647" name="Google Shape;7647;p65"/>
            <p:cNvCxnSpPr>
              <a:stCxn id="7648" idx="6"/>
              <a:endCxn id="7649"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650" name="Google Shape;7650;p65"/>
            <p:cNvGrpSpPr/>
            <p:nvPr/>
          </p:nvGrpSpPr>
          <p:grpSpPr>
            <a:xfrm>
              <a:off x="3512551" y="2358270"/>
              <a:ext cx="225647" cy="307714"/>
              <a:chOff x="2182679" y="2004714"/>
              <a:chExt cx="792300" cy="1080458"/>
            </a:xfrm>
          </p:grpSpPr>
          <p:cxnSp>
            <p:nvCxnSpPr>
              <p:cNvPr id="7651" name="Google Shape;7651;p65"/>
              <p:cNvCxnSpPr>
                <a:stCxn id="7652"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648" name="Google Shape;7648;p6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65"/>
            <p:cNvGrpSpPr/>
            <p:nvPr/>
          </p:nvGrpSpPr>
          <p:grpSpPr>
            <a:xfrm>
              <a:off x="3969644" y="2440153"/>
              <a:ext cx="225853" cy="296651"/>
              <a:chOff x="3775710" y="1729289"/>
              <a:chExt cx="136500" cy="179289"/>
            </a:xfrm>
          </p:grpSpPr>
          <p:cxnSp>
            <p:nvCxnSpPr>
              <p:cNvPr id="7654" name="Google Shape;7654;p6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655" name="Google Shape;7655;p6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65"/>
            <p:cNvGrpSpPr/>
            <p:nvPr/>
          </p:nvGrpSpPr>
          <p:grpSpPr>
            <a:xfrm>
              <a:off x="4427051" y="2358270"/>
              <a:ext cx="225647" cy="307714"/>
              <a:chOff x="5393704" y="2004714"/>
              <a:chExt cx="792300" cy="1080458"/>
            </a:xfrm>
          </p:grpSpPr>
          <p:cxnSp>
            <p:nvCxnSpPr>
              <p:cNvPr id="7658" name="Google Shape;7658;p65"/>
              <p:cNvCxnSpPr>
                <a:stCxn id="7659"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660" name="Google Shape;7660;p6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5"/>
            <p:cNvGrpSpPr/>
            <p:nvPr/>
          </p:nvGrpSpPr>
          <p:grpSpPr>
            <a:xfrm>
              <a:off x="4884287" y="2440252"/>
              <a:ext cx="225647" cy="296532"/>
              <a:chOff x="6999166" y="2292572"/>
              <a:chExt cx="792300" cy="1041192"/>
            </a:xfrm>
          </p:grpSpPr>
          <p:cxnSp>
            <p:nvCxnSpPr>
              <p:cNvPr id="7662" name="Google Shape;7662;p6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649" name="Google Shape;7649;p6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64" name="Google Shape;7664;p65"/>
          <p:cNvGrpSpPr/>
          <p:nvPr/>
        </p:nvGrpSpPr>
        <p:grpSpPr>
          <a:xfrm>
            <a:off x="6842649" y="1185930"/>
            <a:ext cx="1581844" cy="732818"/>
            <a:chOff x="634175" y="2986275"/>
            <a:chExt cx="3147949" cy="1458344"/>
          </a:xfrm>
        </p:grpSpPr>
        <p:cxnSp>
          <p:nvCxnSpPr>
            <p:cNvPr id="7665" name="Google Shape;7665;p65"/>
            <p:cNvCxnSpPr>
              <a:stCxn id="7666" idx="4"/>
              <a:endCxn id="7667"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7668" name="Google Shape;7668;p65"/>
            <p:cNvCxnSpPr>
              <a:stCxn id="7667" idx="0"/>
              <a:endCxn id="766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670" name="Google Shape;7670;p65"/>
            <p:cNvCxnSpPr>
              <a:stCxn id="7669" idx="4"/>
              <a:endCxn id="767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672" name="Google Shape;7672;p65"/>
            <p:cNvCxnSpPr>
              <a:stCxn id="7671" idx="0"/>
              <a:endCxn id="7673"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7673" name="Google Shape;7673;p6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69" name="Google Shape;7669;p6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66" name="Google Shape;7666;p6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71" name="Google Shape;7671;p6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67" name="Google Shape;7667;p6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674" name="Google Shape;7674;p65"/>
          <p:cNvGrpSpPr/>
          <p:nvPr/>
        </p:nvGrpSpPr>
        <p:grpSpPr>
          <a:xfrm>
            <a:off x="3410364" y="2880240"/>
            <a:ext cx="1675128" cy="313674"/>
            <a:chOff x="998425" y="1182125"/>
            <a:chExt cx="1065400" cy="199500"/>
          </a:xfrm>
        </p:grpSpPr>
        <p:sp>
          <p:nvSpPr>
            <p:cNvPr id="7675" name="Google Shape;7675;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65"/>
          <p:cNvGrpSpPr/>
          <p:nvPr/>
        </p:nvGrpSpPr>
        <p:grpSpPr>
          <a:xfrm>
            <a:off x="3410363" y="3836206"/>
            <a:ext cx="1675129" cy="525345"/>
            <a:chOff x="5194708" y="3484366"/>
            <a:chExt cx="3148148" cy="987304"/>
          </a:xfrm>
        </p:grpSpPr>
        <p:grpSp>
          <p:nvGrpSpPr>
            <p:cNvPr id="7681" name="Google Shape;7681;p65"/>
            <p:cNvGrpSpPr/>
            <p:nvPr/>
          </p:nvGrpSpPr>
          <p:grpSpPr>
            <a:xfrm>
              <a:off x="7531521" y="3484366"/>
              <a:ext cx="811335" cy="987304"/>
              <a:chOff x="3379425" y="1617275"/>
              <a:chExt cx="1090650" cy="1327200"/>
            </a:xfrm>
          </p:grpSpPr>
          <p:sp>
            <p:nvSpPr>
              <p:cNvPr id="7682" name="Google Shape;7682;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65"/>
            <p:cNvGrpSpPr/>
            <p:nvPr/>
          </p:nvGrpSpPr>
          <p:grpSpPr>
            <a:xfrm>
              <a:off x="6752546" y="3484366"/>
              <a:ext cx="811428" cy="987304"/>
              <a:chOff x="2332275" y="1617275"/>
              <a:chExt cx="1090775" cy="1327200"/>
            </a:xfrm>
          </p:grpSpPr>
          <p:sp>
            <p:nvSpPr>
              <p:cNvPr id="7686" name="Google Shape;7686;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65"/>
            <p:cNvGrpSpPr/>
            <p:nvPr/>
          </p:nvGrpSpPr>
          <p:grpSpPr>
            <a:xfrm>
              <a:off x="5973664" y="3484366"/>
              <a:ext cx="811335" cy="987304"/>
              <a:chOff x="1285250" y="1617275"/>
              <a:chExt cx="1090650" cy="1327200"/>
            </a:xfrm>
          </p:grpSpPr>
          <p:sp>
            <p:nvSpPr>
              <p:cNvPr id="7690" name="Google Shape;7690;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65"/>
            <p:cNvGrpSpPr/>
            <p:nvPr/>
          </p:nvGrpSpPr>
          <p:grpSpPr>
            <a:xfrm>
              <a:off x="5194708" y="3484366"/>
              <a:ext cx="811409" cy="987304"/>
              <a:chOff x="238125" y="1617275"/>
              <a:chExt cx="1090750" cy="1327200"/>
            </a:xfrm>
          </p:grpSpPr>
          <p:sp>
            <p:nvSpPr>
              <p:cNvPr id="7694" name="Google Shape;7694;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97" name="Google Shape;7697;p65"/>
          <p:cNvGrpSpPr/>
          <p:nvPr/>
        </p:nvGrpSpPr>
        <p:grpSpPr>
          <a:xfrm>
            <a:off x="6844048" y="2482095"/>
            <a:ext cx="1579046" cy="522230"/>
            <a:chOff x="6853641" y="2534077"/>
            <a:chExt cx="1515545" cy="501229"/>
          </a:xfrm>
        </p:grpSpPr>
        <p:grpSp>
          <p:nvGrpSpPr>
            <p:cNvPr id="7698" name="Google Shape;7698;p65"/>
            <p:cNvGrpSpPr/>
            <p:nvPr/>
          </p:nvGrpSpPr>
          <p:grpSpPr>
            <a:xfrm>
              <a:off x="6853641" y="2618923"/>
              <a:ext cx="1515545" cy="324556"/>
              <a:chOff x="6853641" y="2618923"/>
              <a:chExt cx="1515545" cy="324556"/>
            </a:xfrm>
          </p:grpSpPr>
          <p:sp>
            <p:nvSpPr>
              <p:cNvPr id="7699" name="Google Shape;7699;p6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4" name="Google Shape;7704;p6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5"/>
          <p:cNvGrpSpPr/>
          <p:nvPr/>
        </p:nvGrpSpPr>
        <p:grpSpPr>
          <a:xfrm>
            <a:off x="3438940" y="3357136"/>
            <a:ext cx="1617976" cy="346616"/>
            <a:chOff x="1808063" y="4294338"/>
            <a:chExt cx="3370782" cy="721817"/>
          </a:xfrm>
        </p:grpSpPr>
        <p:sp>
          <p:nvSpPr>
            <p:cNvPr id="7710" name="Google Shape;7710;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65"/>
          <p:cNvGrpSpPr/>
          <p:nvPr/>
        </p:nvGrpSpPr>
        <p:grpSpPr>
          <a:xfrm>
            <a:off x="5264936" y="4023886"/>
            <a:ext cx="1417067" cy="350605"/>
            <a:chOff x="4234950" y="2101012"/>
            <a:chExt cx="4219974" cy="1044090"/>
          </a:xfrm>
        </p:grpSpPr>
        <p:sp>
          <p:nvSpPr>
            <p:cNvPr id="7721" name="Google Shape;7721;p6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65"/>
          <p:cNvGrpSpPr/>
          <p:nvPr/>
        </p:nvGrpSpPr>
        <p:grpSpPr>
          <a:xfrm>
            <a:off x="6840408" y="2014643"/>
            <a:ext cx="1586327" cy="371557"/>
            <a:chOff x="1247650" y="2075423"/>
            <a:chExt cx="6648477" cy="1557238"/>
          </a:xfrm>
        </p:grpSpPr>
        <p:sp>
          <p:nvSpPr>
            <p:cNvPr id="7738" name="Google Shape;7738;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65"/>
          <p:cNvGrpSpPr/>
          <p:nvPr/>
        </p:nvGrpSpPr>
        <p:grpSpPr>
          <a:xfrm>
            <a:off x="5271678" y="1167833"/>
            <a:ext cx="1415601" cy="1648533"/>
            <a:chOff x="1839112" y="2209163"/>
            <a:chExt cx="1918159" cy="2233784"/>
          </a:xfrm>
        </p:grpSpPr>
        <p:sp>
          <p:nvSpPr>
            <p:cNvPr id="7745" name="Google Shape;7745;p6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48" name="Google Shape;7748;p65"/>
            <p:cNvCxnSpPr>
              <a:stCxn id="7745" idx="6"/>
              <a:endCxn id="7746"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749" name="Google Shape;7749;p65"/>
            <p:cNvCxnSpPr>
              <a:stCxn id="7746" idx="4"/>
              <a:endCxn id="7750"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751" name="Google Shape;7751;p65"/>
            <p:cNvCxnSpPr>
              <a:stCxn id="7750" idx="6"/>
              <a:endCxn id="7747"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752" name="Google Shape;7752;p65"/>
            <p:cNvCxnSpPr>
              <a:stCxn id="7747" idx="4"/>
              <a:endCxn id="7753"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750" name="Google Shape;7750;p6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55" name="Google Shape;7755;p65"/>
            <p:cNvCxnSpPr>
              <a:endCxn id="7754"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756" name="Google Shape;7756;p65"/>
          <p:cNvGrpSpPr/>
          <p:nvPr/>
        </p:nvGrpSpPr>
        <p:grpSpPr>
          <a:xfrm>
            <a:off x="3428944" y="1185917"/>
            <a:ext cx="1637968" cy="154942"/>
            <a:chOff x="238125" y="2506075"/>
            <a:chExt cx="7115411" cy="673075"/>
          </a:xfrm>
        </p:grpSpPr>
        <p:sp>
          <p:nvSpPr>
            <p:cNvPr id="7757" name="Google Shape;7757;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65"/>
          <p:cNvGrpSpPr/>
          <p:nvPr/>
        </p:nvGrpSpPr>
        <p:grpSpPr>
          <a:xfrm>
            <a:off x="1969680" y="1500635"/>
            <a:ext cx="1262932" cy="785408"/>
            <a:chOff x="548861" y="389676"/>
            <a:chExt cx="3843371" cy="2390163"/>
          </a:xfrm>
        </p:grpSpPr>
        <p:cxnSp>
          <p:nvCxnSpPr>
            <p:cNvPr id="7763" name="Google Shape;7763;p6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764" name="Google Shape;7764;p6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765" name="Google Shape;7765;p6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766" name="Google Shape;7766;p6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767" name="Google Shape;7767;p6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6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69" name="Google Shape;7769;p6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70" name="Google Shape;7770;p6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65"/>
          <p:cNvGrpSpPr/>
          <p:nvPr/>
        </p:nvGrpSpPr>
        <p:grpSpPr>
          <a:xfrm>
            <a:off x="757812" y="2607512"/>
            <a:ext cx="1412054" cy="633562"/>
            <a:chOff x="1187400" y="2529299"/>
            <a:chExt cx="6769193" cy="2241903"/>
          </a:xfrm>
        </p:grpSpPr>
        <p:sp>
          <p:nvSpPr>
            <p:cNvPr id="7777" name="Google Shape;7777;p6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778" name="Google Shape;7778;p6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79" name="Google Shape;7779;p6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80" name="Google Shape;7780;p6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81" name="Google Shape;7781;p6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82" name="Google Shape;7782;p6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83" name="Google Shape;7783;p6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784" name="Google Shape;7784;p65"/>
            <p:cNvCxnSpPr>
              <a:stCxn id="7777" idx="2"/>
              <a:endCxn id="7778"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85" name="Google Shape;7785;p65"/>
            <p:cNvCxnSpPr>
              <a:stCxn id="7779" idx="0"/>
              <a:endCxn id="7777"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86" name="Google Shape;7786;p65"/>
            <p:cNvCxnSpPr>
              <a:stCxn id="7779" idx="2"/>
              <a:endCxn id="7781"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87" name="Google Shape;7787;p65"/>
            <p:cNvCxnSpPr>
              <a:stCxn id="7780" idx="0"/>
              <a:endCxn id="7779"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88" name="Google Shape;7788;p65"/>
            <p:cNvCxnSpPr>
              <a:stCxn id="7778" idx="2"/>
              <a:endCxn id="7783"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89" name="Google Shape;7789;p65"/>
            <p:cNvCxnSpPr>
              <a:stCxn id="7782" idx="0"/>
              <a:endCxn id="7778"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790" name="Google Shape;7790;p65"/>
          <p:cNvGrpSpPr/>
          <p:nvPr/>
        </p:nvGrpSpPr>
        <p:grpSpPr>
          <a:xfrm>
            <a:off x="6844058" y="3100221"/>
            <a:ext cx="1579035" cy="540873"/>
            <a:chOff x="6895650" y="3126697"/>
            <a:chExt cx="1436662" cy="492105"/>
          </a:xfrm>
        </p:grpSpPr>
        <p:sp>
          <p:nvSpPr>
            <p:cNvPr id="7791" name="Google Shape;7791;p6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6" name="Google Shape;7796;p65"/>
            <p:cNvGrpSpPr/>
            <p:nvPr/>
          </p:nvGrpSpPr>
          <p:grpSpPr>
            <a:xfrm>
              <a:off x="6995957" y="3335810"/>
              <a:ext cx="1230393" cy="71754"/>
              <a:chOff x="6995957" y="3287964"/>
              <a:chExt cx="1230393" cy="71754"/>
            </a:xfrm>
          </p:grpSpPr>
          <p:sp>
            <p:nvSpPr>
              <p:cNvPr id="7797" name="Google Shape;7797;p6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02" name="Google Shape;7802;p65"/>
          <p:cNvGrpSpPr/>
          <p:nvPr/>
        </p:nvGrpSpPr>
        <p:grpSpPr>
          <a:xfrm>
            <a:off x="6842640" y="3736984"/>
            <a:ext cx="1581862" cy="650625"/>
            <a:chOff x="6777990" y="3710194"/>
            <a:chExt cx="1646915" cy="677382"/>
          </a:xfrm>
        </p:grpSpPr>
        <p:grpSp>
          <p:nvGrpSpPr>
            <p:cNvPr id="7803" name="Google Shape;7803;p65"/>
            <p:cNvGrpSpPr/>
            <p:nvPr/>
          </p:nvGrpSpPr>
          <p:grpSpPr>
            <a:xfrm>
              <a:off x="6777990" y="3874492"/>
              <a:ext cx="411129" cy="513083"/>
              <a:chOff x="6777990" y="3874492"/>
              <a:chExt cx="411129" cy="513083"/>
            </a:xfrm>
          </p:grpSpPr>
          <p:cxnSp>
            <p:nvCxnSpPr>
              <p:cNvPr id="7804" name="Google Shape;7804;p6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805" name="Google Shape;7805;p6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65"/>
            <p:cNvGrpSpPr/>
            <p:nvPr/>
          </p:nvGrpSpPr>
          <p:grpSpPr>
            <a:xfrm>
              <a:off x="7188425" y="3710194"/>
              <a:ext cx="411123" cy="520535"/>
              <a:chOff x="7188425" y="3710194"/>
              <a:chExt cx="411123" cy="520535"/>
            </a:xfrm>
          </p:grpSpPr>
          <p:cxnSp>
            <p:nvCxnSpPr>
              <p:cNvPr id="7807" name="Google Shape;7807;p6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808" name="Google Shape;7808;p6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65"/>
            <p:cNvGrpSpPr/>
            <p:nvPr/>
          </p:nvGrpSpPr>
          <p:grpSpPr>
            <a:xfrm>
              <a:off x="7603341" y="3874492"/>
              <a:ext cx="411474" cy="513083"/>
              <a:chOff x="7603341" y="3874492"/>
              <a:chExt cx="411474" cy="513083"/>
            </a:xfrm>
          </p:grpSpPr>
          <p:cxnSp>
            <p:nvCxnSpPr>
              <p:cNvPr id="7810" name="Google Shape;7810;p6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811" name="Google Shape;7811;p6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5"/>
            <p:cNvGrpSpPr/>
            <p:nvPr/>
          </p:nvGrpSpPr>
          <p:grpSpPr>
            <a:xfrm>
              <a:off x="8013776" y="3722847"/>
              <a:ext cx="411129" cy="507881"/>
              <a:chOff x="8013776" y="3722847"/>
              <a:chExt cx="411129" cy="507881"/>
            </a:xfrm>
          </p:grpSpPr>
          <p:cxnSp>
            <p:nvCxnSpPr>
              <p:cNvPr id="7813" name="Google Shape;7813;p6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814" name="Google Shape;7814;p6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5" name="Google Shape;7815;p65"/>
          <p:cNvGrpSpPr/>
          <p:nvPr/>
        </p:nvGrpSpPr>
        <p:grpSpPr>
          <a:xfrm>
            <a:off x="5262155" y="2909824"/>
            <a:ext cx="1421889" cy="1020603"/>
            <a:chOff x="5190863" y="2824811"/>
            <a:chExt cx="1544860" cy="1108869"/>
          </a:xfrm>
        </p:grpSpPr>
        <p:grpSp>
          <p:nvGrpSpPr>
            <p:cNvPr id="7816" name="Google Shape;7816;p65"/>
            <p:cNvGrpSpPr/>
            <p:nvPr/>
          </p:nvGrpSpPr>
          <p:grpSpPr>
            <a:xfrm>
              <a:off x="5938695" y="3176919"/>
              <a:ext cx="685761" cy="404739"/>
              <a:chOff x="5938695" y="3176919"/>
              <a:chExt cx="685761" cy="404739"/>
            </a:xfrm>
          </p:grpSpPr>
          <p:grpSp>
            <p:nvGrpSpPr>
              <p:cNvPr id="7817" name="Google Shape;7817;p65"/>
              <p:cNvGrpSpPr/>
              <p:nvPr/>
            </p:nvGrpSpPr>
            <p:grpSpPr>
              <a:xfrm>
                <a:off x="5938695" y="3176919"/>
                <a:ext cx="685761" cy="404739"/>
                <a:chOff x="5938695" y="3176919"/>
                <a:chExt cx="685761" cy="404739"/>
              </a:xfrm>
            </p:grpSpPr>
            <p:sp>
              <p:nvSpPr>
                <p:cNvPr id="7818" name="Google Shape;7818;p6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0" name="Google Shape;7820;p6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65"/>
            <p:cNvGrpSpPr/>
            <p:nvPr/>
          </p:nvGrpSpPr>
          <p:grpSpPr>
            <a:xfrm>
              <a:off x="5305233" y="3176835"/>
              <a:ext cx="685971" cy="404655"/>
              <a:chOff x="5305233" y="3176835"/>
              <a:chExt cx="685971" cy="404655"/>
            </a:xfrm>
          </p:grpSpPr>
          <p:grpSp>
            <p:nvGrpSpPr>
              <p:cNvPr id="7822" name="Google Shape;7822;p65"/>
              <p:cNvGrpSpPr/>
              <p:nvPr/>
            </p:nvGrpSpPr>
            <p:grpSpPr>
              <a:xfrm>
                <a:off x="5305233" y="3176835"/>
                <a:ext cx="685971" cy="404655"/>
                <a:chOff x="5305233" y="3176835"/>
                <a:chExt cx="685971" cy="404655"/>
              </a:xfrm>
            </p:grpSpPr>
            <p:sp>
              <p:nvSpPr>
                <p:cNvPr id="7823" name="Google Shape;7823;p6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5" name="Google Shape;7825;p6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6" name="Google Shape;7826;p6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7" name="Google Shape;7827;p65"/>
            <p:cNvGrpSpPr/>
            <p:nvPr/>
          </p:nvGrpSpPr>
          <p:grpSpPr>
            <a:xfrm>
              <a:off x="5657361" y="2824811"/>
              <a:ext cx="1078361" cy="404655"/>
              <a:chOff x="5657361" y="2824811"/>
              <a:chExt cx="1078361" cy="404655"/>
            </a:xfrm>
          </p:grpSpPr>
          <p:grpSp>
            <p:nvGrpSpPr>
              <p:cNvPr id="7828" name="Google Shape;7828;p65"/>
              <p:cNvGrpSpPr/>
              <p:nvPr/>
            </p:nvGrpSpPr>
            <p:grpSpPr>
              <a:xfrm>
                <a:off x="5657361" y="2824811"/>
                <a:ext cx="1078361" cy="404655"/>
                <a:chOff x="5657361" y="2824811"/>
                <a:chExt cx="1078361" cy="404655"/>
              </a:xfrm>
            </p:grpSpPr>
            <p:grpSp>
              <p:nvGrpSpPr>
                <p:cNvPr id="7829" name="Google Shape;7829;p65"/>
                <p:cNvGrpSpPr/>
                <p:nvPr/>
              </p:nvGrpSpPr>
              <p:grpSpPr>
                <a:xfrm>
                  <a:off x="5938485" y="2824811"/>
                  <a:ext cx="797237" cy="404655"/>
                  <a:chOff x="5938485" y="2824811"/>
                  <a:chExt cx="797237" cy="404655"/>
                </a:xfrm>
              </p:grpSpPr>
              <p:sp>
                <p:nvSpPr>
                  <p:cNvPr id="7830" name="Google Shape;7830;p6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2" name="Google Shape;7832;p6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3" name="Google Shape;7833;p6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65"/>
            <p:cNvGrpSpPr/>
            <p:nvPr/>
          </p:nvGrpSpPr>
          <p:grpSpPr>
            <a:xfrm>
              <a:off x="5190863" y="3528942"/>
              <a:ext cx="1078026" cy="404739"/>
              <a:chOff x="5190863" y="3528942"/>
              <a:chExt cx="1078026" cy="404739"/>
            </a:xfrm>
          </p:grpSpPr>
          <p:sp>
            <p:nvSpPr>
              <p:cNvPr id="7835" name="Google Shape;7835;p6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6" name="Google Shape;7836;p65"/>
              <p:cNvGrpSpPr/>
              <p:nvPr/>
            </p:nvGrpSpPr>
            <p:grpSpPr>
              <a:xfrm>
                <a:off x="5190863" y="3528942"/>
                <a:ext cx="1078026" cy="404739"/>
                <a:chOff x="5190863" y="3528942"/>
                <a:chExt cx="1078026" cy="404739"/>
              </a:xfrm>
            </p:grpSpPr>
            <p:sp>
              <p:nvSpPr>
                <p:cNvPr id="7837" name="Google Shape;7837;p6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39" name="Google Shape;7839;p65"/>
          <p:cNvGrpSpPr/>
          <p:nvPr/>
        </p:nvGrpSpPr>
        <p:grpSpPr>
          <a:xfrm>
            <a:off x="728162" y="1474292"/>
            <a:ext cx="1086719" cy="879487"/>
            <a:chOff x="803162" y="1474292"/>
            <a:chExt cx="1086719" cy="879487"/>
          </a:xfrm>
        </p:grpSpPr>
        <p:grpSp>
          <p:nvGrpSpPr>
            <p:cNvPr id="7840" name="Google Shape;7840;p65"/>
            <p:cNvGrpSpPr/>
            <p:nvPr/>
          </p:nvGrpSpPr>
          <p:grpSpPr>
            <a:xfrm>
              <a:off x="803162" y="1625948"/>
              <a:ext cx="445856" cy="576579"/>
              <a:chOff x="803162" y="1625948"/>
              <a:chExt cx="445856" cy="576579"/>
            </a:xfrm>
          </p:grpSpPr>
          <p:sp>
            <p:nvSpPr>
              <p:cNvPr id="7841" name="Google Shape;7841;p6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2" name="Google Shape;7842;p65"/>
              <p:cNvGrpSpPr/>
              <p:nvPr/>
            </p:nvGrpSpPr>
            <p:grpSpPr>
              <a:xfrm>
                <a:off x="1056023" y="1625948"/>
                <a:ext cx="192995" cy="576579"/>
                <a:chOff x="1056023" y="1625948"/>
                <a:chExt cx="192995" cy="576579"/>
              </a:xfrm>
            </p:grpSpPr>
            <p:sp>
              <p:nvSpPr>
                <p:cNvPr id="7843" name="Google Shape;7843;p6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48" name="Google Shape;7848;p65"/>
            <p:cNvGrpSpPr/>
            <p:nvPr/>
          </p:nvGrpSpPr>
          <p:grpSpPr>
            <a:xfrm>
              <a:off x="1371406" y="1474292"/>
              <a:ext cx="518475" cy="879487"/>
              <a:chOff x="1398231" y="1474292"/>
              <a:chExt cx="518475" cy="879487"/>
            </a:xfrm>
          </p:grpSpPr>
          <p:grpSp>
            <p:nvGrpSpPr>
              <p:cNvPr id="7849" name="Google Shape;7849;p65"/>
              <p:cNvGrpSpPr/>
              <p:nvPr/>
            </p:nvGrpSpPr>
            <p:grpSpPr>
              <a:xfrm>
                <a:off x="1398231" y="1474292"/>
                <a:ext cx="518475" cy="341643"/>
                <a:chOff x="1398231" y="1474292"/>
                <a:chExt cx="518475" cy="341643"/>
              </a:xfrm>
            </p:grpSpPr>
            <p:sp>
              <p:nvSpPr>
                <p:cNvPr id="7850" name="Google Shape;7850;p6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1" name="Google Shape;7851;p65"/>
                <p:cNvGrpSpPr/>
                <p:nvPr/>
              </p:nvGrpSpPr>
              <p:grpSpPr>
                <a:xfrm>
                  <a:off x="1616453" y="1474292"/>
                  <a:ext cx="300253" cy="341643"/>
                  <a:chOff x="1616453" y="1475379"/>
                  <a:chExt cx="300253" cy="341643"/>
                </a:xfrm>
              </p:grpSpPr>
              <p:sp>
                <p:nvSpPr>
                  <p:cNvPr id="7852" name="Google Shape;7852;p6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9" name="Google Shape;7859;p65"/>
                  <p:cNvGrpSpPr/>
                  <p:nvPr/>
                </p:nvGrpSpPr>
                <p:grpSpPr>
                  <a:xfrm>
                    <a:off x="1839639" y="1475379"/>
                    <a:ext cx="77067" cy="341643"/>
                    <a:chOff x="1839639" y="1475379"/>
                    <a:chExt cx="77067" cy="341643"/>
                  </a:xfrm>
                </p:grpSpPr>
                <p:sp>
                  <p:nvSpPr>
                    <p:cNvPr id="7860" name="Google Shape;7860;p6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62" name="Google Shape;7862;p65"/>
              <p:cNvGrpSpPr/>
              <p:nvPr/>
            </p:nvGrpSpPr>
            <p:grpSpPr>
              <a:xfrm>
                <a:off x="1398451" y="2012951"/>
                <a:ext cx="518255" cy="340828"/>
                <a:chOff x="1398451" y="2012951"/>
                <a:chExt cx="518255" cy="340828"/>
              </a:xfrm>
            </p:grpSpPr>
            <p:sp>
              <p:nvSpPr>
                <p:cNvPr id="7863" name="Google Shape;7863;p6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4" name="Google Shape;7864;p65"/>
                <p:cNvGrpSpPr/>
                <p:nvPr/>
              </p:nvGrpSpPr>
              <p:grpSpPr>
                <a:xfrm>
                  <a:off x="1616453" y="2012951"/>
                  <a:ext cx="300253" cy="340828"/>
                  <a:chOff x="1616453" y="2013538"/>
                  <a:chExt cx="300253" cy="340828"/>
                </a:xfrm>
              </p:grpSpPr>
              <p:sp>
                <p:nvSpPr>
                  <p:cNvPr id="7865" name="Google Shape;7865;p6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2" name="Google Shape;7872;p65"/>
                  <p:cNvGrpSpPr/>
                  <p:nvPr/>
                </p:nvGrpSpPr>
                <p:grpSpPr>
                  <a:xfrm>
                    <a:off x="1839639" y="2013538"/>
                    <a:ext cx="77067" cy="340828"/>
                    <a:chOff x="1839639" y="2013538"/>
                    <a:chExt cx="77067" cy="340828"/>
                  </a:xfrm>
                </p:grpSpPr>
                <p:sp>
                  <p:nvSpPr>
                    <p:cNvPr id="7873" name="Google Shape;7873;p6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875" name="Google Shape;7875;p65"/>
          <p:cNvGrpSpPr/>
          <p:nvPr/>
        </p:nvGrpSpPr>
        <p:grpSpPr>
          <a:xfrm>
            <a:off x="724986" y="3605478"/>
            <a:ext cx="1368681" cy="682918"/>
            <a:chOff x="724986" y="3605478"/>
            <a:chExt cx="1368681" cy="682918"/>
          </a:xfrm>
        </p:grpSpPr>
        <p:grpSp>
          <p:nvGrpSpPr>
            <p:cNvPr id="7876" name="Google Shape;7876;p65"/>
            <p:cNvGrpSpPr/>
            <p:nvPr/>
          </p:nvGrpSpPr>
          <p:grpSpPr>
            <a:xfrm>
              <a:off x="1289102" y="3823629"/>
              <a:ext cx="240442" cy="250435"/>
              <a:chOff x="-165066" y="3843615"/>
              <a:chExt cx="221259" cy="230455"/>
            </a:xfrm>
          </p:grpSpPr>
          <p:sp>
            <p:nvSpPr>
              <p:cNvPr id="7877" name="Google Shape;7877;p6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65"/>
            <p:cNvGrpSpPr/>
            <p:nvPr/>
          </p:nvGrpSpPr>
          <p:grpSpPr>
            <a:xfrm>
              <a:off x="724986" y="3605478"/>
              <a:ext cx="1368681" cy="682918"/>
              <a:chOff x="724986" y="3605478"/>
              <a:chExt cx="1368681" cy="682918"/>
            </a:xfrm>
          </p:grpSpPr>
          <p:grpSp>
            <p:nvGrpSpPr>
              <p:cNvPr id="7898" name="Google Shape;7898;p65"/>
              <p:cNvGrpSpPr/>
              <p:nvPr/>
            </p:nvGrpSpPr>
            <p:grpSpPr>
              <a:xfrm>
                <a:off x="1498221" y="4047614"/>
                <a:ext cx="529172" cy="240783"/>
                <a:chOff x="1498221" y="4047614"/>
                <a:chExt cx="529172" cy="240783"/>
              </a:xfrm>
            </p:grpSpPr>
            <p:grpSp>
              <p:nvGrpSpPr>
                <p:cNvPr id="7899" name="Google Shape;7899;p65"/>
                <p:cNvGrpSpPr/>
                <p:nvPr/>
              </p:nvGrpSpPr>
              <p:grpSpPr>
                <a:xfrm>
                  <a:off x="1826655" y="4224370"/>
                  <a:ext cx="200738" cy="25631"/>
                  <a:chOff x="1826655" y="4224370"/>
                  <a:chExt cx="200738" cy="25631"/>
                </a:xfrm>
              </p:grpSpPr>
              <p:sp>
                <p:nvSpPr>
                  <p:cNvPr id="7900" name="Google Shape;7900;p6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65"/>
                <p:cNvGrpSpPr/>
                <p:nvPr/>
              </p:nvGrpSpPr>
              <p:grpSpPr>
                <a:xfrm>
                  <a:off x="1498221" y="4047614"/>
                  <a:ext cx="328444" cy="240783"/>
                  <a:chOff x="1498221" y="4047614"/>
                  <a:chExt cx="328444" cy="240783"/>
                </a:xfrm>
              </p:grpSpPr>
              <p:sp>
                <p:nvSpPr>
                  <p:cNvPr id="7903" name="Google Shape;7903;p6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4" name="Google Shape;7904;p65"/>
                  <p:cNvGrpSpPr/>
                  <p:nvPr/>
                </p:nvGrpSpPr>
                <p:grpSpPr>
                  <a:xfrm>
                    <a:off x="1498221" y="4047614"/>
                    <a:ext cx="150566" cy="190416"/>
                    <a:chOff x="1498221" y="4047614"/>
                    <a:chExt cx="150566" cy="190416"/>
                  </a:xfrm>
                </p:grpSpPr>
                <p:sp>
                  <p:nvSpPr>
                    <p:cNvPr id="7905" name="Google Shape;7905;p6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07" name="Google Shape;7907;p65"/>
              <p:cNvGrpSpPr/>
              <p:nvPr/>
            </p:nvGrpSpPr>
            <p:grpSpPr>
              <a:xfrm>
                <a:off x="1560718" y="3800594"/>
                <a:ext cx="532948" cy="302090"/>
                <a:chOff x="1560718" y="3800594"/>
                <a:chExt cx="532948" cy="302090"/>
              </a:xfrm>
            </p:grpSpPr>
            <p:grpSp>
              <p:nvGrpSpPr>
                <p:cNvPr id="7908" name="Google Shape;7908;p65"/>
                <p:cNvGrpSpPr/>
                <p:nvPr/>
              </p:nvGrpSpPr>
              <p:grpSpPr>
                <a:xfrm>
                  <a:off x="1912179" y="3827344"/>
                  <a:ext cx="181487" cy="25631"/>
                  <a:chOff x="1912179" y="3827344"/>
                  <a:chExt cx="181487" cy="25631"/>
                </a:xfrm>
              </p:grpSpPr>
              <p:sp>
                <p:nvSpPr>
                  <p:cNvPr id="7909" name="Google Shape;7909;p6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5"/>
                <p:cNvGrpSpPr/>
                <p:nvPr/>
              </p:nvGrpSpPr>
              <p:grpSpPr>
                <a:xfrm>
                  <a:off x="1912179" y="4044505"/>
                  <a:ext cx="181487" cy="25622"/>
                  <a:chOff x="1912179" y="4044506"/>
                  <a:chExt cx="181487" cy="25622"/>
                </a:xfrm>
              </p:grpSpPr>
              <p:sp>
                <p:nvSpPr>
                  <p:cNvPr id="7912" name="Google Shape;7912;p6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65"/>
                <p:cNvGrpSpPr/>
                <p:nvPr/>
              </p:nvGrpSpPr>
              <p:grpSpPr>
                <a:xfrm>
                  <a:off x="1560718" y="3800594"/>
                  <a:ext cx="351472" cy="302090"/>
                  <a:chOff x="1560718" y="3800594"/>
                  <a:chExt cx="351472" cy="302090"/>
                </a:xfrm>
              </p:grpSpPr>
              <p:grpSp>
                <p:nvGrpSpPr>
                  <p:cNvPr id="7915" name="Google Shape;7915;p65"/>
                  <p:cNvGrpSpPr/>
                  <p:nvPr/>
                </p:nvGrpSpPr>
                <p:grpSpPr>
                  <a:xfrm>
                    <a:off x="1560718" y="3842857"/>
                    <a:ext cx="173586" cy="217131"/>
                    <a:chOff x="1560718" y="3842857"/>
                    <a:chExt cx="173586" cy="217131"/>
                  </a:xfrm>
                </p:grpSpPr>
                <p:sp>
                  <p:nvSpPr>
                    <p:cNvPr id="7916" name="Google Shape;7916;p6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9" name="Google Shape;7919;p6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921" name="Google Shape;7921;p6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2" name="Google Shape;7922;p65"/>
              <p:cNvGrpSpPr/>
              <p:nvPr/>
            </p:nvGrpSpPr>
            <p:grpSpPr>
              <a:xfrm>
                <a:off x="785350" y="3605478"/>
                <a:ext cx="535311" cy="249245"/>
                <a:chOff x="785350" y="3605478"/>
                <a:chExt cx="535311" cy="249245"/>
              </a:xfrm>
            </p:grpSpPr>
            <p:grpSp>
              <p:nvGrpSpPr>
                <p:cNvPr id="7923" name="Google Shape;7923;p65"/>
                <p:cNvGrpSpPr/>
                <p:nvPr/>
              </p:nvGrpSpPr>
              <p:grpSpPr>
                <a:xfrm>
                  <a:off x="785350" y="3605478"/>
                  <a:ext cx="376191" cy="102736"/>
                  <a:chOff x="785350" y="3605478"/>
                  <a:chExt cx="376191" cy="102736"/>
                </a:xfrm>
              </p:grpSpPr>
              <p:sp>
                <p:nvSpPr>
                  <p:cNvPr id="7924" name="Google Shape;7924;p6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65"/>
                <p:cNvGrpSpPr/>
                <p:nvPr/>
              </p:nvGrpSpPr>
              <p:grpSpPr>
                <a:xfrm>
                  <a:off x="1161530" y="3655851"/>
                  <a:ext cx="159131" cy="198872"/>
                  <a:chOff x="1161530" y="3655851"/>
                  <a:chExt cx="159131" cy="198872"/>
                </a:xfrm>
              </p:grpSpPr>
              <p:sp>
                <p:nvSpPr>
                  <p:cNvPr id="7928" name="Google Shape;7928;p6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0" name="Google Shape;7930;p65"/>
              <p:cNvGrpSpPr/>
              <p:nvPr/>
            </p:nvGrpSpPr>
            <p:grpSpPr>
              <a:xfrm>
                <a:off x="785350" y="4047614"/>
                <a:ext cx="535311" cy="240783"/>
                <a:chOff x="785350" y="4047614"/>
                <a:chExt cx="535311" cy="240783"/>
              </a:xfrm>
            </p:grpSpPr>
            <p:grpSp>
              <p:nvGrpSpPr>
                <p:cNvPr id="7931" name="Google Shape;7931;p65"/>
                <p:cNvGrpSpPr/>
                <p:nvPr/>
              </p:nvGrpSpPr>
              <p:grpSpPr>
                <a:xfrm>
                  <a:off x="1161636" y="4047614"/>
                  <a:ext cx="159025" cy="190415"/>
                  <a:chOff x="1161636" y="4047614"/>
                  <a:chExt cx="159025" cy="190415"/>
                </a:xfrm>
              </p:grpSpPr>
              <p:sp>
                <p:nvSpPr>
                  <p:cNvPr id="7932" name="Google Shape;7932;p6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65"/>
                <p:cNvGrpSpPr/>
                <p:nvPr/>
              </p:nvGrpSpPr>
              <p:grpSpPr>
                <a:xfrm>
                  <a:off x="785350" y="4185661"/>
                  <a:ext cx="376191" cy="102736"/>
                  <a:chOff x="785350" y="4185661"/>
                  <a:chExt cx="376191" cy="102736"/>
                </a:xfrm>
              </p:grpSpPr>
              <p:sp>
                <p:nvSpPr>
                  <p:cNvPr id="7935" name="Google Shape;7935;p6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8" name="Google Shape;7938;p65"/>
              <p:cNvGrpSpPr/>
              <p:nvPr/>
            </p:nvGrpSpPr>
            <p:grpSpPr>
              <a:xfrm>
                <a:off x="1501054" y="3605478"/>
                <a:ext cx="526340" cy="249240"/>
                <a:chOff x="1501054" y="3605478"/>
                <a:chExt cx="526340" cy="249240"/>
              </a:xfrm>
            </p:grpSpPr>
            <p:grpSp>
              <p:nvGrpSpPr>
                <p:cNvPr id="7939" name="Google Shape;7939;p65"/>
                <p:cNvGrpSpPr/>
                <p:nvPr/>
              </p:nvGrpSpPr>
              <p:grpSpPr>
                <a:xfrm>
                  <a:off x="1834208" y="3643867"/>
                  <a:ext cx="193185" cy="25622"/>
                  <a:chOff x="1834208" y="3643867"/>
                  <a:chExt cx="193185" cy="25622"/>
                </a:xfrm>
              </p:grpSpPr>
              <p:sp>
                <p:nvSpPr>
                  <p:cNvPr id="7940" name="Google Shape;7940;p6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65"/>
                <p:cNvGrpSpPr/>
                <p:nvPr/>
              </p:nvGrpSpPr>
              <p:grpSpPr>
                <a:xfrm>
                  <a:off x="1501054" y="3605478"/>
                  <a:ext cx="333165" cy="249240"/>
                  <a:chOff x="1501054" y="3605478"/>
                  <a:chExt cx="333165" cy="249240"/>
                </a:xfrm>
              </p:grpSpPr>
              <p:sp>
                <p:nvSpPr>
                  <p:cNvPr id="7943" name="Google Shape;7943;p6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4" name="Google Shape;7944;p65"/>
                  <p:cNvGrpSpPr/>
                  <p:nvPr/>
                </p:nvGrpSpPr>
                <p:grpSpPr>
                  <a:xfrm>
                    <a:off x="1501054" y="3655851"/>
                    <a:ext cx="155286" cy="198867"/>
                    <a:chOff x="1501054" y="3655851"/>
                    <a:chExt cx="155286" cy="198867"/>
                  </a:xfrm>
                </p:grpSpPr>
                <p:sp>
                  <p:nvSpPr>
                    <p:cNvPr id="7945" name="Google Shape;7945;p6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47" name="Google Shape;7947;p65"/>
              <p:cNvGrpSpPr/>
              <p:nvPr/>
            </p:nvGrpSpPr>
            <p:grpSpPr>
              <a:xfrm>
                <a:off x="724986" y="3800594"/>
                <a:ext cx="532950" cy="302090"/>
                <a:chOff x="724986" y="3800594"/>
                <a:chExt cx="532950" cy="302090"/>
              </a:xfrm>
            </p:grpSpPr>
            <p:grpSp>
              <p:nvGrpSpPr>
                <p:cNvPr id="7948" name="Google Shape;7948;p65"/>
                <p:cNvGrpSpPr/>
                <p:nvPr/>
              </p:nvGrpSpPr>
              <p:grpSpPr>
                <a:xfrm>
                  <a:off x="724986" y="4044367"/>
                  <a:ext cx="181314" cy="25626"/>
                  <a:chOff x="724986" y="4044367"/>
                  <a:chExt cx="181314" cy="25626"/>
                </a:xfrm>
              </p:grpSpPr>
              <p:sp>
                <p:nvSpPr>
                  <p:cNvPr id="7949" name="Google Shape;7949;p6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65"/>
                <p:cNvGrpSpPr/>
                <p:nvPr/>
              </p:nvGrpSpPr>
              <p:grpSpPr>
                <a:xfrm>
                  <a:off x="906290" y="3800594"/>
                  <a:ext cx="351646" cy="302090"/>
                  <a:chOff x="906290" y="3800594"/>
                  <a:chExt cx="351646" cy="302090"/>
                </a:xfrm>
              </p:grpSpPr>
              <p:grpSp>
                <p:nvGrpSpPr>
                  <p:cNvPr id="7952" name="Google Shape;7952;p65"/>
                  <p:cNvGrpSpPr/>
                  <p:nvPr/>
                </p:nvGrpSpPr>
                <p:grpSpPr>
                  <a:xfrm>
                    <a:off x="1084172" y="3842857"/>
                    <a:ext cx="173764" cy="217131"/>
                    <a:chOff x="1084172" y="3842857"/>
                    <a:chExt cx="173764" cy="217131"/>
                  </a:xfrm>
                </p:grpSpPr>
                <p:grpSp>
                  <p:nvGrpSpPr>
                    <p:cNvPr id="7953" name="Google Shape;7953;p65"/>
                    <p:cNvGrpSpPr/>
                    <p:nvPr/>
                  </p:nvGrpSpPr>
                  <p:grpSpPr>
                    <a:xfrm>
                      <a:off x="1156862" y="3936509"/>
                      <a:ext cx="101073" cy="25622"/>
                      <a:chOff x="1156862" y="3936509"/>
                      <a:chExt cx="101073" cy="25622"/>
                    </a:xfrm>
                  </p:grpSpPr>
                  <p:sp>
                    <p:nvSpPr>
                      <p:cNvPr id="7954" name="Google Shape;7954;p6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6" name="Google Shape;7956;p6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6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65"/>
                <p:cNvGrpSpPr/>
                <p:nvPr/>
              </p:nvGrpSpPr>
              <p:grpSpPr>
                <a:xfrm>
                  <a:off x="724986" y="3830189"/>
                  <a:ext cx="189533" cy="25626"/>
                  <a:chOff x="724986" y="3830189"/>
                  <a:chExt cx="189533" cy="25626"/>
                </a:xfrm>
              </p:grpSpPr>
              <p:sp>
                <p:nvSpPr>
                  <p:cNvPr id="7960" name="Google Shape;7960;p6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962" name="Google Shape;7962;p65"/>
          <p:cNvGrpSpPr/>
          <p:nvPr/>
        </p:nvGrpSpPr>
        <p:grpSpPr>
          <a:xfrm>
            <a:off x="2253298" y="2455640"/>
            <a:ext cx="948701" cy="935378"/>
            <a:chOff x="2253298" y="2428317"/>
            <a:chExt cx="948701" cy="935378"/>
          </a:xfrm>
        </p:grpSpPr>
        <p:sp>
          <p:nvSpPr>
            <p:cNvPr id="7963" name="Google Shape;7963;p6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999"/>
        <p:cNvGrpSpPr/>
        <p:nvPr/>
      </p:nvGrpSpPr>
      <p:grpSpPr>
        <a:xfrm>
          <a:off x="0" y="0"/>
          <a:ext cx="0" cy="0"/>
          <a:chOff x="0" y="0"/>
          <a:chExt cx="0" cy="0"/>
        </a:xfrm>
      </p:grpSpPr>
      <p:grpSp>
        <p:nvGrpSpPr>
          <p:cNvPr id="8000" name="Google Shape;8000;p66"/>
          <p:cNvGrpSpPr/>
          <p:nvPr/>
        </p:nvGrpSpPr>
        <p:grpSpPr>
          <a:xfrm>
            <a:off x="3353582" y="1145627"/>
            <a:ext cx="2363393" cy="1017867"/>
            <a:chOff x="3292400" y="1219146"/>
            <a:chExt cx="2615240" cy="1110239"/>
          </a:xfrm>
        </p:grpSpPr>
        <p:sp>
          <p:nvSpPr>
            <p:cNvPr id="8001" name="Google Shape;8001;p6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8002" name="Google Shape;8002;p6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03" name="Google Shape;8003;p6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004" name="Google Shape;8004;p6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005" name="Google Shape;8005;p6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006" name="Google Shape;8006;p6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007" name="Google Shape;8007;p6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008" name="Google Shape;8008;p6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009" name="Google Shape;8009;p6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010" name="Google Shape;8010;p6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011" name="Google Shape;8011;p6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012" name="Google Shape;8012;p6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013" name="Google Shape;8013;p6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014" name="Google Shape;8014;p6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015" name="Google Shape;8015;p66"/>
            <p:cNvGrpSpPr/>
            <p:nvPr/>
          </p:nvGrpSpPr>
          <p:grpSpPr>
            <a:xfrm>
              <a:off x="3748438" y="1378608"/>
              <a:ext cx="2159202" cy="903971"/>
              <a:chOff x="1683525" y="2179850"/>
              <a:chExt cx="4519050" cy="2134525"/>
            </a:xfrm>
          </p:grpSpPr>
          <p:sp>
            <p:nvSpPr>
              <p:cNvPr id="8016" name="Google Shape;8016;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17" name="Google Shape;8017;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18" name="Google Shape;8018;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19" name="Google Shape;8019;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20" name="Google Shape;8020;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21" name="Google Shape;8021;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22" name="Google Shape;8022;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23" name="Google Shape;8023;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24" name="Google Shape;8024;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25" name="Google Shape;8025;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26" name="Google Shape;8026;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27" name="Google Shape;8027;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8028" name="Google Shape;8028;p66"/>
          <p:cNvGraphicFramePr/>
          <p:nvPr/>
        </p:nvGraphicFramePr>
        <p:xfrm>
          <a:off x="5949675" y="2323100"/>
          <a:ext cx="2491300" cy="868600"/>
        </p:xfrm>
        <a:graphic>
          <a:graphicData uri="http://schemas.openxmlformats.org/drawingml/2006/table">
            <a:tbl>
              <a:tblPr>
                <a:noFill/>
                <a:tableStyleId>{3F887831-57E8-4234-BFEF-DBC8A7496628}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029" name="Google Shape;8029;p66"/>
          <p:cNvGrpSpPr/>
          <p:nvPr/>
        </p:nvGrpSpPr>
        <p:grpSpPr>
          <a:xfrm>
            <a:off x="5926924" y="3381697"/>
            <a:ext cx="2519825" cy="1001454"/>
            <a:chOff x="1906114" y="789980"/>
            <a:chExt cx="1487676" cy="606868"/>
          </a:xfrm>
        </p:grpSpPr>
        <p:cxnSp>
          <p:nvCxnSpPr>
            <p:cNvPr id="8030" name="Google Shape;8030;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31" name="Google Shape;8031;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32" name="Google Shape;8032;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033" name="Google Shape;8033;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034" name="Google Shape;8034;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035" name="Google Shape;8035;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036" name="Google Shape;8036;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037" name="Google Shape;8037;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044" name="Google Shape;8044;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045" name="Google Shape;8045;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046" name="Google Shape;8046;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66"/>
          <p:cNvGrpSpPr/>
          <p:nvPr/>
        </p:nvGrpSpPr>
        <p:grpSpPr>
          <a:xfrm>
            <a:off x="726399" y="1190655"/>
            <a:ext cx="2394370" cy="976502"/>
            <a:chOff x="749309" y="1112739"/>
            <a:chExt cx="2371603" cy="976502"/>
          </a:xfrm>
        </p:grpSpPr>
        <p:sp>
          <p:nvSpPr>
            <p:cNvPr id="8048" name="Google Shape;8048;p6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080" name="Google Shape;8080;p66"/>
          <p:cNvGraphicFramePr/>
          <p:nvPr/>
        </p:nvGraphicFramePr>
        <p:xfrm>
          <a:off x="5949700" y="1188950"/>
          <a:ext cx="2491300" cy="976425"/>
        </p:xfrm>
        <a:graphic>
          <a:graphicData uri="http://schemas.openxmlformats.org/drawingml/2006/table">
            <a:tbl>
              <a:tblPr>
                <a:noFill/>
                <a:tableStyleId>{3F887831-57E8-4234-BFEF-DBC8A7496628}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081" name="Google Shape;8081;p66"/>
          <p:cNvGraphicFramePr/>
          <p:nvPr/>
        </p:nvGraphicFramePr>
        <p:xfrm>
          <a:off x="3356413" y="2323100"/>
          <a:ext cx="2363400" cy="868575"/>
        </p:xfrm>
        <a:graphic>
          <a:graphicData uri="http://schemas.openxmlformats.org/drawingml/2006/table">
            <a:tbl>
              <a:tblPr>
                <a:noFill/>
                <a:tableStyleId>{3F887831-57E8-4234-BFEF-DBC8A7496628}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082" name="Google Shape;8082;p66"/>
          <p:cNvGrpSpPr/>
          <p:nvPr/>
        </p:nvGrpSpPr>
        <p:grpSpPr>
          <a:xfrm>
            <a:off x="4100342" y="2709743"/>
            <a:ext cx="1517436" cy="74460"/>
            <a:chOff x="3980086" y="2804397"/>
            <a:chExt cx="1227600" cy="66900"/>
          </a:xfrm>
        </p:grpSpPr>
        <p:sp>
          <p:nvSpPr>
            <p:cNvPr id="8083" name="Google Shape;8083;p6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66"/>
          <p:cNvGrpSpPr/>
          <p:nvPr/>
        </p:nvGrpSpPr>
        <p:grpSpPr>
          <a:xfrm>
            <a:off x="4725406" y="3002330"/>
            <a:ext cx="892956" cy="74460"/>
            <a:chOff x="3980086" y="2804397"/>
            <a:chExt cx="1227600" cy="66900"/>
          </a:xfrm>
        </p:grpSpPr>
        <p:sp>
          <p:nvSpPr>
            <p:cNvPr id="8086" name="Google Shape;8086;p6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66"/>
          <p:cNvGrpSpPr/>
          <p:nvPr/>
        </p:nvGrpSpPr>
        <p:grpSpPr>
          <a:xfrm>
            <a:off x="3358498" y="3361213"/>
            <a:ext cx="2363244" cy="1005943"/>
            <a:chOff x="3358415" y="3361302"/>
            <a:chExt cx="2363244" cy="1024695"/>
          </a:xfrm>
        </p:grpSpPr>
        <p:grpSp>
          <p:nvGrpSpPr>
            <p:cNvPr id="8089" name="Google Shape;8089;p66"/>
            <p:cNvGrpSpPr/>
            <p:nvPr/>
          </p:nvGrpSpPr>
          <p:grpSpPr>
            <a:xfrm>
              <a:off x="3358415" y="3361302"/>
              <a:ext cx="441300" cy="1024695"/>
              <a:chOff x="3358415" y="3361302"/>
              <a:chExt cx="441300" cy="1024695"/>
            </a:xfrm>
          </p:grpSpPr>
          <p:sp>
            <p:nvSpPr>
              <p:cNvPr id="8090" name="Google Shape;8090;p6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66"/>
            <p:cNvGrpSpPr/>
            <p:nvPr/>
          </p:nvGrpSpPr>
          <p:grpSpPr>
            <a:xfrm>
              <a:off x="3838901" y="3361302"/>
              <a:ext cx="441300" cy="1024695"/>
              <a:chOff x="3838901" y="3361302"/>
              <a:chExt cx="441300" cy="1024695"/>
            </a:xfrm>
          </p:grpSpPr>
          <p:sp>
            <p:nvSpPr>
              <p:cNvPr id="8097" name="Google Shape;8097;p6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66"/>
            <p:cNvGrpSpPr/>
            <p:nvPr/>
          </p:nvGrpSpPr>
          <p:grpSpPr>
            <a:xfrm>
              <a:off x="4319387" y="3361302"/>
              <a:ext cx="441300" cy="1024695"/>
              <a:chOff x="4319387" y="3361302"/>
              <a:chExt cx="441300" cy="1024695"/>
            </a:xfrm>
          </p:grpSpPr>
          <p:sp>
            <p:nvSpPr>
              <p:cNvPr id="8104" name="Google Shape;8104;p6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66"/>
            <p:cNvGrpSpPr/>
            <p:nvPr/>
          </p:nvGrpSpPr>
          <p:grpSpPr>
            <a:xfrm>
              <a:off x="4799873" y="3361302"/>
              <a:ext cx="441300" cy="1024695"/>
              <a:chOff x="4799873" y="3361302"/>
              <a:chExt cx="441300" cy="1024695"/>
            </a:xfrm>
          </p:grpSpPr>
          <p:sp>
            <p:nvSpPr>
              <p:cNvPr id="8111" name="Google Shape;8111;p6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66"/>
            <p:cNvGrpSpPr/>
            <p:nvPr/>
          </p:nvGrpSpPr>
          <p:grpSpPr>
            <a:xfrm>
              <a:off x="5280360" y="3361302"/>
              <a:ext cx="441300" cy="1024695"/>
              <a:chOff x="5280360" y="3361302"/>
              <a:chExt cx="441300" cy="1024695"/>
            </a:xfrm>
          </p:grpSpPr>
          <p:sp>
            <p:nvSpPr>
              <p:cNvPr id="8118" name="Google Shape;8118;p6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124" name="Google Shape;8124;p66"/>
          <p:cNvGraphicFramePr/>
          <p:nvPr/>
        </p:nvGraphicFramePr>
        <p:xfrm>
          <a:off x="724925" y="2323100"/>
          <a:ext cx="2403600" cy="881400"/>
        </p:xfrm>
        <a:graphic>
          <a:graphicData uri="http://schemas.openxmlformats.org/drawingml/2006/table">
            <a:tbl>
              <a:tblPr>
                <a:noFill/>
                <a:tableStyleId>{3F887831-57E8-4234-BFEF-DBC8A7496628}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125" name="Google Shape;8125;p66"/>
          <p:cNvGrpSpPr/>
          <p:nvPr/>
        </p:nvGrpSpPr>
        <p:grpSpPr>
          <a:xfrm>
            <a:off x="726450" y="3372825"/>
            <a:ext cx="2403614" cy="1005900"/>
            <a:chOff x="726450" y="3372825"/>
            <a:chExt cx="2403614" cy="1005900"/>
          </a:xfrm>
        </p:grpSpPr>
        <p:grpSp>
          <p:nvGrpSpPr>
            <p:cNvPr id="8126" name="Google Shape;8126;p66"/>
            <p:cNvGrpSpPr/>
            <p:nvPr/>
          </p:nvGrpSpPr>
          <p:grpSpPr>
            <a:xfrm>
              <a:off x="726450" y="3696000"/>
              <a:ext cx="2403614" cy="500898"/>
              <a:chOff x="726450" y="3696000"/>
              <a:chExt cx="2403614" cy="500898"/>
            </a:xfrm>
          </p:grpSpPr>
          <p:sp>
            <p:nvSpPr>
              <p:cNvPr id="8127" name="Google Shape;8127;p6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28" name="Google Shape;8128;p6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29" name="Google Shape;8129;p66"/>
            <p:cNvGrpSpPr/>
            <p:nvPr/>
          </p:nvGrpSpPr>
          <p:grpSpPr>
            <a:xfrm>
              <a:off x="1348050" y="3372825"/>
              <a:ext cx="1720425" cy="1005900"/>
              <a:chOff x="1348050" y="3372825"/>
              <a:chExt cx="1720425" cy="1005900"/>
            </a:xfrm>
          </p:grpSpPr>
          <p:sp>
            <p:nvSpPr>
              <p:cNvPr id="8130" name="Google Shape;8130;p6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31" name="Google Shape;8131;p6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32" name="Google Shape;8132;p6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33" name="Google Shape;8133;p6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34" name="Google Shape;8134;p6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35" name="Google Shape;8135;p66"/>
            <p:cNvGrpSpPr/>
            <p:nvPr/>
          </p:nvGrpSpPr>
          <p:grpSpPr>
            <a:xfrm>
              <a:off x="1455707" y="3731058"/>
              <a:ext cx="1491150" cy="417657"/>
              <a:chOff x="1455707" y="3731058"/>
              <a:chExt cx="1491150" cy="417657"/>
            </a:xfrm>
          </p:grpSpPr>
          <p:grpSp>
            <p:nvGrpSpPr>
              <p:cNvPr id="8136" name="Google Shape;8136;p66"/>
              <p:cNvGrpSpPr/>
              <p:nvPr/>
            </p:nvGrpSpPr>
            <p:grpSpPr>
              <a:xfrm>
                <a:off x="1472938" y="3745828"/>
                <a:ext cx="72126" cy="53788"/>
                <a:chOff x="1472938" y="3745828"/>
                <a:chExt cx="72126" cy="53788"/>
              </a:xfrm>
            </p:grpSpPr>
            <p:sp>
              <p:nvSpPr>
                <p:cNvPr id="8137" name="Google Shape;8137;p6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66"/>
              <p:cNvGrpSpPr/>
              <p:nvPr/>
            </p:nvGrpSpPr>
            <p:grpSpPr>
              <a:xfrm>
                <a:off x="1819181" y="4089633"/>
                <a:ext cx="72126" cy="53788"/>
                <a:chOff x="1819181" y="4089633"/>
                <a:chExt cx="72126" cy="53788"/>
              </a:xfrm>
            </p:grpSpPr>
            <p:sp>
              <p:nvSpPr>
                <p:cNvPr id="8140" name="Google Shape;8140;p6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66"/>
              <p:cNvGrpSpPr/>
              <p:nvPr/>
            </p:nvGrpSpPr>
            <p:grpSpPr>
              <a:xfrm>
                <a:off x="1455707" y="4084171"/>
                <a:ext cx="64321" cy="64544"/>
                <a:chOff x="1455707" y="4084171"/>
                <a:chExt cx="64321" cy="64544"/>
              </a:xfrm>
            </p:grpSpPr>
            <p:sp>
              <p:nvSpPr>
                <p:cNvPr id="8143" name="Google Shape;8143;p6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5" name="Google Shape;8145;p66"/>
              <p:cNvGrpSpPr/>
              <p:nvPr/>
            </p:nvGrpSpPr>
            <p:grpSpPr>
              <a:xfrm>
                <a:off x="1818610" y="3731058"/>
                <a:ext cx="64321" cy="64544"/>
                <a:chOff x="1818610" y="3731058"/>
                <a:chExt cx="64321" cy="64544"/>
              </a:xfrm>
            </p:grpSpPr>
            <p:sp>
              <p:nvSpPr>
                <p:cNvPr id="8146" name="Google Shape;8146;p6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66"/>
              <p:cNvGrpSpPr/>
              <p:nvPr/>
            </p:nvGrpSpPr>
            <p:grpSpPr>
              <a:xfrm>
                <a:off x="2172491" y="4089633"/>
                <a:ext cx="72126" cy="53788"/>
                <a:chOff x="2172491" y="4089633"/>
                <a:chExt cx="72126" cy="53788"/>
              </a:xfrm>
            </p:grpSpPr>
            <p:sp>
              <p:nvSpPr>
                <p:cNvPr id="8149" name="Google Shape;8149;p6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66"/>
              <p:cNvGrpSpPr/>
              <p:nvPr/>
            </p:nvGrpSpPr>
            <p:grpSpPr>
              <a:xfrm>
                <a:off x="2171920" y="3731058"/>
                <a:ext cx="64321" cy="64544"/>
                <a:chOff x="2171920" y="3731058"/>
                <a:chExt cx="64321" cy="64544"/>
              </a:xfrm>
            </p:grpSpPr>
            <p:sp>
              <p:nvSpPr>
                <p:cNvPr id="8152" name="Google Shape;8152;p6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4" name="Google Shape;8154;p66"/>
              <p:cNvGrpSpPr/>
              <p:nvPr/>
            </p:nvGrpSpPr>
            <p:grpSpPr>
              <a:xfrm>
                <a:off x="2874730" y="3745828"/>
                <a:ext cx="72126" cy="53788"/>
                <a:chOff x="2874730" y="3745828"/>
                <a:chExt cx="72126" cy="53788"/>
              </a:xfrm>
            </p:grpSpPr>
            <p:sp>
              <p:nvSpPr>
                <p:cNvPr id="8155" name="Google Shape;8155;p6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66"/>
              <p:cNvGrpSpPr/>
              <p:nvPr/>
            </p:nvGrpSpPr>
            <p:grpSpPr>
              <a:xfrm>
                <a:off x="2878589" y="4081481"/>
                <a:ext cx="64321" cy="64544"/>
                <a:chOff x="2878589" y="4081481"/>
                <a:chExt cx="64321" cy="64544"/>
              </a:xfrm>
            </p:grpSpPr>
            <p:sp>
              <p:nvSpPr>
                <p:cNvPr id="8158" name="Google Shape;8158;p6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66"/>
              <p:cNvGrpSpPr/>
              <p:nvPr/>
            </p:nvGrpSpPr>
            <p:grpSpPr>
              <a:xfrm>
                <a:off x="2525796" y="4089633"/>
                <a:ext cx="72126" cy="53788"/>
                <a:chOff x="2525796" y="4089633"/>
                <a:chExt cx="72126" cy="53788"/>
              </a:xfrm>
            </p:grpSpPr>
            <p:sp>
              <p:nvSpPr>
                <p:cNvPr id="8161" name="Google Shape;8161;p6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66"/>
              <p:cNvGrpSpPr/>
              <p:nvPr/>
            </p:nvGrpSpPr>
            <p:grpSpPr>
              <a:xfrm>
                <a:off x="2525225" y="3731058"/>
                <a:ext cx="64321" cy="64544"/>
                <a:chOff x="2525225" y="3731058"/>
                <a:chExt cx="64321" cy="64544"/>
              </a:xfrm>
            </p:grpSpPr>
            <p:sp>
              <p:nvSpPr>
                <p:cNvPr id="8164" name="Google Shape;8164;p6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34"/>
        <p:cNvGrpSpPr/>
        <p:nvPr/>
      </p:nvGrpSpPr>
      <p:grpSpPr>
        <a:xfrm>
          <a:off x="0" y="0"/>
          <a:ext cx="0" cy="0"/>
          <a:chOff x="0" y="0"/>
          <a:chExt cx="0" cy="0"/>
        </a:xfrm>
      </p:grpSpPr>
      <p:sp>
        <p:nvSpPr>
          <p:cNvPr id="1935" name="Google Shape;1935;p36"/>
          <p:cNvSpPr txBox="1">
            <a:spLocks noGrp="1"/>
          </p:cNvSpPr>
          <p:nvPr>
            <p:ph type="title"/>
          </p:nvPr>
        </p:nvSpPr>
        <p:spPr>
          <a:xfrm>
            <a:off x="720000" y="2254489"/>
            <a:ext cx="3282600" cy="134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grpSp>
        <p:nvGrpSpPr>
          <p:cNvPr id="1936" name="Google Shape;1936;p36"/>
          <p:cNvGrpSpPr/>
          <p:nvPr/>
        </p:nvGrpSpPr>
        <p:grpSpPr>
          <a:xfrm>
            <a:off x="3871370" y="664990"/>
            <a:ext cx="4552642" cy="3782132"/>
            <a:chOff x="650475" y="237875"/>
            <a:chExt cx="6292525" cy="5227550"/>
          </a:xfrm>
        </p:grpSpPr>
        <p:sp>
          <p:nvSpPr>
            <p:cNvPr id="1937" name="Google Shape;1937;p36"/>
            <p:cNvSpPr/>
            <p:nvPr/>
          </p:nvSpPr>
          <p:spPr>
            <a:xfrm>
              <a:off x="1348575" y="267500"/>
              <a:ext cx="5504000" cy="2993325"/>
            </a:xfrm>
            <a:custGeom>
              <a:avLst/>
              <a:gdLst/>
              <a:ahLst/>
              <a:cxnLst/>
              <a:rect l="l" t="t" r="r" b="b"/>
              <a:pathLst>
                <a:path w="220160" h="119733" extrusionOk="0">
                  <a:moveTo>
                    <a:pt x="117296" y="0"/>
                  </a:moveTo>
                  <a:cubicBezTo>
                    <a:pt x="105497" y="0"/>
                    <a:pt x="93739" y="2477"/>
                    <a:pt x="83482" y="8615"/>
                  </a:cubicBezTo>
                  <a:cubicBezTo>
                    <a:pt x="81505" y="9773"/>
                    <a:pt x="79576" y="11075"/>
                    <a:pt x="78225" y="12956"/>
                  </a:cubicBezTo>
                  <a:cubicBezTo>
                    <a:pt x="75235" y="16959"/>
                    <a:pt x="75621" y="22408"/>
                    <a:pt x="75476" y="27424"/>
                  </a:cubicBezTo>
                  <a:cubicBezTo>
                    <a:pt x="75380" y="32392"/>
                    <a:pt x="74078" y="38131"/>
                    <a:pt x="69593" y="40301"/>
                  </a:cubicBezTo>
                  <a:cubicBezTo>
                    <a:pt x="66795" y="41651"/>
                    <a:pt x="63564" y="41217"/>
                    <a:pt x="60526" y="41555"/>
                  </a:cubicBezTo>
                  <a:cubicBezTo>
                    <a:pt x="55800" y="42085"/>
                    <a:pt x="50302" y="45461"/>
                    <a:pt x="47311" y="49223"/>
                  </a:cubicBezTo>
                  <a:cubicBezTo>
                    <a:pt x="43839" y="53467"/>
                    <a:pt x="46540" y="59833"/>
                    <a:pt x="39595" y="60074"/>
                  </a:cubicBezTo>
                  <a:cubicBezTo>
                    <a:pt x="30239" y="60364"/>
                    <a:pt x="21799" y="68514"/>
                    <a:pt x="21124" y="77822"/>
                  </a:cubicBezTo>
                  <a:cubicBezTo>
                    <a:pt x="20883" y="80861"/>
                    <a:pt x="21124" y="84574"/>
                    <a:pt x="18568" y="86262"/>
                  </a:cubicBezTo>
                  <a:cubicBezTo>
                    <a:pt x="17555" y="86889"/>
                    <a:pt x="16349" y="87082"/>
                    <a:pt x="15240" y="87420"/>
                  </a:cubicBezTo>
                  <a:cubicBezTo>
                    <a:pt x="5450" y="90361"/>
                    <a:pt x="1350" y="102852"/>
                    <a:pt x="0" y="111823"/>
                  </a:cubicBezTo>
                  <a:lnTo>
                    <a:pt x="13745" y="114234"/>
                  </a:lnTo>
                  <a:cubicBezTo>
                    <a:pt x="14565" y="110858"/>
                    <a:pt x="15626" y="107579"/>
                    <a:pt x="16976" y="104396"/>
                  </a:cubicBezTo>
                  <a:cubicBezTo>
                    <a:pt x="17410" y="107434"/>
                    <a:pt x="17893" y="110472"/>
                    <a:pt x="18375" y="113511"/>
                  </a:cubicBezTo>
                  <a:cubicBezTo>
                    <a:pt x="18423" y="113848"/>
                    <a:pt x="47697" y="114909"/>
                    <a:pt x="50446" y="115151"/>
                  </a:cubicBezTo>
                  <a:cubicBezTo>
                    <a:pt x="54316" y="115496"/>
                    <a:pt x="58172" y="115622"/>
                    <a:pt x="62032" y="115622"/>
                  </a:cubicBezTo>
                  <a:cubicBezTo>
                    <a:pt x="68419" y="115622"/>
                    <a:pt x="74819" y="115276"/>
                    <a:pt x="81312" y="115006"/>
                  </a:cubicBezTo>
                  <a:lnTo>
                    <a:pt x="95826" y="111906"/>
                  </a:lnTo>
                  <a:lnTo>
                    <a:pt x="95826" y="111906"/>
                  </a:lnTo>
                  <a:cubicBezTo>
                    <a:pt x="95827" y="111910"/>
                    <a:pt x="95828" y="111915"/>
                    <a:pt x="95829" y="111919"/>
                  </a:cubicBezTo>
                  <a:cubicBezTo>
                    <a:pt x="95925" y="112160"/>
                    <a:pt x="96263" y="112209"/>
                    <a:pt x="96504" y="112209"/>
                  </a:cubicBezTo>
                  <a:lnTo>
                    <a:pt x="111696" y="112064"/>
                  </a:lnTo>
                  <a:cubicBezTo>
                    <a:pt x="112467" y="112055"/>
                    <a:pt x="113241" y="112047"/>
                    <a:pt x="114015" y="112047"/>
                  </a:cubicBezTo>
                  <a:cubicBezTo>
                    <a:pt x="117207" y="112047"/>
                    <a:pt x="120406" y="112176"/>
                    <a:pt x="123511" y="112836"/>
                  </a:cubicBezTo>
                  <a:cubicBezTo>
                    <a:pt x="127370" y="113656"/>
                    <a:pt x="130987" y="115295"/>
                    <a:pt x="134748" y="116404"/>
                  </a:cubicBezTo>
                  <a:cubicBezTo>
                    <a:pt x="140394" y="118017"/>
                    <a:pt x="146233" y="118332"/>
                    <a:pt x="152128" y="118332"/>
                  </a:cubicBezTo>
                  <a:cubicBezTo>
                    <a:pt x="155906" y="118332"/>
                    <a:pt x="159706" y="118203"/>
                    <a:pt x="163493" y="118203"/>
                  </a:cubicBezTo>
                  <a:cubicBezTo>
                    <a:pt x="167935" y="118203"/>
                    <a:pt x="172359" y="118381"/>
                    <a:pt x="176707" y="119153"/>
                  </a:cubicBezTo>
                  <a:cubicBezTo>
                    <a:pt x="177092" y="115826"/>
                    <a:pt x="177430" y="112546"/>
                    <a:pt x="177816" y="109267"/>
                  </a:cubicBezTo>
                  <a:cubicBezTo>
                    <a:pt x="179359" y="112305"/>
                    <a:pt x="180468" y="115536"/>
                    <a:pt x="181143" y="118912"/>
                  </a:cubicBezTo>
                  <a:cubicBezTo>
                    <a:pt x="183045" y="118866"/>
                    <a:pt x="184946" y="118844"/>
                    <a:pt x="186846" y="118844"/>
                  </a:cubicBezTo>
                  <a:cubicBezTo>
                    <a:pt x="190874" y="118844"/>
                    <a:pt x="194894" y="118941"/>
                    <a:pt x="198891" y="119105"/>
                  </a:cubicBezTo>
                  <a:cubicBezTo>
                    <a:pt x="199325" y="115826"/>
                    <a:pt x="199808" y="112546"/>
                    <a:pt x="200242" y="109267"/>
                  </a:cubicBezTo>
                  <a:cubicBezTo>
                    <a:pt x="201544" y="112594"/>
                    <a:pt x="202557" y="116067"/>
                    <a:pt x="203280" y="119588"/>
                  </a:cubicBezTo>
                  <a:lnTo>
                    <a:pt x="218665" y="119732"/>
                  </a:lnTo>
                  <a:cubicBezTo>
                    <a:pt x="220160" y="112016"/>
                    <a:pt x="215578" y="103576"/>
                    <a:pt x="208296" y="100730"/>
                  </a:cubicBezTo>
                  <a:cubicBezTo>
                    <a:pt x="203955" y="98994"/>
                    <a:pt x="196480" y="98657"/>
                    <a:pt x="192959" y="95715"/>
                  </a:cubicBezTo>
                  <a:cubicBezTo>
                    <a:pt x="191512" y="94364"/>
                    <a:pt x="190548" y="92483"/>
                    <a:pt x="190355" y="90506"/>
                  </a:cubicBezTo>
                  <a:cubicBezTo>
                    <a:pt x="189680" y="85924"/>
                    <a:pt x="191946" y="82838"/>
                    <a:pt x="189246" y="78594"/>
                  </a:cubicBezTo>
                  <a:cubicBezTo>
                    <a:pt x="187172" y="75266"/>
                    <a:pt x="183651" y="72807"/>
                    <a:pt x="180034" y="71504"/>
                  </a:cubicBezTo>
                  <a:cubicBezTo>
                    <a:pt x="178057" y="70829"/>
                    <a:pt x="175838" y="70250"/>
                    <a:pt x="174729" y="68466"/>
                  </a:cubicBezTo>
                  <a:cubicBezTo>
                    <a:pt x="174247" y="67550"/>
                    <a:pt x="173958" y="66489"/>
                    <a:pt x="173909" y="65476"/>
                  </a:cubicBezTo>
                  <a:cubicBezTo>
                    <a:pt x="173427" y="61232"/>
                    <a:pt x="173716" y="56940"/>
                    <a:pt x="173282" y="52744"/>
                  </a:cubicBezTo>
                  <a:cubicBezTo>
                    <a:pt x="172897" y="48500"/>
                    <a:pt x="171594" y="44159"/>
                    <a:pt x="168556" y="41121"/>
                  </a:cubicBezTo>
                  <a:cubicBezTo>
                    <a:pt x="165566" y="38131"/>
                    <a:pt x="161467" y="36829"/>
                    <a:pt x="158091" y="34417"/>
                  </a:cubicBezTo>
                  <a:cubicBezTo>
                    <a:pt x="151773" y="29836"/>
                    <a:pt x="153702" y="20528"/>
                    <a:pt x="149940" y="14113"/>
                  </a:cubicBezTo>
                  <a:cubicBezTo>
                    <a:pt x="146810" y="8784"/>
                    <a:pt x="141306" y="3825"/>
                    <a:pt x="134956" y="3825"/>
                  </a:cubicBezTo>
                  <a:cubicBezTo>
                    <a:pt x="134066" y="3825"/>
                    <a:pt x="133160" y="3923"/>
                    <a:pt x="132241" y="4130"/>
                  </a:cubicBezTo>
                  <a:cubicBezTo>
                    <a:pt x="131662" y="1526"/>
                    <a:pt x="128431" y="658"/>
                    <a:pt x="125826" y="417"/>
                  </a:cubicBezTo>
                  <a:cubicBezTo>
                    <a:pt x="122994" y="145"/>
                    <a:pt x="120144" y="0"/>
                    <a:pt x="117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6"/>
            <p:cNvSpPr/>
            <p:nvPr/>
          </p:nvSpPr>
          <p:spPr>
            <a:xfrm>
              <a:off x="2024950" y="859200"/>
              <a:ext cx="4111450" cy="2385950"/>
            </a:xfrm>
            <a:custGeom>
              <a:avLst/>
              <a:gdLst/>
              <a:ahLst/>
              <a:cxnLst/>
              <a:rect l="l" t="t" r="r" b="b"/>
              <a:pathLst>
                <a:path w="164458" h="95438" extrusionOk="0">
                  <a:moveTo>
                    <a:pt x="92362" y="0"/>
                  </a:moveTo>
                  <a:cubicBezTo>
                    <a:pt x="89165" y="0"/>
                    <a:pt x="86000" y="580"/>
                    <a:pt x="83097" y="1923"/>
                  </a:cubicBezTo>
                  <a:lnTo>
                    <a:pt x="56138" y="43"/>
                  </a:lnTo>
                  <a:cubicBezTo>
                    <a:pt x="53775" y="9688"/>
                    <a:pt x="50544" y="20346"/>
                    <a:pt x="41911" y="25314"/>
                  </a:cubicBezTo>
                  <a:cubicBezTo>
                    <a:pt x="36750" y="28304"/>
                    <a:pt x="29902" y="28931"/>
                    <a:pt x="26333" y="33754"/>
                  </a:cubicBezTo>
                  <a:cubicBezTo>
                    <a:pt x="23295" y="37853"/>
                    <a:pt x="23681" y="43785"/>
                    <a:pt x="20642" y="47885"/>
                  </a:cubicBezTo>
                  <a:cubicBezTo>
                    <a:pt x="16977" y="52852"/>
                    <a:pt x="9646" y="53672"/>
                    <a:pt x="5451" y="58157"/>
                  </a:cubicBezTo>
                  <a:cubicBezTo>
                    <a:pt x="1785" y="62112"/>
                    <a:pt x="1255" y="67947"/>
                    <a:pt x="965" y="73301"/>
                  </a:cubicBezTo>
                  <a:cubicBezTo>
                    <a:pt x="628" y="78992"/>
                    <a:pt x="290" y="84682"/>
                    <a:pt x="1" y="90373"/>
                  </a:cubicBezTo>
                  <a:cubicBezTo>
                    <a:pt x="8875" y="90807"/>
                    <a:pt x="21607" y="91290"/>
                    <a:pt x="23391" y="91483"/>
                  </a:cubicBezTo>
                  <a:cubicBezTo>
                    <a:pt x="27261" y="91828"/>
                    <a:pt x="31117" y="91954"/>
                    <a:pt x="34977" y="91954"/>
                  </a:cubicBezTo>
                  <a:cubicBezTo>
                    <a:pt x="41364" y="91954"/>
                    <a:pt x="47764" y="91608"/>
                    <a:pt x="54257" y="91338"/>
                  </a:cubicBezTo>
                  <a:lnTo>
                    <a:pt x="68822" y="88203"/>
                  </a:lnTo>
                  <a:cubicBezTo>
                    <a:pt x="68870" y="88444"/>
                    <a:pt x="69208" y="88492"/>
                    <a:pt x="69449" y="88492"/>
                  </a:cubicBezTo>
                  <a:lnTo>
                    <a:pt x="84689" y="88348"/>
                  </a:lnTo>
                  <a:cubicBezTo>
                    <a:pt x="85105" y="88348"/>
                    <a:pt x="85521" y="88347"/>
                    <a:pt x="85938" y="88347"/>
                  </a:cubicBezTo>
                  <a:cubicBezTo>
                    <a:pt x="89475" y="88347"/>
                    <a:pt x="93009" y="88386"/>
                    <a:pt x="96505" y="89119"/>
                  </a:cubicBezTo>
                  <a:cubicBezTo>
                    <a:pt x="100363" y="89939"/>
                    <a:pt x="103932" y="91627"/>
                    <a:pt x="107693" y="92688"/>
                  </a:cubicBezTo>
                  <a:cubicBezTo>
                    <a:pt x="113313" y="94314"/>
                    <a:pt x="119124" y="94637"/>
                    <a:pt x="124992" y="94637"/>
                  </a:cubicBezTo>
                  <a:cubicBezTo>
                    <a:pt x="128857" y="94637"/>
                    <a:pt x="132748" y="94497"/>
                    <a:pt x="136623" y="94497"/>
                  </a:cubicBezTo>
                  <a:cubicBezTo>
                    <a:pt x="141003" y="94497"/>
                    <a:pt x="145364" y="94675"/>
                    <a:pt x="149652" y="95437"/>
                  </a:cubicBezTo>
                  <a:cubicBezTo>
                    <a:pt x="150037" y="92158"/>
                    <a:pt x="150423" y="88830"/>
                    <a:pt x="150761" y="85551"/>
                  </a:cubicBezTo>
                  <a:cubicBezTo>
                    <a:pt x="152304" y="88589"/>
                    <a:pt x="153461" y="91820"/>
                    <a:pt x="154137" y="95196"/>
                  </a:cubicBezTo>
                  <a:cubicBezTo>
                    <a:pt x="155825" y="95172"/>
                    <a:pt x="157525" y="95160"/>
                    <a:pt x="159225" y="95160"/>
                  </a:cubicBezTo>
                  <a:cubicBezTo>
                    <a:pt x="160925" y="95160"/>
                    <a:pt x="162625" y="95172"/>
                    <a:pt x="164313" y="95196"/>
                  </a:cubicBezTo>
                  <a:cubicBezTo>
                    <a:pt x="164313" y="94907"/>
                    <a:pt x="164361" y="94666"/>
                    <a:pt x="164361" y="94424"/>
                  </a:cubicBezTo>
                  <a:cubicBezTo>
                    <a:pt x="164457" y="89988"/>
                    <a:pt x="163059" y="85309"/>
                    <a:pt x="159683" y="82464"/>
                  </a:cubicBezTo>
                  <a:cubicBezTo>
                    <a:pt x="157561" y="80631"/>
                    <a:pt x="154764" y="79667"/>
                    <a:pt x="152883" y="77641"/>
                  </a:cubicBezTo>
                  <a:cubicBezTo>
                    <a:pt x="148156" y="72529"/>
                    <a:pt x="151098" y="63559"/>
                    <a:pt x="146854" y="58061"/>
                  </a:cubicBezTo>
                  <a:cubicBezTo>
                    <a:pt x="143575" y="53817"/>
                    <a:pt x="137016" y="53045"/>
                    <a:pt x="134026" y="48608"/>
                  </a:cubicBezTo>
                  <a:cubicBezTo>
                    <a:pt x="130071" y="42676"/>
                    <a:pt x="134797" y="34767"/>
                    <a:pt x="133977" y="27725"/>
                  </a:cubicBezTo>
                  <a:cubicBezTo>
                    <a:pt x="133061" y="19864"/>
                    <a:pt x="125682" y="14607"/>
                    <a:pt x="118979" y="10412"/>
                  </a:cubicBezTo>
                  <a:cubicBezTo>
                    <a:pt x="113529" y="6987"/>
                    <a:pt x="108031" y="3563"/>
                    <a:pt x="101906" y="1586"/>
                  </a:cubicBezTo>
                  <a:cubicBezTo>
                    <a:pt x="98852" y="592"/>
                    <a:pt x="95591" y="0"/>
                    <a:pt x="923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6"/>
            <p:cNvSpPr/>
            <p:nvPr/>
          </p:nvSpPr>
          <p:spPr>
            <a:xfrm>
              <a:off x="1214725" y="2500600"/>
              <a:ext cx="1600000" cy="1303375"/>
            </a:xfrm>
            <a:custGeom>
              <a:avLst/>
              <a:gdLst/>
              <a:ahLst/>
              <a:cxnLst/>
              <a:rect l="l" t="t" r="r" b="b"/>
              <a:pathLst>
                <a:path w="64000" h="52135" extrusionOk="0">
                  <a:moveTo>
                    <a:pt x="16675" y="0"/>
                  </a:moveTo>
                  <a:cubicBezTo>
                    <a:pt x="14413" y="0"/>
                    <a:pt x="12151" y="255"/>
                    <a:pt x="9936" y="845"/>
                  </a:cubicBezTo>
                  <a:cubicBezTo>
                    <a:pt x="7717" y="1375"/>
                    <a:pt x="5643" y="2436"/>
                    <a:pt x="3907" y="3931"/>
                  </a:cubicBezTo>
                  <a:cubicBezTo>
                    <a:pt x="1255" y="6343"/>
                    <a:pt x="1" y="10056"/>
                    <a:pt x="1" y="13577"/>
                  </a:cubicBezTo>
                  <a:cubicBezTo>
                    <a:pt x="1" y="17049"/>
                    <a:pt x="1110" y="20425"/>
                    <a:pt x="2557" y="23512"/>
                  </a:cubicBezTo>
                  <a:cubicBezTo>
                    <a:pt x="10421" y="40804"/>
                    <a:pt x="28717" y="52135"/>
                    <a:pt x="47857" y="52135"/>
                  </a:cubicBezTo>
                  <a:cubicBezTo>
                    <a:pt x="49376" y="52135"/>
                    <a:pt x="50900" y="52063"/>
                    <a:pt x="52424" y="51918"/>
                  </a:cubicBezTo>
                  <a:lnTo>
                    <a:pt x="63999" y="38269"/>
                  </a:lnTo>
                  <a:cubicBezTo>
                    <a:pt x="57344" y="20087"/>
                    <a:pt x="42682" y="4462"/>
                    <a:pt x="23729" y="748"/>
                  </a:cubicBezTo>
                  <a:cubicBezTo>
                    <a:pt x="21411" y="280"/>
                    <a:pt x="19042" y="0"/>
                    <a:pt x="166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6"/>
            <p:cNvSpPr/>
            <p:nvPr/>
          </p:nvSpPr>
          <p:spPr>
            <a:xfrm>
              <a:off x="1249700" y="2506025"/>
              <a:ext cx="1415500" cy="1259975"/>
            </a:xfrm>
            <a:custGeom>
              <a:avLst/>
              <a:gdLst/>
              <a:ahLst/>
              <a:cxnLst/>
              <a:rect l="l" t="t" r="r" b="b"/>
              <a:pathLst>
                <a:path w="56620" h="50399" extrusionOk="0">
                  <a:moveTo>
                    <a:pt x="11623" y="1"/>
                  </a:moveTo>
                  <a:cubicBezTo>
                    <a:pt x="11189" y="49"/>
                    <a:pt x="10755" y="145"/>
                    <a:pt x="10321" y="193"/>
                  </a:cubicBezTo>
                  <a:cubicBezTo>
                    <a:pt x="10369" y="1013"/>
                    <a:pt x="10466" y="1785"/>
                    <a:pt x="10514" y="2605"/>
                  </a:cubicBezTo>
                  <a:cubicBezTo>
                    <a:pt x="10803" y="6849"/>
                    <a:pt x="11382" y="11045"/>
                    <a:pt x="12250" y="15192"/>
                  </a:cubicBezTo>
                  <a:cubicBezTo>
                    <a:pt x="10128" y="13601"/>
                    <a:pt x="8054" y="12058"/>
                    <a:pt x="6125" y="10514"/>
                  </a:cubicBezTo>
                  <a:cubicBezTo>
                    <a:pt x="4196" y="8923"/>
                    <a:pt x="2315" y="7476"/>
                    <a:pt x="579" y="6029"/>
                  </a:cubicBezTo>
                  <a:cubicBezTo>
                    <a:pt x="386" y="6367"/>
                    <a:pt x="193" y="6704"/>
                    <a:pt x="0" y="7042"/>
                  </a:cubicBezTo>
                  <a:cubicBezTo>
                    <a:pt x="1688" y="8440"/>
                    <a:pt x="3473" y="9936"/>
                    <a:pt x="5354" y="11479"/>
                  </a:cubicBezTo>
                  <a:cubicBezTo>
                    <a:pt x="7379" y="13119"/>
                    <a:pt x="9550" y="14807"/>
                    <a:pt x="11816" y="16495"/>
                  </a:cubicBezTo>
                  <a:cubicBezTo>
                    <a:pt x="9839" y="17459"/>
                    <a:pt x="5691" y="19726"/>
                    <a:pt x="772" y="22523"/>
                  </a:cubicBezTo>
                  <a:cubicBezTo>
                    <a:pt x="869" y="22764"/>
                    <a:pt x="1013" y="23053"/>
                    <a:pt x="1110" y="23295"/>
                  </a:cubicBezTo>
                  <a:cubicBezTo>
                    <a:pt x="1158" y="23439"/>
                    <a:pt x="1254" y="23584"/>
                    <a:pt x="1303" y="23680"/>
                  </a:cubicBezTo>
                  <a:cubicBezTo>
                    <a:pt x="5064" y="21607"/>
                    <a:pt x="8681" y="19292"/>
                    <a:pt x="12250" y="16832"/>
                  </a:cubicBezTo>
                  <a:cubicBezTo>
                    <a:pt x="15192" y="19002"/>
                    <a:pt x="18230" y="21269"/>
                    <a:pt x="21414" y="23536"/>
                  </a:cubicBezTo>
                  <a:cubicBezTo>
                    <a:pt x="24163" y="25465"/>
                    <a:pt x="26863" y="27298"/>
                    <a:pt x="29516" y="29082"/>
                  </a:cubicBezTo>
                  <a:cubicBezTo>
                    <a:pt x="28069" y="29757"/>
                    <a:pt x="22812" y="33133"/>
                    <a:pt x="16494" y="37088"/>
                  </a:cubicBezTo>
                  <a:cubicBezTo>
                    <a:pt x="15289" y="37811"/>
                    <a:pt x="14131" y="38535"/>
                    <a:pt x="13022" y="39210"/>
                  </a:cubicBezTo>
                  <a:cubicBezTo>
                    <a:pt x="13359" y="39499"/>
                    <a:pt x="13697" y="39789"/>
                    <a:pt x="13986" y="40078"/>
                  </a:cubicBezTo>
                  <a:cubicBezTo>
                    <a:pt x="14999" y="39499"/>
                    <a:pt x="16012" y="38872"/>
                    <a:pt x="17073" y="38245"/>
                  </a:cubicBezTo>
                  <a:cubicBezTo>
                    <a:pt x="23680" y="34146"/>
                    <a:pt x="28792" y="30288"/>
                    <a:pt x="29757" y="29275"/>
                  </a:cubicBezTo>
                  <a:cubicBezTo>
                    <a:pt x="36991" y="34098"/>
                    <a:pt x="43647" y="38245"/>
                    <a:pt x="49241" y="41621"/>
                  </a:cubicBezTo>
                  <a:cubicBezTo>
                    <a:pt x="47119" y="42441"/>
                    <a:pt x="41428" y="45287"/>
                    <a:pt x="34724" y="48807"/>
                  </a:cubicBezTo>
                  <a:lnTo>
                    <a:pt x="32651" y="49916"/>
                  </a:lnTo>
                  <a:cubicBezTo>
                    <a:pt x="33229" y="50109"/>
                    <a:pt x="33856" y="50254"/>
                    <a:pt x="34435" y="50399"/>
                  </a:cubicBezTo>
                  <a:lnTo>
                    <a:pt x="35303" y="49965"/>
                  </a:lnTo>
                  <a:cubicBezTo>
                    <a:pt x="42200" y="46299"/>
                    <a:pt x="47939" y="43068"/>
                    <a:pt x="49627" y="41862"/>
                  </a:cubicBezTo>
                  <a:lnTo>
                    <a:pt x="52038" y="43309"/>
                  </a:lnTo>
                  <a:cubicBezTo>
                    <a:pt x="53485" y="44177"/>
                    <a:pt x="54835" y="44997"/>
                    <a:pt x="56089" y="45721"/>
                  </a:cubicBezTo>
                  <a:lnTo>
                    <a:pt x="56620" y="45142"/>
                  </a:lnTo>
                  <a:lnTo>
                    <a:pt x="52569" y="42538"/>
                  </a:lnTo>
                  <a:lnTo>
                    <a:pt x="49964" y="40850"/>
                  </a:lnTo>
                  <a:cubicBezTo>
                    <a:pt x="50205" y="40030"/>
                    <a:pt x="50591" y="38486"/>
                    <a:pt x="51025" y="36413"/>
                  </a:cubicBezTo>
                  <a:cubicBezTo>
                    <a:pt x="51652" y="33278"/>
                    <a:pt x="52424" y="28889"/>
                    <a:pt x="53051" y="24018"/>
                  </a:cubicBezTo>
                  <a:cubicBezTo>
                    <a:pt x="53196" y="23005"/>
                    <a:pt x="53292" y="22041"/>
                    <a:pt x="53389" y="21076"/>
                  </a:cubicBezTo>
                  <a:cubicBezTo>
                    <a:pt x="53051" y="20594"/>
                    <a:pt x="52665" y="20112"/>
                    <a:pt x="52328" y="19629"/>
                  </a:cubicBezTo>
                  <a:cubicBezTo>
                    <a:pt x="52135" y="21028"/>
                    <a:pt x="51942" y="22427"/>
                    <a:pt x="51749" y="23922"/>
                  </a:cubicBezTo>
                  <a:cubicBezTo>
                    <a:pt x="50736" y="31735"/>
                    <a:pt x="49771" y="38342"/>
                    <a:pt x="49627" y="40608"/>
                  </a:cubicBezTo>
                  <a:cubicBezTo>
                    <a:pt x="44129" y="37136"/>
                    <a:pt x="37473" y="32844"/>
                    <a:pt x="30239" y="27973"/>
                  </a:cubicBezTo>
                  <a:cubicBezTo>
                    <a:pt x="30336" y="27105"/>
                    <a:pt x="30432" y="25272"/>
                    <a:pt x="30480" y="22716"/>
                  </a:cubicBezTo>
                  <a:cubicBezTo>
                    <a:pt x="30529" y="19147"/>
                    <a:pt x="30529" y="14180"/>
                    <a:pt x="30529" y="8730"/>
                  </a:cubicBezTo>
                  <a:cubicBezTo>
                    <a:pt x="30529" y="6704"/>
                    <a:pt x="30529" y="4775"/>
                    <a:pt x="30529" y="2942"/>
                  </a:cubicBezTo>
                  <a:lnTo>
                    <a:pt x="29275" y="2460"/>
                  </a:lnTo>
                  <a:lnTo>
                    <a:pt x="29275" y="8826"/>
                  </a:lnTo>
                  <a:cubicBezTo>
                    <a:pt x="29275" y="14276"/>
                    <a:pt x="29419" y="19195"/>
                    <a:pt x="29564" y="22764"/>
                  </a:cubicBezTo>
                  <a:cubicBezTo>
                    <a:pt x="29709" y="25079"/>
                    <a:pt x="29805" y="26815"/>
                    <a:pt x="29950" y="27732"/>
                  </a:cubicBezTo>
                  <a:cubicBezTo>
                    <a:pt x="27394" y="26044"/>
                    <a:pt x="24838" y="24259"/>
                    <a:pt x="22185" y="22427"/>
                  </a:cubicBezTo>
                  <a:cubicBezTo>
                    <a:pt x="18906" y="20112"/>
                    <a:pt x="15771" y="17797"/>
                    <a:pt x="12781" y="15578"/>
                  </a:cubicBezTo>
                  <a:cubicBezTo>
                    <a:pt x="12781" y="13697"/>
                    <a:pt x="12347" y="8537"/>
                    <a:pt x="11816" y="2412"/>
                  </a:cubicBezTo>
                  <a:cubicBezTo>
                    <a:pt x="11768" y="1592"/>
                    <a:pt x="11672" y="772"/>
                    <a:pt x="1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6"/>
            <p:cNvSpPr/>
            <p:nvPr/>
          </p:nvSpPr>
          <p:spPr>
            <a:xfrm>
              <a:off x="1322050" y="3704675"/>
              <a:ext cx="1151450" cy="736050"/>
            </a:xfrm>
            <a:custGeom>
              <a:avLst/>
              <a:gdLst/>
              <a:ahLst/>
              <a:cxnLst/>
              <a:rect l="l" t="t" r="r" b="b"/>
              <a:pathLst>
                <a:path w="46058" h="29442" extrusionOk="0">
                  <a:moveTo>
                    <a:pt x="32141" y="1"/>
                  </a:moveTo>
                  <a:cubicBezTo>
                    <a:pt x="22649" y="1"/>
                    <a:pt x="13211" y="2915"/>
                    <a:pt x="6270" y="9301"/>
                  </a:cubicBezTo>
                  <a:cubicBezTo>
                    <a:pt x="3907" y="11327"/>
                    <a:pt x="2026" y="13883"/>
                    <a:pt x="820" y="16728"/>
                  </a:cubicBezTo>
                  <a:cubicBezTo>
                    <a:pt x="241" y="18127"/>
                    <a:pt x="0" y="19622"/>
                    <a:pt x="97" y="21117"/>
                  </a:cubicBezTo>
                  <a:cubicBezTo>
                    <a:pt x="531" y="23432"/>
                    <a:pt x="1881" y="25506"/>
                    <a:pt x="3907" y="26711"/>
                  </a:cubicBezTo>
                  <a:cubicBezTo>
                    <a:pt x="5884" y="27917"/>
                    <a:pt x="8102" y="28689"/>
                    <a:pt x="10417" y="29026"/>
                  </a:cubicBezTo>
                  <a:cubicBezTo>
                    <a:pt x="12141" y="29305"/>
                    <a:pt x="13882" y="29441"/>
                    <a:pt x="15623" y="29441"/>
                  </a:cubicBezTo>
                  <a:cubicBezTo>
                    <a:pt x="27709" y="29441"/>
                    <a:pt x="39776" y="22903"/>
                    <a:pt x="46058" y="12532"/>
                  </a:cubicBezTo>
                  <a:lnTo>
                    <a:pt x="43116" y="1295"/>
                  </a:lnTo>
                  <a:cubicBezTo>
                    <a:pt x="39546" y="443"/>
                    <a:pt x="35839" y="1"/>
                    <a:pt x="32141"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6"/>
            <p:cNvSpPr/>
            <p:nvPr/>
          </p:nvSpPr>
          <p:spPr>
            <a:xfrm>
              <a:off x="1338925" y="3705700"/>
              <a:ext cx="1102025" cy="724650"/>
            </a:xfrm>
            <a:custGeom>
              <a:avLst/>
              <a:gdLst/>
              <a:ahLst/>
              <a:cxnLst/>
              <a:rect l="l" t="t" r="r" b="b"/>
              <a:pathLst>
                <a:path w="44081" h="28986" extrusionOk="0">
                  <a:moveTo>
                    <a:pt x="29371" y="0"/>
                  </a:moveTo>
                  <a:cubicBezTo>
                    <a:pt x="28985" y="49"/>
                    <a:pt x="28599" y="49"/>
                    <a:pt x="28165" y="97"/>
                  </a:cubicBezTo>
                  <a:lnTo>
                    <a:pt x="30336" y="1929"/>
                  </a:lnTo>
                  <a:cubicBezTo>
                    <a:pt x="34242" y="5305"/>
                    <a:pt x="37521" y="8247"/>
                    <a:pt x="38727" y="9164"/>
                  </a:cubicBezTo>
                  <a:cubicBezTo>
                    <a:pt x="34580" y="10852"/>
                    <a:pt x="29564" y="12877"/>
                    <a:pt x="23969" y="14951"/>
                  </a:cubicBezTo>
                  <a:cubicBezTo>
                    <a:pt x="23584" y="14613"/>
                    <a:pt x="22571" y="13890"/>
                    <a:pt x="21172" y="12925"/>
                  </a:cubicBezTo>
                  <a:cubicBezTo>
                    <a:pt x="19195" y="11575"/>
                    <a:pt x="16494" y="9791"/>
                    <a:pt x="13456" y="7813"/>
                  </a:cubicBezTo>
                  <a:lnTo>
                    <a:pt x="10225" y="5739"/>
                  </a:lnTo>
                  <a:lnTo>
                    <a:pt x="9453" y="6222"/>
                  </a:lnTo>
                  <a:cubicBezTo>
                    <a:pt x="10562" y="6993"/>
                    <a:pt x="11720" y="7765"/>
                    <a:pt x="12974" y="8585"/>
                  </a:cubicBezTo>
                  <a:cubicBezTo>
                    <a:pt x="16012" y="10562"/>
                    <a:pt x="18761" y="12298"/>
                    <a:pt x="20835" y="13504"/>
                  </a:cubicBezTo>
                  <a:cubicBezTo>
                    <a:pt x="22137" y="14276"/>
                    <a:pt x="23150" y="14854"/>
                    <a:pt x="23728" y="15096"/>
                  </a:cubicBezTo>
                  <a:cubicBezTo>
                    <a:pt x="21799" y="15867"/>
                    <a:pt x="19774" y="16591"/>
                    <a:pt x="17700" y="17314"/>
                  </a:cubicBezTo>
                  <a:cubicBezTo>
                    <a:pt x="15096" y="18279"/>
                    <a:pt x="12539" y="19099"/>
                    <a:pt x="10128" y="19918"/>
                  </a:cubicBezTo>
                  <a:cubicBezTo>
                    <a:pt x="9115" y="19243"/>
                    <a:pt x="6077" y="17555"/>
                    <a:pt x="2460" y="15626"/>
                  </a:cubicBezTo>
                  <a:lnTo>
                    <a:pt x="1061" y="14854"/>
                  </a:lnTo>
                  <a:cubicBezTo>
                    <a:pt x="917" y="15096"/>
                    <a:pt x="772" y="15337"/>
                    <a:pt x="675" y="15626"/>
                  </a:cubicBezTo>
                  <a:cubicBezTo>
                    <a:pt x="1110" y="15867"/>
                    <a:pt x="1592" y="16157"/>
                    <a:pt x="2074" y="16398"/>
                  </a:cubicBezTo>
                  <a:cubicBezTo>
                    <a:pt x="4534" y="17748"/>
                    <a:pt x="7090" y="19002"/>
                    <a:pt x="9694" y="20063"/>
                  </a:cubicBezTo>
                  <a:cubicBezTo>
                    <a:pt x="7958" y="20594"/>
                    <a:pt x="6318" y="21172"/>
                    <a:pt x="4678" y="21655"/>
                  </a:cubicBezTo>
                  <a:cubicBezTo>
                    <a:pt x="3039" y="22089"/>
                    <a:pt x="1495" y="22571"/>
                    <a:pt x="0" y="23005"/>
                  </a:cubicBezTo>
                  <a:cubicBezTo>
                    <a:pt x="97" y="23198"/>
                    <a:pt x="193" y="23439"/>
                    <a:pt x="338" y="23680"/>
                  </a:cubicBezTo>
                  <a:cubicBezTo>
                    <a:pt x="1785" y="23294"/>
                    <a:pt x="3328" y="22860"/>
                    <a:pt x="4919" y="22426"/>
                  </a:cubicBezTo>
                  <a:cubicBezTo>
                    <a:pt x="6656" y="21896"/>
                    <a:pt x="8440" y="21365"/>
                    <a:pt x="10273" y="20787"/>
                  </a:cubicBezTo>
                  <a:lnTo>
                    <a:pt x="10273" y="20787"/>
                  </a:lnTo>
                  <a:cubicBezTo>
                    <a:pt x="9983" y="22137"/>
                    <a:pt x="9598" y="25223"/>
                    <a:pt x="9212" y="28889"/>
                  </a:cubicBezTo>
                  <a:lnTo>
                    <a:pt x="9742" y="28937"/>
                  </a:lnTo>
                  <a:lnTo>
                    <a:pt x="10032" y="28985"/>
                  </a:lnTo>
                  <a:cubicBezTo>
                    <a:pt x="10369" y="26236"/>
                    <a:pt x="10562" y="23439"/>
                    <a:pt x="10562" y="20642"/>
                  </a:cubicBezTo>
                  <a:cubicBezTo>
                    <a:pt x="12974" y="19870"/>
                    <a:pt x="15433" y="19050"/>
                    <a:pt x="17941" y="18134"/>
                  </a:cubicBezTo>
                  <a:cubicBezTo>
                    <a:pt x="20111" y="17362"/>
                    <a:pt x="22233" y="16591"/>
                    <a:pt x="24259" y="15771"/>
                  </a:cubicBezTo>
                  <a:lnTo>
                    <a:pt x="24259" y="15771"/>
                  </a:lnTo>
                  <a:cubicBezTo>
                    <a:pt x="24066" y="16784"/>
                    <a:pt x="23873" y="20883"/>
                    <a:pt x="23535" y="25706"/>
                  </a:cubicBezTo>
                  <a:cubicBezTo>
                    <a:pt x="23439" y="26622"/>
                    <a:pt x="23391" y="27538"/>
                    <a:pt x="23342" y="28358"/>
                  </a:cubicBezTo>
                  <a:lnTo>
                    <a:pt x="24162" y="28117"/>
                  </a:lnTo>
                  <a:cubicBezTo>
                    <a:pt x="24259" y="27345"/>
                    <a:pt x="24307" y="26574"/>
                    <a:pt x="24355" y="25754"/>
                  </a:cubicBezTo>
                  <a:cubicBezTo>
                    <a:pt x="24741" y="20787"/>
                    <a:pt x="24645" y="16591"/>
                    <a:pt x="24452" y="15723"/>
                  </a:cubicBezTo>
                  <a:cubicBezTo>
                    <a:pt x="29998" y="13601"/>
                    <a:pt x="34965" y="11479"/>
                    <a:pt x="39065" y="9742"/>
                  </a:cubicBezTo>
                  <a:lnTo>
                    <a:pt x="39065" y="9742"/>
                  </a:lnTo>
                  <a:cubicBezTo>
                    <a:pt x="38679" y="11189"/>
                    <a:pt x="37955" y="15289"/>
                    <a:pt x="37232" y="20160"/>
                  </a:cubicBezTo>
                  <a:cubicBezTo>
                    <a:pt x="37184" y="20690"/>
                    <a:pt x="37087" y="21221"/>
                    <a:pt x="37039" y="21703"/>
                  </a:cubicBezTo>
                  <a:cubicBezTo>
                    <a:pt x="37377" y="21462"/>
                    <a:pt x="37714" y="21221"/>
                    <a:pt x="38052" y="20931"/>
                  </a:cubicBezTo>
                  <a:lnTo>
                    <a:pt x="38148" y="20304"/>
                  </a:lnTo>
                  <a:cubicBezTo>
                    <a:pt x="38872" y="15240"/>
                    <a:pt x="39354" y="10996"/>
                    <a:pt x="39354" y="9646"/>
                  </a:cubicBezTo>
                  <a:lnTo>
                    <a:pt x="41139" y="8874"/>
                  </a:lnTo>
                  <a:lnTo>
                    <a:pt x="44080" y="7572"/>
                  </a:lnTo>
                  <a:lnTo>
                    <a:pt x="43936" y="7090"/>
                  </a:lnTo>
                  <a:lnTo>
                    <a:pt x="40897" y="8295"/>
                  </a:lnTo>
                  <a:lnTo>
                    <a:pt x="38968" y="9067"/>
                  </a:lnTo>
                  <a:cubicBezTo>
                    <a:pt x="38631" y="8633"/>
                    <a:pt x="37907" y="7861"/>
                    <a:pt x="36943" y="6897"/>
                  </a:cubicBezTo>
                  <a:cubicBezTo>
                    <a:pt x="35448" y="5402"/>
                    <a:pt x="33277" y="3376"/>
                    <a:pt x="30866" y="1254"/>
                  </a:cubicBezTo>
                  <a:cubicBezTo>
                    <a:pt x="30384" y="820"/>
                    <a:pt x="29901" y="434"/>
                    <a:pt x="29371" y="0"/>
                  </a:cubicBezTo>
                  <a:close/>
                </a:path>
              </a:pathLst>
            </a:custGeom>
            <a:solidFill>
              <a:srgbClr val="529E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6"/>
            <p:cNvSpPr/>
            <p:nvPr/>
          </p:nvSpPr>
          <p:spPr>
            <a:xfrm>
              <a:off x="4641325" y="3105100"/>
              <a:ext cx="1738625" cy="1236800"/>
            </a:xfrm>
            <a:custGeom>
              <a:avLst/>
              <a:gdLst/>
              <a:ahLst/>
              <a:cxnLst/>
              <a:rect l="l" t="t" r="r" b="b"/>
              <a:pathLst>
                <a:path w="69545" h="49472" extrusionOk="0">
                  <a:moveTo>
                    <a:pt x="48791" y="1"/>
                  </a:moveTo>
                  <a:cubicBezTo>
                    <a:pt x="48087" y="1"/>
                    <a:pt x="47384" y="19"/>
                    <a:pt x="46684" y="55"/>
                  </a:cubicBezTo>
                  <a:cubicBezTo>
                    <a:pt x="26766" y="1068"/>
                    <a:pt x="9501" y="14813"/>
                    <a:pt x="0" y="32368"/>
                  </a:cubicBezTo>
                  <a:lnTo>
                    <a:pt x="9838" y="48042"/>
                  </a:lnTo>
                  <a:cubicBezTo>
                    <a:pt x="13771" y="49007"/>
                    <a:pt x="17774" y="49472"/>
                    <a:pt x="21757" y="49472"/>
                  </a:cubicBezTo>
                  <a:cubicBezTo>
                    <a:pt x="38878" y="49472"/>
                    <a:pt x="55642" y="40882"/>
                    <a:pt x="64915" y="26484"/>
                  </a:cubicBezTo>
                  <a:cubicBezTo>
                    <a:pt x="66844" y="23494"/>
                    <a:pt x="68483" y="20263"/>
                    <a:pt x="69014" y="16694"/>
                  </a:cubicBezTo>
                  <a:cubicBezTo>
                    <a:pt x="69544" y="13125"/>
                    <a:pt x="68821" y="9170"/>
                    <a:pt x="66458" y="6276"/>
                  </a:cubicBezTo>
                  <a:cubicBezTo>
                    <a:pt x="64915" y="4492"/>
                    <a:pt x="62937" y="3093"/>
                    <a:pt x="60767" y="2225"/>
                  </a:cubicBezTo>
                  <a:cubicBezTo>
                    <a:pt x="56946" y="623"/>
                    <a:pt x="52844" y="1"/>
                    <a:pt x="48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6"/>
            <p:cNvSpPr/>
            <p:nvPr/>
          </p:nvSpPr>
          <p:spPr>
            <a:xfrm>
              <a:off x="4769125" y="3130575"/>
              <a:ext cx="1584300" cy="1205725"/>
            </a:xfrm>
            <a:custGeom>
              <a:avLst/>
              <a:gdLst/>
              <a:ahLst/>
              <a:cxnLst/>
              <a:rect l="l" t="t" r="r" b="b"/>
              <a:pathLst>
                <a:path w="63372" h="48229" extrusionOk="0">
                  <a:moveTo>
                    <a:pt x="34145" y="1"/>
                  </a:moveTo>
                  <a:lnTo>
                    <a:pt x="34145" y="1"/>
                  </a:lnTo>
                  <a:cubicBezTo>
                    <a:pt x="33711" y="97"/>
                    <a:pt x="33277" y="194"/>
                    <a:pt x="32795" y="290"/>
                  </a:cubicBezTo>
                  <a:cubicBezTo>
                    <a:pt x="32506" y="2171"/>
                    <a:pt x="32216" y="4148"/>
                    <a:pt x="31927" y="6222"/>
                  </a:cubicBezTo>
                  <a:cubicBezTo>
                    <a:pt x="31107" y="11768"/>
                    <a:pt x="30384" y="16832"/>
                    <a:pt x="29901" y="20497"/>
                  </a:cubicBezTo>
                  <a:cubicBezTo>
                    <a:pt x="29564" y="23102"/>
                    <a:pt x="29371" y="24983"/>
                    <a:pt x="29371" y="25899"/>
                  </a:cubicBezTo>
                  <a:cubicBezTo>
                    <a:pt x="21269" y="29805"/>
                    <a:pt x="13842" y="33181"/>
                    <a:pt x="7717" y="35979"/>
                  </a:cubicBezTo>
                  <a:cubicBezTo>
                    <a:pt x="7910" y="33567"/>
                    <a:pt x="7910" y="26671"/>
                    <a:pt x="8006" y="18568"/>
                  </a:cubicBezTo>
                  <a:cubicBezTo>
                    <a:pt x="8006" y="17073"/>
                    <a:pt x="8054" y="15578"/>
                    <a:pt x="8102" y="14131"/>
                  </a:cubicBezTo>
                  <a:lnTo>
                    <a:pt x="8102" y="14131"/>
                  </a:lnTo>
                  <a:cubicBezTo>
                    <a:pt x="7620" y="14565"/>
                    <a:pt x="7186" y="14999"/>
                    <a:pt x="6752" y="15434"/>
                  </a:cubicBezTo>
                  <a:cubicBezTo>
                    <a:pt x="6704" y="16446"/>
                    <a:pt x="6704" y="17459"/>
                    <a:pt x="6656" y="18472"/>
                  </a:cubicBezTo>
                  <a:cubicBezTo>
                    <a:pt x="6607" y="23536"/>
                    <a:pt x="6704" y="28117"/>
                    <a:pt x="6897" y="31445"/>
                  </a:cubicBezTo>
                  <a:cubicBezTo>
                    <a:pt x="7041" y="33615"/>
                    <a:pt x="7186" y="35255"/>
                    <a:pt x="7331" y="36123"/>
                  </a:cubicBezTo>
                  <a:lnTo>
                    <a:pt x="4485" y="37425"/>
                  </a:lnTo>
                  <a:lnTo>
                    <a:pt x="0" y="39451"/>
                  </a:lnTo>
                  <a:lnTo>
                    <a:pt x="434" y="40174"/>
                  </a:lnTo>
                  <a:lnTo>
                    <a:pt x="4919" y="38342"/>
                  </a:lnTo>
                  <a:lnTo>
                    <a:pt x="7620" y="37184"/>
                  </a:lnTo>
                  <a:cubicBezTo>
                    <a:pt x="9115" y="38631"/>
                    <a:pt x="14517" y="42827"/>
                    <a:pt x="21027" y="47602"/>
                  </a:cubicBezTo>
                  <a:lnTo>
                    <a:pt x="21799" y="48228"/>
                  </a:lnTo>
                  <a:cubicBezTo>
                    <a:pt x="22474" y="48132"/>
                    <a:pt x="23101" y="48084"/>
                    <a:pt x="23728" y="47987"/>
                  </a:cubicBezTo>
                  <a:lnTo>
                    <a:pt x="21751" y="46492"/>
                  </a:lnTo>
                  <a:cubicBezTo>
                    <a:pt x="15481" y="41911"/>
                    <a:pt x="10032" y="38149"/>
                    <a:pt x="8006" y="36991"/>
                  </a:cubicBezTo>
                  <a:cubicBezTo>
                    <a:pt x="14179" y="34339"/>
                    <a:pt x="21654" y="31108"/>
                    <a:pt x="29708" y="27249"/>
                  </a:cubicBezTo>
                  <a:cubicBezTo>
                    <a:pt x="30577" y="28455"/>
                    <a:pt x="35206" y="33181"/>
                    <a:pt x="41283" y="38294"/>
                  </a:cubicBezTo>
                  <a:cubicBezTo>
                    <a:pt x="42248" y="39113"/>
                    <a:pt x="43212" y="39885"/>
                    <a:pt x="44177" y="40657"/>
                  </a:cubicBezTo>
                  <a:lnTo>
                    <a:pt x="45286" y="39933"/>
                  </a:lnTo>
                  <a:cubicBezTo>
                    <a:pt x="44273" y="39065"/>
                    <a:pt x="43212" y="38149"/>
                    <a:pt x="42103" y="37233"/>
                  </a:cubicBezTo>
                  <a:cubicBezTo>
                    <a:pt x="36219" y="32265"/>
                    <a:pt x="31348" y="28021"/>
                    <a:pt x="29998" y="27105"/>
                  </a:cubicBezTo>
                  <a:cubicBezTo>
                    <a:pt x="32940" y="25706"/>
                    <a:pt x="35978" y="24211"/>
                    <a:pt x="39113" y="22668"/>
                  </a:cubicBezTo>
                  <a:cubicBezTo>
                    <a:pt x="42730" y="20835"/>
                    <a:pt x="46154" y="19002"/>
                    <a:pt x="49434" y="17170"/>
                  </a:cubicBezTo>
                  <a:cubicBezTo>
                    <a:pt x="52665" y="20256"/>
                    <a:pt x="56041" y="23102"/>
                    <a:pt x="59561" y="25803"/>
                  </a:cubicBezTo>
                  <a:lnTo>
                    <a:pt x="59803" y="25465"/>
                  </a:lnTo>
                  <a:cubicBezTo>
                    <a:pt x="59995" y="25224"/>
                    <a:pt x="60140" y="24934"/>
                    <a:pt x="60285" y="24693"/>
                  </a:cubicBezTo>
                  <a:cubicBezTo>
                    <a:pt x="55655" y="21124"/>
                    <a:pt x="51797" y="18183"/>
                    <a:pt x="49916" y="16929"/>
                  </a:cubicBezTo>
                  <a:cubicBezTo>
                    <a:pt x="52472" y="15530"/>
                    <a:pt x="54932" y="14131"/>
                    <a:pt x="57246" y="12781"/>
                  </a:cubicBezTo>
                  <a:cubicBezTo>
                    <a:pt x="59417" y="11479"/>
                    <a:pt x="61442" y="10273"/>
                    <a:pt x="63371" y="9067"/>
                  </a:cubicBezTo>
                  <a:cubicBezTo>
                    <a:pt x="63227" y="8682"/>
                    <a:pt x="63130" y="8296"/>
                    <a:pt x="62937" y="7910"/>
                  </a:cubicBezTo>
                  <a:cubicBezTo>
                    <a:pt x="60960" y="9116"/>
                    <a:pt x="58838" y="10370"/>
                    <a:pt x="56620" y="11672"/>
                  </a:cubicBezTo>
                  <a:cubicBezTo>
                    <a:pt x="54401" y="12974"/>
                    <a:pt x="52086" y="14228"/>
                    <a:pt x="49675" y="15530"/>
                  </a:cubicBezTo>
                  <a:cubicBezTo>
                    <a:pt x="51122" y="11431"/>
                    <a:pt x="52375" y="7235"/>
                    <a:pt x="53292" y="2943"/>
                  </a:cubicBezTo>
                  <a:cubicBezTo>
                    <a:pt x="53485" y="2123"/>
                    <a:pt x="53678" y="1351"/>
                    <a:pt x="53822" y="531"/>
                  </a:cubicBezTo>
                  <a:cubicBezTo>
                    <a:pt x="53436" y="386"/>
                    <a:pt x="53002" y="290"/>
                    <a:pt x="52568" y="145"/>
                  </a:cubicBezTo>
                  <a:cubicBezTo>
                    <a:pt x="52375" y="965"/>
                    <a:pt x="52183" y="1737"/>
                    <a:pt x="51990" y="2557"/>
                  </a:cubicBezTo>
                  <a:cubicBezTo>
                    <a:pt x="50543" y="8730"/>
                    <a:pt x="49337" y="13938"/>
                    <a:pt x="49048" y="15819"/>
                  </a:cubicBezTo>
                  <a:cubicBezTo>
                    <a:pt x="45672" y="17652"/>
                    <a:pt x="42103" y="19533"/>
                    <a:pt x="38438" y="21414"/>
                  </a:cubicBezTo>
                  <a:cubicBezTo>
                    <a:pt x="35496" y="22909"/>
                    <a:pt x="32554" y="24307"/>
                    <a:pt x="29708" y="25706"/>
                  </a:cubicBezTo>
                  <a:cubicBezTo>
                    <a:pt x="29998" y="24742"/>
                    <a:pt x="30384" y="23005"/>
                    <a:pt x="30818" y="20690"/>
                  </a:cubicBezTo>
                  <a:cubicBezTo>
                    <a:pt x="31541" y="17073"/>
                    <a:pt x="32409" y="12058"/>
                    <a:pt x="33229" y="6511"/>
                  </a:cubicBezTo>
                  <a:cubicBezTo>
                    <a:pt x="33567" y="4245"/>
                    <a:pt x="33904" y="2026"/>
                    <a:pt x="3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6"/>
            <p:cNvSpPr/>
            <p:nvPr/>
          </p:nvSpPr>
          <p:spPr>
            <a:xfrm>
              <a:off x="4738975" y="4349100"/>
              <a:ext cx="1232250" cy="894175"/>
            </a:xfrm>
            <a:custGeom>
              <a:avLst/>
              <a:gdLst/>
              <a:ahLst/>
              <a:cxnLst/>
              <a:rect l="l" t="t" r="r" b="b"/>
              <a:pathLst>
                <a:path w="49290" h="35767" extrusionOk="0">
                  <a:moveTo>
                    <a:pt x="9649" y="1"/>
                  </a:moveTo>
                  <a:cubicBezTo>
                    <a:pt x="8082" y="1"/>
                    <a:pt x="6519" y="71"/>
                    <a:pt x="4968" y="211"/>
                  </a:cubicBezTo>
                  <a:lnTo>
                    <a:pt x="0" y="12027"/>
                  </a:lnTo>
                  <a:cubicBezTo>
                    <a:pt x="5847" y="26002"/>
                    <a:pt x="20550" y="35761"/>
                    <a:pt x="35702" y="35761"/>
                  </a:cubicBezTo>
                  <a:cubicBezTo>
                    <a:pt x="35923" y="35761"/>
                    <a:pt x="36144" y="35759"/>
                    <a:pt x="36364" y="35755"/>
                  </a:cubicBezTo>
                  <a:cubicBezTo>
                    <a:pt x="36563" y="35762"/>
                    <a:pt x="36762" y="35766"/>
                    <a:pt x="36961" y="35766"/>
                  </a:cubicBezTo>
                  <a:cubicBezTo>
                    <a:pt x="39317" y="35766"/>
                    <a:pt x="41660" y="35246"/>
                    <a:pt x="43839" y="34356"/>
                  </a:cubicBezTo>
                  <a:cubicBezTo>
                    <a:pt x="46203" y="33247"/>
                    <a:pt x="48228" y="31270"/>
                    <a:pt x="48903" y="28810"/>
                  </a:cubicBezTo>
                  <a:cubicBezTo>
                    <a:pt x="49289" y="27170"/>
                    <a:pt x="49241" y="25482"/>
                    <a:pt x="48807" y="23891"/>
                  </a:cubicBezTo>
                  <a:cubicBezTo>
                    <a:pt x="47939" y="20563"/>
                    <a:pt x="46299" y="17476"/>
                    <a:pt x="44081" y="14872"/>
                  </a:cubicBezTo>
                  <a:cubicBezTo>
                    <a:pt x="35903" y="4843"/>
                    <a:pt x="22654" y="1"/>
                    <a:pt x="9649" y="1"/>
                  </a:cubicBezTo>
                  <a:close/>
                </a:path>
              </a:pathLst>
            </a:custGeom>
            <a:solidFill>
              <a:srgbClr val="C6E4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6"/>
            <p:cNvSpPr/>
            <p:nvPr/>
          </p:nvSpPr>
          <p:spPr>
            <a:xfrm>
              <a:off x="4794425" y="4373650"/>
              <a:ext cx="1156300" cy="869325"/>
            </a:xfrm>
            <a:custGeom>
              <a:avLst/>
              <a:gdLst/>
              <a:ahLst/>
              <a:cxnLst/>
              <a:rect l="l" t="t" r="r" b="b"/>
              <a:pathLst>
                <a:path w="46252" h="34773" extrusionOk="0">
                  <a:moveTo>
                    <a:pt x="17266" y="1"/>
                  </a:moveTo>
                  <a:cubicBezTo>
                    <a:pt x="16640" y="386"/>
                    <a:pt x="16061" y="772"/>
                    <a:pt x="15434" y="1158"/>
                  </a:cubicBezTo>
                  <a:cubicBezTo>
                    <a:pt x="12444" y="3087"/>
                    <a:pt x="9791" y="4920"/>
                    <a:pt x="7910" y="6318"/>
                  </a:cubicBezTo>
                  <a:cubicBezTo>
                    <a:pt x="6705" y="7235"/>
                    <a:pt x="5788" y="7958"/>
                    <a:pt x="5354" y="8392"/>
                  </a:cubicBezTo>
                  <a:lnTo>
                    <a:pt x="3377" y="7235"/>
                  </a:lnTo>
                  <a:lnTo>
                    <a:pt x="194" y="5450"/>
                  </a:lnTo>
                  <a:lnTo>
                    <a:pt x="1" y="5981"/>
                  </a:lnTo>
                  <a:lnTo>
                    <a:pt x="2991" y="7862"/>
                  </a:lnTo>
                  <a:lnTo>
                    <a:pt x="4824" y="8971"/>
                  </a:lnTo>
                  <a:cubicBezTo>
                    <a:pt x="4583" y="10466"/>
                    <a:pt x="4438" y="15192"/>
                    <a:pt x="4438" y="20883"/>
                  </a:cubicBezTo>
                  <a:lnTo>
                    <a:pt x="4438" y="21558"/>
                  </a:lnTo>
                  <a:cubicBezTo>
                    <a:pt x="4727" y="21896"/>
                    <a:pt x="5065" y="22282"/>
                    <a:pt x="5402" y="22619"/>
                  </a:cubicBezTo>
                  <a:lnTo>
                    <a:pt x="5402" y="20883"/>
                  </a:lnTo>
                  <a:cubicBezTo>
                    <a:pt x="5402" y="15433"/>
                    <a:pt x="5258" y="10804"/>
                    <a:pt x="5065" y="9164"/>
                  </a:cubicBezTo>
                  <a:lnTo>
                    <a:pt x="5065" y="9164"/>
                  </a:lnTo>
                  <a:cubicBezTo>
                    <a:pt x="9309" y="11720"/>
                    <a:pt x="14421" y="14806"/>
                    <a:pt x="20160" y="18038"/>
                  </a:cubicBezTo>
                  <a:cubicBezTo>
                    <a:pt x="19823" y="18954"/>
                    <a:pt x="19003" y="23536"/>
                    <a:pt x="18617" y="29034"/>
                  </a:cubicBezTo>
                  <a:cubicBezTo>
                    <a:pt x="18569" y="29950"/>
                    <a:pt x="18520" y="30818"/>
                    <a:pt x="18472" y="31638"/>
                  </a:cubicBezTo>
                  <a:lnTo>
                    <a:pt x="19388" y="31976"/>
                  </a:lnTo>
                  <a:cubicBezTo>
                    <a:pt x="19437" y="31059"/>
                    <a:pt x="19533" y="30046"/>
                    <a:pt x="19581" y="29034"/>
                  </a:cubicBezTo>
                  <a:cubicBezTo>
                    <a:pt x="19967" y="23680"/>
                    <a:pt x="20401" y="19195"/>
                    <a:pt x="20353" y="18038"/>
                  </a:cubicBezTo>
                  <a:lnTo>
                    <a:pt x="20353" y="18038"/>
                  </a:lnTo>
                  <a:cubicBezTo>
                    <a:pt x="22427" y="19243"/>
                    <a:pt x="24597" y="20401"/>
                    <a:pt x="26864" y="21607"/>
                  </a:cubicBezTo>
                  <a:cubicBezTo>
                    <a:pt x="29468" y="23005"/>
                    <a:pt x="32072" y="24307"/>
                    <a:pt x="34532" y="25513"/>
                  </a:cubicBezTo>
                  <a:cubicBezTo>
                    <a:pt x="34146" y="28600"/>
                    <a:pt x="33905" y="31686"/>
                    <a:pt x="33809" y="34773"/>
                  </a:cubicBezTo>
                  <a:lnTo>
                    <a:pt x="34773" y="34773"/>
                  </a:lnTo>
                  <a:cubicBezTo>
                    <a:pt x="34870" y="30722"/>
                    <a:pt x="34966" y="27297"/>
                    <a:pt x="34918" y="25706"/>
                  </a:cubicBezTo>
                  <a:lnTo>
                    <a:pt x="34918" y="25706"/>
                  </a:lnTo>
                  <a:cubicBezTo>
                    <a:pt x="36799" y="26671"/>
                    <a:pt x="38680" y="27539"/>
                    <a:pt x="40512" y="28359"/>
                  </a:cubicBezTo>
                  <a:cubicBezTo>
                    <a:pt x="42152" y="29130"/>
                    <a:pt x="43792" y="29854"/>
                    <a:pt x="45335" y="30481"/>
                  </a:cubicBezTo>
                  <a:cubicBezTo>
                    <a:pt x="45480" y="30288"/>
                    <a:pt x="45673" y="30046"/>
                    <a:pt x="45817" y="29805"/>
                  </a:cubicBezTo>
                  <a:cubicBezTo>
                    <a:pt x="44226" y="29130"/>
                    <a:pt x="42586" y="28359"/>
                    <a:pt x="40898" y="27587"/>
                  </a:cubicBezTo>
                  <a:cubicBezTo>
                    <a:pt x="39162" y="26767"/>
                    <a:pt x="37426" y="25899"/>
                    <a:pt x="35641" y="25031"/>
                  </a:cubicBezTo>
                  <a:cubicBezTo>
                    <a:pt x="38680" y="24259"/>
                    <a:pt x="41670" y="23343"/>
                    <a:pt x="44612" y="22234"/>
                  </a:cubicBezTo>
                  <a:cubicBezTo>
                    <a:pt x="45142" y="22041"/>
                    <a:pt x="45721" y="21800"/>
                    <a:pt x="46251" y="21607"/>
                  </a:cubicBezTo>
                  <a:cubicBezTo>
                    <a:pt x="46155" y="21317"/>
                    <a:pt x="46058" y="21028"/>
                    <a:pt x="45914" y="20739"/>
                  </a:cubicBezTo>
                  <a:lnTo>
                    <a:pt x="44274" y="21317"/>
                  </a:lnTo>
                  <a:cubicBezTo>
                    <a:pt x="40030" y="22909"/>
                    <a:pt x="36413" y="24211"/>
                    <a:pt x="35207" y="24790"/>
                  </a:cubicBezTo>
                  <a:cubicBezTo>
                    <a:pt x="32651" y="23536"/>
                    <a:pt x="30047" y="22185"/>
                    <a:pt x="27394" y="20787"/>
                  </a:cubicBezTo>
                  <a:cubicBezTo>
                    <a:pt x="25176" y="19629"/>
                    <a:pt x="23102" y="18472"/>
                    <a:pt x="21076" y="17363"/>
                  </a:cubicBezTo>
                  <a:cubicBezTo>
                    <a:pt x="21752" y="17170"/>
                    <a:pt x="22957" y="16687"/>
                    <a:pt x="24501" y="16060"/>
                  </a:cubicBezTo>
                  <a:cubicBezTo>
                    <a:pt x="26912" y="15048"/>
                    <a:pt x="30240" y="13649"/>
                    <a:pt x="33905" y="11913"/>
                  </a:cubicBezTo>
                  <a:cubicBezTo>
                    <a:pt x="35352" y="11238"/>
                    <a:pt x="36799" y="10562"/>
                    <a:pt x="38101" y="9935"/>
                  </a:cubicBezTo>
                  <a:lnTo>
                    <a:pt x="37329" y="9260"/>
                  </a:lnTo>
                  <a:cubicBezTo>
                    <a:pt x="36124" y="9839"/>
                    <a:pt x="34821" y="10418"/>
                    <a:pt x="33471" y="11045"/>
                  </a:cubicBezTo>
                  <a:cubicBezTo>
                    <a:pt x="29854" y="12733"/>
                    <a:pt x="26574" y="14276"/>
                    <a:pt x="24211" y="15433"/>
                  </a:cubicBezTo>
                  <a:cubicBezTo>
                    <a:pt x="22572" y="16253"/>
                    <a:pt x="21366" y="16880"/>
                    <a:pt x="20787" y="17266"/>
                  </a:cubicBezTo>
                  <a:cubicBezTo>
                    <a:pt x="15048" y="14083"/>
                    <a:pt x="9839" y="11045"/>
                    <a:pt x="5595" y="8537"/>
                  </a:cubicBezTo>
                  <a:cubicBezTo>
                    <a:pt x="7042" y="7717"/>
                    <a:pt x="11093" y="5064"/>
                    <a:pt x="15964" y="1978"/>
                  </a:cubicBezTo>
                  <a:lnTo>
                    <a:pt x="18569" y="290"/>
                  </a:lnTo>
                  <a:lnTo>
                    <a:pt x="17266" y="1"/>
                  </a:lnTo>
                  <a:close/>
                </a:path>
              </a:pathLst>
            </a:custGeom>
            <a:solidFill>
              <a:srgbClr val="529E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6"/>
            <p:cNvSpPr/>
            <p:nvPr/>
          </p:nvSpPr>
          <p:spPr>
            <a:xfrm>
              <a:off x="2882200" y="1873025"/>
              <a:ext cx="2482550" cy="2389625"/>
            </a:xfrm>
            <a:custGeom>
              <a:avLst/>
              <a:gdLst/>
              <a:ahLst/>
              <a:cxnLst/>
              <a:rect l="l" t="t" r="r" b="b"/>
              <a:pathLst>
                <a:path w="99302" h="95585" extrusionOk="0">
                  <a:moveTo>
                    <a:pt x="74368" y="1"/>
                  </a:moveTo>
                  <a:lnTo>
                    <a:pt x="74368" y="1"/>
                  </a:lnTo>
                  <a:cubicBezTo>
                    <a:pt x="64867" y="2461"/>
                    <a:pt x="55173" y="3811"/>
                    <a:pt x="45383" y="4052"/>
                  </a:cubicBezTo>
                  <a:cubicBezTo>
                    <a:pt x="44660" y="10852"/>
                    <a:pt x="42972" y="17508"/>
                    <a:pt x="40464" y="23826"/>
                  </a:cubicBezTo>
                  <a:lnTo>
                    <a:pt x="31976" y="17218"/>
                  </a:lnTo>
                  <a:cubicBezTo>
                    <a:pt x="25561" y="22909"/>
                    <a:pt x="18568" y="27877"/>
                    <a:pt x="11093" y="32121"/>
                  </a:cubicBezTo>
                  <a:cubicBezTo>
                    <a:pt x="7669" y="34050"/>
                    <a:pt x="4004" y="35979"/>
                    <a:pt x="2075" y="39355"/>
                  </a:cubicBezTo>
                  <a:cubicBezTo>
                    <a:pt x="338" y="42297"/>
                    <a:pt x="242" y="45817"/>
                    <a:pt x="145" y="49193"/>
                  </a:cubicBezTo>
                  <a:cubicBezTo>
                    <a:pt x="1" y="54884"/>
                    <a:pt x="49" y="61009"/>
                    <a:pt x="3377" y="65591"/>
                  </a:cubicBezTo>
                  <a:cubicBezTo>
                    <a:pt x="5499" y="68485"/>
                    <a:pt x="8682" y="70365"/>
                    <a:pt x="11383" y="72729"/>
                  </a:cubicBezTo>
                  <a:cubicBezTo>
                    <a:pt x="14614" y="75526"/>
                    <a:pt x="17170" y="78998"/>
                    <a:pt x="20256" y="81892"/>
                  </a:cubicBezTo>
                  <a:cubicBezTo>
                    <a:pt x="28262" y="89415"/>
                    <a:pt x="39403" y="92695"/>
                    <a:pt x="50254" y="94479"/>
                  </a:cubicBezTo>
                  <a:cubicBezTo>
                    <a:pt x="53894" y="95092"/>
                    <a:pt x="57606" y="95584"/>
                    <a:pt x="61288" y="95584"/>
                  </a:cubicBezTo>
                  <a:cubicBezTo>
                    <a:pt x="62827" y="95584"/>
                    <a:pt x="64359" y="95498"/>
                    <a:pt x="65880" y="95299"/>
                  </a:cubicBezTo>
                  <a:cubicBezTo>
                    <a:pt x="71088" y="94624"/>
                    <a:pt x="76249" y="92598"/>
                    <a:pt x="79866" y="88837"/>
                  </a:cubicBezTo>
                  <a:cubicBezTo>
                    <a:pt x="85557" y="82953"/>
                    <a:pt x="86570" y="74127"/>
                    <a:pt x="89994" y="66748"/>
                  </a:cubicBezTo>
                  <a:cubicBezTo>
                    <a:pt x="92116" y="62263"/>
                    <a:pt x="95106" y="58212"/>
                    <a:pt x="96987" y="53630"/>
                  </a:cubicBezTo>
                  <a:cubicBezTo>
                    <a:pt x="98819" y="49097"/>
                    <a:pt x="99302" y="43454"/>
                    <a:pt x="96408" y="39451"/>
                  </a:cubicBezTo>
                  <a:cubicBezTo>
                    <a:pt x="95058" y="37522"/>
                    <a:pt x="93080" y="36124"/>
                    <a:pt x="91103" y="34821"/>
                  </a:cubicBezTo>
                  <a:cubicBezTo>
                    <a:pt x="85412" y="31011"/>
                    <a:pt x="79577" y="27394"/>
                    <a:pt x="73645" y="23970"/>
                  </a:cubicBezTo>
                  <a:cubicBezTo>
                    <a:pt x="71812" y="22909"/>
                    <a:pt x="70751" y="20932"/>
                    <a:pt x="70896" y="18858"/>
                  </a:cubicBezTo>
                  <a:cubicBezTo>
                    <a:pt x="71233" y="13022"/>
                    <a:pt x="71957" y="7187"/>
                    <a:pt x="72969" y="1400"/>
                  </a:cubicBezTo>
                  <a:lnTo>
                    <a:pt x="74368" y="1"/>
                  </a:ln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6"/>
            <p:cNvSpPr/>
            <p:nvPr/>
          </p:nvSpPr>
          <p:spPr>
            <a:xfrm>
              <a:off x="2882200" y="2303475"/>
              <a:ext cx="2481350" cy="1959850"/>
            </a:xfrm>
            <a:custGeom>
              <a:avLst/>
              <a:gdLst/>
              <a:ahLst/>
              <a:cxnLst/>
              <a:rect l="l" t="t" r="r" b="b"/>
              <a:pathLst>
                <a:path w="99254" h="78394" extrusionOk="0">
                  <a:moveTo>
                    <a:pt x="31976" y="0"/>
                  </a:moveTo>
                  <a:cubicBezTo>
                    <a:pt x="25513" y="5691"/>
                    <a:pt x="18520" y="10707"/>
                    <a:pt x="11045" y="14951"/>
                  </a:cubicBezTo>
                  <a:cubicBezTo>
                    <a:pt x="7669" y="16832"/>
                    <a:pt x="4004" y="18761"/>
                    <a:pt x="2026" y="22185"/>
                  </a:cubicBezTo>
                  <a:cubicBezTo>
                    <a:pt x="338" y="25079"/>
                    <a:pt x="194" y="28648"/>
                    <a:pt x="145" y="32024"/>
                  </a:cubicBezTo>
                  <a:cubicBezTo>
                    <a:pt x="1" y="37666"/>
                    <a:pt x="1" y="43791"/>
                    <a:pt x="3328" y="48373"/>
                  </a:cubicBezTo>
                  <a:cubicBezTo>
                    <a:pt x="5450" y="51315"/>
                    <a:pt x="8634" y="53196"/>
                    <a:pt x="11383" y="55559"/>
                  </a:cubicBezTo>
                  <a:cubicBezTo>
                    <a:pt x="14566" y="58356"/>
                    <a:pt x="17122" y="61780"/>
                    <a:pt x="20208" y="64674"/>
                  </a:cubicBezTo>
                  <a:cubicBezTo>
                    <a:pt x="28262" y="72197"/>
                    <a:pt x="39355" y="75477"/>
                    <a:pt x="50254" y="77310"/>
                  </a:cubicBezTo>
                  <a:cubicBezTo>
                    <a:pt x="53905" y="77924"/>
                    <a:pt x="57604" y="78393"/>
                    <a:pt x="61300" y="78393"/>
                  </a:cubicBezTo>
                  <a:cubicBezTo>
                    <a:pt x="62829" y="78393"/>
                    <a:pt x="64356" y="78313"/>
                    <a:pt x="65880" y="78129"/>
                  </a:cubicBezTo>
                  <a:cubicBezTo>
                    <a:pt x="71040" y="77454"/>
                    <a:pt x="76201" y="75380"/>
                    <a:pt x="79866" y="71619"/>
                  </a:cubicBezTo>
                  <a:cubicBezTo>
                    <a:pt x="85509" y="65735"/>
                    <a:pt x="86521" y="56957"/>
                    <a:pt x="89994" y="49530"/>
                  </a:cubicBezTo>
                  <a:cubicBezTo>
                    <a:pt x="92068" y="45045"/>
                    <a:pt x="95058" y="41042"/>
                    <a:pt x="96939" y="36461"/>
                  </a:cubicBezTo>
                  <a:cubicBezTo>
                    <a:pt x="98771" y="31879"/>
                    <a:pt x="99253" y="26284"/>
                    <a:pt x="96360" y="22233"/>
                  </a:cubicBezTo>
                  <a:cubicBezTo>
                    <a:pt x="95058" y="20304"/>
                    <a:pt x="93032" y="18954"/>
                    <a:pt x="91103" y="17652"/>
                  </a:cubicBezTo>
                  <a:cubicBezTo>
                    <a:pt x="85991" y="14228"/>
                    <a:pt x="80782" y="10948"/>
                    <a:pt x="75477" y="7861"/>
                  </a:cubicBezTo>
                  <a:cubicBezTo>
                    <a:pt x="70922" y="10050"/>
                    <a:pt x="66021" y="11126"/>
                    <a:pt x="61142" y="11126"/>
                  </a:cubicBezTo>
                  <a:cubicBezTo>
                    <a:pt x="54088" y="11126"/>
                    <a:pt x="47080" y="8876"/>
                    <a:pt x="41235" y="4485"/>
                  </a:cubicBezTo>
                  <a:cubicBezTo>
                    <a:pt x="40994" y="5209"/>
                    <a:pt x="40705" y="5932"/>
                    <a:pt x="40416" y="6656"/>
                  </a:cubicBezTo>
                  <a:lnTo>
                    <a:pt x="319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6"/>
            <p:cNvSpPr/>
            <p:nvPr/>
          </p:nvSpPr>
          <p:spPr>
            <a:xfrm>
              <a:off x="3780450" y="2381850"/>
              <a:ext cx="1126150" cy="365400"/>
            </a:xfrm>
            <a:custGeom>
              <a:avLst/>
              <a:gdLst/>
              <a:ahLst/>
              <a:cxnLst/>
              <a:rect l="l" t="t" r="r" b="b"/>
              <a:pathLst>
                <a:path w="45046" h="14616" extrusionOk="0">
                  <a:moveTo>
                    <a:pt x="0" y="0"/>
                  </a:moveTo>
                  <a:cubicBezTo>
                    <a:pt x="1930" y="6752"/>
                    <a:pt x="8199" y="11912"/>
                    <a:pt x="15096" y="13697"/>
                  </a:cubicBezTo>
                  <a:cubicBezTo>
                    <a:pt x="17537" y="14334"/>
                    <a:pt x="20033" y="14616"/>
                    <a:pt x="22541" y="14616"/>
                  </a:cubicBezTo>
                  <a:cubicBezTo>
                    <a:pt x="27812" y="14616"/>
                    <a:pt x="33133" y="13372"/>
                    <a:pt x="38100" y="11575"/>
                  </a:cubicBezTo>
                  <a:cubicBezTo>
                    <a:pt x="40560" y="10803"/>
                    <a:pt x="42923" y="9597"/>
                    <a:pt x="45045" y="8006"/>
                  </a:cubicBezTo>
                  <a:cubicBezTo>
                    <a:pt x="43212" y="6897"/>
                    <a:pt x="41380" y="5787"/>
                    <a:pt x="39547" y="4726"/>
                  </a:cubicBezTo>
                  <a:cubicBezTo>
                    <a:pt x="34992" y="6915"/>
                    <a:pt x="30091" y="7991"/>
                    <a:pt x="25212" y="7991"/>
                  </a:cubicBezTo>
                  <a:cubicBezTo>
                    <a:pt x="18158" y="7991"/>
                    <a:pt x="11150" y="5741"/>
                    <a:pt x="5305" y="1350"/>
                  </a:cubicBezTo>
                  <a:cubicBezTo>
                    <a:pt x="5064" y="2074"/>
                    <a:pt x="4775" y="2797"/>
                    <a:pt x="4486" y="3521"/>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6"/>
            <p:cNvSpPr/>
            <p:nvPr/>
          </p:nvSpPr>
          <p:spPr>
            <a:xfrm>
              <a:off x="5464800" y="237875"/>
              <a:ext cx="1206925" cy="1042550"/>
            </a:xfrm>
            <a:custGeom>
              <a:avLst/>
              <a:gdLst/>
              <a:ahLst/>
              <a:cxnLst/>
              <a:rect l="l" t="t" r="r" b="b"/>
              <a:pathLst>
                <a:path w="48277" h="41702" extrusionOk="0">
                  <a:moveTo>
                    <a:pt x="23889" y="1"/>
                  </a:moveTo>
                  <a:cubicBezTo>
                    <a:pt x="18759" y="1"/>
                    <a:pt x="13579" y="1575"/>
                    <a:pt x="9646" y="4640"/>
                  </a:cubicBezTo>
                  <a:cubicBezTo>
                    <a:pt x="820" y="11536"/>
                    <a:pt x="1" y="25957"/>
                    <a:pt x="7042" y="34300"/>
                  </a:cubicBezTo>
                  <a:cubicBezTo>
                    <a:pt x="6367" y="35843"/>
                    <a:pt x="5788" y="37387"/>
                    <a:pt x="5306" y="38978"/>
                  </a:cubicBezTo>
                  <a:cubicBezTo>
                    <a:pt x="5209" y="39267"/>
                    <a:pt x="5209" y="39605"/>
                    <a:pt x="5306" y="39894"/>
                  </a:cubicBezTo>
                  <a:cubicBezTo>
                    <a:pt x="5442" y="40222"/>
                    <a:pt x="5764" y="40333"/>
                    <a:pt x="6122" y="40333"/>
                  </a:cubicBezTo>
                  <a:cubicBezTo>
                    <a:pt x="6397" y="40333"/>
                    <a:pt x="6694" y="40268"/>
                    <a:pt x="6945" y="40184"/>
                  </a:cubicBezTo>
                  <a:cubicBezTo>
                    <a:pt x="8585" y="39702"/>
                    <a:pt x="10225" y="39075"/>
                    <a:pt x="11768" y="38351"/>
                  </a:cubicBezTo>
                  <a:cubicBezTo>
                    <a:pt x="15526" y="40579"/>
                    <a:pt x="19748" y="41702"/>
                    <a:pt x="23983" y="41702"/>
                  </a:cubicBezTo>
                  <a:cubicBezTo>
                    <a:pt x="27357" y="41702"/>
                    <a:pt x="30740" y="40990"/>
                    <a:pt x="33905" y="39557"/>
                  </a:cubicBezTo>
                  <a:cubicBezTo>
                    <a:pt x="36413" y="38399"/>
                    <a:pt x="38631" y="36663"/>
                    <a:pt x="40415" y="34493"/>
                  </a:cubicBezTo>
                  <a:cubicBezTo>
                    <a:pt x="48277" y="24799"/>
                    <a:pt x="45817" y="7919"/>
                    <a:pt x="33712" y="2132"/>
                  </a:cubicBezTo>
                  <a:cubicBezTo>
                    <a:pt x="30718" y="703"/>
                    <a:pt x="27315" y="1"/>
                    <a:pt x="23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6"/>
            <p:cNvSpPr/>
            <p:nvPr/>
          </p:nvSpPr>
          <p:spPr>
            <a:xfrm>
              <a:off x="5778275" y="503200"/>
              <a:ext cx="553450" cy="526325"/>
            </a:xfrm>
            <a:custGeom>
              <a:avLst/>
              <a:gdLst/>
              <a:ahLst/>
              <a:cxnLst/>
              <a:rect l="l" t="t" r="r" b="b"/>
              <a:pathLst>
                <a:path w="22138" h="21053" extrusionOk="0">
                  <a:moveTo>
                    <a:pt x="16803" y="0"/>
                  </a:moveTo>
                  <a:cubicBezTo>
                    <a:pt x="15460" y="0"/>
                    <a:pt x="14121" y="737"/>
                    <a:pt x="13312" y="2033"/>
                  </a:cubicBezTo>
                  <a:cubicBezTo>
                    <a:pt x="12106" y="4058"/>
                    <a:pt x="11431" y="6325"/>
                    <a:pt x="11334" y="8640"/>
                  </a:cubicBezTo>
                  <a:cubicBezTo>
                    <a:pt x="9723" y="6768"/>
                    <a:pt x="6422" y="3755"/>
                    <a:pt x="3595" y="3755"/>
                  </a:cubicBezTo>
                  <a:cubicBezTo>
                    <a:pt x="3291" y="3755"/>
                    <a:pt x="2992" y="3790"/>
                    <a:pt x="2702" y="3865"/>
                  </a:cubicBezTo>
                  <a:cubicBezTo>
                    <a:pt x="1" y="4541"/>
                    <a:pt x="435" y="9026"/>
                    <a:pt x="1255" y="10955"/>
                  </a:cubicBezTo>
                  <a:cubicBezTo>
                    <a:pt x="3377" y="16115"/>
                    <a:pt x="8875" y="19057"/>
                    <a:pt x="14180" y="20890"/>
                  </a:cubicBezTo>
                  <a:cubicBezTo>
                    <a:pt x="14433" y="20998"/>
                    <a:pt x="14713" y="21053"/>
                    <a:pt x="15000" y="21053"/>
                  </a:cubicBezTo>
                  <a:cubicBezTo>
                    <a:pt x="15096" y="21053"/>
                    <a:pt x="15193" y="21047"/>
                    <a:pt x="15289" y="21034"/>
                  </a:cubicBezTo>
                  <a:cubicBezTo>
                    <a:pt x="15627" y="20938"/>
                    <a:pt x="15916" y="20697"/>
                    <a:pt x="16157" y="20456"/>
                  </a:cubicBezTo>
                  <a:cubicBezTo>
                    <a:pt x="19726" y="16549"/>
                    <a:pt x="22137" y="11292"/>
                    <a:pt x="21414" y="6036"/>
                  </a:cubicBezTo>
                  <a:cubicBezTo>
                    <a:pt x="21269" y="4396"/>
                    <a:pt x="20690" y="2804"/>
                    <a:pt x="19726" y="1454"/>
                  </a:cubicBezTo>
                  <a:cubicBezTo>
                    <a:pt x="18919" y="456"/>
                    <a:pt x="17860" y="0"/>
                    <a:pt x="16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6"/>
            <p:cNvSpPr/>
            <p:nvPr/>
          </p:nvSpPr>
          <p:spPr>
            <a:xfrm>
              <a:off x="1114650" y="1439350"/>
              <a:ext cx="934450" cy="800825"/>
            </a:xfrm>
            <a:custGeom>
              <a:avLst/>
              <a:gdLst/>
              <a:ahLst/>
              <a:cxnLst/>
              <a:rect l="l" t="t" r="r" b="b"/>
              <a:pathLst>
                <a:path w="37378" h="32033" extrusionOk="0">
                  <a:moveTo>
                    <a:pt x="19604" y="0"/>
                  </a:moveTo>
                  <a:cubicBezTo>
                    <a:pt x="15268" y="0"/>
                    <a:pt x="10848" y="1532"/>
                    <a:pt x="7669" y="4326"/>
                  </a:cubicBezTo>
                  <a:cubicBezTo>
                    <a:pt x="1" y="11078"/>
                    <a:pt x="1689" y="23955"/>
                    <a:pt x="9454" y="29453"/>
                  </a:cubicBezTo>
                  <a:cubicBezTo>
                    <a:pt x="11190" y="30659"/>
                    <a:pt x="13215" y="31479"/>
                    <a:pt x="15289" y="31816"/>
                  </a:cubicBezTo>
                  <a:cubicBezTo>
                    <a:pt x="16229" y="31961"/>
                    <a:pt x="17170" y="32033"/>
                    <a:pt x="18104" y="32033"/>
                  </a:cubicBezTo>
                  <a:cubicBezTo>
                    <a:pt x="23069" y="32033"/>
                    <a:pt x="27851" y="30019"/>
                    <a:pt x="31301" y="26367"/>
                  </a:cubicBezTo>
                  <a:cubicBezTo>
                    <a:pt x="32603" y="26559"/>
                    <a:pt x="33905" y="26704"/>
                    <a:pt x="35255" y="26704"/>
                  </a:cubicBezTo>
                  <a:cubicBezTo>
                    <a:pt x="35689" y="26704"/>
                    <a:pt x="36316" y="26608"/>
                    <a:pt x="36413" y="26174"/>
                  </a:cubicBezTo>
                  <a:cubicBezTo>
                    <a:pt x="36413" y="25933"/>
                    <a:pt x="36316" y="25691"/>
                    <a:pt x="36172" y="25498"/>
                  </a:cubicBezTo>
                  <a:cubicBezTo>
                    <a:pt x="35497" y="24437"/>
                    <a:pt x="34773" y="23376"/>
                    <a:pt x="33953" y="22412"/>
                  </a:cubicBezTo>
                  <a:cubicBezTo>
                    <a:pt x="37377" y="14840"/>
                    <a:pt x="33809" y="4375"/>
                    <a:pt x="25899" y="1192"/>
                  </a:cubicBezTo>
                  <a:cubicBezTo>
                    <a:pt x="23933" y="386"/>
                    <a:pt x="21779" y="0"/>
                    <a:pt x="19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6"/>
            <p:cNvSpPr/>
            <p:nvPr/>
          </p:nvSpPr>
          <p:spPr>
            <a:xfrm>
              <a:off x="1371475" y="1677400"/>
              <a:ext cx="406300" cy="381350"/>
            </a:xfrm>
            <a:custGeom>
              <a:avLst/>
              <a:gdLst/>
              <a:ahLst/>
              <a:cxnLst/>
              <a:rect l="l" t="t" r="r" b="b"/>
              <a:pathLst>
                <a:path w="16252" h="15254" extrusionOk="0">
                  <a:moveTo>
                    <a:pt x="3149" y="1"/>
                  </a:moveTo>
                  <a:cubicBezTo>
                    <a:pt x="2070" y="1"/>
                    <a:pt x="1038" y="587"/>
                    <a:pt x="531" y="1797"/>
                  </a:cubicBezTo>
                  <a:cubicBezTo>
                    <a:pt x="97" y="2955"/>
                    <a:pt x="0" y="4257"/>
                    <a:pt x="242" y="5511"/>
                  </a:cubicBezTo>
                  <a:cubicBezTo>
                    <a:pt x="820" y="9514"/>
                    <a:pt x="3666" y="12890"/>
                    <a:pt x="7090" y="14964"/>
                  </a:cubicBezTo>
                  <a:cubicBezTo>
                    <a:pt x="7331" y="15157"/>
                    <a:pt x="7572" y="15205"/>
                    <a:pt x="7862" y="15253"/>
                  </a:cubicBezTo>
                  <a:cubicBezTo>
                    <a:pt x="8151" y="15205"/>
                    <a:pt x="8440" y="15108"/>
                    <a:pt x="8633" y="14915"/>
                  </a:cubicBezTo>
                  <a:cubicBezTo>
                    <a:pt x="12154" y="12456"/>
                    <a:pt x="15578" y="9128"/>
                    <a:pt x="16060" y="4932"/>
                  </a:cubicBezTo>
                  <a:cubicBezTo>
                    <a:pt x="16252" y="3352"/>
                    <a:pt x="15635" y="13"/>
                    <a:pt x="13596" y="13"/>
                  </a:cubicBezTo>
                  <a:cubicBezTo>
                    <a:pt x="13582" y="13"/>
                    <a:pt x="13567" y="13"/>
                    <a:pt x="13552" y="13"/>
                  </a:cubicBezTo>
                  <a:cubicBezTo>
                    <a:pt x="11237" y="61"/>
                    <a:pt x="9067" y="3437"/>
                    <a:pt x="8199" y="5318"/>
                  </a:cubicBezTo>
                  <a:cubicBezTo>
                    <a:pt x="7620" y="3630"/>
                    <a:pt x="6656" y="2087"/>
                    <a:pt x="5354" y="881"/>
                  </a:cubicBezTo>
                  <a:cubicBezTo>
                    <a:pt x="4711" y="299"/>
                    <a:pt x="3918" y="1"/>
                    <a:pt x="3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6"/>
            <p:cNvSpPr/>
            <p:nvPr/>
          </p:nvSpPr>
          <p:spPr>
            <a:xfrm>
              <a:off x="3958900" y="1873025"/>
              <a:ext cx="781300" cy="426100"/>
            </a:xfrm>
            <a:custGeom>
              <a:avLst/>
              <a:gdLst/>
              <a:ahLst/>
              <a:cxnLst/>
              <a:rect l="l" t="t" r="r" b="b"/>
              <a:pathLst>
                <a:path w="31252" h="17044" extrusionOk="0">
                  <a:moveTo>
                    <a:pt x="31252" y="1"/>
                  </a:moveTo>
                  <a:lnTo>
                    <a:pt x="31252" y="1"/>
                  </a:lnTo>
                  <a:cubicBezTo>
                    <a:pt x="21799" y="2461"/>
                    <a:pt x="12057" y="3811"/>
                    <a:pt x="2267" y="4052"/>
                  </a:cubicBezTo>
                  <a:cubicBezTo>
                    <a:pt x="1833" y="8055"/>
                    <a:pt x="1061" y="12058"/>
                    <a:pt x="0" y="15916"/>
                  </a:cubicBezTo>
                  <a:cubicBezTo>
                    <a:pt x="820" y="16109"/>
                    <a:pt x="1688" y="16206"/>
                    <a:pt x="2508" y="16350"/>
                  </a:cubicBezTo>
                  <a:cubicBezTo>
                    <a:pt x="5532" y="16793"/>
                    <a:pt x="8595" y="17044"/>
                    <a:pt x="11649" y="17044"/>
                  </a:cubicBezTo>
                  <a:cubicBezTo>
                    <a:pt x="16244" y="17044"/>
                    <a:pt x="20820" y="16477"/>
                    <a:pt x="25223" y="15145"/>
                  </a:cubicBezTo>
                  <a:cubicBezTo>
                    <a:pt x="26236" y="14855"/>
                    <a:pt x="27201" y="14518"/>
                    <a:pt x="28165" y="14132"/>
                  </a:cubicBezTo>
                  <a:cubicBezTo>
                    <a:pt x="28599" y="9839"/>
                    <a:pt x="29178" y="5595"/>
                    <a:pt x="29901" y="1400"/>
                  </a:cubicBezTo>
                  <a:lnTo>
                    <a:pt x="31252" y="1"/>
                  </a:lnTo>
                  <a:close/>
                </a:path>
              </a:pathLst>
            </a:custGeom>
            <a:solidFill>
              <a:srgbClr val="E08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6"/>
            <p:cNvSpPr/>
            <p:nvPr/>
          </p:nvSpPr>
          <p:spPr>
            <a:xfrm>
              <a:off x="4887275" y="1155775"/>
              <a:ext cx="412725" cy="553450"/>
            </a:xfrm>
            <a:custGeom>
              <a:avLst/>
              <a:gdLst/>
              <a:ahLst/>
              <a:cxnLst/>
              <a:rect l="l" t="t" r="r" b="b"/>
              <a:pathLst>
                <a:path w="16509" h="22138" extrusionOk="0">
                  <a:moveTo>
                    <a:pt x="6574" y="0"/>
                  </a:moveTo>
                  <a:cubicBezTo>
                    <a:pt x="5237" y="0"/>
                    <a:pt x="3893" y="302"/>
                    <a:pt x="2653" y="912"/>
                  </a:cubicBezTo>
                  <a:lnTo>
                    <a:pt x="0" y="21216"/>
                  </a:lnTo>
                  <a:cubicBezTo>
                    <a:pt x="1498" y="21846"/>
                    <a:pt x="3024" y="22137"/>
                    <a:pt x="4510" y="22137"/>
                  </a:cubicBezTo>
                  <a:cubicBezTo>
                    <a:pt x="10871" y="22137"/>
                    <a:pt x="16509" y="16802"/>
                    <a:pt x="16157" y="9882"/>
                  </a:cubicBezTo>
                  <a:cubicBezTo>
                    <a:pt x="16012" y="6603"/>
                    <a:pt x="14421" y="3612"/>
                    <a:pt x="11768" y="1683"/>
                  </a:cubicBezTo>
                  <a:cubicBezTo>
                    <a:pt x="10234" y="568"/>
                    <a:pt x="8409" y="0"/>
                    <a:pt x="6574"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6"/>
            <p:cNvSpPr/>
            <p:nvPr/>
          </p:nvSpPr>
          <p:spPr>
            <a:xfrm>
              <a:off x="3255975" y="1218300"/>
              <a:ext cx="303850" cy="55575"/>
            </a:xfrm>
            <a:custGeom>
              <a:avLst/>
              <a:gdLst/>
              <a:ahLst/>
              <a:cxnLst/>
              <a:rect l="l" t="t" r="r" b="b"/>
              <a:pathLst>
                <a:path w="12154" h="2223" extrusionOk="0">
                  <a:moveTo>
                    <a:pt x="11475" y="1"/>
                  </a:moveTo>
                  <a:cubicBezTo>
                    <a:pt x="11461" y="1"/>
                    <a:pt x="11446" y="1"/>
                    <a:pt x="11430" y="2"/>
                  </a:cubicBezTo>
                  <a:cubicBezTo>
                    <a:pt x="7861" y="243"/>
                    <a:pt x="4293" y="581"/>
                    <a:pt x="724" y="1063"/>
                  </a:cubicBezTo>
                  <a:cubicBezTo>
                    <a:pt x="16" y="1158"/>
                    <a:pt x="1" y="2222"/>
                    <a:pt x="679" y="2222"/>
                  </a:cubicBezTo>
                  <a:cubicBezTo>
                    <a:pt x="693" y="2222"/>
                    <a:pt x="708" y="2222"/>
                    <a:pt x="724" y="2221"/>
                  </a:cubicBezTo>
                  <a:cubicBezTo>
                    <a:pt x="4293" y="1738"/>
                    <a:pt x="7861" y="1401"/>
                    <a:pt x="11430" y="1160"/>
                  </a:cubicBezTo>
                  <a:cubicBezTo>
                    <a:pt x="12138" y="1065"/>
                    <a:pt x="12153" y="1"/>
                    <a:pt x="11475" y="1"/>
                  </a:cubicBezTo>
                  <a:close/>
                </a:path>
              </a:pathLst>
            </a:custGeom>
            <a:solidFill>
              <a:srgbClr val="84B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6"/>
            <p:cNvSpPr/>
            <p:nvPr/>
          </p:nvSpPr>
          <p:spPr>
            <a:xfrm>
              <a:off x="3322275" y="1278050"/>
              <a:ext cx="324375" cy="523775"/>
            </a:xfrm>
            <a:custGeom>
              <a:avLst/>
              <a:gdLst/>
              <a:ahLst/>
              <a:cxnLst/>
              <a:rect l="l" t="t" r="r" b="b"/>
              <a:pathLst>
                <a:path w="12975" h="20951" extrusionOk="0">
                  <a:moveTo>
                    <a:pt x="6295" y="0"/>
                  </a:moveTo>
                  <a:cubicBezTo>
                    <a:pt x="3637" y="0"/>
                    <a:pt x="1315" y="2345"/>
                    <a:pt x="676" y="4991"/>
                  </a:cubicBezTo>
                  <a:cubicBezTo>
                    <a:pt x="1" y="7740"/>
                    <a:pt x="821" y="10682"/>
                    <a:pt x="1978" y="13286"/>
                  </a:cubicBezTo>
                  <a:cubicBezTo>
                    <a:pt x="2943" y="15505"/>
                    <a:pt x="4245" y="17675"/>
                    <a:pt x="6174" y="19170"/>
                  </a:cubicBezTo>
                  <a:cubicBezTo>
                    <a:pt x="7531" y="20248"/>
                    <a:pt x="9289" y="20950"/>
                    <a:pt x="11014" y="20950"/>
                  </a:cubicBezTo>
                  <a:cubicBezTo>
                    <a:pt x="11680" y="20950"/>
                    <a:pt x="12342" y="20845"/>
                    <a:pt x="12974" y="20617"/>
                  </a:cubicBezTo>
                  <a:lnTo>
                    <a:pt x="6753" y="24"/>
                  </a:lnTo>
                  <a:cubicBezTo>
                    <a:pt x="6599" y="8"/>
                    <a:pt x="6447" y="0"/>
                    <a:pt x="6295"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6"/>
            <p:cNvSpPr/>
            <p:nvPr/>
          </p:nvSpPr>
          <p:spPr>
            <a:xfrm>
              <a:off x="4997000" y="1234775"/>
              <a:ext cx="176050" cy="412850"/>
            </a:xfrm>
            <a:custGeom>
              <a:avLst/>
              <a:gdLst/>
              <a:ahLst/>
              <a:cxnLst/>
              <a:rect l="l" t="t" r="r" b="b"/>
              <a:pathLst>
                <a:path w="7042" h="16514" extrusionOk="0">
                  <a:moveTo>
                    <a:pt x="6886" y="1"/>
                  </a:moveTo>
                  <a:cubicBezTo>
                    <a:pt x="6639" y="1"/>
                    <a:pt x="5664" y="332"/>
                    <a:pt x="4389" y="1224"/>
                  </a:cubicBezTo>
                  <a:cubicBezTo>
                    <a:pt x="2508" y="2671"/>
                    <a:pt x="1109" y="4648"/>
                    <a:pt x="482" y="6915"/>
                  </a:cubicBezTo>
                  <a:cubicBezTo>
                    <a:pt x="145" y="8121"/>
                    <a:pt x="0" y="9423"/>
                    <a:pt x="0" y="10677"/>
                  </a:cubicBezTo>
                  <a:cubicBezTo>
                    <a:pt x="48" y="11738"/>
                    <a:pt x="145" y="12751"/>
                    <a:pt x="338" y="13812"/>
                  </a:cubicBezTo>
                  <a:cubicBezTo>
                    <a:pt x="621" y="15463"/>
                    <a:pt x="904" y="16514"/>
                    <a:pt x="1006" y="16514"/>
                  </a:cubicBezTo>
                  <a:cubicBezTo>
                    <a:pt x="1009" y="16514"/>
                    <a:pt x="1011" y="16513"/>
                    <a:pt x="1013" y="16512"/>
                  </a:cubicBezTo>
                  <a:cubicBezTo>
                    <a:pt x="1158" y="16512"/>
                    <a:pt x="1109" y="15403"/>
                    <a:pt x="1013" y="13715"/>
                  </a:cubicBezTo>
                  <a:cubicBezTo>
                    <a:pt x="772" y="11545"/>
                    <a:pt x="917" y="9326"/>
                    <a:pt x="1447" y="7204"/>
                  </a:cubicBezTo>
                  <a:cubicBezTo>
                    <a:pt x="2074" y="5131"/>
                    <a:pt x="3231" y="3250"/>
                    <a:pt x="4871" y="1755"/>
                  </a:cubicBezTo>
                  <a:cubicBezTo>
                    <a:pt x="6077" y="645"/>
                    <a:pt x="7041" y="163"/>
                    <a:pt x="6945" y="18"/>
                  </a:cubicBezTo>
                  <a:cubicBezTo>
                    <a:pt x="6939" y="7"/>
                    <a:pt x="6919" y="1"/>
                    <a:pt x="6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6"/>
            <p:cNvSpPr/>
            <p:nvPr/>
          </p:nvSpPr>
          <p:spPr>
            <a:xfrm>
              <a:off x="5041600" y="1376500"/>
              <a:ext cx="96475" cy="218125"/>
            </a:xfrm>
            <a:custGeom>
              <a:avLst/>
              <a:gdLst/>
              <a:ahLst/>
              <a:cxnLst/>
              <a:rect l="l" t="t" r="r" b="b"/>
              <a:pathLst>
                <a:path w="3859" h="8725" extrusionOk="0">
                  <a:moveTo>
                    <a:pt x="166" y="0"/>
                  </a:moveTo>
                  <a:cubicBezTo>
                    <a:pt x="90" y="0"/>
                    <a:pt x="49" y="16"/>
                    <a:pt x="49" y="40"/>
                  </a:cubicBezTo>
                  <a:cubicBezTo>
                    <a:pt x="1" y="185"/>
                    <a:pt x="483" y="474"/>
                    <a:pt x="1110" y="1053"/>
                  </a:cubicBezTo>
                  <a:cubicBezTo>
                    <a:pt x="1930" y="1825"/>
                    <a:pt x="2508" y="2838"/>
                    <a:pt x="2750" y="3899"/>
                  </a:cubicBezTo>
                  <a:cubicBezTo>
                    <a:pt x="2943" y="5008"/>
                    <a:pt x="2894" y="6165"/>
                    <a:pt x="2605" y="7226"/>
                  </a:cubicBezTo>
                  <a:cubicBezTo>
                    <a:pt x="2412" y="8143"/>
                    <a:pt x="2316" y="8673"/>
                    <a:pt x="2412" y="8721"/>
                  </a:cubicBezTo>
                  <a:cubicBezTo>
                    <a:pt x="2419" y="8724"/>
                    <a:pt x="2426" y="8725"/>
                    <a:pt x="2433" y="8725"/>
                  </a:cubicBezTo>
                  <a:cubicBezTo>
                    <a:pt x="2588" y="8725"/>
                    <a:pt x="2910" y="8248"/>
                    <a:pt x="3232" y="7419"/>
                  </a:cubicBezTo>
                  <a:cubicBezTo>
                    <a:pt x="3473" y="6889"/>
                    <a:pt x="3618" y="6358"/>
                    <a:pt x="3714" y="5828"/>
                  </a:cubicBezTo>
                  <a:cubicBezTo>
                    <a:pt x="3859" y="5104"/>
                    <a:pt x="3859" y="4381"/>
                    <a:pt x="3666" y="3657"/>
                  </a:cubicBezTo>
                  <a:cubicBezTo>
                    <a:pt x="3377" y="2403"/>
                    <a:pt x="2605" y="1246"/>
                    <a:pt x="1544" y="523"/>
                  </a:cubicBezTo>
                  <a:cubicBezTo>
                    <a:pt x="899" y="128"/>
                    <a:pt x="386" y="0"/>
                    <a:pt x="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6"/>
            <p:cNvSpPr/>
            <p:nvPr/>
          </p:nvSpPr>
          <p:spPr>
            <a:xfrm>
              <a:off x="3370500" y="1394100"/>
              <a:ext cx="270100" cy="317400"/>
            </a:xfrm>
            <a:custGeom>
              <a:avLst/>
              <a:gdLst/>
              <a:ahLst/>
              <a:cxnLst/>
              <a:rect l="l" t="t" r="r" b="b"/>
              <a:pathLst>
                <a:path w="10804" h="12696" extrusionOk="0">
                  <a:moveTo>
                    <a:pt x="106" y="1"/>
                  </a:moveTo>
                  <a:cubicBezTo>
                    <a:pt x="69" y="1"/>
                    <a:pt x="49" y="5"/>
                    <a:pt x="49" y="12"/>
                  </a:cubicBezTo>
                  <a:cubicBezTo>
                    <a:pt x="1" y="108"/>
                    <a:pt x="966" y="397"/>
                    <a:pt x="2316" y="1121"/>
                  </a:cubicBezTo>
                  <a:cubicBezTo>
                    <a:pt x="4004" y="2134"/>
                    <a:pt x="5547" y="3484"/>
                    <a:pt x="6705" y="5124"/>
                  </a:cubicBezTo>
                  <a:cubicBezTo>
                    <a:pt x="7910" y="6763"/>
                    <a:pt x="8875" y="8500"/>
                    <a:pt x="9647" y="10380"/>
                  </a:cubicBezTo>
                  <a:cubicBezTo>
                    <a:pt x="10274" y="11827"/>
                    <a:pt x="10611" y="12695"/>
                    <a:pt x="10708" y="12695"/>
                  </a:cubicBezTo>
                  <a:cubicBezTo>
                    <a:pt x="10804" y="12695"/>
                    <a:pt x="10611" y="11683"/>
                    <a:pt x="10081" y="10188"/>
                  </a:cubicBezTo>
                  <a:cubicBezTo>
                    <a:pt x="9454" y="8258"/>
                    <a:pt x="8489" y="6378"/>
                    <a:pt x="7235" y="4738"/>
                  </a:cubicBezTo>
                  <a:cubicBezTo>
                    <a:pt x="6029" y="3002"/>
                    <a:pt x="4390" y="1651"/>
                    <a:pt x="2509" y="735"/>
                  </a:cubicBezTo>
                  <a:cubicBezTo>
                    <a:pt x="1262" y="153"/>
                    <a:pt x="337" y="1"/>
                    <a:pt x="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6"/>
            <p:cNvSpPr/>
            <p:nvPr/>
          </p:nvSpPr>
          <p:spPr>
            <a:xfrm>
              <a:off x="3453700" y="1444925"/>
              <a:ext cx="84425" cy="216075"/>
            </a:xfrm>
            <a:custGeom>
              <a:avLst/>
              <a:gdLst/>
              <a:ahLst/>
              <a:cxnLst/>
              <a:rect l="l" t="t" r="r" b="b"/>
              <a:pathLst>
                <a:path w="3377" h="8643" extrusionOk="0">
                  <a:moveTo>
                    <a:pt x="806" y="1"/>
                  </a:moveTo>
                  <a:cubicBezTo>
                    <a:pt x="698" y="1"/>
                    <a:pt x="424" y="478"/>
                    <a:pt x="194" y="1306"/>
                  </a:cubicBezTo>
                  <a:cubicBezTo>
                    <a:pt x="97" y="1837"/>
                    <a:pt x="1" y="2367"/>
                    <a:pt x="1" y="2898"/>
                  </a:cubicBezTo>
                  <a:cubicBezTo>
                    <a:pt x="1" y="3525"/>
                    <a:pt x="97" y="4200"/>
                    <a:pt x="290" y="4827"/>
                  </a:cubicBezTo>
                  <a:cubicBezTo>
                    <a:pt x="483" y="5454"/>
                    <a:pt x="724" y="6081"/>
                    <a:pt x="1110" y="6660"/>
                  </a:cubicBezTo>
                  <a:cubicBezTo>
                    <a:pt x="1351" y="7094"/>
                    <a:pt x="1689" y="7479"/>
                    <a:pt x="2075" y="7865"/>
                  </a:cubicBezTo>
                  <a:cubicBezTo>
                    <a:pt x="2694" y="8396"/>
                    <a:pt x="3191" y="8643"/>
                    <a:pt x="3307" y="8643"/>
                  </a:cubicBezTo>
                  <a:cubicBezTo>
                    <a:pt x="3317" y="8643"/>
                    <a:pt x="3324" y="8641"/>
                    <a:pt x="3328" y="8637"/>
                  </a:cubicBezTo>
                  <a:cubicBezTo>
                    <a:pt x="3377" y="8540"/>
                    <a:pt x="2991" y="8155"/>
                    <a:pt x="2460" y="7528"/>
                  </a:cubicBezTo>
                  <a:cubicBezTo>
                    <a:pt x="2123" y="7142"/>
                    <a:pt x="1833" y="6756"/>
                    <a:pt x="1592" y="6322"/>
                  </a:cubicBezTo>
                  <a:cubicBezTo>
                    <a:pt x="1013" y="5261"/>
                    <a:pt x="676" y="4055"/>
                    <a:pt x="628" y="2898"/>
                  </a:cubicBezTo>
                  <a:cubicBezTo>
                    <a:pt x="579" y="2367"/>
                    <a:pt x="628" y="1885"/>
                    <a:pt x="676" y="1403"/>
                  </a:cubicBezTo>
                  <a:cubicBezTo>
                    <a:pt x="772" y="583"/>
                    <a:pt x="917" y="52"/>
                    <a:pt x="821" y="4"/>
                  </a:cubicBezTo>
                  <a:cubicBezTo>
                    <a:pt x="816" y="2"/>
                    <a:pt x="811" y="1"/>
                    <a:pt x="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6"/>
            <p:cNvSpPr/>
            <p:nvPr/>
          </p:nvSpPr>
          <p:spPr>
            <a:xfrm>
              <a:off x="3479025" y="423550"/>
              <a:ext cx="1518000" cy="1716875"/>
            </a:xfrm>
            <a:custGeom>
              <a:avLst/>
              <a:gdLst/>
              <a:ahLst/>
              <a:cxnLst/>
              <a:rect l="l" t="t" r="r" b="b"/>
              <a:pathLst>
                <a:path w="60720" h="68675" extrusionOk="0">
                  <a:moveTo>
                    <a:pt x="31531" y="1"/>
                  </a:moveTo>
                  <a:cubicBezTo>
                    <a:pt x="30815" y="1"/>
                    <a:pt x="30125" y="20"/>
                    <a:pt x="29468" y="58"/>
                  </a:cubicBezTo>
                  <a:cubicBezTo>
                    <a:pt x="20160" y="589"/>
                    <a:pt x="7958" y="4881"/>
                    <a:pt x="3135" y="13417"/>
                  </a:cubicBezTo>
                  <a:cubicBezTo>
                    <a:pt x="869" y="17372"/>
                    <a:pt x="290" y="22098"/>
                    <a:pt x="193" y="26680"/>
                  </a:cubicBezTo>
                  <a:cubicBezTo>
                    <a:pt x="0" y="36953"/>
                    <a:pt x="2267" y="47080"/>
                    <a:pt x="6801" y="56340"/>
                  </a:cubicBezTo>
                  <a:cubicBezTo>
                    <a:pt x="11016" y="64939"/>
                    <a:pt x="19320" y="68675"/>
                    <a:pt x="28301" y="68675"/>
                  </a:cubicBezTo>
                  <a:cubicBezTo>
                    <a:pt x="29595" y="68675"/>
                    <a:pt x="30904" y="68597"/>
                    <a:pt x="32217" y="68445"/>
                  </a:cubicBezTo>
                  <a:cubicBezTo>
                    <a:pt x="41525" y="67384"/>
                    <a:pt x="52762" y="64250"/>
                    <a:pt x="56523" y="54845"/>
                  </a:cubicBezTo>
                  <a:cubicBezTo>
                    <a:pt x="60382" y="45055"/>
                    <a:pt x="60719" y="34348"/>
                    <a:pt x="59803" y="23883"/>
                  </a:cubicBezTo>
                  <a:cubicBezTo>
                    <a:pt x="59224" y="17035"/>
                    <a:pt x="58067" y="8980"/>
                    <a:pt x="51701" y="4881"/>
                  </a:cubicBezTo>
                  <a:cubicBezTo>
                    <a:pt x="46576" y="1581"/>
                    <a:pt x="38010" y="1"/>
                    <a:pt x="31531" y="1"/>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6"/>
            <p:cNvSpPr/>
            <p:nvPr/>
          </p:nvSpPr>
          <p:spPr>
            <a:xfrm>
              <a:off x="3955275" y="955475"/>
              <a:ext cx="119375" cy="580325"/>
            </a:xfrm>
            <a:custGeom>
              <a:avLst/>
              <a:gdLst/>
              <a:ahLst/>
              <a:cxnLst/>
              <a:rect l="l" t="t" r="r" b="b"/>
              <a:pathLst>
                <a:path w="4775" h="23213" extrusionOk="0">
                  <a:moveTo>
                    <a:pt x="106" y="0"/>
                  </a:moveTo>
                  <a:cubicBezTo>
                    <a:pt x="103" y="0"/>
                    <a:pt x="100" y="1"/>
                    <a:pt x="97" y="2"/>
                  </a:cubicBezTo>
                  <a:cubicBezTo>
                    <a:pt x="0" y="98"/>
                    <a:pt x="724" y="1448"/>
                    <a:pt x="1737" y="3619"/>
                  </a:cubicBezTo>
                  <a:cubicBezTo>
                    <a:pt x="2364" y="4921"/>
                    <a:pt x="2846" y="6223"/>
                    <a:pt x="3183" y="7573"/>
                  </a:cubicBezTo>
                  <a:cubicBezTo>
                    <a:pt x="3618" y="9213"/>
                    <a:pt x="3666" y="10949"/>
                    <a:pt x="3376" y="12589"/>
                  </a:cubicBezTo>
                  <a:cubicBezTo>
                    <a:pt x="3183" y="13457"/>
                    <a:pt x="2894" y="14277"/>
                    <a:pt x="2412" y="15000"/>
                  </a:cubicBezTo>
                  <a:cubicBezTo>
                    <a:pt x="2026" y="15724"/>
                    <a:pt x="1447" y="16351"/>
                    <a:pt x="1013" y="17122"/>
                  </a:cubicBezTo>
                  <a:cubicBezTo>
                    <a:pt x="579" y="17846"/>
                    <a:pt x="338" y="18666"/>
                    <a:pt x="386" y="19534"/>
                  </a:cubicBezTo>
                  <a:cubicBezTo>
                    <a:pt x="434" y="20257"/>
                    <a:pt x="676" y="20981"/>
                    <a:pt x="1110" y="21608"/>
                  </a:cubicBezTo>
                  <a:cubicBezTo>
                    <a:pt x="1688" y="22428"/>
                    <a:pt x="2653" y="23006"/>
                    <a:pt x="3666" y="23151"/>
                  </a:cubicBezTo>
                  <a:cubicBezTo>
                    <a:pt x="3886" y="23195"/>
                    <a:pt x="4074" y="23212"/>
                    <a:pt x="4230" y="23212"/>
                  </a:cubicBezTo>
                  <a:cubicBezTo>
                    <a:pt x="4588" y="23212"/>
                    <a:pt x="4775" y="23122"/>
                    <a:pt x="4775" y="23054"/>
                  </a:cubicBezTo>
                  <a:cubicBezTo>
                    <a:pt x="4775" y="23006"/>
                    <a:pt x="4389" y="23006"/>
                    <a:pt x="3762" y="22813"/>
                  </a:cubicBezTo>
                  <a:cubicBezTo>
                    <a:pt x="2894" y="22524"/>
                    <a:pt x="2171" y="21945"/>
                    <a:pt x="1688" y="21174"/>
                  </a:cubicBezTo>
                  <a:cubicBezTo>
                    <a:pt x="1013" y="20064"/>
                    <a:pt x="1061" y="18618"/>
                    <a:pt x="1785" y="17557"/>
                  </a:cubicBezTo>
                  <a:cubicBezTo>
                    <a:pt x="2171" y="16881"/>
                    <a:pt x="2798" y="16254"/>
                    <a:pt x="3280" y="15483"/>
                  </a:cubicBezTo>
                  <a:cubicBezTo>
                    <a:pt x="3762" y="14663"/>
                    <a:pt x="4148" y="13747"/>
                    <a:pt x="4341" y="12782"/>
                  </a:cubicBezTo>
                  <a:cubicBezTo>
                    <a:pt x="4679" y="10998"/>
                    <a:pt x="4582" y="9117"/>
                    <a:pt x="4100" y="7380"/>
                  </a:cubicBezTo>
                  <a:cubicBezTo>
                    <a:pt x="3666" y="5934"/>
                    <a:pt x="3087" y="4583"/>
                    <a:pt x="2364" y="3329"/>
                  </a:cubicBezTo>
                  <a:cubicBezTo>
                    <a:pt x="1181" y="1201"/>
                    <a:pt x="277"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6"/>
            <p:cNvSpPr/>
            <p:nvPr/>
          </p:nvSpPr>
          <p:spPr>
            <a:xfrm>
              <a:off x="4108400" y="1454250"/>
              <a:ext cx="43425" cy="49075"/>
            </a:xfrm>
            <a:custGeom>
              <a:avLst/>
              <a:gdLst/>
              <a:ahLst/>
              <a:cxnLst/>
              <a:rect l="l" t="t" r="r" b="b"/>
              <a:pathLst>
                <a:path w="1737" h="1963" extrusionOk="0">
                  <a:moveTo>
                    <a:pt x="1531" y="0"/>
                  </a:moveTo>
                  <a:cubicBezTo>
                    <a:pt x="1348" y="0"/>
                    <a:pt x="969" y="319"/>
                    <a:pt x="627" y="789"/>
                  </a:cubicBezTo>
                  <a:cubicBezTo>
                    <a:pt x="242" y="1319"/>
                    <a:pt x="0" y="1850"/>
                    <a:pt x="193" y="1946"/>
                  </a:cubicBezTo>
                  <a:cubicBezTo>
                    <a:pt x="210" y="1957"/>
                    <a:pt x="230" y="1962"/>
                    <a:pt x="254" y="1962"/>
                  </a:cubicBezTo>
                  <a:cubicBezTo>
                    <a:pt x="437" y="1962"/>
                    <a:pt x="816" y="1644"/>
                    <a:pt x="1158" y="1174"/>
                  </a:cubicBezTo>
                  <a:cubicBezTo>
                    <a:pt x="1544" y="644"/>
                    <a:pt x="1737" y="162"/>
                    <a:pt x="1592" y="17"/>
                  </a:cubicBezTo>
                  <a:cubicBezTo>
                    <a:pt x="1575" y="6"/>
                    <a:pt x="1555" y="0"/>
                    <a:pt x="1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6"/>
            <p:cNvSpPr/>
            <p:nvPr/>
          </p:nvSpPr>
          <p:spPr>
            <a:xfrm>
              <a:off x="3778025" y="1248375"/>
              <a:ext cx="36200" cy="154500"/>
            </a:xfrm>
            <a:custGeom>
              <a:avLst/>
              <a:gdLst/>
              <a:ahLst/>
              <a:cxnLst/>
              <a:rect l="l" t="t" r="r" b="b"/>
              <a:pathLst>
                <a:path w="1448" h="6180" extrusionOk="0">
                  <a:moveTo>
                    <a:pt x="320" y="0"/>
                  </a:moveTo>
                  <a:cubicBezTo>
                    <a:pt x="310" y="0"/>
                    <a:pt x="300" y="2"/>
                    <a:pt x="290" y="5"/>
                  </a:cubicBezTo>
                  <a:cubicBezTo>
                    <a:pt x="49" y="53"/>
                    <a:pt x="1" y="1452"/>
                    <a:pt x="242" y="3140"/>
                  </a:cubicBezTo>
                  <a:cubicBezTo>
                    <a:pt x="432" y="4846"/>
                    <a:pt x="854" y="6179"/>
                    <a:pt x="1143" y="6179"/>
                  </a:cubicBezTo>
                  <a:cubicBezTo>
                    <a:pt x="1148" y="6179"/>
                    <a:pt x="1153" y="6179"/>
                    <a:pt x="1158" y="6178"/>
                  </a:cubicBezTo>
                  <a:cubicBezTo>
                    <a:pt x="1400" y="6130"/>
                    <a:pt x="1448" y="4731"/>
                    <a:pt x="1207" y="2995"/>
                  </a:cubicBezTo>
                  <a:cubicBezTo>
                    <a:pt x="974" y="1317"/>
                    <a:pt x="606" y="0"/>
                    <a:pt x="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6"/>
            <p:cNvSpPr/>
            <p:nvPr/>
          </p:nvSpPr>
          <p:spPr>
            <a:xfrm>
              <a:off x="4341100" y="1149600"/>
              <a:ext cx="37400" cy="159225"/>
            </a:xfrm>
            <a:custGeom>
              <a:avLst/>
              <a:gdLst/>
              <a:ahLst/>
              <a:cxnLst/>
              <a:rect l="l" t="t" r="r" b="b"/>
              <a:pathLst>
                <a:path w="1496" h="6369" extrusionOk="0">
                  <a:moveTo>
                    <a:pt x="302" y="0"/>
                  </a:moveTo>
                  <a:cubicBezTo>
                    <a:pt x="298" y="0"/>
                    <a:pt x="294" y="0"/>
                    <a:pt x="290" y="1"/>
                  </a:cubicBezTo>
                  <a:cubicBezTo>
                    <a:pt x="0" y="49"/>
                    <a:pt x="0" y="1496"/>
                    <a:pt x="290" y="3233"/>
                  </a:cubicBezTo>
                  <a:cubicBezTo>
                    <a:pt x="527" y="4987"/>
                    <a:pt x="904" y="6369"/>
                    <a:pt x="1237" y="6369"/>
                  </a:cubicBezTo>
                  <a:cubicBezTo>
                    <a:pt x="1243" y="6369"/>
                    <a:pt x="1249" y="6368"/>
                    <a:pt x="1254" y="6367"/>
                  </a:cubicBezTo>
                  <a:cubicBezTo>
                    <a:pt x="1495" y="6319"/>
                    <a:pt x="1495" y="4872"/>
                    <a:pt x="1254" y="3088"/>
                  </a:cubicBezTo>
                  <a:cubicBezTo>
                    <a:pt x="970" y="1381"/>
                    <a:pt x="545" y="0"/>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6"/>
            <p:cNvSpPr/>
            <p:nvPr/>
          </p:nvSpPr>
          <p:spPr>
            <a:xfrm>
              <a:off x="4376050" y="1352175"/>
              <a:ext cx="425650" cy="425625"/>
            </a:xfrm>
            <a:custGeom>
              <a:avLst/>
              <a:gdLst/>
              <a:ahLst/>
              <a:cxnLst/>
              <a:rect l="l" t="t" r="r" b="b"/>
              <a:pathLst>
                <a:path w="17026" h="17025" extrusionOk="0">
                  <a:moveTo>
                    <a:pt x="8489" y="1"/>
                  </a:moveTo>
                  <a:cubicBezTo>
                    <a:pt x="3811" y="1"/>
                    <a:pt x="1" y="3811"/>
                    <a:pt x="1" y="8489"/>
                  </a:cubicBezTo>
                  <a:cubicBezTo>
                    <a:pt x="1" y="13215"/>
                    <a:pt x="3811" y="17025"/>
                    <a:pt x="8489" y="17025"/>
                  </a:cubicBezTo>
                  <a:cubicBezTo>
                    <a:pt x="13215" y="17025"/>
                    <a:pt x="17025" y="13215"/>
                    <a:pt x="17025" y="8489"/>
                  </a:cubicBezTo>
                  <a:cubicBezTo>
                    <a:pt x="17025" y="3811"/>
                    <a:pt x="13215" y="1"/>
                    <a:pt x="8489" y="1"/>
                  </a:cubicBezTo>
                  <a:close/>
                </a:path>
              </a:pathLst>
            </a:custGeom>
            <a:solidFill>
              <a:srgbClr val="DD595D">
                <a:alpha val="43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1968" name="Google Shape;1968;p36"/>
            <p:cNvSpPr/>
            <p:nvPr/>
          </p:nvSpPr>
          <p:spPr>
            <a:xfrm>
              <a:off x="3556200" y="1552325"/>
              <a:ext cx="360525" cy="419600"/>
            </a:xfrm>
            <a:custGeom>
              <a:avLst/>
              <a:gdLst/>
              <a:ahLst/>
              <a:cxnLst/>
              <a:rect l="l" t="t" r="r" b="b"/>
              <a:pathLst>
                <a:path w="14421" h="16784" extrusionOk="0">
                  <a:moveTo>
                    <a:pt x="5402" y="0"/>
                  </a:moveTo>
                  <a:cubicBezTo>
                    <a:pt x="3424" y="0"/>
                    <a:pt x="1543" y="676"/>
                    <a:pt x="0" y="1929"/>
                  </a:cubicBezTo>
                  <a:cubicBezTo>
                    <a:pt x="1013" y="5113"/>
                    <a:pt x="2219" y="8199"/>
                    <a:pt x="3714" y="11189"/>
                  </a:cubicBezTo>
                  <a:cubicBezTo>
                    <a:pt x="4678" y="13215"/>
                    <a:pt x="6029" y="15096"/>
                    <a:pt x="7620" y="16784"/>
                  </a:cubicBezTo>
                  <a:cubicBezTo>
                    <a:pt x="11719" y="15674"/>
                    <a:pt x="14420" y="11671"/>
                    <a:pt x="13841" y="7427"/>
                  </a:cubicBezTo>
                  <a:cubicBezTo>
                    <a:pt x="13311" y="3183"/>
                    <a:pt x="9694" y="0"/>
                    <a:pt x="5402" y="0"/>
                  </a:cubicBezTo>
                  <a:close/>
                </a:path>
              </a:pathLst>
            </a:custGeom>
            <a:solidFill>
              <a:srgbClr val="DD595D">
                <a:alpha val="43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6"/>
            <p:cNvSpPr/>
            <p:nvPr/>
          </p:nvSpPr>
          <p:spPr>
            <a:xfrm>
              <a:off x="4020375" y="1542675"/>
              <a:ext cx="222050" cy="131425"/>
            </a:xfrm>
            <a:custGeom>
              <a:avLst/>
              <a:gdLst/>
              <a:ahLst/>
              <a:cxnLst/>
              <a:rect l="l" t="t" r="r" b="b"/>
              <a:pathLst>
                <a:path w="8882" h="5257" extrusionOk="0">
                  <a:moveTo>
                    <a:pt x="8778" y="1"/>
                  </a:moveTo>
                  <a:cubicBezTo>
                    <a:pt x="5885" y="869"/>
                    <a:pt x="2943" y="1592"/>
                    <a:pt x="1" y="2267"/>
                  </a:cubicBezTo>
                  <a:cubicBezTo>
                    <a:pt x="761" y="4322"/>
                    <a:pt x="2493" y="5256"/>
                    <a:pt x="4224" y="5256"/>
                  </a:cubicBezTo>
                  <a:cubicBezTo>
                    <a:pt x="6554" y="5256"/>
                    <a:pt x="8882" y="3561"/>
                    <a:pt x="8826" y="627"/>
                  </a:cubicBezTo>
                  <a:cubicBezTo>
                    <a:pt x="8826" y="386"/>
                    <a:pt x="8826" y="193"/>
                    <a:pt x="8778" y="1"/>
                  </a:cubicBezTo>
                  <a:close/>
                </a:path>
              </a:pathLst>
            </a:custGeom>
            <a:solidFill>
              <a:srgbClr val="FFF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6"/>
            <p:cNvSpPr/>
            <p:nvPr/>
          </p:nvSpPr>
          <p:spPr>
            <a:xfrm>
              <a:off x="3585125" y="940450"/>
              <a:ext cx="273725" cy="179125"/>
            </a:xfrm>
            <a:custGeom>
              <a:avLst/>
              <a:gdLst/>
              <a:ahLst/>
              <a:cxnLst/>
              <a:rect l="l" t="t" r="r" b="b"/>
              <a:pathLst>
                <a:path w="10949" h="7165" extrusionOk="0">
                  <a:moveTo>
                    <a:pt x="8314" y="1"/>
                  </a:moveTo>
                  <a:cubicBezTo>
                    <a:pt x="7151" y="1"/>
                    <a:pt x="5642" y="457"/>
                    <a:pt x="4148" y="1326"/>
                  </a:cubicBezTo>
                  <a:cubicBezTo>
                    <a:pt x="1544" y="2821"/>
                    <a:pt x="1" y="5088"/>
                    <a:pt x="724" y="6342"/>
                  </a:cubicBezTo>
                  <a:cubicBezTo>
                    <a:pt x="1042" y="6893"/>
                    <a:pt x="1743" y="7165"/>
                    <a:pt x="2653" y="7165"/>
                  </a:cubicBezTo>
                  <a:cubicBezTo>
                    <a:pt x="3814" y="7165"/>
                    <a:pt x="5315" y="6724"/>
                    <a:pt x="6801" y="5859"/>
                  </a:cubicBezTo>
                  <a:cubicBezTo>
                    <a:pt x="9405" y="4364"/>
                    <a:pt x="10948" y="2098"/>
                    <a:pt x="10225" y="844"/>
                  </a:cubicBezTo>
                  <a:cubicBezTo>
                    <a:pt x="9909" y="275"/>
                    <a:pt x="9216" y="1"/>
                    <a:pt x="83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6"/>
            <p:cNvSpPr/>
            <p:nvPr/>
          </p:nvSpPr>
          <p:spPr>
            <a:xfrm>
              <a:off x="4171100" y="845925"/>
              <a:ext cx="282150" cy="137175"/>
            </a:xfrm>
            <a:custGeom>
              <a:avLst/>
              <a:gdLst/>
              <a:ahLst/>
              <a:cxnLst/>
              <a:rect l="l" t="t" r="r" b="b"/>
              <a:pathLst>
                <a:path w="11286" h="5487" extrusionOk="0">
                  <a:moveTo>
                    <a:pt x="4338" y="1"/>
                  </a:moveTo>
                  <a:cubicBezTo>
                    <a:pt x="2113" y="1"/>
                    <a:pt x="387" y="759"/>
                    <a:pt x="193" y="1924"/>
                  </a:cubicBezTo>
                  <a:cubicBezTo>
                    <a:pt x="0" y="3371"/>
                    <a:pt x="2219" y="4866"/>
                    <a:pt x="5257" y="5348"/>
                  </a:cubicBezTo>
                  <a:cubicBezTo>
                    <a:pt x="5840" y="5442"/>
                    <a:pt x="6409" y="5487"/>
                    <a:pt x="6948" y="5487"/>
                  </a:cubicBezTo>
                  <a:cubicBezTo>
                    <a:pt x="9173" y="5487"/>
                    <a:pt x="10898" y="4728"/>
                    <a:pt x="11093" y="3564"/>
                  </a:cubicBezTo>
                  <a:cubicBezTo>
                    <a:pt x="11286" y="2165"/>
                    <a:pt x="9019" y="622"/>
                    <a:pt x="6029" y="140"/>
                  </a:cubicBezTo>
                  <a:cubicBezTo>
                    <a:pt x="5445" y="45"/>
                    <a:pt x="4877" y="1"/>
                    <a:pt x="4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6"/>
            <p:cNvSpPr/>
            <p:nvPr/>
          </p:nvSpPr>
          <p:spPr>
            <a:xfrm>
              <a:off x="3255975" y="348075"/>
              <a:ext cx="1826650" cy="881450"/>
            </a:xfrm>
            <a:custGeom>
              <a:avLst/>
              <a:gdLst/>
              <a:ahLst/>
              <a:cxnLst/>
              <a:rect l="l" t="t" r="r" b="b"/>
              <a:pathLst>
                <a:path w="73066" h="35258" extrusionOk="0">
                  <a:moveTo>
                    <a:pt x="40196" y="1"/>
                  </a:moveTo>
                  <a:cubicBezTo>
                    <a:pt x="34764" y="1"/>
                    <a:pt x="29337" y="676"/>
                    <a:pt x="24053" y="2004"/>
                  </a:cubicBezTo>
                  <a:lnTo>
                    <a:pt x="24053" y="2004"/>
                  </a:lnTo>
                  <a:lnTo>
                    <a:pt x="25127" y="1582"/>
                  </a:lnTo>
                  <a:lnTo>
                    <a:pt x="25127" y="1582"/>
                  </a:lnTo>
                  <a:cubicBezTo>
                    <a:pt x="10273" y="2740"/>
                    <a:pt x="0" y="16919"/>
                    <a:pt x="3521" y="31387"/>
                  </a:cubicBezTo>
                  <a:cubicBezTo>
                    <a:pt x="5547" y="31773"/>
                    <a:pt x="7608" y="31966"/>
                    <a:pt x="9676" y="31966"/>
                  </a:cubicBezTo>
                  <a:cubicBezTo>
                    <a:pt x="11744" y="31966"/>
                    <a:pt x="13818" y="31773"/>
                    <a:pt x="15867" y="31387"/>
                  </a:cubicBezTo>
                  <a:lnTo>
                    <a:pt x="17266" y="21983"/>
                  </a:lnTo>
                  <a:cubicBezTo>
                    <a:pt x="17796" y="24346"/>
                    <a:pt x="18327" y="26661"/>
                    <a:pt x="18857" y="28976"/>
                  </a:cubicBezTo>
                  <a:cubicBezTo>
                    <a:pt x="18857" y="29690"/>
                    <a:pt x="19445" y="30208"/>
                    <a:pt x="20110" y="30208"/>
                  </a:cubicBezTo>
                  <a:cubicBezTo>
                    <a:pt x="20253" y="30208"/>
                    <a:pt x="20400" y="30184"/>
                    <a:pt x="20545" y="30133"/>
                  </a:cubicBezTo>
                  <a:lnTo>
                    <a:pt x="36123" y="28927"/>
                  </a:lnTo>
                  <a:cubicBezTo>
                    <a:pt x="37087" y="25407"/>
                    <a:pt x="37666" y="21790"/>
                    <a:pt x="37763" y="18173"/>
                  </a:cubicBezTo>
                  <a:lnTo>
                    <a:pt x="40078" y="25551"/>
                  </a:lnTo>
                  <a:cubicBezTo>
                    <a:pt x="40158" y="26512"/>
                    <a:pt x="40968" y="27240"/>
                    <a:pt x="41875" y="27240"/>
                  </a:cubicBezTo>
                  <a:cubicBezTo>
                    <a:pt x="42061" y="27240"/>
                    <a:pt x="42252" y="27209"/>
                    <a:pt x="42441" y="27143"/>
                  </a:cubicBezTo>
                  <a:lnTo>
                    <a:pt x="49289" y="26661"/>
                  </a:lnTo>
                  <a:cubicBezTo>
                    <a:pt x="49340" y="26667"/>
                    <a:pt x="49391" y="26670"/>
                    <a:pt x="49443" y="26670"/>
                  </a:cubicBezTo>
                  <a:cubicBezTo>
                    <a:pt x="49787" y="26670"/>
                    <a:pt x="50153" y="26539"/>
                    <a:pt x="50447" y="26371"/>
                  </a:cubicBezTo>
                  <a:cubicBezTo>
                    <a:pt x="50832" y="25937"/>
                    <a:pt x="51074" y="25359"/>
                    <a:pt x="51074" y="24828"/>
                  </a:cubicBezTo>
                  <a:cubicBezTo>
                    <a:pt x="51315" y="21934"/>
                    <a:pt x="51556" y="19089"/>
                    <a:pt x="51797" y="16244"/>
                  </a:cubicBezTo>
                  <a:lnTo>
                    <a:pt x="51797" y="16244"/>
                  </a:lnTo>
                  <a:cubicBezTo>
                    <a:pt x="51749" y="20825"/>
                    <a:pt x="54160" y="25166"/>
                    <a:pt x="57488" y="28252"/>
                  </a:cubicBezTo>
                  <a:cubicBezTo>
                    <a:pt x="60816" y="31387"/>
                    <a:pt x="65060" y="33364"/>
                    <a:pt x="69304" y="34956"/>
                  </a:cubicBezTo>
                  <a:cubicBezTo>
                    <a:pt x="69706" y="35157"/>
                    <a:pt x="70141" y="35257"/>
                    <a:pt x="70554" y="35257"/>
                  </a:cubicBezTo>
                  <a:cubicBezTo>
                    <a:pt x="70637" y="35257"/>
                    <a:pt x="70718" y="35253"/>
                    <a:pt x="70799" y="35245"/>
                  </a:cubicBezTo>
                  <a:cubicBezTo>
                    <a:pt x="72004" y="35052"/>
                    <a:pt x="72535" y="33557"/>
                    <a:pt x="72631" y="32303"/>
                  </a:cubicBezTo>
                  <a:cubicBezTo>
                    <a:pt x="73065" y="27674"/>
                    <a:pt x="72776" y="23044"/>
                    <a:pt x="71715" y="18510"/>
                  </a:cubicBezTo>
                  <a:cubicBezTo>
                    <a:pt x="71329" y="16340"/>
                    <a:pt x="70654" y="14266"/>
                    <a:pt x="69689" y="12289"/>
                  </a:cubicBezTo>
                  <a:cubicBezTo>
                    <a:pt x="67905" y="8672"/>
                    <a:pt x="64674" y="5875"/>
                    <a:pt x="61105" y="4042"/>
                  </a:cubicBezTo>
                  <a:cubicBezTo>
                    <a:pt x="57440" y="2257"/>
                    <a:pt x="53533" y="1148"/>
                    <a:pt x="49482" y="666"/>
                  </a:cubicBezTo>
                  <a:cubicBezTo>
                    <a:pt x="46402" y="221"/>
                    <a:pt x="43299" y="1"/>
                    <a:pt x="40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6"/>
            <p:cNvSpPr/>
            <p:nvPr/>
          </p:nvSpPr>
          <p:spPr>
            <a:xfrm>
              <a:off x="3125750" y="975000"/>
              <a:ext cx="850050" cy="728050"/>
            </a:xfrm>
            <a:custGeom>
              <a:avLst/>
              <a:gdLst/>
              <a:ahLst/>
              <a:cxnLst/>
              <a:rect l="l" t="t" r="r" b="b"/>
              <a:pathLst>
                <a:path w="34002" h="29122" extrusionOk="0">
                  <a:moveTo>
                    <a:pt x="19437" y="1198"/>
                  </a:moveTo>
                  <a:cubicBezTo>
                    <a:pt x="26864" y="1198"/>
                    <a:pt x="32844" y="7178"/>
                    <a:pt x="32844" y="14605"/>
                  </a:cubicBezTo>
                  <a:cubicBezTo>
                    <a:pt x="32844" y="22665"/>
                    <a:pt x="26243" y="28009"/>
                    <a:pt x="19360" y="28009"/>
                  </a:cubicBezTo>
                  <a:cubicBezTo>
                    <a:pt x="16069" y="28009"/>
                    <a:pt x="12714" y="26788"/>
                    <a:pt x="9984" y="24058"/>
                  </a:cubicBezTo>
                  <a:cubicBezTo>
                    <a:pt x="1544" y="15618"/>
                    <a:pt x="7524" y="1198"/>
                    <a:pt x="19437" y="1198"/>
                  </a:cubicBezTo>
                  <a:close/>
                  <a:moveTo>
                    <a:pt x="19332" y="1"/>
                  </a:moveTo>
                  <a:cubicBezTo>
                    <a:pt x="15762" y="1"/>
                    <a:pt x="12123" y="1325"/>
                    <a:pt x="9164" y="4284"/>
                  </a:cubicBezTo>
                  <a:cubicBezTo>
                    <a:pt x="1" y="13448"/>
                    <a:pt x="6463" y="29122"/>
                    <a:pt x="19437" y="29122"/>
                  </a:cubicBezTo>
                  <a:cubicBezTo>
                    <a:pt x="27491" y="29122"/>
                    <a:pt x="34001" y="22611"/>
                    <a:pt x="34001" y="14605"/>
                  </a:cubicBezTo>
                  <a:cubicBezTo>
                    <a:pt x="34001" y="5822"/>
                    <a:pt x="26817" y="1"/>
                    <a:pt x="19332" y="1"/>
                  </a:cubicBezTo>
                  <a:close/>
                </a:path>
              </a:pathLst>
            </a:custGeom>
            <a:solidFill>
              <a:srgbClr val="84B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6"/>
            <p:cNvSpPr/>
            <p:nvPr/>
          </p:nvSpPr>
          <p:spPr>
            <a:xfrm>
              <a:off x="4010725" y="871025"/>
              <a:ext cx="850050" cy="728350"/>
            </a:xfrm>
            <a:custGeom>
              <a:avLst/>
              <a:gdLst/>
              <a:ahLst/>
              <a:cxnLst/>
              <a:rect l="l" t="t" r="r" b="b"/>
              <a:pathLst>
                <a:path w="34002" h="29134" extrusionOk="0">
                  <a:moveTo>
                    <a:pt x="19437" y="1161"/>
                  </a:moveTo>
                  <a:lnTo>
                    <a:pt x="19437" y="1209"/>
                  </a:lnTo>
                  <a:cubicBezTo>
                    <a:pt x="26816" y="1209"/>
                    <a:pt x="32796" y="7190"/>
                    <a:pt x="32844" y="14568"/>
                  </a:cubicBezTo>
                  <a:cubicBezTo>
                    <a:pt x="32844" y="22663"/>
                    <a:pt x="26239" y="28019"/>
                    <a:pt x="19353" y="28019"/>
                  </a:cubicBezTo>
                  <a:cubicBezTo>
                    <a:pt x="16065" y="28019"/>
                    <a:pt x="12712" y="26797"/>
                    <a:pt x="9984" y="24069"/>
                  </a:cubicBezTo>
                  <a:cubicBezTo>
                    <a:pt x="1496" y="15629"/>
                    <a:pt x="7476" y="1161"/>
                    <a:pt x="19437" y="1161"/>
                  </a:cubicBezTo>
                  <a:close/>
                  <a:moveTo>
                    <a:pt x="19360" y="0"/>
                  </a:moveTo>
                  <a:cubicBezTo>
                    <a:pt x="15781" y="0"/>
                    <a:pt x="12131" y="1329"/>
                    <a:pt x="9164" y="4296"/>
                  </a:cubicBezTo>
                  <a:cubicBezTo>
                    <a:pt x="1" y="13459"/>
                    <a:pt x="6463" y="29133"/>
                    <a:pt x="19437" y="29133"/>
                  </a:cubicBezTo>
                  <a:cubicBezTo>
                    <a:pt x="27491" y="29133"/>
                    <a:pt x="34001" y="22622"/>
                    <a:pt x="34001" y="14568"/>
                  </a:cubicBezTo>
                  <a:cubicBezTo>
                    <a:pt x="34001" y="5796"/>
                    <a:pt x="26834" y="0"/>
                    <a:pt x="19360" y="0"/>
                  </a:cubicBezTo>
                  <a:close/>
                </a:path>
              </a:pathLst>
            </a:custGeom>
            <a:solidFill>
              <a:srgbClr val="84B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6"/>
            <p:cNvSpPr/>
            <p:nvPr/>
          </p:nvSpPr>
          <p:spPr>
            <a:xfrm>
              <a:off x="4793225" y="1015400"/>
              <a:ext cx="624625" cy="176325"/>
            </a:xfrm>
            <a:custGeom>
              <a:avLst/>
              <a:gdLst/>
              <a:ahLst/>
              <a:cxnLst/>
              <a:rect l="l" t="t" r="r" b="b"/>
              <a:pathLst>
                <a:path w="24985" h="7053" extrusionOk="0">
                  <a:moveTo>
                    <a:pt x="14293" y="0"/>
                  </a:moveTo>
                  <a:cubicBezTo>
                    <a:pt x="9665" y="0"/>
                    <a:pt x="4850" y="892"/>
                    <a:pt x="483" y="1993"/>
                  </a:cubicBezTo>
                  <a:cubicBezTo>
                    <a:pt x="1" y="2331"/>
                    <a:pt x="194" y="3103"/>
                    <a:pt x="772" y="3103"/>
                  </a:cubicBezTo>
                  <a:lnTo>
                    <a:pt x="772" y="3151"/>
                  </a:lnTo>
                  <a:cubicBezTo>
                    <a:pt x="4679" y="2186"/>
                    <a:pt x="8633" y="1559"/>
                    <a:pt x="12636" y="1366"/>
                  </a:cubicBezTo>
                  <a:cubicBezTo>
                    <a:pt x="13529" y="1318"/>
                    <a:pt x="14421" y="1294"/>
                    <a:pt x="15313" y="1294"/>
                  </a:cubicBezTo>
                  <a:cubicBezTo>
                    <a:pt x="16205" y="1294"/>
                    <a:pt x="17097" y="1318"/>
                    <a:pt x="17990" y="1366"/>
                  </a:cubicBezTo>
                  <a:cubicBezTo>
                    <a:pt x="21366" y="1511"/>
                    <a:pt x="22620" y="3971"/>
                    <a:pt x="23729" y="6671"/>
                  </a:cubicBezTo>
                  <a:cubicBezTo>
                    <a:pt x="23823" y="6936"/>
                    <a:pt x="24052" y="7053"/>
                    <a:pt x="24279" y="7053"/>
                  </a:cubicBezTo>
                  <a:cubicBezTo>
                    <a:pt x="24632" y="7053"/>
                    <a:pt x="24985" y="6773"/>
                    <a:pt x="24838" y="6334"/>
                  </a:cubicBezTo>
                  <a:cubicBezTo>
                    <a:pt x="23439" y="2910"/>
                    <a:pt x="21896" y="643"/>
                    <a:pt x="17990" y="209"/>
                  </a:cubicBezTo>
                  <a:cubicBezTo>
                    <a:pt x="16779" y="65"/>
                    <a:pt x="15543" y="0"/>
                    <a:pt x="14293" y="0"/>
                  </a:cubicBezTo>
                  <a:close/>
                </a:path>
              </a:pathLst>
            </a:custGeom>
            <a:solidFill>
              <a:srgbClr val="84B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6"/>
            <p:cNvSpPr/>
            <p:nvPr/>
          </p:nvSpPr>
          <p:spPr>
            <a:xfrm>
              <a:off x="3946825" y="1219525"/>
              <a:ext cx="228050" cy="103875"/>
            </a:xfrm>
            <a:custGeom>
              <a:avLst/>
              <a:gdLst/>
              <a:ahLst/>
              <a:cxnLst/>
              <a:rect l="l" t="t" r="r" b="b"/>
              <a:pathLst>
                <a:path w="9122" h="4155" extrusionOk="0">
                  <a:moveTo>
                    <a:pt x="4602" y="1"/>
                  </a:moveTo>
                  <a:cubicBezTo>
                    <a:pt x="2593" y="1"/>
                    <a:pt x="598" y="1233"/>
                    <a:pt x="1" y="3570"/>
                  </a:cubicBezTo>
                  <a:cubicBezTo>
                    <a:pt x="30" y="3926"/>
                    <a:pt x="333" y="4154"/>
                    <a:pt x="629" y="4154"/>
                  </a:cubicBezTo>
                  <a:cubicBezTo>
                    <a:pt x="815" y="4154"/>
                    <a:pt x="999" y="4064"/>
                    <a:pt x="1110" y="3860"/>
                  </a:cubicBezTo>
                  <a:lnTo>
                    <a:pt x="1110" y="3908"/>
                  </a:lnTo>
                  <a:cubicBezTo>
                    <a:pt x="1547" y="2109"/>
                    <a:pt x="3080" y="1172"/>
                    <a:pt x="4614" y="1172"/>
                  </a:cubicBezTo>
                  <a:cubicBezTo>
                    <a:pt x="5958" y="1172"/>
                    <a:pt x="7302" y="1891"/>
                    <a:pt x="7910" y="3377"/>
                  </a:cubicBezTo>
                  <a:cubicBezTo>
                    <a:pt x="8017" y="3590"/>
                    <a:pt x="8185" y="3678"/>
                    <a:pt x="8357" y="3678"/>
                  </a:cubicBezTo>
                  <a:cubicBezTo>
                    <a:pt x="8731" y="3678"/>
                    <a:pt x="9121" y="3261"/>
                    <a:pt x="8923" y="2799"/>
                  </a:cubicBezTo>
                  <a:cubicBezTo>
                    <a:pt x="8055" y="907"/>
                    <a:pt x="6324" y="1"/>
                    <a:pt x="4602" y="1"/>
                  </a:cubicBezTo>
                  <a:close/>
                </a:path>
              </a:pathLst>
            </a:custGeom>
            <a:solidFill>
              <a:srgbClr val="84B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6"/>
            <p:cNvSpPr/>
            <p:nvPr/>
          </p:nvSpPr>
          <p:spPr>
            <a:xfrm>
              <a:off x="1986375" y="3775425"/>
              <a:ext cx="929625" cy="875875"/>
            </a:xfrm>
            <a:custGeom>
              <a:avLst/>
              <a:gdLst/>
              <a:ahLst/>
              <a:cxnLst/>
              <a:rect l="l" t="t" r="r" b="b"/>
              <a:pathLst>
                <a:path w="37185" h="35035" extrusionOk="0">
                  <a:moveTo>
                    <a:pt x="25023" y="0"/>
                  </a:moveTo>
                  <a:cubicBezTo>
                    <a:pt x="16198" y="0"/>
                    <a:pt x="7090" y="9461"/>
                    <a:pt x="7090" y="9461"/>
                  </a:cubicBezTo>
                  <a:cubicBezTo>
                    <a:pt x="7090" y="9461"/>
                    <a:pt x="12684" y="14525"/>
                    <a:pt x="10707" y="15731"/>
                  </a:cubicBezTo>
                  <a:cubicBezTo>
                    <a:pt x="10233" y="16009"/>
                    <a:pt x="9508" y="16114"/>
                    <a:pt x="8681" y="16114"/>
                  </a:cubicBezTo>
                  <a:cubicBezTo>
                    <a:pt x="6061" y="16114"/>
                    <a:pt x="2412" y="15056"/>
                    <a:pt x="2412" y="15056"/>
                  </a:cubicBezTo>
                  <a:lnTo>
                    <a:pt x="2412" y="15056"/>
                  </a:lnTo>
                  <a:cubicBezTo>
                    <a:pt x="2412" y="15056"/>
                    <a:pt x="2412" y="17515"/>
                    <a:pt x="2605" y="21084"/>
                  </a:cubicBezTo>
                  <a:cubicBezTo>
                    <a:pt x="2750" y="24605"/>
                    <a:pt x="1" y="31019"/>
                    <a:pt x="290" y="33093"/>
                  </a:cubicBezTo>
                  <a:cubicBezTo>
                    <a:pt x="449" y="34231"/>
                    <a:pt x="1232" y="35035"/>
                    <a:pt x="2305" y="35035"/>
                  </a:cubicBezTo>
                  <a:cubicBezTo>
                    <a:pt x="3187" y="35035"/>
                    <a:pt x="4266" y="34491"/>
                    <a:pt x="5354" y="33141"/>
                  </a:cubicBezTo>
                  <a:cubicBezTo>
                    <a:pt x="7765" y="30199"/>
                    <a:pt x="7428" y="23785"/>
                    <a:pt x="7428" y="23785"/>
                  </a:cubicBezTo>
                  <a:lnTo>
                    <a:pt x="7428" y="23785"/>
                  </a:lnTo>
                  <a:cubicBezTo>
                    <a:pt x="7428" y="23785"/>
                    <a:pt x="10537" y="25844"/>
                    <a:pt x="15619" y="25844"/>
                  </a:cubicBezTo>
                  <a:cubicBezTo>
                    <a:pt x="18545" y="25844"/>
                    <a:pt x="22124" y="25162"/>
                    <a:pt x="26140" y="23013"/>
                  </a:cubicBezTo>
                  <a:cubicBezTo>
                    <a:pt x="37184" y="17129"/>
                    <a:pt x="33374" y="3819"/>
                    <a:pt x="33374" y="3819"/>
                  </a:cubicBezTo>
                  <a:cubicBezTo>
                    <a:pt x="30850" y="1042"/>
                    <a:pt x="27952" y="0"/>
                    <a:pt x="25023" y="0"/>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6"/>
            <p:cNvSpPr/>
            <p:nvPr/>
          </p:nvSpPr>
          <p:spPr>
            <a:xfrm>
              <a:off x="1986375" y="3936750"/>
              <a:ext cx="443725" cy="713025"/>
            </a:xfrm>
            <a:custGeom>
              <a:avLst/>
              <a:gdLst/>
              <a:ahLst/>
              <a:cxnLst/>
              <a:rect l="l" t="t" r="r" b="b"/>
              <a:pathLst>
                <a:path w="17749" h="28521" extrusionOk="0">
                  <a:moveTo>
                    <a:pt x="8644" y="17924"/>
                  </a:moveTo>
                  <a:cubicBezTo>
                    <a:pt x="8673" y="17952"/>
                    <a:pt x="8701" y="17979"/>
                    <a:pt x="8730" y="18007"/>
                  </a:cubicBezTo>
                  <a:lnTo>
                    <a:pt x="8730" y="17959"/>
                  </a:lnTo>
                  <a:cubicBezTo>
                    <a:pt x="8701" y="17947"/>
                    <a:pt x="8673" y="17936"/>
                    <a:pt x="8644" y="17924"/>
                  </a:cubicBezTo>
                  <a:close/>
                  <a:moveTo>
                    <a:pt x="10773" y="1"/>
                  </a:moveTo>
                  <a:cubicBezTo>
                    <a:pt x="10640" y="1"/>
                    <a:pt x="10506" y="7"/>
                    <a:pt x="10370" y="18"/>
                  </a:cubicBezTo>
                  <a:cubicBezTo>
                    <a:pt x="9212" y="934"/>
                    <a:pt x="8151" y="1947"/>
                    <a:pt x="7090" y="3008"/>
                  </a:cubicBezTo>
                  <a:cubicBezTo>
                    <a:pt x="7090" y="3008"/>
                    <a:pt x="12636" y="8024"/>
                    <a:pt x="10707" y="9230"/>
                  </a:cubicBezTo>
                  <a:cubicBezTo>
                    <a:pt x="10239" y="9522"/>
                    <a:pt x="9509" y="9633"/>
                    <a:pt x="8673" y="9633"/>
                  </a:cubicBezTo>
                  <a:cubicBezTo>
                    <a:pt x="6063" y="9633"/>
                    <a:pt x="2412" y="8554"/>
                    <a:pt x="2412" y="8554"/>
                  </a:cubicBezTo>
                  <a:lnTo>
                    <a:pt x="2412" y="8603"/>
                  </a:lnTo>
                  <a:cubicBezTo>
                    <a:pt x="2412" y="9567"/>
                    <a:pt x="2460" y="10483"/>
                    <a:pt x="2460" y="11448"/>
                  </a:cubicBezTo>
                  <a:lnTo>
                    <a:pt x="2460" y="11689"/>
                  </a:lnTo>
                  <a:cubicBezTo>
                    <a:pt x="2460" y="12654"/>
                    <a:pt x="2557" y="13618"/>
                    <a:pt x="2605" y="14583"/>
                  </a:cubicBezTo>
                  <a:cubicBezTo>
                    <a:pt x="2750" y="18103"/>
                    <a:pt x="1" y="24566"/>
                    <a:pt x="290" y="26592"/>
                  </a:cubicBezTo>
                  <a:cubicBezTo>
                    <a:pt x="290" y="26736"/>
                    <a:pt x="338" y="26833"/>
                    <a:pt x="386" y="26929"/>
                  </a:cubicBezTo>
                  <a:lnTo>
                    <a:pt x="386" y="27074"/>
                  </a:lnTo>
                  <a:cubicBezTo>
                    <a:pt x="435" y="27122"/>
                    <a:pt x="435" y="27219"/>
                    <a:pt x="483" y="27267"/>
                  </a:cubicBezTo>
                  <a:cubicBezTo>
                    <a:pt x="483" y="27315"/>
                    <a:pt x="483" y="27363"/>
                    <a:pt x="531" y="27411"/>
                  </a:cubicBezTo>
                  <a:lnTo>
                    <a:pt x="628" y="27556"/>
                  </a:lnTo>
                  <a:lnTo>
                    <a:pt x="676" y="27653"/>
                  </a:lnTo>
                  <a:cubicBezTo>
                    <a:pt x="724" y="27701"/>
                    <a:pt x="772" y="27749"/>
                    <a:pt x="772" y="27797"/>
                  </a:cubicBezTo>
                  <a:cubicBezTo>
                    <a:pt x="820" y="27846"/>
                    <a:pt x="869" y="27894"/>
                    <a:pt x="869" y="27942"/>
                  </a:cubicBezTo>
                  <a:cubicBezTo>
                    <a:pt x="917" y="27942"/>
                    <a:pt x="965" y="27990"/>
                    <a:pt x="1013" y="28038"/>
                  </a:cubicBezTo>
                  <a:cubicBezTo>
                    <a:pt x="1062" y="28087"/>
                    <a:pt x="1158" y="28183"/>
                    <a:pt x="1254" y="28231"/>
                  </a:cubicBezTo>
                  <a:cubicBezTo>
                    <a:pt x="1351" y="28280"/>
                    <a:pt x="1447" y="28376"/>
                    <a:pt x="1544" y="28376"/>
                  </a:cubicBezTo>
                  <a:lnTo>
                    <a:pt x="1592" y="28376"/>
                  </a:lnTo>
                  <a:cubicBezTo>
                    <a:pt x="1689" y="28376"/>
                    <a:pt x="1737" y="28424"/>
                    <a:pt x="1833" y="28472"/>
                  </a:cubicBezTo>
                  <a:lnTo>
                    <a:pt x="1881" y="28472"/>
                  </a:lnTo>
                  <a:cubicBezTo>
                    <a:pt x="1978" y="28472"/>
                    <a:pt x="2026" y="28521"/>
                    <a:pt x="2123" y="28521"/>
                  </a:cubicBezTo>
                  <a:cubicBezTo>
                    <a:pt x="2846" y="28521"/>
                    <a:pt x="3569" y="28280"/>
                    <a:pt x="4148" y="27797"/>
                  </a:cubicBezTo>
                  <a:cubicBezTo>
                    <a:pt x="2798" y="27604"/>
                    <a:pt x="1640" y="26881"/>
                    <a:pt x="1978" y="24759"/>
                  </a:cubicBezTo>
                  <a:cubicBezTo>
                    <a:pt x="2683" y="20791"/>
                    <a:pt x="3429" y="18476"/>
                    <a:pt x="4510" y="18476"/>
                  </a:cubicBezTo>
                  <a:cubicBezTo>
                    <a:pt x="4611" y="18476"/>
                    <a:pt x="4716" y="18496"/>
                    <a:pt x="4823" y="18538"/>
                  </a:cubicBezTo>
                  <a:cubicBezTo>
                    <a:pt x="5691" y="18972"/>
                    <a:pt x="6560" y="19454"/>
                    <a:pt x="7331" y="20033"/>
                  </a:cubicBezTo>
                  <a:cubicBezTo>
                    <a:pt x="7379" y="19406"/>
                    <a:pt x="7379" y="18923"/>
                    <a:pt x="7379" y="18489"/>
                  </a:cubicBezTo>
                  <a:lnTo>
                    <a:pt x="7379" y="17669"/>
                  </a:lnTo>
                  <a:cubicBezTo>
                    <a:pt x="7379" y="17669"/>
                    <a:pt x="7379" y="17669"/>
                    <a:pt x="7379" y="17621"/>
                  </a:cubicBezTo>
                  <a:lnTo>
                    <a:pt x="7379" y="17380"/>
                  </a:lnTo>
                  <a:cubicBezTo>
                    <a:pt x="7379" y="17380"/>
                    <a:pt x="7379" y="17332"/>
                    <a:pt x="7379" y="17332"/>
                  </a:cubicBezTo>
                  <a:lnTo>
                    <a:pt x="7379" y="17284"/>
                  </a:lnTo>
                  <a:cubicBezTo>
                    <a:pt x="7788" y="17510"/>
                    <a:pt x="8196" y="17737"/>
                    <a:pt x="8644" y="17924"/>
                  </a:cubicBezTo>
                  <a:lnTo>
                    <a:pt x="8644" y="17924"/>
                  </a:lnTo>
                  <a:cubicBezTo>
                    <a:pt x="7229" y="16539"/>
                    <a:pt x="5910" y="14809"/>
                    <a:pt x="7186" y="14052"/>
                  </a:cubicBezTo>
                  <a:cubicBezTo>
                    <a:pt x="7854" y="13621"/>
                    <a:pt x="8686" y="13518"/>
                    <a:pt x="9556" y="13518"/>
                  </a:cubicBezTo>
                  <a:cubicBezTo>
                    <a:pt x="10363" y="13518"/>
                    <a:pt x="11204" y="13607"/>
                    <a:pt x="11979" y="13607"/>
                  </a:cubicBezTo>
                  <a:cubicBezTo>
                    <a:pt x="12239" y="13607"/>
                    <a:pt x="12491" y="13597"/>
                    <a:pt x="12733" y="13570"/>
                  </a:cubicBezTo>
                  <a:cubicBezTo>
                    <a:pt x="16205" y="13184"/>
                    <a:pt x="17748" y="10049"/>
                    <a:pt x="16398" y="7011"/>
                  </a:cubicBezTo>
                  <a:lnTo>
                    <a:pt x="16398" y="7011"/>
                  </a:lnTo>
                  <a:cubicBezTo>
                    <a:pt x="16205" y="7349"/>
                    <a:pt x="15819" y="8024"/>
                    <a:pt x="15675" y="8217"/>
                  </a:cubicBezTo>
                  <a:cubicBezTo>
                    <a:pt x="16446" y="5661"/>
                    <a:pt x="14806" y="1079"/>
                    <a:pt x="12057" y="211"/>
                  </a:cubicBezTo>
                  <a:cubicBezTo>
                    <a:pt x="11615" y="64"/>
                    <a:pt x="11201" y="1"/>
                    <a:pt x="10773" y="1"/>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6"/>
            <p:cNvSpPr/>
            <p:nvPr/>
          </p:nvSpPr>
          <p:spPr>
            <a:xfrm>
              <a:off x="1985175" y="4065000"/>
              <a:ext cx="846425" cy="585900"/>
            </a:xfrm>
            <a:custGeom>
              <a:avLst/>
              <a:gdLst/>
              <a:ahLst/>
              <a:cxnLst/>
              <a:rect l="l" t="t" r="r" b="b"/>
              <a:pathLst>
                <a:path w="33857" h="23436" extrusionOk="0">
                  <a:moveTo>
                    <a:pt x="11286" y="0"/>
                  </a:moveTo>
                  <a:cubicBezTo>
                    <a:pt x="11334" y="868"/>
                    <a:pt x="11093" y="1688"/>
                    <a:pt x="10562" y="2363"/>
                  </a:cubicBezTo>
                  <a:cubicBezTo>
                    <a:pt x="10707" y="2797"/>
                    <a:pt x="10562" y="3328"/>
                    <a:pt x="10176" y="3569"/>
                  </a:cubicBezTo>
                  <a:cubicBezTo>
                    <a:pt x="9566" y="3941"/>
                    <a:pt x="8593" y="4070"/>
                    <a:pt x="7539" y="4070"/>
                  </a:cubicBezTo>
                  <a:cubicBezTo>
                    <a:pt x="5178" y="4070"/>
                    <a:pt x="2412" y="3424"/>
                    <a:pt x="2412" y="3424"/>
                  </a:cubicBezTo>
                  <a:lnTo>
                    <a:pt x="2412" y="3424"/>
                  </a:lnTo>
                  <a:cubicBezTo>
                    <a:pt x="2412" y="3424"/>
                    <a:pt x="2412" y="5932"/>
                    <a:pt x="2605" y="9453"/>
                  </a:cubicBezTo>
                  <a:cubicBezTo>
                    <a:pt x="2798" y="13022"/>
                    <a:pt x="0" y="19436"/>
                    <a:pt x="338" y="21510"/>
                  </a:cubicBezTo>
                  <a:cubicBezTo>
                    <a:pt x="497" y="22627"/>
                    <a:pt x="1273" y="23435"/>
                    <a:pt x="2340" y="23435"/>
                  </a:cubicBezTo>
                  <a:cubicBezTo>
                    <a:pt x="3209" y="23435"/>
                    <a:pt x="4272" y="22900"/>
                    <a:pt x="5354" y="21558"/>
                  </a:cubicBezTo>
                  <a:cubicBezTo>
                    <a:pt x="7813" y="18616"/>
                    <a:pt x="7476" y="12202"/>
                    <a:pt x="7476" y="12202"/>
                  </a:cubicBezTo>
                  <a:lnTo>
                    <a:pt x="7476" y="12202"/>
                  </a:lnTo>
                  <a:cubicBezTo>
                    <a:pt x="7476" y="12202"/>
                    <a:pt x="10604" y="14261"/>
                    <a:pt x="15701" y="14261"/>
                  </a:cubicBezTo>
                  <a:cubicBezTo>
                    <a:pt x="18634" y="14261"/>
                    <a:pt x="22220" y="13579"/>
                    <a:pt x="26236" y="11430"/>
                  </a:cubicBezTo>
                  <a:cubicBezTo>
                    <a:pt x="30384" y="9308"/>
                    <a:pt x="33181" y="5305"/>
                    <a:pt x="33856" y="724"/>
                  </a:cubicBezTo>
                  <a:lnTo>
                    <a:pt x="33856" y="724"/>
                  </a:lnTo>
                  <a:cubicBezTo>
                    <a:pt x="31905" y="4378"/>
                    <a:pt x="27844" y="10498"/>
                    <a:pt x="22289" y="10498"/>
                  </a:cubicBezTo>
                  <a:cubicBezTo>
                    <a:pt x="21392" y="10498"/>
                    <a:pt x="20457" y="10339"/>
                    <a:pt x="19484" y="9983"/>
                  </a:cubicBezTo>
                  <a:cubicBezTo>
                    <a:pt x="12298" y="7427"/>
                    <a:pt x="13649" y="2846"/>
                    <a:pt x="112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6"/>
            <p:cNvSpPr/>
            <p:nvPr/>
          </p:nvSpPr>
          <p:spPr>
            <a:xfrm>
              <a:off x="2702550" y="3693650"/>
              <a:ext cx="150750" cy="419600"/>
            </a:xfrm>
            <a:custGeom>
              <a:avLst/>
              <a:gdLst/>
              <a:ahLst/>
              <a:cxnLst/>
              <a:rect l="l" t="t" r="r" b="b"/>
              <a:pathLst>
                <a:path w="6030" h="16784" extrusionOk="0">
                  <a:moveTo>
                    <a:pt x="1" y="0"/>
                  </a:moveTo>
                  <a:lnTo>
                    <a:pt x="1" y="0"/>
                  </a:lnTo>
                  <a:cubicBezTo>
                    <a:pt x="387" y="386"/>
                    <a:pt x="772" y="772"/>
                    <a:pt x="1207" y="1109"/>
                  </a:cubicBezTo>
                  <a:cubicBezTo>
                    <a:pt x="2075" y="1929"/>
                    <a:pt x="2846" y="2797"/>
                    <a:pt x="3521" y="3810"/>
                  </a:cubicBezTo>
                  <a:cubicBezTo>
                    <a:pt x="3859" y="4341"/>
                    <a:pt x="4197" y="4871"/>
                    <a:pt x="4438" y="5402"/>
                  </a:cubicBezTo>
                  <a:cubicBezTo>
                    <a:pt x="4679" y="5932"/>
                    <a:pt x="4824" y="6414"/>
                    <a:pt x="4968" y="6945"/>
                  </a:cubicBezTo>
                  <a:cubicBezTo>
                    <a:pt x="5065" y="7138"/>
                    <a:pt x="5113" y="7331"/>
                    <a:pt x="5113" y="7524"/>
                  </a:cubicBezTo>
                  <a:cubicBezTo>
                    <a:pt x="5161" y="7765"/>
                    <a:pt x="5161" y="7716"/>
                    <a:pt x="5161" y="7765"/>
                  </a:cubicBezTo>
                  <a:lnTo>
                    <a:pt x="5161" y="7813"/>
                  </a:lnTo>
                  <a:lnTo>
                    <a:pt x="5017" y="7765"/>
                  </a:lnTo>
                  <a:cubicBezTo>
                    <a:pt x="4872" y="7716"/>
                    <a:pt x="4679" y="7620"/>
                    <a:pt x="4486" y="7572"/>
                  </a:cubicBezTo>
                  <a:lnTo>
                    <a:pt x="3136" y="7090"/>
                  </a:lnTo>
                  <a:lnTo>
                    <a:pt x="4052" y="8199"/>
                  </a:lnTo>
                  <a:cubicBezTo>
                    <a:pt x="4088" y="8242"/>
                    <a:pt x="4123" y="8285"/>
                    <a:pt x="4158" y="8329"/>
                  </a:cubicBezTo>
                  <a:lnTo>
                    <a:pt x="4158" y="8329"/>
                  </a:lnTo>
                  <a:cubicBezTo>
                    <a:pt x="4155" y="8334"/>
                    <a:pt x="4152" y="8339"/>
                    <a:pt x="4148" y="8343"/>
                  </a:cubicBezTo>
                  <a:cubicBezTo>
                    <a:pt x="4160" y="8349"/>
                    <a:pt x="4171" y="8355"/>
                    <a:pt x="4182" y="8360"/>
                  </a:cubicBezTo>
                  <a:lnTo>
                    <a:pt x="4182" y="8360"/>
                  </a:lnTo>
                  <a:cubicBezTo>
                    <a:pt x="4604" y="8901"/>
                    <a:pt x="4942" y="9519"/>
                    <a:pt x="5161" y="10176"/>
                  </a:cubicBezTo>
                  <a:cubicBezTo>
                    <a:pt x="5451" y="11141"/>
                    <a:pt x="5547" y="12105"/>
                    <a:pt x="5499" y="13118"/>
                  </a:cubicBezTo>
                  <a:cubicBezTo>
                    <a:pt x="5451" y="15095"/>
                    <a:pt x="4920" y="16783"/>
                    <a:pt x="5065" y="16783"/>
                  </a:cubicBezTo>
                  <a:cubicBezTo>
                    <a:pt x="5209" y="16494"/>
                    <a:pt x="5306" y="16156"/>
                    <a:pt x="5402" y="15819"/>
                  </a:cubicBezTo>
                  <a:cubicBezTo>
                    <a:pt x="5643" y="14999"/>
                    <a:pt x="5836" y="14083"/>
                    <a:pt x="5933" y="13214"/>
                  </a:cubicBezTo>
                  <a:cubicBezTo>
                    <a:pt x="6029" y="12153"/>
                    <a:pt x="5981" y="11092"/>
                    <a:pt x="5692" y="10080"/>
                  </a:cubicBezTo>
                  <a:cubicBezTo>
                    <a:pt x="5581" y="9580"/>
                    <a:pt x="5405" y="9111"/>
                    <a:pt x="5175" y="8675"/>
                  </a:cubicBezTo>
                  <a:lnTo>
                    <a:pt x="5175" y="8675"/>
                  </a:lnTo>
                  <a:lnTo>
                    <a:pt x="5209" y="8681"/>
                  </a:lnTo>
                  <a:cubicBezTo>
                    <a:pt x="5354" y="8729"/>
                    <a:pt x="5499" y="8729"/>
                    <a:pt x="5643" y="8729"/>
                  </a:cubicBezTo>
                  <a:lnTo>
                    <a:pt x="6029" y="8729"/>
                  </a:lnTo>
                  <a:lnTo>
                    <a:pt x="6029" y="8681"/>
                  </a:lnTo>
                  <a:lnTo>
                    <a:pt x="6029" y="8536"/>
                  </a:lnTo>
                  <a:cubicBezTo>
                    <a:pt x="6029" y="8440"/>
                    <a:pt x="5981" y="8343"/>
                    <a:pt x="5981" y="8199"/>
                  </a:cubicBezTo>
                  <a:cubicBezTo>
                    <a:pt x="5981" y="7958"/>
                    <a:pt x="5933" y="7668"/>
                    <a:pt x="5885" y="7427"/>
                  </a:cubicBezTo>
                  <a:cubicBezTo>
                    <a:pt x="5836" y="7234"/>
                    <a:pt x="5788" y="6993"/>
                    <a:pt x="5692" y="6752"/>
                  </a:cubicBezTo>
                  <a:cubicBezTo>
                    <a:pt x="5499" y="6173"/>
                    <a:pt x="5306" y="5643"/>
                    <a:pt x="5017" y="5160"/>
                  </a:cubicBezTo>
                  <a:cubicBezTo>
                    <a:pt x="4727" y="4533"/>
                    <a:pt x="4390" y="4003"/>
                    <a:pt x="4004" y="3472"/>
                  </a:cubicBezTo>
                  <a:cubicBezTo>
                    <a:pt x="3232" y="2508"/>
                    <a:pt x="2364" y="1640"/>
                    <a:pt x="1399" y="868"/>
                  </a:cubicBezTo>
                  <a:cubicBezTo>
                    <a:pt x="1014" y="531"/>
                    <a:pt x="531" y="193"/>
                    <a:pt x="1"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6"/>
            <p:cNvSpPr/>
            <p:nvPr/>
          </p:nvSpPr>
          <p:spPr>
            <a:xfrm>
              <a:off x="2037025" y="4135050"/>
              <a:ext cx="115750" cy="154225"/>
            </a:xfrm>
            <a:custGeom>
              <a:avLst/>
              <a:gdLst/>
              <a:ahLst/>
              <a:cxnLst/>
              <a:rect l="l" t="t" r="r" b="b"/>
              <a:pathLst>
                <a:path w="4630" h="6169" extrusionOk="0">
                  <a:moveTo>
                    <a:pt x="125" y="1"/>
                  </a:moveTo>
                  <a:cubicBezTo>
                    <a:pt x="97" y="1"/>
                    <a:pt x="97" y="44"/>
                    <a:pt x="97" y="44"/>
                  </a:cubicBezTo>
                  <a:lnTo>
                    <a:pt x="48" y="526"/>
                  </a:lnTo>
                  <a:cubicBezTo>
                    <a:pt x="48" y="671"/>
                    <a:pt x="0" y="864"/>
                    <a:pt x="0" y="1056"/>
                  </a:cubicBezTo>
                  <a:cubicBezTo>
                    <a:pt x="0" y="1153"/>
                    <a:pt x="0" y="1249"/>
                    <a:pt x="0" y="1346"/>
                  </a:cubicBezTo>
                  <a:lnTo>
                    <a:pt x="0" y="1539"/>
                  </a:lnTo>
                  <a:cubicBezTo>
                    <a:pt x="0" y="2214"/>
                    <a:pt x="48" y="2841"/>
                    <a:pt x="145" y="3468"/>
                  </a:cubicBezTo>
                  <a:cubicBezTo>
                    <a:pt x="241" y="4384"/>
                    <a:pt x="434" y="5300"/>
                    <a:pt x="820" y="6169"/>
                  </a:cubicBezTo>
                  <a:cubicBezTo>
                    <a:pt x="916" y="6169"/>
                    <a:pt x="772" y="4770"/>
                    <a:pt x="724" y="3420"/>
                  </a:cubicBezTo>
                  <a:cubicBezTo>
                    <a:pt x="675" y="2841"/>
                    <a:pt x="675" y="2214"/>
                    <a:pt x="724" y="1587"/>
                  </a:cubicBezTo>
                  <a:lnTo>
                    <a:pt x="724" y="1394"/>
                  </a:lnTo>
                  <a:lnTo>
                    <a:pt x="868" y="1490"/>
                  </a:lnTo>
                  <a:cubicBezTo>
                    <a:pt x="1399" y="1828"/>
                    <a:pt x="1881" y="2166"/>
                    <a:pt x="2363" y="2551"/>
                  </a:cubicBezTo>
                  <a:cubicBezTo>
                    <a:pt x="3397" y="3398"/>
                    <a:pt x="4432" y="4290"/>
                    <a:pt x="4528" y="4290"/>
                  </a:cubicBezTo>
                  <a:cubicBezTo>
                    <a:pt x="4530" y="4290"/>
                    <a:pt x="4532" y="4289"/>
                    <a:pt x="4534" y="4288"/>
                  </a:cubicBezTo>
                  <a:cubicBezTo>
                    <a:pt x="4630" y="4191"/>
                    <a:pt x="3714" y="3130"/>
                    <a:pt x="2797" y="2117"/>
                  </a:cubicBezTo>
                  <a:cubicBezTo>
                    <a:pt x="2363" y="1635"/>
                    <a:pt x="1881" y="1249"/>
                    <a:pt x="1351" y="864"/>
                  </a:cubicBezTo>
                  <a:cubicBezTo>
                    <a:pt x="1302" y="815"/>
                    <a:pt x="1206" y="767"/>
                    <a:pt x="1158" y="719"/>
                  </a:cubicBezTo>
                  <a:lnTo>
                    <a:pt x="916" y="574"/>
                  </a:lnTo>
                  <a:lnTo>
                    <a:pt x="482" y="237"/>
                  </a:lnTo>
                  <a:lnTo>
                    <a:pt x="193" y="44"/>
                  </a:lnTo>
                  <a:cubicBezTo>
                    <a:pt x="161" y="11"/>
                    <a:pt x="139" y="1"/>
                    <a:pt x="125"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6"/>
            <p:cNvSpPr/>
            <p:nvPr/>
          </p:nvSpPr>
          <p:spPr>
            <a:xfrm>
              <a:off x="2074400" y="3961300"/>
              <a:ext cx="202575" cy="232725"/>
            </a:xfrm>
            <a:custGeom>
              <a:avLst/>
              <a:gdLst/>
              <a:ahLst/>
              <a:cxnLst/>
              <a:rect l="l" t="t" r="r" b="b"/>
              <a:pathLst>
                <a:path w="8103" h="9309" extrusionOk="0">
                  <a:moveTo>
                    <a:pt x="6511" y="1"/>
                  </a:moveTo>
                  <a:lnTo>
                    <a:pt x="6511" y="1"/>
                  </a:lnTo>
                  <a:cubicBezTo>
                    <a:pt x="6607" y="435"/>
                    <a:pt x="6704" y="869"/>
                    <a:pt x="6897" y="1255"/>
                  </a:cubicBezTo>
                  <a:cubicBezTo>
                    <a:pt x="7186" y="2123"/>
                    <a:pt x="7379" y="2991"/>
                    <a:pt x="7427" y="3907"/>
                  </a:cubicBezTo>
                  <a:cubicBezTo>
                    <a:pt x="7475" y="4775"/>
                    <a:pt x="7331" y="5643"/>
                    <a:pt x="6945" y="6415"/>
                  </a:cubicBezTo>
                  <a:cubicBezTo>
                    <a:pt x="6800" y="6656"/>
                    <a:pt x="6607" y="6897"/>
                    <a:pt x="6414" y="7090"/>
                  </a:cubicBezTo>
                  <a:cubicBezTo>
                    <a:pt x="6270" y="7235"/>
                    <a:pt x="6222" y="7283"/>
                    <a:pt x="6222" y="7283"/>
                  </a:cubicBezTo>
                  <a:cubicBezTo>
                    <a:pt x="6125" y="7379"/>
                    <a:pt x="6029" y="7428"/>
                    <a:pt x="5980" y="7476"/>
                  </a:cubicBezTo>
                  <a:cubicBezTo>
                    <a:pt x="5739" y="7669"/>
                    <a:pt x="5498" y="7765"/>
                    <a:pt x="5257" y="7910"/>
                  </a:cubicBezTo>
                  <a:cubicBezTo>
                    <a:pt x="4606" y="8127"/>
                    <a:pt x="3955" y="8236"/>
                    <a:pt x="3304" y="8236"/>
                  </a:cubicBezTo>
                  <a:cubicBezTo>
                    <a:pt x="3087" y="8236"/>
                    <a:pt x="2870" y="8223"/>
                    <a:pt x="2653" y="8199"/>
                  </a:cubicBezTo>
                  <a:cubicBezTo>
                    <a:pt x="2170" y="8151"/>
                    <a:pt x="1688" y="8055"/>
                    <a:pt x="1206" y="7910"/>
                  </a:cubicBezTo>
                  <a:lnTo>
                    <a:pt x="868" y="7862"/>
                  </a:lnTo>
                  <a:lnTo>
                    <a:pt x="434" y="7717"/>
                  </a:lnTo>
                  <a:lnTo>
                    <a:pt x="48" y="7621"/>
                  </a:lnTo>
                  <a:lnTo>
                    <a:pt x="0" y="7621"/>
                  </a:lnTo>
                  <a:lnTo>
                    <a:pt x="0" y="7669"/>
                  </a:lnTo>
                  <a:lnTo>
                    <a:pt x="0" y="7765"/>
                  </a:lnTo>
                  <a:lnTo>
                    <a:pt x="0" y="7958"/>
                  </a:lnTo>
                  <a:cubicBezTo>
                    <a:pt x="0" y="8199"/>
                    <a:pt x="48" y="8440"/>
                    <a:pt x="145" y="8633"/>
                  </a:cubicBezTo>
                  <a:cubicBezTo>
                    <a:pt x="193" y="8778"/>
                    <a:pt x="290" y="8923"/>
                    <a:pt x="338" y="9019"/>
                  </a:cubicBezTo>
                  <a:cubicBezTo>
                    <a:pt x="434" y="9212"/>
                    <a:pt x="531" y="9309"/>
                    <a:pt x="531" y="9309"/>
                  </a:cubicBezTo>
                  <a:cubicBezTo>
                    <a:pt x="579" y="9260"/>
                    <a:pt x="531" y="9164"/>
                    <a:pt x="482" y="8923"/>
                  </a:cubicBezTo>
                  <a:lnTo>
                    <a:pt x="386" y="8537"/>
                  </a:lnTo>
                  <a:cubicBezTo>
                    <a:pt x="338" y="8440"/>
                    <a:pt x="338" y="8344"/>
                    <a:pt x="338" y="8248"/>
                  </a:cubicBezTo>
                  <a:lnTo>
                    <a:pt x="338" y="8103"/>
                  </a:lnTo>
                  <a:lnTo>
                    <a:pt x="531" y="8151"/>
                  </a:lnTo>
                  <a:cubicBezTo>
                    <a:pt x="579" y="8199"/>
                    <a:pt x="627" y="8248"/>
                    <a:pt x="675" y="8248"/>
                  </a:cubicBezTo>
                  <a:lnTo>
                    <a:pt x="1013" y="8344"/>
                  </a:lnTo>
                  <a:cubicBezTo>
                    <a:pt x="1495" y="8537"/>
                    <a:pt x="1978" y="8682"/>
                    <a:pt x="2508" y="8730"/>
                  </a:cubicBezTo>
                  <a:cubicBezTo>
                    <a:pt x="2894" y="8807"/>
                    <a:pt x="3287" y="8846"/>
                    <a:pt x="3679" y="8846"/>
                  </a:cubicBezTo>
                  <a:cubicBezTo>
                    <a:pt x="4267" y="8846"/>
                    <a:pt x="4852" y="8759"/>
                    <a:pt x="5402" y="8585"/>
                  </a:cubicBezTo>
                  <a:cubicBezTo>
                    <a:pt x="5739" y="8489"/>
                    <a:pt x="6029" y="8344"/>
                    <a:pt x="6318" y="8151"/>
                  </a:cubicBezTo>
                  <a:cubicBezTo>
                    <a:pt x="6414" y="8055"/>
                    <a:pt x="6559" y="8006"/>
                    <a:pt x="6656" y="7910"/>
                  </a:cubicBezTo>
                  <a:lnTo>
                    <a:pt x="6704" y="7814"/>
                  </a:lnTo>
                  <a:cubicBezTo>
                    <a:pt x="6800" y="7765"/>
                    <a:pt x="6849" y="7717"/>
                    <a:pt x="6945" y="7621"/>
                  </a:cubicBezTo>
                  <a:cubicBezTo>
                    <a:pt x="7138" y="7379"/>
                    <a:pt x="7379" y="7090"/>
                    <a:pt x="7524" y="6801"/>
                  </a:cubicBezTo>
                  <a:cubicBezTo>
                    <a:pt x="7958" y="5884"/>
                    <a:pt x="8102" y="4872"/>
                    <a:pt x="7958" y="3859"/>
                  </a:cubicBezTo>
                  <a:cubicBezTo>
                    <a:pt x="7813" y="2508"/>
                    <a:pt x="7283" y="1158"/>
                    <a:pt x="6511"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6"/>
            <p:cNvSpPr/>
            <p:nvPr/>
          </p:nvSpPr>
          <p:spPr>
            <a:xfrm>
              <a:off x="2104525" y="4297375"/>
              <a:ext cx="387050" cy="138250"/>
            </a:xfrm>
            <a:custGeom>
              <a:avLst/>
              <a:gdLst/>
              <a:ahLst/>
              <a:cxnLst/>
              <a:rect l="l" t="t" r="r" b="b"/>
              <a:pathLst>
                <a:path w="15482" h="5530" extrusionOk="0">
                  <a:moveTo>
                    <a:pt x="30" y="1"/>
                  </a:moveTo>
                  <a:cubicBezTo>
                    <a:pt x="19" y="1"/>
                    <a:pt x="9" y="5"/>
                    <a:pt x="1" y="13"/>
                  </a:cubicBezTo>
                  <a:cubicBezTo>
                    <a:pt x="1" y="13"/>
                    <a:pt x="49" y="110"/>
                    <a:pt x="146" y="351"/>
                  </a:cubicBezTo>
                  <a:cubicBezTo>
                    <a:pt x="290" y="640"/>
                    <a:pt x="483" y="930"/>
                    <a:pt x="676" y="1171"/>
                  </a:cubicBezTo>
                  <a:lnTo>
                    <a:pt x="1062" y="1701"/>
                  </a:lnTo>
                  <a:cubicBezTo>
                    <a:pt x="1255" y="1894"/>
                    <a:pt x="1399" y="2039"/>
                    <a:pt x="1592" y="2232"/>
                  </a:cubicBezTo>
                  <a:cubicBezTo>
                    <a:pt x="1785" y="2425"/>
                    <a:pt x="1978" y="2617"/>
                    <a:pt x="2219" y="2762"/>
                  </a:cubicBezTo>
                  <a:cubicBezTo>
                    <a:pt x="2412" y="2907"/>
                    <a:pt x="2653" y="3100"/>
                    <a:pt x="2846" y="3244"/>
                  </a:cubicBezTo>
                  <a:cubicBezTo>
                    <a:pt x="3714" y="3775"/>
                    <a:pt x="4631" y="4209"/>
                    <a:pt x="5547" y="4547"/>
                  </a:cubicBezTo>
                  <a:cubicBezTo>
                    <a:pt x="6319" y="4836"/>
                    <a:pt x="6849" y="4981"/>
                    <a:pt x="6849" y="4981"/>
                  </a:cubicBezTo>
                  <a:lnTo>
                    <a:pt x="7235" y="5077"/>
                  </a:lnTo>
                  <a:cubicBezTo>
                    <a:pt x="7476" y="5125"/>
                    <a:pt x="7814" y="5222"/>
                    <a:pt x="8200" y="5270"/>
                  </a:cubicBezTo>
                  <a:cubicBezTo>
                    <a:pt x="9164" y="5415"/>
                    <a:pt x="10177" y="5511"/>
                    <a:pt x="11190" y="5511"/>
                  </a:cubicBezTo>
                  <a:cubicBezTo>
                    <a:pt x="11431" y="5523"/>
                    <a:pt x="11675" y="5529"/>
                    <a:pt x="11921" y="5529"/>
                  </a:cubicBezTo>
                  <a:cubicBezTo>
                    <a:pt x="12658" y="5529"/>
                    <a:pt x="13408" y="5475"/>
                    <a:pt x="14132" y="5366"/>
                  </a:cubicBezTo>
                  <a:cubicBezTo>
                    <a:pt x="14614" y="5318"/>
                    <a:pt x="15048" y="5222"/>
                    <a:pt x="15482" y="5077"/>
                  </a:cubicBezTo>
                  <a:cubicBezTo>
                    <a:pt x="15204" y="5049"/>
                    <a:pt x="14941" y="5021"/>
                    <a:pt x="14686" y="5021"/>
                  </a:cubicBezTo>
                  <a:cubicBezTo>
                    <a:pt x="14499" y="5021"/>
                    <a:pt x="14315" y="5036"/>
                    <a:pt x="14132" y="5077"/>
                  </a:cubicBezTo>
                  <a:cubicBezTo>
                    <a:pt x="13119" y="5077"/>
                    <a:pt x="12154" y="5029"/>
                    <a:pt x="11190" y="4981"/>
                  </a:cubicBezTo>
                  <a:cubicBezTo>
                    <a:pt x="10225" y="4884"/>
                    <a:pt x="9261" y="4740"/>
                    <a:pt x="8344" y="4498"/>
                  </a:cubicBezTo>
                  <a:cubicBezTo>
                    <a:pt x="7910" y="4450"/>
                    <a:pt x="7621" y="4354"/>
                    <a:pt x="7380" y="4305"/>
                  </a:cubicBezTo>
                  <a:lnTo>
                    <a:pt x="7042" y="4209"/>
                  </a:lnTo>
                  <a:cubicBezTo>
                    <a:pt x="7042" y="4209"/>
                    <a:pt x="6560" y="4064"/>
                    <a:pt x="5788" y="3871"/>
                  </a:cubicBezTo>
                  <a:cubicBezTo>
                    <a:pt x="4872" y="3582"/>
                    <a:pt x="4004" y="3196"/>
                    <a:pt x="3136" y="2762"/>
                  </a:cubicBezTo>
                  <a:cubicBezTo>
                    <a:pt x="2943" y="2617"/>
                    <a:pt x="2702" y="2473"/>
                    <a:pt x="2509" y="2328"/>
                  </a:cubicBezTo>
                  <a:cubicBezTo>
                    <a:pt x="2268" y="2183"/>
                    <a:pt x="2075" y="2039"/>
                    <a:pt x="1882" y="1894"/>
                  </a:cubicBezTo>
                  <a:lnTo>
                    <a:pt x="1351" y="1460"/>
                  </a:lnTo>
                  <a:lnTo>
                    <a:pt x="917" y="978"/>
                  </a:lnTo>
                  <a:cubicBezTo>
                    <a:pt x="676" y="785"/>
                    <a:pt x="483" y="544"/>
                    <a:pt x="290" y="254"/>
                  </a:cubicBezTo>
                  <a:cubicBezTo>
                    <a:pt x="170" y="94"/>
                    <a:pt x="84" y="1"/>
                    <a:pt x="30"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6"/>
            <p:cNvSpPr/>
            <p:nvPr/>
          </p:nvSpPr>
          <p:spPr>
            <a:xfrm>
              <a:off x="2015325" y="4497825"/>
              <a:ext cx="71150" cy="151950"/>
            </a:xfrm>
            <a:custGeom>
              <a:avLst/>
              <a:gdLst/>
              <a:ahLst/>
              <a:cxnLst/>
              <a:rect l="l" t="t" r="r" b="b"/>
              <a:pathLst>
                <a:path w="2846" h="6078" extrusionOk="0">
                  <a:moveTo>
                    <a:pt x="2508" y="1"/>
                  </a:moveTo>
                  <a:cubicBezTo>
                    <a:pt x="2411" y="1"/>
                    <a:pt x="2411" y="242"/>
                    <a:pt x="2411" y="580"/>
                  </a:cubicBezTo>
                  <a:cubicBezTo>
                    <a:pt x="2411" y="917"/>
                    <a:pt x="2363" y="1303"/>
                    <a:pt x="2267" y="1689"/>
                  </a:cubicBezTo>
                  <a:cubicBezTo>
                    <a:pt x="2219" y="2075"/>
                    <a:pt x="2074" y="2412"/>
                    <a:pt x="1977" y="2798"/>
                  </a:cubicBezTo>
                  <a:cubicBezTo>
                    <a:pt x="1881" y="3088"/>
                    <a:pt x="1784" y="3280"/>
                    <a:pt x="1784" y="3280"/>
                  </a:cubicBezTo>
                  <a:cubicBezTo>
                    <a:pt x="1784" y="3280"/>
                    <a:pt x="1688" y="3473"/>
                    <a:pt x="1592" y="3715"/>
                  </a:cubicBezTo>
                  <a:cubicBezTo>
                    <a:pt x="1447" y="4100"/>
                    <a:pt x="1254" y="4438"/>
                    <a:pt x="1061" y="4727"/>
                  </a:cubicBezTo>
                  <a:cubicBezTo>
                    <a:pt x="868" y="5065"/>
                    <a:pt x="627" y="5354"/>
                    <a:pt x="386" y="5644"/>
                  </a:cubicBezTo>
                  <a:cubicBezTo>
                    <a:pt x="145" y="5837"/>
                    <a:pt x="0" y="6029"/>
                    <a:pt x="0" y="6078"/>
                  </a:cubicBezTo>
                  <a:cubicBezTo>
                    <a:pt x="48" y="6078"/>
                    <a:pt x="289" y="6029"/>
                    <a:pt x="579" y="5885"/>
                  </a:cubicBezTo>
                  <a:cubicBezTo>
                    <a:pt x="916" y="5644"/>
                    <a:pt x="1254" y="5403"/>
                    <a:pt x="1543" y="5065"/>
                  </a:cubicBezTo>
                  <a:cubicBezTo>
                    <a:pt x="1784" y="4776"/>
                    <a:pt x="2026" y="4438"/>
                    <a:pt x="2267" y="4052"/>
                  </a:cubicBezTo>
                  <a:cubicBezTo>
                    <a:pt x="2411" y="3763"/>
                    <a:pt x="2508" y="3570"/>
                    <a:pt x="2508" y="3570"/>
                  </a:cubicBezTo>
                  <a:cubicBezTo>
                    <a:pt x="2508" y="3570"/>
                    <a:pt x="2604" y="3329"/>
                    <a:pt x="2701" y="2991"/>
                  </a:cubicBezTo>
                  <a:cubicBezTo>
                    <a:pt x="2749" y="2605"/>
                    <a:pt x="2845" y="2171"/>
                    <a:pt x="2845" y="1785"/>
                  </a:cubicBezTo>
                  <a:cubicBezTo>
                    <a:pt x="2845" y="1351"/>
                    <a:pt x="2797" y="917"/>
                    <a:pt x="2749" y="532"/>
                  </a:cubicBezTo>
                  <a:cubicBezTo>
                    <a:pt x="2653" y="194"/>
                    <a:pt x="2556" y="1"/>
                    <a:pt x="2508"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6"/>
            <p:cNvSpPr/>
            <p:nvPr/>
          </p:nvSpPr>
          <p:spPr>
            <a:xfrm>
              <a:off x="2090075" y="4488200"/>
              <a:ext cx="50650" cy="132950"/>
            </a:xfrm>
            <a:custGeom>
              <a:avLst/>
              <a:gdLst/>
              <a:ahLst/>
              <a:cxnLst/>
              <a:rect l="l" t="t" r="r" b="b"/>
              <a:pathLst>
                <a:path w="2026" h="5318" extrusionOk="0">
                  <a:moveTo>
                    <a:pt x="1929" y="0"/>
                  </a:moveTo>
                  <a:cubicBezTo>
                    <a:pt x="1785" y="0"/>
                    <a:pt x="1543" y="675"/>
                    <a:pt x="1351" y="1351"/>
                  </a:cubicBezTo>
                  <a:cubicBezTo>
                    <a:pt x="1109" y="2026"/>
                    <a:pt x="916" y="2653"/>
                    <a:pt x="916" y="2653"/>
                  </a:cubicBezTo>
                  <a:cubicBezTo>
                    <a:pt x="916" y="2653"/>
                    <a:pt x="868" y="2846"/>
                    <a:pt x="820" y="3087"/>
                  </a:cubicBezTo>
                  <a:cubicBezTo>
                    <a:pt x="772" y="3231"/>
                    <a:pt x="724" y="3376"/>
                    <a:pt x="724" y="3521"/>
                  </a:cubicBezTo>
                  <a:cubicBezTo>
                    <a:pt x="675" y="3665"/>
                    <a:pt x="627" y="3810"/>
                    <a:pt x="579" y="4003"/>
                  </a:cubicBezTo>
                  <a:cubicBezTo>
                    <a:pt x="531" y="4148"/>
                    <a:pt x="434" y="4292"/>
                    <a:pt x="386" y="4437"/>
                  </a:cubicBezTo>
                  <a:cubicBezTo>
                    <a:pt x="338" y="4582"/>
                    <a:pt x="290" y="4727"/>
                    <a:pt x="193" y="4871"/>
                  </a:cubicBezTo>
                  <a:cubicBezTo>
                    <a:pt x="48" y="5112"/>
                    <a:pt x="0" y="5257"/>
                    <a:pt x="48" y="5305"/>
                  </a:cubicBezTo>
                  <a:cubicBezTo>
                    <a:pt x="57" y="5314"/>
                    <a:pt x="68" y="5318"/>
                    <a:pt x="81" y="5318"/>
                  </a:cubicBezTo>
                  <a:cubicBezTo>
                    <a:pt x="148" y="5318"/>
                    <a:pt x="274" y="5224"/>
                    <a:pt x="434" y="5064"/>
                  </a:cubicBezTo>
                  <a:cubicBezTo>
                    <a:pt x="579" y="4919"/>
                    <a:pt x="675" y="4823"/>
                    <a:pt x="772" y="4678"/>
                  </a:cubicBezTo>
                  <a:cubicBezTo>
                    <a:pt x="868" y="4534"/>
                    <a:pt x="965" y="4389"/>
                    <a:pt x="1061" y="4244"/>
                  </a:cubicBezTo>
                  <a:lnTo>
                    <a:pt x="1351" y="3762"/>
                  </a:lnTo>
                  <a:cubicBezTo>
                    <a:pt x="1399" y="3569"/>
                    <a:pt x="1447" y="3424"/>
                    <a:pt x="1495" y="3328"/>
                  </a:cubicBezTo>
                  <a:cubicBezTo>
                    <a:pt x="1640" y="3039"/>
                    <a:pt x="1688" y="2894"/>
                    <a:pt x="1688" y="2894"/>
                  </a:cubicBezTo>
                  <a:cubicBezTo>
                    <a:pt x="1688" y="2894"/>
                    <a:pt x="1833" y="2170"/>
                    <a:pt x="1929" y="1447"/>
                  </a:cubicBezTo>
                  <a:cubicBezTo>
                    <a:pt x="1977" y="724"/>
                    <a:pt x="2026" y="0"/>
                    <a:pt x="1929"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6"/>
            <p:cNvSpPr/>
            <p:nvPr/>
          </p:nvSpPr>
          <p:spPr>
            <a:xfrm>
              <a:off x="1986375" y="4065000"/>
              <a:ext cx="379825" cy="584900"/>
            </a:xfrm>
            <a:custGeom>
              <a:avLst/>
              <a:gdLst/>
              <a:ahLst/>
              <a:cxnLst/>
              <a:rect l="l" t="t" r="r" b="b"/>
              <a:pathLst>
                <a:path w="15193" h="23396" extrusionOk="0">
                  <a:moveTo>
                    <a:pt x="11238" y="0"/>
                  </a:moveTo>
                  <a:cubicBezTo>
                    <a:pt x="11238" y="241"/>
                    <a:pt x="11238" y="434"/>
                    <a:pt x="11238" y="627"/>
                  </a:cubicBezTo>
                  <a:cubicBezTo>
                    <a:pt x="11575" y="1688"/>
                    <a:pt x="11672" y="2605"/>
                    <a:pt x="11093" y="3183"/>
                  </a:cubicBezTo>
                  <a:cubicBezTo>
                    <a:pt x="11141" y="3569"/>
                    <a:pt x="10996" y="3955"/>
                    <a:pt x="10707" y="4100"/>
                  </a:cubicBezTo>
                  <a:cubicBezTo>
                    <a:pt x="10218" y="4398"/>
                    <a:pt x="9459" y="4510"/>
                    <a:pt x="8595" y="4510"/>
                  </a:cubicBezTo>
                  <a:cubicBezTo>
                    <a:pt x="5968" y="4510"/>
                    <a:pt x="2364" y="3473"/>
                    <a:pt x="2364" y="3473"/>
                  </a:cubicBezTo>
                  <a:lnTo>
                    <a:pt x="2364" y="3473"/>
                  </a:lnTo>
                  <a:cubicBezTo>
                    <a:pt x="2364" y="3473"/>
                    <a:pt x="2364" y="5981"/>
                    <a:pt x="2557" y="9501"/>
                  </a:cubicBezTo>
                  <a:cubicBezTo>
                    <a:pt x="2750" y="13022"/>
                    <a:pt x="1" y="19436"/>
                    <a:pt x="290" y="21510"/>
                  </a:cubicBezTo>
                  <a:cubicBezTo>
                    <a:pt x="290" y="21606"/>
                    <a:pt x="338" y="21751"/>
                    <a:pt x="338" y="21847"/>
                  </a:cubicBezTo>
                  <a:lnTo>
                    <a:pt x="386" y="21944"/>
                  </a:lnTo>
                  <a:cubicBezTo>
                    <a:pt x="435" y="22040"/>
                    <a:pt x="435" y="22089"/>
                    <a:pt x="483" y="22185"/>
                  </a:cubicBezTo>
                  <a:cubicBezTo>
                    <a:pt x="483" y="22185"/>
                    <a:pt x="483" y="22233"/>
                    <a:pt x="531" y="22281"/>
                  </a:cubicBezTo>
                  <a:lnTo>
                    <a:pt x="628" y="22426"/>
                  </a:lnTo>
                  <a:lnTo>
                    <a:pt x="676" y="22571"/>
                  </a:lnTo>
                  <a:cubicBezTo>
                    <a:pt x="724" y="22619"/>
                    <a:pt x="772" y="22667"/>
                    <a:pt x="772" y="22716"/>
                  </a:cubicBezTo>
                  <a:cubicBezTo>
                    <a:pt x="820" y="22764"/>
                    <a:pt x="869" y="22764"/>
                    <a:pt x="869" y="22812"/>
                  </a:cubicBezTo>
                  <a:cubicBezTo>
                    <a:pt x="917" y="22860"/>
                    <a:pt x="965" y="22908"/>
                    <a:pt x="965" y="22908"/>
                  </a:cubicBezTo>
                  <a:cubicBezTo>
                    <a:pt x="1062" y="23005"/>
                    <a:pt x="1158" y="23053"/>
                    <a:pt x="1254" y="23150"/>
                  </a:cubicBezTo>
                  <a:cubicBezTo>
                    <a:pt x="1351" y="23198"/>
                    <a:pt x="1447" y="23246"/>
                    <a:pt x="1544" y="23294"/>
                  </a:cubicBezTo>
                  <a:lnTo>
                    <a:pt x="1592" y="23294"/>
                  </a:lnTo>
                  <a:cubicBezTo>
                    <a:pt x="1640" y="23294"/>
                    <a:pt x="1737" y="23342"/>
                    <a:pt x="1833" y="23342"/>
                  </a:cubicBezTo>
                  <a:lnTo>
                    <a:pt x="1881" y="23342"/>
                  </a:lnTo>
                  <a:cubicBezTo>
                    <a:pt x="1930" y="23391"/>
                    <a:pt x="2026" y="23391"/>
                    <a:pt x="2123" y="23391"/>
                  </a:cubicBezTo>
                  <a:cubicBezTo>
                    <a:pt x="2175" y="23394"/>
                    <a:pt x="2228" y="23396"/>
                    <a:pt x="2280" y="23396"/>
                  </a:cubicBezTo>
                  <a:cubicBezTo>
                    <a:pt x="2950" y="23396"/>
                    <a:pt x="3611" y="23115"/>
                    <a:pt x="4148" y="22667"/>
                  </a:cubicBezTo>
                  <a:cubicBezTo>
                    <a:pt x="2798" y="22523"/>
                    <a:pt x="1592" y="21799"/>
                    <a:pt x="1978" y="19677"/>
                  </a:cubicBezTo>
                  <a:cubicBezTo>
                    <a:pt x="2683" y="15709"/>
                    <a:pt x="3429" y="13394"/>
                    <a:pt x="4510" y="13394"/>
                  </a:cubicBezTo>
                  <a:cubicBezTo>
                    <a:pt x="4611" y="13394"/>
                    <a:pt x="4716" y="13414"/>
                    <a:pt x="4823" y="13456"/>
                  </a:cubicBezTo>
                  <a:cubicBezTo>
                    <a:pt x="5691" y="13842"/>
                    <a:pt x="6560" y="14324"/>
                    <a:pt x="7331" y="14903"/>
                  </a:cubicBezTo>
                  <a:cubicBezTo>
                    <a:pt x="7331" y="14324"/>
                    <a:pt x="7379" y="13793"/>
                    <a:pt x="7379" y="13359"/>
                  </a:cubicBezTo>
                  <a:lnTo>
                    <a:pt x="7379" y="12588"/>
                  </a:lnTo>
                  <a:cubicBezTo>
                    <a:pt x="7379" y="12539"/>
                    <a:pt x="7379" y="12539"/>
                    <a:pt x="7379" y="12539"/>
                  </a:cubicBezTo>
                  <a:lnTo>
                    <a:pt x="7379" y="12250"/>
                  </a:lnTo>
                  <a:lnTo>
                    <a:pt x="7379" y="12202"/>
                  </a:lnTo>
                  <a:cubicBezTo>
                    <a:pt x="7813" y="12443"/>
                    <a:pt x="8248" y="12684"/>
                    <a:pt x="8682" y="12877"/>
                  </a:cubicBezTo>
                  <a:lnTo>
                    <a:pt x="8730" y="12877"/>
                  </a:lnTo>
                  <a:cubicBezTo>
                    <a:pt x="7283" y="11478"/>
                    <a:pt x="5884" y="9694"/>
                    <a:pt x="7138" y="8922"/>
                  </a:cubicBezTo>
                  <a:cubicBezTo>
                    <a:pt x="7828" y="8491"/>
                    <a:pt x="8671" y="8388"/>
                    <a:pt x="9548" y="8388"/>
                  </a:cubicBezTo>
                  <a:cubicBezTo>
                    <a:pt x="10361" y="8388"/>
                    <a:pt x="11204" y="8477"/>
                    <a:pt x="11979" y="8477"/>
                  </a:cubicBezTo>
                  <a:cubicBezTo>
                    <a:pt x="12239" y="8477"/>
                    <a:pt x="12491" y="8467"/>
                    <a:pt x="12733" y="8440"/>
                  </a:cubicBezTo>
                  <a:cubicBezTo>
                    <a:pt x="13601" y="8344"/>
                    <a:pt x="14469" y="8006"/>
                    <a:pt x="15192" y="7476"/>
                  </a:cubicBezTo>
                  <a:cubicBezTo>
                    <a:pt x="12781" y="5016"/>
                    <a:pt x="12974" y="2026"/>
                    <a:pt x="11238"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6"/>
            <p:cNvSpPr/>
            <p:nvPr/>
          </p:nvSpPr>
          <p:spPr>
            <a:xfrm>
              <a:off x="2733900" y="3885275"/>
              <a:ext cx="65150" cy="174050"/>
            </a:xfrm>
            <a:custGeom>
              <a:avLst/>
              <a:gdLst/>
              <a:ahLst/>
              <a:cxnLst/>
              <a:rect l="l" t="t" r="r" b="b"/>
              <a:pathLst>
                <a:path w="2606" h="6962" extrusionOk="0">
                  <a:moveTo>
                    <a:pt x="1845" y="1"/>
                  </a:moveTo>
                  <a:cubicBezTo>
                    <a:pt x="1466" y="1"/>
                    <a:pt x="1010" y="707"/>
                    <a:pt x="917" y="1595"/>
                  </a:cubicBezTo>
                  <a:cubicBezTo>
                    <a:pt x="821" y="2511"/>
                    <a:pt x="1110" y="3283"/>
                    <a:pt x="1544" y="3331"/>
                  </a:cubicBezTo>
                  <a:cubicBezTo>
                    <a:pt x="1559" y="3333"/>
                    <a:pt x="1573" y="3333"/>
                    <a:pt x="1588" y="3333"/>
                  </a:cubicBezTo>
                  <a:cubicBezTo>
                    <a:pt x="2007" y="3333"/>
                    <a:pt x="2415" y="2673"/>
                    <a:pt x="2509" y="1788"/>
                  </a:cubicBezTo>
                  <a:cubicBezTo>
                    <a:pt x="2605" y="823"/>
                    <a:pt x="2316" y="51"/>
                    <a:pt x="1882" y="3"/>
                  </a:cubicBezTo>
                  <a:cubicBezTo>
                    <a:pt x="1869" y="2"/>
                    <a:pt x="1857" y="1"/>
                    <a:pt x="1845" y="1"/>
                  </a:cubicBezTo>
                  <a:close/>
                  <a:moveTo>
                    <a:pt x="1081" y="4524"/>
                  </a:moveTo>
                  <a:cubicBezTo>
                    <a:pt x="796" y="4524"/>
                    <a:pt x="418" y="4980"/>
                    <a:pt x="242" y="5598"/>
                  </a:cubicBezTo>
                  <a:cubicBezTo>
                    <a:pt x="1" y="6273"/>
                    <a:pt x="97" y="6852"/>
                    <a:pt x="435" y="6948"/>
                  </a:cubicBezTo>
                  <a:cubicBezTo>
                    <a:pt x="466" y="6957"/>
                    <a:pt x="498" y="6961"/>
                    <a:pt x="530" y="6961"/>
                  </a:cubicBezTo>
                  <a:cubicBezTo>
                    <a:pt x="843" y="6961"/>
                    <a:pt x="1176" y="6547"/>
                    <a:pt x="1351" y="5935"/>
                  </a:cubicBezTo>
                  <a:cubicBezTo>
                    <a:pt x="1544" y="5260"/>
                    <a:pt x="1496" y="4633"/>
                    <a:pt x="1158" y="4537"/>
                  </a:cubicBezTo>
                  <a:cubicBezTo>
                    <a:pt x="1133" y="4528"/>
                    <a:pt x="1108" y="4524"/>
                    <a:pt x="1081" y="4524"/>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6"/>
            <p:cNvSpPr/>
            <p:nvPr/>
          </p:nvSpPr>
          <p:spPr>
            <a:xfrm>
              <a:off x="3616475" y="2558775"/>
              <a:ext cx="855350" cy="530050"/>
            </a:xfrm>
            <a:custGeom>
              <a:avLst/>
              <a:gdLst/>
              <a:ahLst/>
              <a:cxnLst/>
              <a:rect l="l" t="t" r="r" b="b"/>
              <a:pathLst>
                <a:path w="34214" h="21202" extrusionOk="0">
                  <a:moveTo>
                    <a:pt x="21" y="20938"/>
                  </a:moveTo>
                  <a:lnTo>
                    <a:pt x="21" y="20938"/>
                  </a:lnTo>
                  <a:cubicBezTo>
                    <a:pt x="13" y="20940"/>
                    <a:pt x="7" y="20942"/>
                    <a:pt x="0" y="20943"/>
                  </a:cubicBezTo>
                  <a:cubicBezTo>
                    <a:pt x="0" y="20943"/>
                    <a:pt x="7" y="20942"/>
                    <a:pt x="21" y="20938"/>
                  </a:cubicBezTo>
                  <a:close/>
                  <a:moveTo>
                    <a:pt x="32892" y="1"/>
                  </a:moveTo>
                  <a:cubicBezTo>
                    <a:pt x="31214" y="1"/>
                    <a:pt x="27842" y="2767"/>
                    <a:pt x="26622" y="4112"/>
                  </a:cubicBezTo>
                  <a:cubicBezTo>
                    <a:pt x="22330" y="8887"/>
                    <a:pt x="11238" y="9031"/>
                    <a:pt x="11238" y="9031"/>
                  </a:cubicBezTo>
                  <a:cubicBezTo>
                    <a:pt x="11238" y="9031"/>
                    <a:pt x="16977" y="10285"/>
                    <a:pt x="14855" y="14095"/>
                  </a:cubicBezTo>
                  <a:cubicBezTo>
                    <a:pt x="12923" y="17629"/>
                    <a:pt x="587" y="20795"/>
                    <a:pt x="21" y="20938"/>
                  </a:cubicBezTo>
                  <a:lnTo>
                    <a:pt x="21" y="20938"/>
                  </a:lnTo>
                  <a:cubicBezTo>
                    <a:pt x="82" y="20925"/>
                    <a:pt x="173" y="20919"/>
                    <a:pt x="292" y="20919"/>
                  </a:cubicBezTo>
                  <a:cubicBezTo>
                    <a:pt x="1108" y="20919"/>
                    <a:pt x="3232" y="21202"/>
                    <a:pt x="6011" y="21202"/>
                  </a:cubicBezTo>
                  <a:cubicBezTo>
                    <a:pt x="10305" y="21202"/>
                    <a:pt x="16163" y="20526"/>
                    <a:pt x="21172" y="17085"/>
                  </a:cubicBezTo>
                  <a:cubicBezTo>
                    <a:pt x="26092" y="13709"/>
                    <a:pt x="31734" y="9079"/>
                    <a:pt x="33519" y="3099"/>
                  </a:cubicBezTo>
                  <a:cubicBezTo>
                    <a:pt x="34213" y="812"/>
                    <a:pt x="33801" y="1"/>
                    <a:pt x="328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6"/>
            <p:cNvSpPr/>
            <p:nvPr/>
          </p:nvSpPr>
          <p:spPr>
            <a:xfrm>
              <a:off x="4357975" y="2627325"/>
              <a:ext cx="106125" cy="56300"/>
            </a:xfrm>
            <a:custGeom>
              <a:avLst/>
              <a:gdLst/>
              <a:ahLst/>
              <a:cxnLst/>
              <a:rect l="l" t="t" r="r" b="b"/>
              <a:pathLst>
                <a:path w="4245" h="2252" extrusionOk="0">
                  <a:moveTo>
                    <a:pt x="3253" y="1"/>
                  </a:moveTo>
                  <a:cubicBezTo>
                    <a:pt x="3168" y="1"/>
                    <a:pt x="3081" y="7"/>
                    <a:pt x="2991" y="20"/>
                  </a:cubicBezTo>
                  <a:cubicBezTo>
                    <a:pt x="2846" y="20"/>
                    <a:pt x="2701" y="20"/>
                    <a:pt x="2508" y="68"/>
                  </a:cubicBezTo>
                  <a:cubicBezTo>
                    <a:pt x="2364" y="68"/>
                    <a:pt x="2219" y="116"/>
                    <a:pt x="2123" y="164"/>
                  </a:cubicBezTo>
                  <a:lnTo>
                    <a:pt x="1688" y="309"/>
                  </a:lnTo>
                  <a:lnTo>
                    <a:pt x="1399" y="550"/>
                  </a:lnTo>
                  <a:cubicBezTo>
                    <a:pt x="1158" y="743"/>
                    <a:pt x="917" y="936"/>
                    <a:pt x="724" y="1177"/>
                  </a:cubicBezTo>
                  <a:cubicBezTo>
                    <a:pt x="338" y="1659"/>
                    <a:pt x="1" y="2190"/>
                    <a:pt x="97" y="2238"/>
                  </a:cubicBezTo>
                  <a:cubicBezTo>
                    <a:pt x="106" y="2247"/>
                    <a:pt x="119" y="2252"/>
                    <a:pt x="135" y="2252"/>
                  </a:cubicBezTo>
                  <a:cubicBezTo>
                    <a:pt x="286" y="2252"/>
                    <a:pt x="718" y="1868"/>
                    <a:pt x="1110" y="1563"/>
                  </a:cubicBezTo>
                  <a:cubicBezTo>
                    <a:pt x="1351" y="1418"/>
                    <a:pt x="1544" y="1274"/>
                    <a:pt x="1785" y="1177"/>
                  </a:cubicBezTo>
                  <a:lnTo>
                    <a:pt x="2123" y="984"/>
                  </a:lnTo>
                  <a:lnTo>
                    <a:pt x="2412" y="839"/>
                  </a:lnTo>
                  <a:cubicBezTo>
                    <a:pt x="2508" y="791"/>
                    <a:pt x="2605" y="743"/>
                    <a:pt x="2701" y="695"/>
                  </a:cubicBezTo>
                  <a:cubicBezTo>
                    <a:pt x="2846" y="647"/>
                    <a:pt x="2942" y="598"/>
                    <a:pt x="3087" y="550"/>
                  </a:cubicBezTo>
                  <a:cubicBezTo>
                    <a:pt x="3666" y="405"/>
                    <a:pt x="4245" y="454"/>
                    <a:pt x="4245" y="309"/>
                  </a:cubicBezTo>
                  <a:cubicBezTo>
                    <a:pt x="4245" y="309"/>
                    <a:pt x="4148" y="213"/>
                    <a:pt x="3907" y="116"/>
                  </a:cubicBezTo>
                  <a:cubicBezTo>
                    <a:pt x="3695" y="45"/>
                    <a:pt x="3483" y="1"/>
                    <a:pt x="3253"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6"/>
            <p:cNvSpPr/>
            <p:nvPr/>
          </p:nvSpPr>
          <p:spPr>
            <a:xfrm>
              <a:off x="4360375" y="2567825"/>
              <a:ext cx="112175" cy="57675"/>
            </a:xfrm>
            <a:custGeom>
              <a:avLst/>
              <a:gdLst/>
              <a:ahLst/>
              <a:cxnLst/>
              <a:rect l="l" t="t" r="r" b="b"/>
              <a:pathLst>
                <a:path w="4487" h="2307" extrusionOk="0">
                  <a:moveTo>
                    <a:pt x="2732" y="0"/>
                  </a:moveTo>
                  <a:cubicBezTo>
                    <a:pt x="2569" y="0"/>
                    <a:pt x="2412" y="12"/>
                    <a:pt x="2268" y="36"/>
                  </a:cubicBezTo>
                  <a:cubicBezTo>
                    <a:pt x="2123" y="85"/>
                    <a:pt x="2027" y="85"/>
                    <a:pt x="1930" y="133"/>
                  </a:cubicBezTo>
                  <a:lnTo>
                    <a:pt x="1785" y="181"/>
                  </a:lnTo>
                  <a:cubicBezTo>
                    <a:pt x="1641" y="229"/>
                    <a:pt x="1496" y="326"/>
                    <a:pt x="1400" y="422"/>
                  </a:cubicBezTo>
                  <a:cubicBezTo>
                    <a:pt x="1110" y="615"/>
                    <a:pt x="917" y="808"/>
                    <a:pt x="724" y="1097"/>
                  </a:cubicBezTo>
                  <a:cubicBezTo>
                    <a:pt x="290" y="1628"/>
                    <a:pt x="1" y="2255"/>
                    <a:pt x="97" y="2303"/>
                  </a:cubicBezTo>
                  <a:cubicBezTo>
                    <a:pt x="102" y="2305"/>
                    <a:pt x="107" y="2306"/>
                    <a:pt x="113" y="2306"/>
                  </a:cubicBezTo>
                  <a:cubicBezTo>
                    <a:pt x="235" y="2306"/>
                    <a:pt x="650" y="1851"/>
                    <a:pt x="1110" y="1483"/>
                  </a:cubicBezTo>
                  <a:cubicBezTo>
                    <a:pt x="1303" y="1290"/>
                    <a:pt x="1544" y="1146"/>
                    <a:pt x="1737" y="1049"/>
                  </a:cubicBezTo>
                  <a:cubicBezTo>
                    <a:pt x="1882" y="953"/>
                    <a:pt x="1978" y="953"/>
                    <a:pt x="2075" y="905"/>
                  </a:cubicBezTo>
                  <a:cubicBezTo>
                    <a:pt x="2075" y="905"/>
                    <a:pt x="2171" y="808"/>
                    <a:pt x="2412" y="760"/>
                  </a:cubicBezTo>
                  <a:cubicBezTo>
                    <a:pt x="2653" y="663"/>
                    <a:pt x="2895" y="615"/>
                    <a:pt x="3184" y="615"/>
                  </a:cubicBezTo>
                  <a:cubicBezTo>
                    <a:pt x="3274" y="608"/>
                    <a:pt x="3367" y="605"/>
                    <a:pt x="3460" y="605"/>
                  </a:cubicBezTo>
                  <a:cubicBezTo>
                    <a:pt x="3756" y="605"/>
                    <a:pt x="4053" y="633"/>
                    <a:pt x="4251" y="633"/>
                  </a:cubicBezTo>
                  <a:cubicBezTo>
                    <a:pt x="4395" y="633"/>
                    <a:pt x="4486" y="618"/>
                    <a:pt x="4486" y="567"/>
                  </a:cubicBezTo>
                  <a:cubicBezTo>
                    <a:pt x="4486" y="470"/>
                    <a:pt x="3907" y="181"/>
                    <a:pt x="3232" y="36"/>
                  </a:cubicBezTo>
                  <a:cubicBezTo>
                    <a:pt x="3063" y="12"/>
                    <a:pt x="2895" y="0"/>
                    <a:pt x="2732"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6"/>
            <p:cNvSpPr/>
            <p:nvPr/>
          </p:nvSpPr>
          <p:spPr>
            <a:xfrm>
              <a:off x="3975775" y="2552125"/>
              <a:ext cx="504000" cy="222800"/>
            </a:xfrm>
            <a:custGeom>
              <a:avLst/>
              <a:gdLst/>
              <a:ahLst/>
              <a:cxnLst/>
              <a:rect l="l" t="t" r="r" b="b"/>
              <a:pathLst>
                <a:path w="20160" h="8912" extrusionOk="0">
                  <a:moveTo>
                    <a:pt x="18054" y="1"/>
                  </a:moveTo>
                  <a:cubicBezTo>
                    <a:pt x="17572" y="1"/>
                    <a:pt x="17116" y="100"/>
                    <a:pt x="16687" y="279"/>
                  </a:cubicBezTo>
                  <a:cubicBezTo>
                    <a:pt x="16012" y="568"/>
                    <a:pt x="15337" y="906"/>
                    <a:pt x="14758" y="1291"/>
                  </a:cubicBezTo>
                  <a:cubicBezTo>
                    <a:pt x="13697" y="2111"/>
                    <a:pt x="12684" y="2931"/>
                    <a:pt x="11720" y="3847"/>
                  </a:cubicBezTo>
                  <a:cubicBezTo>
                    <a:pt x="11334" y="4233"/>
                    <a:pt x="10996" y="4523"/>
                    <a:pt x="10755" y="4716"/>
                  </a:cubicBezTo>
                  <a:cubicBezTo>
                    <a:pt x="10514" y="4908"/>
                    <a:pt x="10369" y="5005"/>
                    <a:pt x="10369" y="5005"/>
                  </a:cubicBezTo>
                  <a:cubicBezTo>
                    <a:pt x="9935" y="5343"/>
                    <a:pt x="9453" y="5680"/>
                    <a:pt x="8971" y="5969"/>
                  </a:cubicBezTo>
                  <a:cubicBezTo>
                    <a:pt x="7861" y="6693"/>
                    <a:pt x="6704" y="7223"/>
                    <a:pt x="5498" y="7706"/>
                  </a:cubicBezTo>
                  <a:cubicBezTo>
                    <a:pt x="4341" y="8188"/>
                    <a:pt x="3039" y="8477"/>
                    <a:pt x="1785" y="8574"/>
                  </a:cubicBezTo>
                  <a:cubicBezTo>
                    <a:pt x="1686" y="8578"/>
                    <a:pt x="1591" y="8580"/>
                    <a:pt x="1499" y="8580"/>
                  </a:cubicBezTo>
                  <a:cubicBezTo>
                    <a:pt x="765" y="8580"/>
                    <a:pt x="234" y="8454"/>
                    <a:pt x="61" y="8454"/>
                  </a:cubicBezTo>
                  <a:cubicBezTo>
                    <a:pt x="21" y="8454"/>
                    <a:pt x="0" y="8461"/>
                    <a:pt x="0" y="8477"/>
                  </a:cubicBezTo>
                  <a:cubicBezTo>
                    <a:pt x="579" y="8767"/>
                    <a:pt x="1158" y="8911"/>
                    <a:pt x="1785" y="8911"/>
                  </a:cubicBezTo>
                  <a:cubicBezTo>
                    <a:pt x="3135" y="8911"/>
                    <a:pt x="4437" y="8718"/>
                    <a:pt x="5691" y="8236"/>
                  </a:cubicBezTo>
                  <a:cubicBezTo>
                    <a:pt x="6945" y="7850"/>
                    <a:pt x="8151" y="7272"/>
                    <a:pt x="9308" y="6645"/>
                  </a:cubicBezTo>
                  <a:cubicBezTo>
                    <a:pt x="9839" y="6307"/>
                    <a:pt x="10369" y="5969"/>
                    <a:pt x="10852" y="5632"/>
                  </a:cubicBezTo>
                  <a:cubicBezTo>
                    <a:pt x="10852" y="5632"/>
                    <a:pt x="10996" y="5487"/>
                    <a:pt x="11237" y="5294"/>
                  </a:cubicBezTo>
                  <a:cubicBezTo>
                    <a:pt x="11479" y="5101"/>
                    <a:pt x="11816" y="4764"/>
                    <a:pt x="12202" y="4378"/>
                  </a:cubicBezTo>
                  <a:cubicBezTo>
                    <a:pt x="13118" y="3462"/>
                    <a:pt x="14083" y="2594"/>
                    <a:pt x="15047" y="1774"/>
                  </a:cubicBezTo>
                  <a:cubicBezTo>
                    <a:pt x="15626" y="1340"/>
                    <a:pt x="16205" y="1002"/>
                    <a:pt x="16784" y="713"/>
                  </a:cubicBezTo>
                  <a:cubicBezTo>
                    <a:pt x="17246" y="503"/>
                    <a:pt x="17744" y="366"/>
                    <a:pt x="18247" y="366"/>
                  </a:cubicBezTo>
                  <a:cubicBezTo>
                    <a:pt x="18322" y="366"/>
                    <a:pt x="18397" y="369"/>
                    <a:pt x="18472" y="375"/>
                  </a:cubicBezTo>
                  <a:cubicBezTo>
                    <a:pt x="18906" y="375"/>
                    <a:pt x="19340" y="472"/>
                    <a:pt x="19677" y="664"/>
                  </a:cubicBezTo>
                  <a:cubicBezTo>
                    <a:pt x="19967" y="809"/>
                    <a:pt x="20160" y="906"/>
                    <a:pt x="20160" y="906"/>
                  </a:cubicBezTo>
                  <a:cubicBezTo>
                    <a:pt x="20160" y="906"/>
                    <a:pt x="20063" y="761"/>
                    <a:pt x="19822" y="520"/>
                  </a:cubicBezTo>
                  <a:cubicBezTo>
                    <a:pt x="19436" y="279"/>
                    <a:pt x="19002" y="86"/>
                    <a:pt x="18568" y="37"/>
                  </a:cubicBezTo>
                  <a:cubicBezTo>
                    <a:pt x="18394" y="13"/>
                    <a:pt x="18222" y="1"/>
                    <a:pt x="18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6"/>
            <p:cNvSpPr/>
            <p:nvPr/>
          </p:nvSpPr>
          <p:spPr>
            <a:xfrm>
              <a:off x="4021575" y="2853275"/>
              <a:ext cx="282175" cy="200175"/>
            </a:xfrm>
            <a:custGeom>
              <a:avLst/>
              <a:gdLst/>
              <a:ahLst/>
              <a:cxnLst/>
              <a:rect l="l" t="t" r="r" b="b"/>
              <a:pathLst>
                <a:path w="11287" h="8007" extrusionOk="0">
                  <a:moveTo>
                    <a:pt x="11238" y="0"/>
                  </a:moveTo>
                  <a:lnTo>
                    <a:pt x="11238" y="0"/>
                  </a:lnTo>
                  <a:cubicBezTo>
                    <a:pt x="10900" y="145"/>
                    <a:pt x="10611" y="338"/>
                    <a:pt x="10370" y="627"/>
                  </a:cubicBezTo>
                  <a:cubicBezTo>
                    <a:pt x="10081" y="820"/>
                    <a:pt x="9839" y="1061"/>
                    <a:pt x="9502" y="1302"/>
                  </a:cubicBezTo>
                  <a:lnTo>
                    <a:pt x="8489" y="2026"/>
                  </a:lnTo>
                  <a:cubicBezTo>
                    <a:pt x="7090" y="3039"/>
                    <a:pt x="5595" y="4003"/>
                    <a:pt x="5595" y="4003"/>
                  </a:cubicBezTo>
                  <a:lnTo>
                    <a:pt x="4776" y="4630"/>
                  </a:lnTo>
                  <a:cubicBezTo>
                    <a:pt x="4245" y="5016"/>
                    <a:pt x="3522" y="5402"/>
                    <a:pt x="2750" y="5836"/>
                  </a:cubicBezTo>
                  <a:cubicBezTo>
                    <a:pt x="2075" y="6222"/>
                    <a:pt x="1400" y="6704"/>
                    <a:pt x="773" y="7186"/>
                  </a:cubicBezTo>
                  <a:cubicBezTo>
                    <a:pt x="531" y="7331"/>
                    <a:pt x="339" y="7524"/>
                    <a:pt x="146" y="7717"/>
                  </a:cubicBezTo>
                  <a:cubicBezTo>
                    <a:pt x="49" y="7861"/>
                    <a:pt x="1" y="7958"/>
                    <a:pt x="1" y="8006"/>
                  </a:cubicBezTo>
                  <a:cubicBezTo>
                    <a:pt x="1" y="8006"/>
                    <a:pt x="97" y="7958"/>
                    <a:pt x="290" y="7861"/>
                  </a:cubicBezTo>
                  <a:cubicBezTo>
                    <a:pt x="435" y="7765"/>
                    <a:pt x="628" y="7572"/>
                    <a:pt x="917" y="7427"/>
                  </a:cubicBezTo>
                  <a:cubicBezTo>
                    <a:pt x="1448" y="7090"/>
                    <a:pt x="2268" y="6752"/>
                    <a:pt x="3039" y="6366"/>
                  </a:cubicBezTo>
                  <a:cubicBezTo>
                    <a:pt x="3763" y="6029"/>
                    <a:pt x="4486" y="5643"/>
                    <a:pt x="5161" y="5257"/>
                  </a:cubicBezTo>
                  <a:lnTo>
                    <a:pt x="5837" y="4823"/>
                  </a:lnTo>
                  <a:lnTo>
                    <a:pt x="6078" y="4630"/>
                  </a:lnTo>
                  <a:lnTo>
                    <a:pt x="6946" y="4003"/>
                  </a:lnTo>
                  <a:cubicBezTo>
                    <a:pt x="7428" y="3569"/>
                    <a:pt x="8151" y="3087"/>
                    <a:pt x="8827" y="2508"/>
                  </a:cubicBezTo>
                  <a:lnTo>
                    <a:pt x="9743" y="1640"/>
                  </a:lnTo>
                  <a:cubicBezTo>
                    <a:pt x="10081" y="1351"/>
                    <a:pt x="10322" y="1061"/>
                    <a:pt x="10563" y="868"/>
                  </a:cubicBezTo>
                  <a:cubicBezTo>
                    <a:pt x="10997" y="386"/>
                    <a:pt x="11286" y="48"/>
                    <a:pt x="11238"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6"/>
            <p:cNvSpPr/>
            <p:nvPr/>
          </p:nvSpPr>
          <p:spPr>
            <a:xfrm>
              <a:off x="3804550" y="2558750"/>
              <a:ext cx="667875" cy="529650"/>
            </a:xfrm>
            <a:custGeom>
              <a:avLst/>
              <a:gdLst/>
              <a:ahLst/>
              <a:cxnLst/>
              <a:rect l="l" t="t" r="r" b="b"/>
              <a:pathLst>
                <a:path w="26715" h="21186" extrusionOk="0">
                  <a:moveTo>
                    <a:pt x="25398" y="1"/>
                  </a:moveTo>
                  <a:cubicBezTo>
                    <a:pt x="25086" y="1"/>
                    <a:pt x="24714" y="95"/>
                    <a:pt x="24308" y="255"/>
                  </a:cubicBezTo>
                  <a:cubicBezTo>
                    <a:pt x="24355" y="5500"/>
                    <a:pt x="15824" y="11687"/>
                    <a:pt x="12461" y="11687"/>
                  </a:cubicBezTo>
                  <a:cubicBezTo>
                    <a:pt x="12422" y="11687"/>
                    <a:pt x="12385" y="11686"/>
                    <a:pt x="12347" y="11685"/>
                  </a:cubicBezTo>
                  <a:cubicBezTo>
                    <a:pt x="10322" y="11588"/>
                    <a:pt x="11238" y="9611"/>
                    <a:pt x="12588" y="7730"/>
                  </a:cubicBezTo>
                  <a:lnTo>
                    <a:pt x="12588" y="7730"/>
                  </a:lnTo>
                  <a:cubicBezTo>
                    <a:pt x="10081" y="8405"/>
                    <a:pt x="7525" y="8839"/>
                    <a:pt x="4968" y="8984"/>
                  </a:cubicBezTo>
                  <a:lnTo>
                    <a:pt x="4631" y="9322"/>
                  </a:lnTo>
                  <a:cubicBezTo>
                    <a:pt x="6126" y="9852"/>
                    <a:pt x="8923" y="11251"/>
                    <a:pt x="7332" y="14144"/>
                  </a:cubicBezTo>
                  <a:cubicBezTo>
                    <a:pt x="6415" y="15784"/>
                    <a:pt x="3232" y="17376"/>
                    <a:pt x="1" y="18581"/>
                  </a:cubicBezTo>
                  <a:cubicBezTo>
                    <a:pt x="49" y="18726"/>
                    <a:pt x="49" y="18919"/>
                    <a:pt x="97" y="19112"/>
                  </a:cubicBezTo>
                  <a:cubicBezTo>
                    <a:pt x="194" y="19835"/>
                    <a:pt x="435" y="20510"/>
                    <a:pt x="821" y="21186"/>
                  </a:cubicBezTo>
                  <a:cubicBezTo>
                    <a:pt x="4776" y="20896"/>
                    <a:pt x="9502" y="19932"/>
                    <a:pt x="13649" y="17086"/>
                  </a:cubicBezTo>
                  <a:cubicBezTo>
                    <a:pt x="18569" y="13710"/>
                    <a:pt x="24211" y="9080"/>
                    <a:pt x="25996" y="3100"/>
                  </a:cubicBezTo>
                  <a:cubicBezTo>
                    <a:pt x="26714" y="801"/>
                    <a:pt x="26309" y="1"/>
                    <a:pt x="25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6"/>
            <p:cNvSpPr/>
            <p:nvPr/>
          </p:nvSpPr>
          <p:spPr>
            <a:xfrm>
              <a:off x="1809150" y="3606825"/>
              <a:ext cx="434075" cy="335725"/>
            </a:xfrm>
            <a:custGeom>
              <a:avLst/>
              <a:gdLst/>
              <a:ahLst/>
              <a:cxnLst/>
              <a:rect l="l" t="t" r="r" b="b"/>
              <a:pathLst>
                <a:path w="17363" h="13429" extrusionOk="0">
                  <a:moveTo>
                    <a:pt x="2074" y="1"/>
                  </a:moveTo>
                  <a:cubicBezTo>
                    <a:pt x="0" y="917"/>
                    <a:pt x="0" y="4872"/>
                    <a:pt x="1350" y="6174"/>
                  </a:cubicBezTo>
                  <a:lnTo>
                    <a:pt x="3280" y="8103"/>
                  </a:lnTo>
                  <a:cubicBezTo>
                    <a:pt x="3280" y="8103"/>
                    <a:pt x="3347" y="13428"/>
                    <a:pt x="7370" y="13428"/>
                  </a:cubicBezTo>
                  <a:cubicBezTo>
                    <a:pt x="8159" y="13428"/>
                    <a:pt x="9101" y="13223"/>
                    <a:pt x="10224" y="12733"/>
                  </a:cubicBezTo>
                  <a:cubicBezTo>
                    <a:pt x="12057" y="11913"/>
                    <a:pt x="17362" y="7090"/>
                    <a:pt x="14034" y="5257"/>
                  </a:cubicBezTo>
                  <a:cubicBezTo>
                    <a:pt x="13936" y="5208"/>
                    <a:pt x="13820" y="5187"/>
                    <a:pt x="13691" y="5187"/>
                  </a:cubicBezTo>
                  <a:cubicBezTo>
                    <a:pt x="13054" y="5187"/>
                    <a:pt x="12087" y="5700"/>
                    <a:pt x="11285" y="5981"/>
                  </a:cubicBezTo>
                  <a:cubicBezTo>
                    <a:pt x="11044" y="6077"/>
                    <a:pt x="10803" y="6126"/>
                    <a:pt x="10514" y="6174"/>
                  </a:cubicBezTo>
                  <a:cubicBezTo>
                    <a:pt x="9356" y="6126"/>
                    <a:pt x="8199" y="5884"/>
                    <a:pt x="7138" y="5402"/>
                  </a:cubicBezTo>
                  <a:cubicBezTo>
                    <a:pt x="6270" y="5016"/>
                    <a:pt x="1447" y="290"/>
                    <a:pt x="2074"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6"/>
            <p:cNvSpPr/>
            <p:nvPr/>
          </p:nvSpPr>
          <p:spPr>
            <a:xfrm>
              <a:off x="1811550" y="3594775"/>
              <a:ext cx="235125" cy="218250"/>
            </a:xfrm>
            <a:custGeom>
              <a:avLst/>
              <a:gdLst/>
              <a:ahLst/>
              <a:cxnLst/>
              <a:rect l="l" t="t" r="r" b="b"/>
              <a:pathLst>
                <a:path w="9405" h="8730" extrusionOk="0">
                  <a:moveTo>
                    <a:pt x="1833" y="0"/>
                  </a:moveTo>
                  <a:lnTo>
                    <a:pt x="1254" y="627"/>
                  </a:lnTo>
                  <a:lnTo>
                    <a:pt x="1110" y="868"/>
                  </a:lnTo>
                  <a:cubicBezTo>
                    <a:pt x="1062" y="917"/>
                    <a:pt x="1013" y="965"/>
                    <a:pt x="965" y="1013"/>
                  </a:cubicBezTo>
                  <a:cubicBezTo>
                    <a:pt x="772" y="1302"/>
                    <a:pt x="627" y="1544"/>
                    <a:pt x="483" y="1833"/>
                  </a:cubicBezTo>
                  <a:cubicBezTo>
                    <a:pt x="435" y="2026"/>
                    <a:pt x="338" y="2122"/>
                    <a:pt x="290" y="2315"/>
                  </a:cubicBezTo>
                  <a:cubicBezTo>
                    <a:pt x="242" y="2460"/>
                    <a:pt x="193" y="2605"/>
                    <a:pt x="145" y="2749"/>
                  </a:cubicBezTo>
                  <a:cubicBezTo>
                    <a:pt x="1" y="3425"/>
                    <a:pt x="1" y="4100"/>
                    <a:pt x="97" y="4775"/>
                  </a:cubicBezTo>
                  <a:cubicBezTo>
                    <a:pt x="290" y="5450"/>
                    <a:pt x="579" y="6077"/>
                    <a:pt x="965" y="6656"/>
                  </a:cubicBezTo>
                  <a:cubicBezTo>
                    <a:pt x="1399" y="7186"/>
                    <a:pt x="1930" y="7669"/>
                    <a:pt x="2557" y="8054"/>
                  </a:cubicBezTo>
                  <a:cubicBezTo>
                    <a:pt x="3135" y="8392"/>
                    <a:pt x="3811" y="8633"/>
                    <a:pt x="4534" y="8730"/>
                  </a:cubicBezTo>
                  <a:lnTo>
                    <a:pt x="4003" y="8585"/>
                  </a:lnTo>
                  <a:cubicBezTo>
                    <a:pt x="3569" y="8392"/>
                    <a:pt x="3087" y="8151"/>
                    <a:pt x="2701" y="7861"/>
                  </a:cubicBezTo>
                  <a:cubicBezTo>
                    <a:pt x="2074" y="7427"/>
                    <a:pt x="1592" y="6849"/>
                    <a:pt x="1206" y="6222"/>
                  </a:cubicBezTo>
                  <a:cubicBezTo>
                    <a:pt x="772" y="5402"/>
                    <a:pt x="579" y="4486"/>
                    <a:pt x="676" y="3617"/>
                  </a:cubicBezTo>
                  <a:cubicBezTo>
                    <a:pt x="724" y="3087"/>
                    <a:pt x="869" y="2653"/>
                    <a:pt x="1062" y="2219"/>
                  </a:cubicBezTo>
                  <a:cubicBezTo>
                    <a:pt x="1158" y="2074"/>
                    <a:pt x="1158" y="1978"/>
                    <a:pt x="1254" y="1881"/>
                  </a:cubicBezTo>
                  <a:lnTo>
                    <a:pt x="1447" y="1544"/>
                  </a:lnTo>
                  <a:cubicBezTo>
                    <a:pt x="1544" y="1447"/>
                    <a:pt x="1592" y="1302"/>
                    <a:pt x="1689" y="1254"/>
                  </a:cubicBezTo>
                  <a:lnTo>
                    <a:pt x="1737" y="1158"/>
                  </a:lnTo>
                  <a:lnTo>
                    <a:pt x="1881" y="1351"/>
                  </a:lnTo>
                  <a:cubicBezTo>
                    <a:pt x="2026" y="1592"/>
                    <a:pt x="2219" y="1785"/>
                    <a:pt x="2364" y="2026"/>
                  </a:cubicBezTo>
                  <a:cubicBezTo>
                    <a:pt x="2750" y="2508"/>
                    <a:pt x="3135" y="2942"/>
                    <a:pt x="3521" y="3376"/>
                  </a:cubicBezTo>
                  <a:cubicBezTo>
                    <a:pt x="4341" y="4244"/>
                    <a:pt x="5257" y="4920"/>
                    <a:pt x="6318" y="5450"/>
                  </a:cubicBezTo>
                  <a:cubicBezTo>
                    <a:pt x="7283" y="5932"/>
                    <a:pt x="8344" y="6222"/>
                    <a:pt x="9405" y="6270"/>
                  </a:cubicBezTo>
                  <a:lnTo>
                    <a:pt x="9019" y="6174"/>
                  </a:lnTo>
                  <a:cubicBezTo>
                    <a:pt x="8633" y="6077"/>
                    <a:pt x="8247" y="5932"/>
                    <a:pt x="7910" y="5788"/>
                  </a:cubicBezTo>
                  <a:cubicBezTo>
                    <a:pt x="6560" y="5257"/>
                    <a:pt x="5402" y="4437"/>
                    <a:pt x="4437" y="3376"/>
                  </a:cubicBezTo>
                  <a:cubicBezTo>
                    <a:pt x="3714" y="2653"/>
                    <a:pt x="3087" y="1881"/>
                    <a:pt x="2557" y="1061"/>
                  </a:cubicBezTo>
                  <a:lnTo>
                    <a:pt x="2460" y="917"/>
                  </a:lnTo>
                  <a:lnTo>
                    <a:pt x="2267" y="676"/>
                  </a:lnTo>
                  <a:cubicBezTo>
                    <a:pt x="2123" y="434"/>
                    <a:pt x="1978" y="193"/>
                    <a:pt x="1833"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6"/>
            <p:cNvSpPr/>
            <p:nvPr/>
          </p:nvSpPr>
          <p:spPr>
            <a:xfrm>
              <a:off x="1880275" y="3800950"/>
              <a:ext cx="141100" cy="140325"/>
            </a:xfrm>
            <a:custGeom>
              <a:avLst/>
              <a:gdLst/>
              <a:ahLst/>
              <a:cxnLst/>
              <a:rect l="l" t="t" r="r" b="b"/>
              <a:pathLst>
                <a:path w="5644" h="5613" extrusionOk="0">
                  <a:moveTo>
                    <a:pt x="193" y="0"/>
                  </a:moveTo>
                  <a:cubicBezTo>
                    <a:pt x="193" y="0"/>
                    <a:pt x="145" y="241"/>
                    <a:pt x="97" y="724"/>
                  </a:cubicBezTo>
                  <a:cubicBezTo>
                    <a:pt x="1" y="1351"/>
                    <a:pt x="97" y="2026"/>
                    <a:pt x="290" y="2653"/>
                  </a:cubicBezTo>
                  <a:cubicBezTo>
                    <a:pt x="627" y="3617"/>
                    <a:pt x="1303" y="4437"/>
                    <a:pt x="2171" y="4968"/>
                  </a:cubicBezTo>
                  <a:cubicBezTo>
                    <a:pt x="2987" y="5376"/>
                    <a:pt x="3888" y="5612"/>
                    <a:pt x="4809" y="5612"/>
                  </a:cubicBezTo>
                  <a:cubicBezTo>
                    <a:pt x="5086" y="5612"/>
                    <a:pt x="5364" y="5591"/>
                    <a:pt x="5643" y="5547"/>
                  </a:cubicBezTo>
                  <a:lnTo>
                    <a:pt x="5402" y="5498"/>
                  </a:lnTo>
                  <a:cubicBezTo>
                    <a:pt x="5257" y="5498"/>
                    <a:pt x="5016" y="5450"/>
                    <a:pt x="4775" y="5354"/>
                  </a:cubicBezTo>
                  <a:cubicBezTo>
                    <a:pt x="4052" y="5209"/>
                    <a:pt x="3425" y="4920"/>
                    <a:pt x="2798" y="4534"/>
                  </a:cubicBezTo>
                  <a:cubicBezTo>
                    <a:pt x="2605" y="4485"/>
                    <a:pt x="2460" y="4293"/>
                    <a:pt x="2267" y="4196"/>
                  </a:cubicBezTo>
                  <a:cubicBezTo>
                    <a:pt x="2074" y="4100"/>
                    <a:pt x="1930" y="3907"/>
                    <a:pt x="1785" y="3762"/>
                  </a:cubicBezTo>
                  <a:cubicBezTo>
                    <a:pt x="1447" y="3424"/>
                    <a:pt x="1206" y="3039"/>
                    <a:pt x="1013" y="2653"/>
                  </a:cubicBezTo>
                  <a:cubicBezTo>
                    <a:pt x="579" y="1833"/>
                    <a:pt x="338" y="917"/>
                    <a:pt x="193"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6"/>
            <p:cNvSpPr/>
            <p:nvPr/>
          </p:nvSpPr>
          <p:spPr>
            <a:xfrm>
              <a:off x="2037025" y="2892825"/>
              <a:ext cx="1967700" cy="1476025"/>
            </a:xfrm>
            <a:custGeom>
              <a:avLst/>
              <a:gdLst/>
              <a:ahLst/>
              <a:cxnLst/>
              <a:rect l="l" t="t" r="r" b="b"/>
              <a:pathLst>
                <a:path w="78708" h="59041" extrusionOk="0">
                  <a:moveTo>
                    <a:pt x="45707" y="1"/>
                  </a:moveTo>
                  <a:cubicBezTo>
                    <a:pt x="39711" y="1"/>
                    <a:pt x="33784" y="765"/>
                    <a:pt x="28262" y="3048"/>
                  </a:cubicBezTo>
                  <a:cubicBezTo>
                    <a:pt x="26959" y="3482"/>
                    <a:pt x="25754" y="4206"/>
                    <a:pt x="24741" y="5074"/>
                  </a:cubicBezTo>
                  <a:cubicBezTo>
                    <a:pt x="24741" y="5074"/>
                    <a:pt x="21269" y="6279"/>
                    <a:pt x="21703" y="7726"/>
                  </a:cubicBezTo>
                  <a:cubicBezTo>
                    <a:pt x="21963" y="8594"/>
                    <a:pt x="22918" y="8768"/>
                    <a:pt x="23640" y="8768"/>
                  </a:cubicBezTo>
                  <a:cubicBezTo>
                    <a:pt x="24122" y="8768"/>
                    <a:pt x="24500" y="8691"/>
                    <a:pt x="24500" y="8691"/>
                  </a:cubicBezTo>
                  <a:lnTo>
                    <a:pt x="24500" y="8691"/>
                  </a:lnTo>
                  <a:cubicBezTo>
                    <a:pt x="24500" y="8691"/>
                    <a:pt x="22233" y="10138"/>
                    <a:pt x="23246" y="11391"/>
                  </a:cubicBezTo>
                  <a:lnTo>
                    <a:pt x="24307" y="12645"/>
                  </a:lnTo>
                  <a:cubicBezTo>
                    <a:pt x="24307" y="12645"/>
                    <a:pt x="20738" y="19060"/>
                    <a:pt x="16301" y="20651"/>
                  </a:cubicBezTo>
                  <a:cubicBezTo>
                    <a:pt x="11816" y="22195"/>
                    <a:pt x="3617" y="25185"/>
                    <a:pt x="1833" y="31117"/>
                  </a:cubicBezTo>
                  <a:cubicBezTo>
                    <a:pt x="0" y="37049"/>
                    <a:pt x="2846" y="52964"/>
                    <a:pt x="4244" y="53928"/>
                  </a:cubicBezTo>
                  <a:cubicBezTo>
                    <a:pt x="4440" y="54061"/>
                    <a:pt x="4617" y="54118"/>
                    <a:pt x="4775" y="54118"/>
                  </a:cubicBezTo>
                  <a:cubicBezTo>
                    <a:pt x="5711" y="54118"/>
                    <a:pt x="6029" y="52144"/>
                    <a:pt x="6029" y="52144"/>
                  </a:cubicBezTo>
                  <a:cubicBezTo>
                    <a:pt x="6029" y="52144"/>
                    <a:pt x="7138" y="57642"/>
                    <a:pt x="8729" y="57787"/>
                  </a:cubicBezTo>
                  <a:cubicBezTo>
                    <a:pt x="8772" y="57789"/>
                    <a:pt x="8814" y="57791"/>
                    <a:pt x="8855" y="57791"/>
                  </a:cubicBezTo>
                  <a:cubicBezTo>
                    <a:pt x="10296" y="57791"/>
                    <a:pt x="10707" y="56195"/>
                    <a:pt x="10707" y="56195"/>
                  </a:cubicBezTo>
                  <a:cubicBezTo>
                    <a:pt x="13697" y="57160"/>
                    <a:pt x="16783" y="58076"/>
                    <a:pt x="19822" y="58751"/>
                  </a:cubicBezTo>
                  <a:cubicBezTo>
                    <a:pt x="20750" y="58948"/>
                    <a:pt x="21664" y="59041"/>
                    <a:pt x="22562" y="59041"/>
                  </a:cubicBezTo>
                  <a:cubicBezTo>
                    <a:pt x="25630" y="59041"/>
                    <a:pt x="28518" y="57959"/>
                    <a:pt x="31203" y="56243"/>
                  </a:cubicBezTo>
                  <a:cubicBezTo>
                    <a:pt x="35785" y="53350"/>
                    <a:pt x="35882" y="50070"/>
                    <a:pt x="36460" y="45055"/>
                  </a:cubicBezTo>
                  <a:cubicBezTo>
                    <a:pt x="46202" y="43994"/>
                    <a:pt x="51314" y="37579"/>
                    <a:pt x="56716" y="30393"/>
                  </a:cubicBezTo>
                  <a:cubicBezTo>
                    <a:pt x="59031" y="27258"/>
                    <a:pt x="59176" y="24220"/>
                    <a:pt x="62841" y="23256"/>
                  </a:cubicBezTo>
                  <a:cubicBezTo>
                    <a:pt x="66217" y="22387"/>
                    <a:pt x="73692" y="21230"/>
                    <a:pt x="76103" y="18722"/>
                  </a:cubicBezTo>
                  <a:cubicBezTo>
                    <a:pt x="78708" y="15973"/>
                    <a:pt x="75959" y="13465"/>
                    <a:pt x="76538" y="9704"/>
                  </a:cubicBezTo>
                  <a:cubicBezTo>
                    <a:pt x="77599" y="2759"/>
                    <a:pt x="69786" y="2373"/>
                    <a:pt x="64770" y="1698"/>
                  </a:cubicBezTo>
                  <a:cubicBezTo>
                    <a:pt x="58613" y="875"/>
                    <a:pt x="52121" y="1"/>
                    <a:pt x="457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6"/>
            <p:cNvSpPr/>
            <p:nvPr/>
          </p:nvSpPr>
          <p:spPr>
            <a:xfrm>
              <a:off x="2116600" y="4074650"/>
              <a:ext cx="357600" cy="271300"/>
            </a:xfrm>
            <a:custGeom>
              <a:avLst/>
              <a:gdLst/>
              <a:ahLst/>
              <a:cxnLst/>
              <a:rect l="l" t="t" r="r" b="b"/>
              <a:pathLst>
                <a:path w="14304" h="10852" extrusionOk="0">
                  <a:moveTo>
                    <a:pt x="2942" y="0"/>
                  </a:moveTo>
                  <a:cubicBezTo>
                    <a:pt x="2942" y="0"/>
                    <a:pt x="2846" y="3135"/>
                    <a:pt x="1206" y="4389"/>
                  </a:cubicBezTo>
                  <a:cubicBezTo>
                    <a:pt x="1078" y="4480"/>
                    <a:pt x="937" y="4523"/>
                    <a:pt x="787" y="4523"/>
                  </a:cubicBezTo>
                  <a:cubicBezTo>
                    <a:pt x="541" y="4523"/>
                    <a:pt x="270" y="4406"/>
                    <a:pt x="0" y="4196"/>
                  </a:cubicBezTo>
                  <a:lnTo>
                    <a:pt x="0" y="4196"/>
                  </a:lnTo>
                  <a:cubicBezTo>
                    <a:pt x="386" y="5546"/>
                    <a:pt x="724" y="6463"/>
                    <a:pt x="1013" y="6607"/>
                  </a:cubicBezTo>
                  <a:cubicBezTo>
                    <a:pt x="1225" y="6753"/>
                    <a:pt x="1414" y="6815"/>
                    <a:pt x="1581" y="6815"/>
                  </a:cubicBezTo>
                  <a:cubicBezTo>
                    <a:pt x="2520" y="6815"/>
                    <a:pt x="2797" y="4871"/>
                    <a:pt x="2797" y="4871"/>
                  </a:cubicBezTo>
                  <a:cubicBezTo>
                    <a:pt x="2797" y="4871"/>
                    <a:pt x="3955" y="10369"/>
                    <a:pt x="5498" y="10465"/>
                  </a:cubicBezTo>
                  <a:cubicBezTo>
                    <a:pt x="5562" y="10471"/>
                    <a:pt x="5623" y="10474"/>
                    <a:pt x="5683" y="10474"/>
                  </a:cubicBezTo>
                  <a:cubicBezTo>
                    <a:pt x="7076" y="10474"/>
                    <a:pt x="7475" y="8922"/>
                    <a:pt x="7475" y="8922"/>
                  </a:cubicBezTo>
                  <a:cubicBezTo>
                    <a:pt x="9694" y="9646"/>
                    <a:pt x="11912" y="10321"/>
                    <a:pt x="14131" y="10851"/>
                  </a:cubicBezTo>
                  <a:cubicBezTo>
                    <a:pt x="14303" y="8135"/>
                    <a:pt x="11393" y="5882"/>
                    <a:pt x="10084" y="5882"/>
                  </a:cubicBezTo>
                  <a:cubicBezTo>
                    <a:pt x="9929" y="5882"/>
                    <a:pt x="9796" y="5914"/>
                    <a:pt x="9694" y="5980"/>
                  </a:cubicBezTo>
                  <a:cubicBezTo>
                    <a:pt x="9576" y="6057"/>
                    <a:pt x="9459" y="6092"/>
                    <a:pt x="9344" y="6092"/>
                  </a:cubicBezTo>
                  <a:cubicBezTo>
                    <a:pt x="8381" y="6092"/>
                    <a:pt x="7572" y="3665"/>
                    <a:pt x="7572" y="3665"/>
                  </a:cubicBezTo>
                  <a:cubicBezTo>
                    <a:pt x="7572" y="3665"/>
                    <a:pt x="7572" y="6897"/>
                    <a:pt x="5787" y="7909"/>
                  </a:cubicBezTo>
                  <a:cubicBezTo>
                    <a:pt x="5689" y="7964"/>
                    <a:pt x="5593" y="7990"/>
                    <a:pt x="5499" y="7990"/>
                  </a:cubicBezTo>
                  <a:cubicBezTo>
                    <a:pt x="3849" y="7990"/>
                    <a:pt x="2942" y="0"/>
                    <a:pt x="2942"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6"/>
            <p:cNvSpPr/>
            <p:nvPr/>
          </p:nvSpPr>
          <p:spPr>
            <a:xfrm>
              <a:off x="2660350" y="4313375"/>
              <a:ext cx="1250" cy="2425"/>
            </a:xfrm>
            <a:custGeom>
              <a:avLst/>
              <a:gdLst/>
              <a:ahLst/>
              <a:cxnLst/>
              <a:rect l="l" t="t" r="r" b="b"/>
              <a:pathLst>
                <a:path w="50" h="97" extrusionOk="0">
                  <a:moveTo>
                    <a:pt x="49" y="97"/>
                  </a:moveTo>
                  <a:cubicBezTo>
                    <a:pt x="1" y="48"/>
                    <a:pt x="1" y="0"/>
                    <a:pt x="1" y="0"/>
                  </a:cubicBezTo>
                  <a:cubicBezTo>
                    <a:pt x="1" y="0"/>
                    <a:pt x="1" y="48"/>
                    <a:pt x="49" y="97"/>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6"/>
            <p:cNvSpPr/>
            <p:nvPr/>
          </p:nvSpPr>
          <p:spPr>
            <a:xfrm>
              <a:off x="2567525" y="3023275"/>
              <a:ext cx="164000" cy="94075"/>
            </a:xfrm>
            <a:custGeom>
              <a:avLst/>
              <a:gdLst/>
              <a:ahLst/>
              <a:cxnLst/>
              <a:rect l="l" t="t" r="r" b="b"/>
              <a:pathLst>
                <a:path w="6560" h="3763" extrusionOk="0">
                  <a:moveTo>
                    <a:pt x="2074" y="0"/>
                  </a:moveTo>
                  <a:cubicBezTo>
                    <a:pt x="1785" y="97"/>
                    <a:pt x="1544" y="193"/>
                    <a:pt x="1302" y="338"/>
                  </a:cubicBezTo>
                  <a:cubicBezTo>
                    <a:pt x="868" y="531"/>
                    <a:pt x="531" y="868"/>
                    <a:pt x="241" y="1254"/>
                  </a:cubicBezTo>
                  <a:cubicBezTo>
                    <a:pt x="97" y="1544"/>
                    <a:pt x="0" y="1881"/>
                    <a:pt x="49" y="2219"/>
                  </a:cubicBezTo>
                  <a:cubicBezTo>
                    <a:pt x="97" y="2556"/>
                    <a:pt x="241" y="2894"/>
                    <a:pt x="531" y="3183"/>
                  </a:cubicBezTo>
                  <a:cubicBezTo>
                    <a:pt x="611" y="3264"/>
                    <a:pt x="692" y="3344"/>
                    <a:pt x="772" y="3425"/>
                  </a:cubicBezTo>
                  <a:cubicBezTo>
                    <a:pt x="917" y="3473"/>
                    <a:pt x="1013" y="3569"/>
                    <a:pt x="1158" y="3617"/>
                  </a:cubicBezTo>
                  <a:cubicBezTo>
                    <a:pt x="1399" y="3714"/>
                    <a:pt x="1688" y="3714"/>
                    <a:pt x="1929" y="3762"/>
                  </a:cubicBezTo>
                  <a:cubicBezTo>
                    <a:pt x="2460" y="3762"/>
                    <a:pt x="2990" y="3666"/>
                    <a:pt x="3473" y="3569"/>
                  </a:cubicBezTo>
                  <a:cubicBezTo>
                    <a:pt x="4003" y="3425"/>
                    <a:pt x="4486" y="3280"/>
                    <a:pt x="5016" y="3087"/>
                  </a:cubicBezTo>
                  <a:cubicBezTo>
                    <a:pt x="5498" y="2894"/>
                    <a:pt x="6029" y="2701"/>
                    <a:pt x="6559" y="2508"/>
                  </a:cubicBezTo>
                  <a:lnTo>
                    <a:pt x="6463" y="2508"/>
                  </a:lnTo>
                  <a:lnTo>
                    <a:pt x="6077" y="2556"/>
                  </a:lnTo>
                  <a:cubicBezTo>
                    <a:pt x="5739" y="2605"/>
                    <a:pt x="5305" y="2653"/>
                    <a:pt x="4727" y="2749"/>
                  </a:cubicBezTo>
                  <a:cubicBezTo>
                    <a:pt x="4196" y="2846"/>
                    <a:pt x="3521" y="2942"/>
                    <a:pt x="2846" y="2990"/>
                  </a:cubicBezTo>
                  <a:cubicBezTo>
                    <a:pt x="2677" y="3015"/>
                    <a:pt x="2508" y="3027"/>
                    <a:pt x="2339" y="3027"/>
                  </a:cubicBezTo>
                  <a:cubicBezTo>
                    <a:pt x="2171" y="3027"/>
                    <a:pt x="2002" y="3015"/>
                    <a:pt x="1833" y="2990"/>
                  </a:cubicBezTo>
                  <a:cubicBezTo>
                    <a:pt x="1544" y="2990"/>
                    <a:pt x="1254" y="2894"/>
                    <a:pt x="1061" y="2701"/>
                  </a:cubicBezTo>
                  <a:cubicBezTo>
                    <a:pt x="868" y="2508"/>
                    <a:pt x="772" y="2267"/>
                    <a:pt x="724" y="2026"/>
                  </a:cubicBezTo>
                  <a:cubicBezTo>
                    <a:pt x="724" y="1737"/>
                    <a:pt x="820" y="1447"/>
                    <a:pt x="1013" y="1254"/>
                  </a:cubicBezTo>
                  <a:cubicBezTo>
                    <a:pt x="1158" y="965"/>
                    <a:pt x="1351" y="724"/>
                    <a:pt x="1592" y="531"/>
                  </a:cubicBezTo>
                  <a:cubicBezTo>
                    <a:pt x="1833" y="290"/>
                    <a:pt x="2074" y="97"/>
                    <a:pt x="2363"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6"/>
            <p:cNvSpPr/>
            <p:nvPr/>
          </p:nvSpPr>
          <p:spPr>
            <a:xfrm>
              <a:off x="2602475" y="3096825"/>
              <a:ext cx="84425" cy="156750"/>
            </a:xfrm>
            <a:custGeom>
              <a:avLst/>
              <a:gdLst/>
              <a:ahLst/>
              <a:cxnLst/>
              <a:rect l="l" t="t" r="r" b="b"/>
              <a:pathLst>
                <a:path w="3377" h="6270" extrusionOk="0">
                  <a:moveTo>
                    <a:pt x="2268" y="0"/>
                  </a:moveTo>
                  <a:lnTo>
                    <a:pt x="2123" y="48"/>
                  </a:lnTo>
                  <a:cubicBezTo>
                    <a:pt x="1930" y="48"/>
                    <a:pt x="1785" y="97"/>
                    <a:pt x="1641" y="193"/>
                  </a:cubicBezTo>
                  <a:cubicBezTo>
                    <a:pt x="1400" y="241"/>
                    <a:pt x="1158" y="386"/>
                    <a:pt x="917" y="531"/>
                  </a:cubicBezTo>
                  <a:cubicBezTo>
                    <a:pt x="580" y="724"/>
                    <a:pt x="339" y="1061"/>
                    <a:pt x="194" y="1399"/>
                  </a:cubicBezTo>
                  <a:cubicBezTo>
                    <a:pt x="1" y="1881"/>
                    <a:pt x="1" y="2363"/>
                    <a:pt x="194" y="2846"/>
                  </a:cubicBezTo>
                  <a:cubicBezTo>
                    <a:pt x="387" y="3280"/>
                    <a:pt x="628" y="3714"/>
                    <a:pt x="965" y="4100"/>
                  </a:cubicBezTo>
                  <a:cubicBezTo>
                    <a:pt x="1689" y="4919"/>
                    <a:pt x="2509" y="5643"/>
                    <a:pt x="3377" y="6270"/>
                  </a:cubicBezTo>
                  <a:cubicBezTo>
                    <a:pt x="3232" y="6029"/>
                    <a:pt x="3088" y="5788"/>
                    <a:pt x="2895" y="5595"/>
                  </a:cubicBezTo>
                  <a:cubicBezTo>
                    <a:pt x="2605" y="5161"/>
                    <a:pt x="2123" y="4582"/>
                    <a:pt x="1641" y="3955"/>
                  </a:cubicBezTo>
                  <a:cubicBezTo>
                    <a:pt x="1207" y="3280"/>
                    <a:pt x="676" y="2508"/>
                    <a:pt x="724" y="1785"/>
                  </a:cubicBezTo>
                  <a:cubicBezTo>
                    <a:pt x="821" y="1399"/>
                    <a:pt x="965" y="1061"/>
                    <a:pt x="1303" y="820"/>
                  </a:cubicBezTo>
                  <a:cubicBezTo>
                    <a:pt x="1592" y="483"/>
                    <a:pt x="1930" y="241"/>
                    <a:pt x="2268"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6"/>
            <p:cNvSpPr/>
            <p:nvPr/>
          </p:nvSpPr>
          <p:spPr>
            <a:xfrm>
              <a:off x="3260800" y="3335050"/>
              <a:ext cx="104925" cy="104200"/>
            </a:xfrm>
            <a:custGeom>
              <a:avLst/>
              <a:gdLst/>
              <a:ahLst/>
              <a:cxnLst/>
              <a:rect l="l" t="t" r="r" b="b"/>
              <a:pathLst>
                <a:path w="4197" h="4168" extrusionOk="0">
                  <a:moveTo>
                    <a:pt x="1611" y="0"/>
                  </a:moveTo>
                  <a:cubicBezTo>
                    <a:pt x="1426" y="0"/>
                    <a:pt x="1232" y="34"/>
                    <a:pt x="1061" y="69"/>
                  </a:cubicBezTo>
                  <a:cubicBezTo>
                    <a:pt x="917" y="69"/>
                    <a:pt x="772" y="165"/>
                    <a:pt x="724" y="261"/>
                  </a:cubicBezTo>
                  <a:cubicBezTo>
                    <a:pt x="675" y="358"/>
                    <a:pt x="627" y="454"/>
                    <a:pt x="627" y="551"/>
                  </a:cubicBezTo>
                  <a:lnTo>
                    <a:pt x="627" y="551"/>
                  </a:lnTo>
                  <a:cubicBezTo>
                    <a:pt x="627" y="551"/>
                    <a:pt x="627" y="257"/>
                    <a:pt x="1019" y="257"/>
                  </a:cubicBezTo>
                  <a:cubicBezTo>
                    <a:pt x="1047" y="257"/>
                    <a:pt x="1077" y="258"/>
                    <a:pt x="1110" y="261"/>
                  </a:cubicBezTo>
                  <a:cubicBezTo>
                    <a:pt x="1447" y="310"/>
                    <a:pt x="1736" y="358"/>
                    <a:pt x="2026" y="503"/>
                  </a:cubicBezTo>
                  <a:cubicBezTo>
                    <a:pt x="2171" y="503"/>
                    <a:pt x="2315" y="599"/>
                    <a:pt x="2460" y="647"/>
                  </a:cubicBezTo>
                  <a:cubicBezTo>
                    <a:pt x="2460" y="647"/>
                    <a:pt x="2508" y="647"/>
                    <a:pt x="2460" y="696"/>
                  </a:cubicBezTo>
                  <a:lnTo>
                    <a:pt x="2315" y="696"/>
                  </a:lnTo>
                  <a:lnTo>
                    <a:pt x="2122" y="888"/>
                  </a:lnTo>
                  <a:lnTo>
                    <a:pt x="1881" y="1033"/>
                  </a:lnTo>
                  <a:lnTo>
                    <a:pt x="1736" y="1130"/>
                  </a:lnTo>
                  <a:lnTo>
                    <a:pt x="1495" y="1274"/>
                  </a:lnTo>
                  <a:lnTo>
                    <a:pt x="1351" y="1323"/>
                  </a:lnTo>
                  <a:lnTo>
                    <a:pt x="1110" y="1371"/>
                  </a:lnTo>
                  <a:lnTo>
                    <a:pt x="724" y="1515"/>
                  </a:lnTo>
                  <a:lnTo>
                    <a:pt x="0" y="1757"/>
                  </a:lnTo>
                  <a:lnTo>
                    <a:pt x="1110" y="2094"/>
                  </a:lnTo>
                  <a:cubicBezTo>
                    <a:pt x="1351" y="2142"/>
                    <a:pt x="1544" y="2239"/>
                    <a:pt x="1736" y="2287"/>
                  </a:cubicBezTo>
                  <a:lnTo>
                    <a:pt x="1881" y="2335"/>
                  </a:lnTo>
                  <a:lnTo>
                    <a:pt x="1929" y="2384"/>
                  </a:lnTo>
                  <a:lnTo>
                    <a:pt x="2074" y="2432"/>
                  </a:lnTo>
                  <a:cubicBezTo>
                    <a:pt x="2219" y="2528"/>
                    <a:pt x="2412" y="2625"/>
                    <a:pt x="2605" y="2673"/>
                  </a:cubicBezTo>
                  <a:lnTo>
                    <a:pt x="2894" y="2818"/>
                  </a:lnTo>
                  <a:lnTo>
                    <a:pt x="3039" y="2866"/>
                  </a:lnTo>
                  <a:lnTo>
                    <a:pt x="3135" y="2866"/>
                  </a:lnTo>
                  <a:lnTo>
                    <a:pt x="3135" y="2914"/>
                  </a:lnTo>
                  <a:lnTo>
                    <a:pt x="3135" y="3010"/>
                  </a:lnTo>
                  <a:lnTo>
                    <a:pt x="3135" y="3059"/>
                  </a:lnTo>
                  <a:lnTo>
                    <a:pt x="3087" y="3107"/>
                  </a:lnTo>
                  <a:cubicBezTo>
                    <a:pt x="2990" y="3300"/>
                    <a:pt x="2894" y="3445"/>
                    <a:pt x="2749" y="3541"/>
                  </a:cubicBezTo>
                  <a:cubicBezTo>
                    <a:pt x="2363" y="3782"/>
                    <a:pt x="1929" y="4023"/>
                    <a:pt x="1544" y="4168"/>
                  </a:cubicBezTo>
                  <a:lnTo>
                    <a:pt x="1929" y="4071"/>
                  </a:lnTo>
                  <a:cubicBezTo>
                    <a:pt x="2315" y="4023"/>
                    <a:pt x="2701" y="3927"/>
                    <a:pt x="3039" y="3734"/>
                  </a:cubicBezTo>
                  <a:cubicBezTo>
                    <a:pt x="3135" y="3637"/>
                    <a:pt x="3232" y="3541"/>
                    <a:pt x="3328" y="3445"/>
                  </a:cubicBezTo>
                  <a:lnTo>
                    <a:pt x="3473" y="3348"/>
                  </a:lnTo>
                  <a:cubicBezTo>
                    <a:pt x="3521" y="3252"/>
                    <a:pt x="3569" y="3155"/>
                    <a:pt x="3617" y="3059"/>
                  </a:cubicBezTo>
                  <a:cubicBezTo>
                    <a:pt x="3666" y="2962"/>
                    <a:pt x="3714" y="2866"/>
                    <a:pt x="3762" y="2769"/>
                  </a:cubicBezTo>
                  <a:lnTo>
                    <a:pt x="3762" y="2721"/>
                  </a:lnTo>
                  <a:lnTo>
                    <a:pt x="3666" y="2673"/>
                  </a:lnTo>
                  <a:lnTo>
                    <a:pt x="3521" y="2576"/>
                  </a:lnTo>
                  <a:lnTo>
                    <a:pt x="3232" y="2384"/>
                  </a:lnTo>
                  <a:lnTo>
                    <a:pt x="3039" y="2287"/>
                  </a:lnTo>
                  <a:cubicBezTo>
                    <a:pt x="2749" y="2142"/>
                    <a:pt x="2508" y="1949"/>
                    <a:pt x="2171" y="1805"/>
                  </a:cubicBezTo>
                  <a:cubicBezTo>
                    <a:pt x="2122" y="1781"/>
                    <a:pt x="2110" y="1781"/>
                    <a:pt x="2110" y="1781"/>
                  </a:cubicBezTo>
                  <a:cubicBezTo>
                    <a:pt x="2110" y="1781"/>
                    <a:pt x="2122" y="1781"/>
                    <a:pt x="2122" y="1757"/>
                  </a:cubicBezTo>
                  <a:lnTo>
                    <a:pt x="2219" y="1708"/>
                  </a:lnTo>
                  <a:lnTo>
                    <a:pt x="2460" y="1564"/>
                  </a:lnTo>
                  <a:lnTo>
                    <a:pt x="2701" y="1371"/>
                  </a:lnTo>
                  <a:lnTo>
                    <a:pt x="2797" y="1274"/>
                  </a:lnTo>
                  <a:lnTo>
                    <a:pt x="3039" y="1130"/>
                  </a:lnTo>
                  <a:cubicBezTo>
                    <a:pt x="3424" y="888"/>
                    <a:pt x="3810" y="696"/>
                    <a:pt x="4196" y="503"/>
                  </a:cubicBezTo>
                  <a:cubicBezTo>
                    <a:pt x="4100" y="454"/>
                    <a:pt x="3955" y="454"/>
                    <a:pt x="3810" y="406"/>
                  </a:cubicBezTo>
                  <a:lnTo>
                    <a:pt x="3473" y="310"/>
                  </a:lnTo>
                  <a:lnTo>
                    <a:pt x="2701" y="165"/>
                  </a:lnTo>
                  <a:lnTo>
                    <a:pt x="2556" y="117"/>
                  </a:lnTo>
                  <a:lnTo>
                    <a:pt x="2460" y="117"/>
                  </a:lnTo>
                  <a:lnTo>
                    <a:pt x="2267" y="69"/>
                  </a:lnTo>
                  <a:lnTo>
                    <a:pt x="1833" y="20"/>
                  </a:lnTo>
                  <a:cubicBezTo>
                    <a:pt x="1762" y="6"/>
                    <a:pt x="1688" y="0"/>
                    <a:pt x="1611"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6"/>
            <p:cNvSpPr/>
            <p:nvPr/>
          </p:nvSpPr>
          <p:spPr>
            <a:xfrm>
              <a:off x="2297450" y="3494700"/>
              <a:ext cx="165200" cy="119550"/>
            </a:xfrm>
            <a:custGeom>
              <a:avLst/>
              <a:gdLst/>
              <a:ahLst/>
              <a:cxnLst/>
              <a:rect l="l" t="t" r="r" b="b"/>
              <a:pathLst>
                <a:path w="6608" h="4782" extrusionOk="0">
                  <a:moveTo>
                    <a:pt x="6077" y="0"/>
                  </a:moveTo>
                  <a:cubicBezTo>
                    <a:pt x="5739" y="49"/>
                    <a:pt x="5402" y="97"/>
                    <a:pt x="5112" y="193"/>
                  </a:cubicBezTo>
                  <a:cubicBezTo>
                    <a:pt x="4582" y="338"/>
                    <a:pt x="4100" y="579"/>
                    <a:pt x="3666" y="917"/>
                  </a:cubicBezTo>
                  <a:cubicBezTo>
                    <a:pt x="3473" y="1013"/>
                    <a:pt x="3376" y="1158"/>
                    <a:pt x="3232" y="1303"/>
                  </a:cubicBezTo>
                  <a:cubicBezTo>
                    <a:pt x="3183" y="1399"/>
                    <a:pt x="3135" y="1544"/>
                    <a:pt x="3087" y="1640"/>
                  </a:cubicBezTo>
                  <a:cubicBezTo>
                    <a:pt x="3087" y="1833"/>
                    <a:pt x="3135" y="1978"/>
                    <a:pt x="3183" y="2122"/>
                  </a:cubicBezTo>
                  <a:cubicBezTo>
                    <a:pt x="3187" y="2126"/>
                    <a:pt x="3191" y="2130"/>
                    <a:pt x="3195" y="2134"/>
                  </a:cubicBezTo>
                  <a:lnTo>
                    <a:pt x="3195" y="2134"/>
                  </a:lnTo>
                  <a:cubicBezTo>
                    <a:pt x="2489" y="2232"/>
                    <a:pt x="1789" y="2388"/>
                    <a:pt x="1110" y="2605"/>
                  </a:cubicBezTo>
                  <a:lnTo>
                    <a:pt x="676" y="2798"/>
                  </a:lnTo>
                  <a:cubicBezTo>
                    <a:pt x="627" y="2846"/>
                    <a:pt x="531" y="2846"/>
                    <a:pt x="483" y="2894"/>
                  </a:cubicBezTo>
                  <a:lnTo>
                    <a:pt x="145" y="3087"/>
                  </a:lnTo>
                  <a:lnTo>
                    <a:pt x="0" y="3183"/>
                  </a:lnTo>
                  <a:lnTo>
                    <a:pt x="0" y="3232"/>
                  </a:lnTo>
                  <a:lnTo>
                    <a:pt x="0" y="3280"/>
                  </a:lnTo>
                  <a:lnTo>
                    <a:pt x="49" y="3328"/>
                  </a:lnTo>
                  <a:lnTo>
                    <a:pt x="193" y="3666"/>
                  </a:lnTo>
                  <a:cubicBezTo>
                    <a:pt x="290" y="3859"/>
                    <a:pt x="386" y="4003"/>
                    <a:pt x="531" y="4100"/>
                  </a:cubicBezTo>
                  <a:cubicBezTo>
                    <a:pt x="973" y="4542"/>
                    <a:pt x="1576" y="4781"/>
                    <a:pt x="2194" y="4781"/>
                  </a:cubicBezTo>
                  <a:cubicBezTo>
                    <a:pt x="2250" y="4781"/>
                    <a:pt x="2307" y="4779"/>
                    <a:pt x="2363" y="4775"/>
                  </a:cubicBezTo>
                  <a:lnTo>
                    <a:pt x="2219" y="4727"/>
                  </a:lnTo>
                  <a:cubicBezTo>
                    <a:pt x="2074" y="4679"/>
                    <a:pt x="1978" y="4679"/>
                    <a:pt x="1833" y="4582"/>
                  </a:cubicBezTo>
                  <a:cubicBezTo>
                    <a:pt x="1351" y="4437"/>
                    <a:pt x="965" y="4100"/>
                    <a:pt x="676" y="3714"/>
                  </a:cubicBezTo>
                  <a:lnTo>
                    <a:pt x="579" y="3521"/>
                  </a:lnTo>
                  <a:lnTo>
                    <a:pt x="579" y="3425"/>
                  </a:lnTo>
                  <a:lnTo>
                    <a:pt x="676" y="3425"/>
                  </a:lnTo>
                  <a:lnTo>
                    <a:pt x="820" y="3376"/>
                  </a:lnTo>
                  <a:cubicBezTo>
                    <a:pt x="965" y="3280"/>
                    <a:pt x="1158" y="3232"/>
                    <a:pt x="1351" y="3183"/>
                  </a:cubicBezTo>
                  <a:lnTo>
                    <a:pt x="1929" y="3039"/>
                  </a:lnTo>
                  <a:cubicBezTo>
                    <a:pt x="2749" y="2894"/>
                    <a:pt x="3617" y="2846"/>
                    <a:pt x="4534" y="2749"/>
                  </a:cubicBezTo>
                  <a:lnTo>
                    <a:pt x="6608" y="2460"/>
                  </a:lnTo>
                  <a:lnTo>
                    <a:pt x="4534" y="2026"/>
                  </a:lnTo>
                  <a:cubicBezTo>
                    <a:pt x="4389" y="2026"/>
                    <a:pt x="4196" y="1978"/>
                    <a:pt x="4003" y="1881"/>
                  </a:cubicBezTo>
                  <a:cubicBezTo>
                    <a:pt x="3955" y="1881"/>
                    <a:pt x="3907" y="1833"/>
                    <a:pt x="3859" y="1785"/>
                  </a:cubicBezTo>
                  <a:cubicBezTo>
                    <a:pt x="3810" y="1785"/>
                    <a:pt x="3859" y="1785"/>
                    <a:pt x="3810" y="1737"/>
                  </a:cubicBezTo>
                  <a:cubicBezTo>
                    <a:pt x="3762" y="1737"/>
                    <a:pt x="3859" y="1592"/>
                    <a:pt x="4003" y="1447"/>
                  </a:cubicBezTo>
                  <a:cubicBezTo>
                    <a:pt x="4148" y="1303"/>
                    <a:pt x="4293" y="1206"/>
                    <a:pt x="4437" y="1061"/>
                  </a:cubicBezTo>
                  <a:cubicBezTo>
                    <a:pt x="4775" y="869"/>
                    <a:pt x="5112" y="676"/>
                    <a:pt x="5450" y="483"/>
                  </a:cubicBezTo>
                  <a:cubicBezTo>
                    <a:pt x="5739" y="290"/>
                    <a:pt x="6125" y="145"/>
                    <a:pt x="6463"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6"/>
            <p:cNvSpPr/>
            <p:nvPr/>
          </p:nvSpPr>
          <p:spPr>
            <a:xfrm>
              <a:off x="2051475" y="3605625"/>
              <a:ext cx="144725" cy="645975"/>
            </a:xfrm>
            <a:custGeom>
              <a:avLst/>
              <a:gdLst/>
              <a:ahLst/>
              <a:cxnLst/>
              <a:rect l="l" t="t" r="r" b="b"/>
              <a:pathLst>
                <a:path w="5789" h="25839" extrusionOk="0">
                  <a:moveTo>
                    <a:pt x="2509" y="0"/>
                  </a:moveTo>
                  <a:lnTo>
                    <a:pt x="2219" y="386"/>
                  </a:lnTo>
                  <a:cubicBezTo>
                    <a:pt x="2123" y="531"/>
                    <a:pt x="2026" y="676"/>
                    <a:pt x="1882" y="917"/>
                  </a:cubicBezTo>
                  <a:lnTo>
                    <a:pt x="1496" y="1592"/>
                  </a:lnTo>
                  <a:cubicBezTo>
                    <a:pt x="724" y="3183"/>
                    <a:pt x="242" y="4920"/>
                    <a:pt x="194" y="6704"/>
                  </a:cubicBezTo>
                  <a:cubicBezTo>
                    <a:pt x="1" y="8923"/>
                    <a:pt x="338" y="11623"/>
                    <a:pt x="628" y="14565"/>
                  </a:cubicBezTo>
                  <a:cubicBezTo>
                    <a:pt x="773" y="16060"/>
                    <a:pt x="917" y="17652"/>
                    <a:pt x="1207" y="19292"/>
                  </a:cubicBezTo>
                  <a:cubicBezTo>
                    <a:pt x="1303" y="20111"/>
                    <a:pt x="1496" y="20980"/>
                    <a:pt x="1737" y="21799"/>
                  </a:cubicBezTo>
                  <a:cubicBezTo>
                    <a:pt x="1978" y="22667"/>
                    <a:pt x="2316" y="23487"/>
                    <a:pt x="2798" y="24259"/>
                  </a:cubicBezTo>
                  <a:cubicBezTo>
                    <a:pt x="3039" y="24741"/>
                    <a:pt x="3377" y="25175"/>
                    <a:pt x="3811" y="25561"/>
                  </a:cubicBezTo>
                  <a:cubicBezTo>
                    <a:pt x="3907" y="25658"/>
                    <a:pt x="4052" y="25754"/>
                    <a:pt x="4197" y="25802"/>
                  </a:cubicBezTo>
                  <a:cubicBezTo>
                    <a:pt x="4269" y="25826"/>
                    <a:pt x="4341" y="25838"/>
                    <a:pt x="4420" y="25838"/>
                  </a:cubicBezTo>
                  <a:cubicBezTo>
                    <a:pt x="4498" y="25838"/>
                    <a:pt x="4582" y="25826"/>
                    <a:pt x="4679" y="25802"/>
                  </a:cubicBezTo>
                  <a:cubicBezTo>
                    <a:pt x="4920" y="25658"/>
                    <a:pt x="5161" y="25465"/>
                    <a:pt x="5258" y="25175"/>
                  </a:cubicBezTo>
                  <a:cubicBezTo>
                    <a:pt x="5499" y="24645"/>
                    <a:pt x="5595" y="24114"/>
                    <a:pt x="5692" y="23584"/>
                  </a:cubicBezTo>
                  <a:cubicBezTo>
                    <a:pt x="5740" y="23005"/>
                    <a:pt x="5788" y="22475"/>
                    <a:pt x="5788" y="21896"/>
                  </a:cubicBezTo>
                  <a:lnTo>
                    <a:pt x="5788" y="21896"/>
                  </a:lnTo>
                  <a:cubicBezTo>
                    <a:pt x="5788" y="21898"/>
                    <a:pt x="5788" y="22090"/>
                    <a:pt x="5740" y="22378"/>
                  </a:cubicBezTo>
                  <a:cubicBezTo>
                    <a:pt x="5692" y="22667"/>
                    <a:pt x="5644" y="23102"/>
                    <a:pt x="5499" y="23680"/>
                  </a:cubicBezTo>
                  <a:cubicBezTo>
                    <a:pt x="5451" y="23970"/>
                    <a:pt x="5354" y="24259"/>
                    <a:pt x="5258" y="24548"/>
                  </a:cubicBezTo>
                  <a:cubicBezTo>
                    <a:pt x="5161" y="24886"/>
                    <a:pt x="4968" y="25175"/>
                    <a:pt x="4727" y="25416"/>
                  </a:cubicBezTo>
                  <a:cubicBezTo>
                    <a:pt x="4657" y="25487"/>
                    <a:pt x="4560" y="25532"/>
                    <a:pt x="4457" y="25532"/>
                  </a:cubicBezTo>
                  <a:cubicBezTo>
                    <a:pt x="4419" y="25532"/>
                    <a:pt x="4380" y="25526"/>
                    <a:pt x="4341" y="25513"/>
                  </a:cubicBezTo>
                  <a:cubicBezTo>
                    <a:pt x="4148" y="25416"/>
                    <a:pt x="4004" y="25320"/>
                    <a:pt x="3907" y="25175"/>
                  </a:cubicBezTo>
                  <a:cubicBezTo>
                    <a:pt x="3618" y="24838"/>
                    <a:pt x="3377" y="24452"/>
                    <a:pt x="3184" y="24018"/>
                  </a:cubicBezTo>
                  <a:cubicBezTo>
                    <a:pt x="2412" y="22667"/>
                    <a:pt x="2026" y="20738"/>
                    <a:pt x="1785" y="18761"/>
                  </a:cubicBezTo>
                  <a:cubicBezTo>
                    <a:pt x="1641" y="17748"/>
                    <a:pt x="1544" y="16687"/>
                    <a:pt x="1448" y="15626"/>
                  </a:cubicBezTo>
                  <a:cubicBezTo>
                    <a:pt x="1351" y="14565"/>
                    <a:pt x="1255" y="13504"/>
                    <a:pt x="1158" y="12395"/>
                  </a:cubicBezTo>
                  <a:cubicBezTo>
                    <a:pt x="821" y="10225"/>
                    <a:pt x="724" y="8006"/>
                    <a:pt x="821" y="5836"/>
                  </a:cubicBezTo>
                  <a:cubicBezTo>
                    <a:pt x="869" y="4775"/>
                    <a:pt x="1014" y="3762"/>
                    <a:pt x="1351" y="2749"/>
                  </a:cubicBezTo>
                  <a:cubicBezTo>
                    <a:pt x="1592" y="1785"/>
                    <a:pt x="2026" y="868"/>
                    <a:pt x="2509"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6"/>
            <p:cNvSpPr/>
            <p:nvPr/>
          </p:nvSpPr>
          <p:spPr>
            <a:xfrm>
              <a:off x="2202200" y="4237400"/>
              <a:ext cx="123000" cy="112150"/>
            </a:xfrm>
            <a:custGeom>
              <a:avLst/>
              <a:gdLst/>
              <a:ahLst/>
              <a:cxnLst/>
              <a:rect l="l" t="t" r="r" b="b"/>
              <a:pathLst>
                <a:path w="4920" h="4486" extrusionOk="0">
                  <a:moveTo>
                    <a:pt x="0" y="1"/>
                  </a:moveTo>
                  <a:cubicBezTo>
                    <a:pt x="0" y="242"/>
                    <a:pt x="0" y="531"/>
                    <a:pt x="0" y="772"/>
                  </a:cubicBezTo>
                  <a:cubicBezTo>
                    <a:pt x="97" y="1544"/>
                    <a:pt x="241" y="2267"/>
                    <a:pt x="579" y="2943"/>
                  </a:cubicBezTo>
                  <a:cubicBezTo>
                    <a:pt x="676" y="3136"/>
                    <a:pt x="772" y="3377"/>
                    <a:pt x="917" y="3618"/>
                  </a:cubicBezTo>
                  <a:cubicBezTo>
                    <a:pt x="1061" y="3859"/>
                    <a:pt x="1302" y="4052"/>
                    <a:pt x="1544" y="4245"/>
                  </a:cubicBezTo>
                  <a:cubicBezTo>
                    <a:pt x="1688" y="4341"/>
                    <a:pt x="1833" y="4390"/>
                    <a:pt x="2026" y="4438"/>
                  </a:cubicBezTo>
                  <a:cubicBezTo>
                    <a:pt x="2171" y="4486"/>
                    <a:pt x="2363" y="4486"/>
                    <a:pt x="2508" y="4486"/>
                  </a:cubicBezTo>
                  <a:cubicBezTo>
                    <a:pt x="2894" y="4438"/>
                    <a:pt x="3232" y="4293"/>
                    <a:pt x="3521" y="4052"/>
                  </a:cubicBezTo>
                  <a:cubicBezTo>
                    <a:pt x="3762" y="3811"/>
                    <a:pt x="4003" y="3521"/>
                    <a:pt x="4100" y="3184"/>
                  </a:cubicBezTo>
                  <a:cubicBezTo>
                    <a:pt x="4244" y="2894"/>
                    <a:pt x="4341" y="2557"/>
                    <a:pt x="4437" y="2267"/>
                  </a:cubicBezTo>
                  <a:cubicBezTo>
                    <a:pt x="4582" y="1592"/>
                    <a:pt x="4678" y="917"/>
                    <a:pt x="4920" y="290"/>
                  </a:cubicBezTo>
                  <a:lnTo>
                    <a:pt x="4920" y="290"/>
                  </a:lnTo>
                  <a:lnTo>
                    <a:pt x="4775" y="483"/>
                  </a:lnTo>
                  <a:cubicBezTo>
                    <a:pt x="4630" y="724"/>
                    <a:pt x="4534" y="965"/>
                    <a:pt x="4437" y="1158"/>
                  </a:cubicBezTo>
                  <a:lnTo>
                    <a:pt x="3955" y="2219"/>
                  </a:lnTo>
                  <a:cubicBezTo>
                    <a:pt x="3810" y="2605"/>
                    <a:pt x="3569" y="2991"/>
                    <a:pt x="3328" y="3329"/>
                  </a:cubicBezTo>
                  <a:cubicBezTo>
                    <a:pt x="3183" y="3473"/>
                    <a:pt x="3039" y="3618"/>
                    <a:pt x="2846" y="3714"/>
                  </a:cubicBezTo>
                  <a:cubicBezTo>
                    <a:pt x="2749" y="3714"/>
                    <a:pt x="2653" y="3763"/>
                    <a:pt x="2556" y="3763"/>
                  </a:cubicBezTo>
                  <a:lnTo>
                    <a:pt x="2267" y="3763"/>
                  </a:lnTo>
                  <a:cubicBezTo>
                    <a:pt x="1881" y="3714"/>
                    <a:pt x="1544" y="3329"/>
                    <a:pt x="1254" y="2894"/>
                  </a:cubicBezTo>
                  <a:cubicBezTo>
                    <a:pt x="1013" y="2412"/>
                    <a:pt x="772" y="1930"/>
                    <a:pt x="531" y="1448"/>
                  </a:cubicBezTo>
                  <a:cubicBezTo>
                    <a:pt x="338" y="965"/>
                    <a:pt x="145" y="483"/>
                    <a:pt x="0"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6"/>
            <p:cNvSpPr/>
            <p:nvPr/>
          </p:nvSpPr>
          <p:spPr>
            <a:xfrm>
              <a:off x="2911500" y="3957500"/>
              <a:ext cx="9325" cy="9850"/>
            </a:xfrm>
            <a:custGeom>
              <a:avLst/>
              <a:gdLst/>
              <a:ahLst/>
              <a:cxnLst/>
              <a:rect l="l" t="t" r="r" b="b"/>
              <a:pathLst>
                <a:path w="373" h="394" extrusionOk="0">
                  <a:moveTo>
                    <a:pt x="7" y="0"/>
                  </a:moveTo>
                  <a:cubicBezTo>
                    <a:pt x="1" y="0"/>
                    <a:pt x="9" y="18"/>
                    <a:pt x="34" y="56"/>
                  </a:cubicBezTo>
                  <a:cubicBezTo>
                    <a:pt x="83" y="201"/>
                    <a:pt x="179" y="346"/>
                    <a:pt x="372" y="394"/>
                  </a:cubicBezTo>
                  <a:cubicBezTo>
                    <a:pt x="158" y="144"/>
                    <a:pt x="24"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6"/>
            <p:cNvSpPr/>
            <p:nvPr/>
          </p:nvSpPr>
          <p:spPr>
            <a:xfrm>
              <a:off x="2870150" y="3452500"/>
              <a:ext cx="719825" cy="564300"/>
            </a:xfrm>
            <a:custGeom>
              <a:avLst/>
              <a:gdLst/>
              <a:ahLst/>
              <a:cxnLst/>
              <a:rect l="l" t="t" r="r" b="b"/>
              <a:pathLst>
                <a:path w="28793" h="22572" extrusionOk="0">
                  <a:moveTo>
                    <a:pt x="22764" y="0"/>
                  </a:moveTo>
                  <a:cubicBezTo>
                    <a:pt x="22764" y="0"/>
                    <a:pt x="22764" y="1833"/>
                    <a:pt x="20883" y="4341"/>
                  </a:cubicBezTo>
                  <a:cubicBezTo>
                    <a:pt x="18954" y="6897"/>
                    <a:pt x="12347" y="7620"/>
                    <a:pt x="12347" y="7620"/>
                  </a:cubicBezTo>
                  <a:cubicBezTo>
                    <a:pt x="12347" y="7620"/>
                    <a:pt x="12974" y="8392"/>
                    <a:pt x="13697" y="9308"/>
                  </a:cubicBezTo>
                  <a:cubicBezTo>
                    <a:pt x="13982" y="9695"/>
                    <a:pt x="13537" y="9807"/>
                    <a:pt x="12926" y="9807"/>
                  </a:cubicBezTo>
                  <a:cubicBezTo>
                    <a:pt x="12091" y="9807"/>
                    <a:pt x="10948" y="9598"/>
                    <a:pt x="10948" y="9598"/>
                  </a:cubicBezTo>
                  <a:lnTo>
                    <a:pt x="10948" y="9598"/>
                  </a:lnTo>
                  <a:cubicBezTo>
                    <a:pt x="10948" y="9598"/>
                    <a:pt x="11961" y="10225"/>
                    <a:pt x="11527" y="12443"/>
                  </a:cubicBezTo>
                  <a:cubicBezTo>
                    <a:pt x="11198" y="14333"/>
                    <a:pt x="5410" y="14473"/>
                    <a:pt x="3702" y="14473"/>
                  </a:cubicBezTo>
                  <a:cubicBezTo>
                    <a:pt x="3405" y="14473"/>
                    <a:pt x="3232" y="14469"/>
                    <a:pt x="3232" y="14469"/>
                  </a:cubicBezTo>
                  <a:lnTo>
                    <a:pt x="3232" y="14469"/>
                  </a:lnTo>
                  <a:cubicBezTo>
                    <a:pt x="3232" y="14469"/>
                    <a:pt x="5595" y="15385"/>
                    <a:pt x="5788" y="16591"/>
                  </a:cubicBezTo>
                  <a:cubicBezTo>
                    <a:pt x="5883" y="17183"/>
                    <a:pt x="4618" y="17345"/>
                    <a:pt x="3242" y="17345"/>
                  </a:cubicBezTo>
                  <a:cubicBezTo>
                    <a:pt x="1816" y="17345"/>
                    <a:pt x="271" y="17170"/>
                    <a:pt x="0" y="17121"/>
                  </a:cubicBezTo>
                  <a:lnTo>
                    <a:pt x="0" y="17121"/>
                  </a:lnTo>
                  <a:cubicBezTo>
                    <a:pt x="1" y="17121"/>
                    <a:pt x="2653" y="18520"/>
                    <a:pt x="2749" y="19533"/>
                  </a:cubicBezTo>
                  <a:cubicBezTo>
                    <a:pt x="2833" y="20163"/>
                    <a:pt x="2515" y="20573"/>
                    <a:pt x="2177" y="20573"/>
                  </a:cubicBezTo>
                  <a:cubicBezTo>
                    <a:pt x="2127" y="20573"/>
                    <a:pt x="2076" y="20564"/>
                    <a:pt x="2026" y="20546"/>
                  </a:cubicBezTo>
                  <a:lnTo>
                    <a:pt x="2026" y="20546"/>
                  </a:lnTo>
                  <a:cubicBezTo>
                    <a:pt x="2412" y="21028"/>
                    <a:pt x="3039" y="21848"/>
                    <a:pt x="3618" y="22571"/>
                  </a:cubicBezTo>
                  <a:cubicBezTo>
                    <a:pt x="13070" y="21365"/>
                    <a:pt x="18086" y="15048"/>
                    <a:pt x="23391" y="8006"/>
                  </a:cubicBezTo>
                  <a:cubicBezTo>
                    <a:pt x="25513" y="5064"/>
                    <a:pt x="25802" y="2267"/>
                    <a:pt x="28792" y="1110"/>
                  </a:cubicBezTo>
                  <a:cubicBezTo>
                    <a:pt x="26526" y="627"/>
                    <a:pt x="22764" y="0"/>
                    <a:pt x="227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6"/>
            <p:cNvSpPr/>
            <p:nvPr/>
          </p:nvSpPr>
          <p:spPr>
            <a:xfrm>
              <a:off x="2128725" y="1792200"/>
              <a:ext cx="1070600" cy="415475"/>
            </a:xfrm>
            <a:custGeom>
              <a:avLst/>
              <a:gdLst/>
              <a:ahLst/>
              <a:cxnLst/>
              <a:rect l="l" t="t" r="r" b="b"/>
              <a:pathLst>
                <a:path w="42824" h="16619" extrusionOk="0">
                  <a:moveTo>
                    <a:pt x="40292" y="1"/>
                  </a:moveTo>
                  <a:cubicBezTo>
                    <a:pt x="33915" y="1"/>
                    <a:pt x="17031" y="803"/>
                    <a:pt x="7617" y="8828"/>
                  </a:cubicBezTo>
                  <a:cubicBezTo>
                    <a:pt x="0" y="15353"/>
                    <a:pt x="5577" y="16619"/>
                    <a:pt x="11049" y="16619"/>
                  </a:cubicBezTo>
                  <a:cubicBezTo>
                    <a:pt x="14515" y="16619"/>
                    <a:pt x="17938" y="16111"/>
                    <a:pt x="17938" y="16111"/>
                  </a:cubicBezTo>
                  <a:lnTo>
                    <a:pt x="42824" y="51"/>
                  </a:lnTo>
                  <a:cubicBezTo>
                    <a:pt x="42824" y="51"/>
                    <a:pt x="41886" y="1"/>
                    <a:pt x="402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6"/>
            <p:cNvSpPr/>
            <p:nvPr/>
          </p:nvSpPr>
          <p:spPr>
            <a:xfrm>
              <a:off x="2225100" y="1792250"/>
              <a:ext cx="975425" cy="413575"/>
            </a:xfrm>
            <a:custGeom>
              <a:avLst/>
              <a:gdLst/>
              <a:ahLst/>
              <a:cxnLst/>
              <a:rect l="l" t="t" r="r" b="b"/>
              <a:pathLst>
                <a:path w="39017" h="16543" extrusionOk="0">
                  <a:moveTo>
                    <a:pt x="35834" y="1"/>
                  </a:moveTo>
                  <a:cubicBezTo>
                    <a:pt x="31686" y="1"/>
                    <a:pt x="27490" y="338"/>
                    <a:pt x="23391" y="1013"/>
                  </a:cubicBezTo>
                  <a:cubicBezTo>
                    <a:pt x="25417" y="2123"/>
                    <a:pt x="23439" y="4920"/>
                    <a:pt x="21703" y="6270"/>
                  </a:cubicBezTo>
                  <a:cubicBezTo>
                    <a:pt x="20546" y="7042"/>
                    <a:pt x="19388" y="7669"/>
                    <a:pt x="18134" y="8199"/>
                  </a:cubicBezTo>
                  <a:cubicBezTo>
                    <a:pt x="14565" y="9839"/>
                    <a:pt x="10032" y="11672"/>
                    <a:pt x="6077" y="11672"/>
                  </a:cubicBezTo>
                  <a:cubicBezTo>
                    <a:pt x="5643" y="11672"/>
                    <a:pt x="1737" y="10804"/>
                    <a:pt x="1930" y="10611"/>
                  </a:cubicBezTo>
                  <a:lnTo>
                    <a:pt x="1930" y="10611"/>
                  </a:lnTo>
                  <a:lnTo>
                    <a:pt x="1592" y="10948"/>
                  </a:lnTo>
                  <a:lnTo>
                    <a:pt x="1544" y="10997"/>
                  </a:lnTo>
                  <a:cubicBezTo>
                    <a:pt x="1447" y="11093"/>
                    <a:pt x="1399" y="11190"/>
                    <a:pt x="1303" y="11334"/>
                  </a:cubicBezTo>
                  <a:lnTo>
                    <a:pt x="1255" y="11382"/>
                  </a:lnTo>
                  <a:lnTo>
                    <a:pt x="1013" y="11672"/>
                  </a:lnTo>
                  <a:lnTo>
                    <a:pt x="965" y="11720"/>
                  </a:lnTo>
                  <a:cubicBezTo>
                    <a:pt x="917" y="11817"/>
                    <a:pt x="821" y="11913"/>
                    <a:pt x="772" y="12009"/>
                  </a:cubicBezTo>
                  <a:lnTo>
                    <a:pt x="724" y="12106"/>
                  </a:lnTo>
                  <a:cubicBezTo>
                    <a:pt x="676" y="12154"/>
                    <a:pt x="628" y="12251"/>
                    <a:pt x="579" y="12347"/>
                  </a:cubicBezTo>
                  <a:lnTo>
                    <a:pt x="531" y="12395"/>
                  </a:lnTo>
                  <a:cubicBezTo>
                    <a:pt x="483" y="12492"/>
                    <a:pt x="435" y="12588"/>
                    <a:pt x="386" y="12685"/>
                  </a:cubicBezTo>
                  <a:lnTo>
                    <a:pt x="386" y="12733"/>
                  </a:lnTo>
                  <a:cubicBezTo>
                    <a:pt x="386" y="12781"/>
                    <a:pt x="338" y="12878"/>
                    <a:pt x="290" y="12974"/>
                  </a:cubicBezTo>
                  <a:lnTo>
                    <a:pt x="290" y="13022"/>
                  </a:lnTo>
                  <a:cubicBezTo>
                    <a:pt x="290" y="13119"/>
                    <a:pt x="242" y="13167"/>
                    <a:pt x="194" y="13263"/>
                  </a:cubicBezTo>
                  <a:cubicBezTo>
                    <a:pt x="194" y="13287"/>
                    <a:pt x="194" y="13287"/>
                    <a:pt x="194" y="13287"/>
                  </a:cubicBezTo>
                  <a:cubicBezTo>
                    <a:pt x="194" y="13287"/>
                    <a:pt x="194" y="13287"/>
                    <a:pt x="194" y="13312"/>
                  </a:cubicBezTo>
                  <a:cubicBezTo>
                    <a:pt x="194" y="13312"/>
                    <a:pt x="194" y="13456"/>
                    <a:pt x="145" y="13504"/>
                  </a:cubicBezTo>
                  <a:cubicBezTo>
                    <a:pt x="1" y="14276"/>
                    <a:pt x="338" y="15096"/>
                    <a:pt x="1062" y="15482"/>
                  </a:cubicBezTo>
                  <a:lnTo>
                    <a:pt x="1255" y="15578"/>
                  </a:lnTo>
                  <a:lnTo>
                    <a:pt x="1496" y="15723"/>
                  </a:lnTo>
                  <a:lnTo>
                    <a:pt x="1737" y="15819"/>
                  </a:lnTo>
                  <a:lnTo>
                    <a:pt x="1978" y="15916"/>
                  </a:lnTo>
                  <a:lnTo>
                    <a:pt x="2267" y="16012"/>
                  </a:lnTo>
                  <a:lnTo>
                    <a:pt x="2557" y="16061"/>
                  </a:lnTo>
                  <a:cubicBezTo>
                    <a:pt x="3859" y="16398"/>
                    <a:pt x="5209" y="16543"/>
                    <a:pt x="6511" y="16543"/>
                  </a:cubicBezTo>
                  <a:lnTo>
                    <a:pt x="9260" y="16543"/>
                  </a:lnTo>
                  <a:cubicBezTo>
                    <a:pt x="10225" y="16495"/>
                    <a:pt x="11189" y="16398"/>
                    <a:pt x="11913" y="16350"/>
                  </a:cubicBezTo>
                  <a:lnTo>
                    <a:pt x="14035" y="16350"/>
                  </a:lnTo>
                  <a:lnTo>
                    <a:pt x="14131" y="16253"/>
                  </a:lnTo>
                  <a:lnTo>
                    <a:pt x="14758" y="15723"/>
                  </a:lnTo>
                  <a:lnTo>
                    <a:pt x="15144" y="15434"/>
                  </a:lnTo>
                  <a:lnTo>
                    <a:pt x="15192" y="15385"/>
                  </a:lnTo>
                  <a:lnTo>
                    <a:pt x="39017" y="49"/>
                  </a:lnTo>
                  <a:lnTo>
                    <a:pt x="39017" y="49"/>
                  </a:lnTo>
                  <a:cubicBezTo>
                    <a:pt x="38860" y="143"/>
                    <a:pt x="38541" y="176"/>
                    <a:pt x="38158" y="176"/>
                  </a:cubicBezTo>
                  <a:cubicBezTo>
                    <a:pt x="37362" y="176"/>
                    <a:pt x="36290" y="33"/>
                    <a:pt x="35834"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6"/>
            <p:cNvSpPr/>
            <p:nvPr/>
          </p:nvSpPr>
          <p:spPr>
            <a:xfrm>
              <a:off x="2485525" y="1823150"/>
              <a:ext cx="1550550" cy="1473850"/>
            </a:xfrm>
            <a:custGeom>
              <a:avLst/>
              <a:gdLst/>
              <a:ahLst/>
              <a:cxnLst/>
              <a:rect l="l" t="t" r="r" b="b"/>
              <a:pathLst>
                <a:path w="62022" h="58954" extrusionOk="0">
                  <a:moveTo>
                    <a:pt x="34322" y="1"/>
                  </a:moveTo>
                  <a:cubicBezTo>
                    <a:pt x="33763" y="1"/>
                    <a:pt x="33205" y="38"/>
                    <a:pt x="32651" y="115"/>
                  </a:cubicBezTo>
                  <a:cubicBezTo>
                    <a:pt x="32121" y="115"/>
                    <a:pt x="31590" y="163"/>
                    <a:pt x="31011" y="212"/>
                  </a:cubicBezTo>
                  <a:cubicBezTo>
                    <a:pt x="30402" y="243"/>
                    <a:pt x="29792" y="251"/>
                    <a:pt x="29183" y="251"/>
                  </a:cubicBezTo>
                  <a:cubicBezTo>
                    <a:pt x="28370" y="251"/>
                    <a:pt x="27559" y="236"/>
                    <a:pt x="26749" y="236"/>
                  </a:cubicBezTo>
                  <a:cubicBezTo>
                    <a:pt x="25332" y="236"/>
                    <a:pt x="23922" y="284"/>
                    <a:pt x="22523" y="549"/>
                  </a:cubicBezTo>
                  <a:cubicBezTo>
                    <a:pt x="18376" y="1369"/>
                    <a:pt x="13649" y="2430"/>
                    <a:pt x="10273" y="5034"/>
                  </a:cubicBezTo>
                  <a:cubicBezTo>
                    <a:pt x="8151" y="6674"/>
                    <a:pt x="6319" y="8700"/>
                    <a:pt x="4968" y="11015"/>
                  </a:cubicBezTo>
                  <a:cubicBezTo>
                    <a:pt x="2750" y="14825"/>
                    <a:pt x="1978" y="20081"/>
                    <a:pt x="1351" y="24325"/>
                  </a:cubicBezTo>
                  <a:cubicBezTo>
                    <a:pt x="772" y="28473"/>
                    <a:pt x="1" y="32814"/>
                    <a:pt x="772" y="36961"/>
                  </a:cubicBezTo>
                  <a:cubicBezTo>
                    <a:pt x="1110" y="38794"/>
                    <a:pt x="1592" y="43954"/>
                    <a:pt x="3570" y="44967"/>
                  </a:cubicBezTo>
                  <a:cubicBezTo>
                    <a:pt x="4186" y="45235"/>
                    <a:pt x="4832" y="45369"/>
                    <a:pt x="5483" y="45369"/>
                  </a:cubicBezTo>
                  <a:cubicBezTo>
                    <a:pt x="6004" y="45369"/>
                    <a:pt x="6528" y="45283"/>
                    <a:pt x="7042" y="45112"/>
                  </a:cubicBezTo>
                  <a:lnTo>
                    <a:pt x="7042" y="45112"/>
                  </a:lnTo>
                  <a:cubicBezTo>
                    <a:pt x="7042" y="45112"/>
                    <a:pt x="5981" y="49452"/>
                    <a:pt x="12829" y="49645"/>
                  </a:cubicBezTo>
                  <a:lnTo>
                    <a:pt x="16929" y="49259"/>
                  </a:lnTo>
                  <a:lnTo>
                    <a:pt x="16929" y="49259"/>
                  </a:lnTo>
                  <a:cubicBezTo>
                    <a:pt x="16929" y="49259"/>
                    <a:pt x="16745" y="57281"/>
                    <a:pt x="18256" y="57281"/>
                  </a:cubicBezTo>
                  <a:cubicBezTo>
                    <a:pt x="18295" y="57281"/>
                    <a:pt x="18334" y="57276"/>
                    <a:pt x="18376" y="57265"/>
                  </a:cubicBezTo>
                  <a:cubicBezTo>
                    <a:pt x="20015" y="56879"/>
                    <a:pt x="22282" y="54178"/>
                    <a:pt x="22282" y="54178"/>
                  </a:cubicBezTo>
                  <a:cubicBezTo>
                    <a:pt x="22957" y="55529"/>
                    <a:pt x="23874" y="57410"/>
                    <a:pt x="25127" y="58326"/>
                  </a:cubicBezTo>
                  <a:cubicBezTo>
                    <a:pt x="25747" y="58770"/>
                    <a:pt x="26236" y="58954"/>
                    <a:pt x="26646" y="58954"/>
                  </a:cubicBezTo>
                  <a:cubicBezTo>
                    <a:pt x="27929" y="58954"/>
                    <a:pt x="28442" y="57157"/>
                    <a:pt x="29757" y="55915"/>
                  </a:cubicBezTo>
                  <a:cubicBezTo>
                    <a:pt x="32944" y="52818"/>
                    <a:pt x="36088" y="50473"/>
                    <a:pt x="40512" y="50473"/>
                  </a:cubicBezTo>
                  <a:cubicBezTo>
                    <a:pt x="40842" y="50473"/>
                    <a:pt x="41180" y="50486"/>
                    <a:pt x="41525" y="50513"/>
                  </a:cubicBezTo>
                  <a:cubicBezTo>
                    <a:pt x="44322" y="50706"/>
                    <a:pt x="46878" y="51912"/>
                    <a:pt x="49627" y="52298"/>
                  </a:cubicBezTo>
                  <a:cubicBezTo>
                    <a:pt x="51510" y="52564"/>
                    <a:pt x="53408" y="52935"/>
                    <a:pt x="55144" y="52935"/>
                  </a:cubicBezTo>
                  <a:cubicBezTo>
                    <a:pt x="57809" y="52935"/>
                    <a:pt x="60091" y="52060"/>
                    <a:pt x="61347" y="48584"/>
                  </a:cubicBezTo>
                  <a:cubicBezTo>
                    <a:pt x="61877" y="46896"/>
                    <a:pt x="62022" y="45063"/>
                    <a:pt x="61684" y="43327"/>
                  </a:cubicBezTo>
                  <a:cubicBezTo>
                    <a:pt x="61588" y="42652"/>
                    <a:pt x="59996" y="38456"/>
                    <a:pt x="60237" y="38119"/>
                  </a:cubicBezTo>
                  <a:cubicBezTo>
                    <a:pt x="61443" y="36190"/>
                    <a:pt x="61539" y="33730"/>
                    <a:pt x="60430" y="31704"/>
                  </a:cubicBezTo>
                  <a:cubicBezTo>
                    <a:pt x="58598" y="28232"/>
                    <a:pt x="53630" y="24904"/>
                    <a:pt x="53630" y="24904"/>
                  </a:cubicBezTo>
                  <a:lnTo>
                    <a:pt x="53630" y="24904"/>
                  </a:lnTo>
                  <a:cubicBezTo>
                    <a:pt x="53630" y="24904"/>
                    <a:pt x="54068" y="24993"/>
                    <a:pt x="54571" y="24993"/>
                  </a:cubicBezTo>
                  <a:cubicBezTo>
                    <a:pt x="55402" y="24993"/>
                    <a:pt x="56408" y="24750"/>
                    <a:pt x="55897" y="23457"/>
                  </a:cubicBezTo>
                  <a:cubicBezTo>
                    <a:pt x="55077" y="21432"/>
                    <a:pt x="49531" y="21191"/>
                    <a:pt x="49531" y="21191"/>
                  </a:cubicBezTo>
                  <a:cubicBezTo>
                    <a:pt x="49531" y="21191"/>
                    <a:pt x="53244" y="17091"/>
                    <a:pt x="52424" y="11738"/>
                  </a:cubicBezTo>
                  <a:cubicBezTo>
                    <a:pt x="51940" y="8628"/>
                    <a:pt x="50947" y="7852"/>
                    <a:pt x="48598" y="7852"/>
                  </a:cubicBezTo>
                  <a:cubicBezTo>
                    <a:pt x="48142" y="7852"/>
                    <a:pt x="47635" y="7881"/>
                    <a:pt x="47071" y="7928"/>
                  </a:cubicBezTo>
                  <a:cubicBezTo>
                    <a:pt x="47746" y="7494"/>
                    <a:pt x="50351" y="6385"/>
                    <a:pt x="48904" y="5324"/>
                  </a:cubicBezTo>
                  <a:cubicBezTo>
                    <a:pt x="45817" y="3009"/>
                    <a:pt x="41525" y="1562"/>
                    <a:pt x="37860" y="501"/>
                  </a:cubicBezTo>
                  <a:cubicBezTo>
                    <a:pt x="36710" y="172"/>
                    <a:pt x="35515" y="1"/>
                    <a:pt x="34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6"/>
            <p:cNvSpPr/>
            <p:nvPr/>
          </p:nvSpPr>
          <p:spPr>
            <a:xfrm>
              <a:off x="2497600" y="2363750"/>
              <a:ext cx="1552950" cy="932025"/>
            </a:xfrm>
            <a:custGeom>
              <a:avLst/>
              <a:gdLst/>
              <a:ahLst/>
              <a:cxnLst/>
              <a:rect l="l" t="t" r="r" b="b"/>
              <a:pathLst>
                <a:path w="62118" h="37281" extrusionOk="0">
                  <a:moveTo>
                    <a:pt x="52038" y="1"/>
                  </a:moveTo>
                  <a:lnTo>
                    <a:pt x="52038" y="1"/>
                  </a:lnTo>
                  <a:cubicBezTo>
                    <a:pt x="52183" y="49"/>
                    <a:pt x="52279" y="194"/>
                    <a:pt x="52375" y="290"/>
                  </a:cubicBezTo>
                  <a:cubicBezTo>
                    <a:pt x="52904" y="1649"/>
                    <a:pt x="51128" y="1797"/>
                    <a:pt x="50331" y="1797"/>
                  </a:cubicBezTo>
                  <a:cubicBezTo>
                    <a:pt x="50110" y="1797"/>
                    <a:pt x="49964" y="1785"/>
                    <a:pt x="49964" y="1785"/>
                  </a:cubicBezTo>
                  <a:lnTo>
                    <a:pt x="49964" y="1785"/>
                  </a:lnTo>
                  <a:cubicBezTo>
                    <a:pt x="49964" y="1785"/>
                    <a:pt x="57680" y="7958"/>
                    <a:pt x="57825" y="10080"/>
                  </a:cubicBezTo>
                  <a:cubicBezTo>
                    <a:pt x="57885" y="10961"/>
                    <a:pt x="57289" y="11219"/>
                    <a:pt x="56571" y="11219"/>
                  </a:cubicBezTo>
                  <a:cubicBezTo>
                    <a:pt x="55559" y="11219"/>
                    <a:pt x="54305" y="10707"/>
                    <a:pt x="54305" y="10707"/>
                  </a:cubicBezTo>
                  <a:lnTo>
                    <a:pt x="54305" y="10707"/>
                  </a:lnTo>
                  <a:cubicBezTo>
                    <a:pt x="54305" y="10708"/>
                    <a:pt x="59224" y="18376"/>
                    <a:pt x="57825" y="22668"/>
                  </a:cubicBezTo>
                  <a:cubicBezTo>
                    <a:pt x="57544" y="23530"/>
                    <a:pt x="57143" y="23875"/>
                    <a:pt x="56680" y="23875"/>
                  </a:cubicBezTo>
                  <a:cubicBezTo>
                    <a:pt x="54840" y="23875"/>
                    <a:pt x="52038" y="18424"/>
                    <a:pt x="52038" y="18424"/>
                  </a:cubicBezTo>
                  <a:cubicBezTo>
                    <a:pt x="52038" y="18424"/>
                    <a:pt x="54787" y="17363"/>
                    <a:pt x="51314" y="14324"/>
                  </a:cubicBezTo>
                  <a:lnTo>
                    <a:pt x="51314" y="14324"/>
                  </a:lnTo>
                  <a:cubicBezTo>
                    <a:pt x="51315" y="14325"/>
                    <a:pt x="53195" y="17073"/>
                    <a:pt x="49819" y="17170"/>
                  </a:cubicBezTo>
                  <a:cubicBezTo>
                    <a:pt x="49819" y="17170"/>
                    <a:pt x="53388" y="19822"/>
                    <a:pt x="51797" y="22523"/>
                  </a:cubicBezTo>
                  <a:cubicBezTo>
                    <a:pt x="50665" y="24354"/>
                    <a:pt x="46958" y="25381"/>
                    <a:pt x="43200" y="25381"/>
                  </a:cubicBezTo>
                  <a:cubicBezTo>
                    <a:pt x="41515" y="25381"/>
                    <a:pt x="39819" y="25175"/>
                    <a:pt x="38341" y="24742"/>
                  </a:cubicBezTo>
                  <a:cubicBezTo>
                    <a:pt x="33567" y="23343"/>
                    <a:pt x="31300" y="21366"/>
                    <a:pt x="31300" y="21366"/>
                  </a:cubicBezTo>
                  <a:cubicBezTo>
                    <a:pt x="31300" y="21366"/>
                    <a:pt x="35013" y="19195"/>
                    <a:pt x="35737" y="15289"/>
                  </a:cubicBezTo>
                  <a:lnTo>
                    <a:pt x="35062" y="14710"/>
                  </a:lnTo>
                  <a:cubicBezTo>
                    <a:pt x="34338" y="16398"/>
                    <a:pt x="33229" y="17797"/>
                    <a:pt x="31782" y="18906"/>
                  </a:cubicBezTo>
                  <a:cubicBezTo>
                    <a:pt x="29982" y="20219"/>
                    <a:pt x="26051" y="20365"/>
                    <a:pt x="24394" y="20365"/>
                  </a:cubicBezTo>
                  <a:cubicBezTo>
                    <a:pt x="23920" y="20365"/>
                    <a:pt x="23632" y="20353"/>
                    <a:pt x="23632" y="20353"/>
                  </a:cubicBezTo>
                  <a:lnTo>
                    <a:pt x="22088" y="18086"/>
                  </a:lnTo>
                  <a:cubicBezTo>
                    <a:pt x="22088" y="18086"/>
                    <a:pt x="21413" y="20883"/>
                    <a:pt x="20111" y="21076"/>
                  </a:cubicBezTo>
                  <a:cubicBezTo>
                    <a:pt x="20045" y="21086"/>
                    <a:pt x="19981" y="21090"/>
                    <a:pt x="19920" y="21090"/>
                  </a:cubicBezTo>
                  <a:cubicBezTo>
                    <a:pt x="18715" y="21090"/>
                    <a:pt x="18278" y="19388"/>
                    <a:pt x="18278" y="19388"/>
                  </a:cubicBezTo>
                  <a:cubicBezTo>
                    <a:pt x="18278" y="19388"/>
                    <a:pt x="16169" y="21535"/>
                    <a:pt x="14447" y="21535"/>
                  </a:cubicBezTo>
                  <a:cubicBezTo>
                    <a:pt x="14221" y="21535"/>
                    <a:pt x="14001" y="21498"/>
                    <a:pt x="13793" y="21414"/>
                  </a:cubicBezTo>
                  <a:cubicBezTo>
                    <a:pt x="12732" y="20932"/>
                    <a:pt x="12009" y="20015"/>
                    <a:pt x="11768" y="18858"/>
                  </a:cubicBezTo>
                  <a:cubicBezTo>
                    <a:pt x="11768" y="18858"/>
                    <a:pt x="10046" y="21523"/>
                    <a:pt x="8794" y="21523"/>
                  </a:cubicBezTo>
                  <a:cubicBezTo>
                    <a:pt x="8689" y="21523"/>
                    <a:pt x="8586" y="21503"/>
                    <a:pt x="8488" y="21462"/>
                  </a:cubicBezTo>
                  <a:cubicBezTo>
                    <a:pt x="7234" y="20932"/>
                    <a:pt x="7234" y="16302"/>
                    <a:pt x="7234" y="16302"/>
                  </a:cubicBezTo>
                  <a:cubicBezTo>
                    <a:pt x="7234" y="16302"/>
                    <a:pt x="5185" y="20629"/>
                    <a:pt x="3611" y="20629"/>
                  </a:cubicBezTo>
                  <a:cubicBezTo>
                    <a:pt x="3411" y="20629"/>
                    <a:pt x="3218" y="20559"/>
                    <a:pt x="3038" y="20401"/>
                  </a:cubicBezTo>
                  <a:cubicBezTo>
                    <a:pt x="1977" y="19485"/>
                    <a:pt x="724" y="15530"/>
                    <a:pt x="0" y="12974"/>
                  </a:cubicBezTo>
                  <a:lnTo>
                    <a:pt x="0" y="12974"/>
                  </a:lnTo>
                  <a:cubicBezTo>
                    <a:pt x="48" y="13746"/>
                    <a:pt x="145" y="14517"/>
                    <a:pt x="289" y="15289"/>
                  </a:cubicBezTo>
                  <a:cubicBezTo>
                    <a:pt x="386" y="15723"/>
                    <a:pt x="482" y="16398"/>
                    <a:pt x="627" y="17122"/>
                  </a:cubicBezTo>
                  <a:cubicBezTo>
                    <a:pt x="916" y="18665"/>
                    <a:pt x="1302" y="20256"/>
                    <a:pt x="1736" y="21462"/>
                  </a:cubicBezTo>
                  <a:cubicBezTo>
                    <a:pt x="1977" y="22234"/>
                    <a:pt x="2460" y="22861"/>
                    <a:pt x="3135" y="23295"/>
                  </a:cubicBezTo>
                  <a:cubicBezTo>
                    <a:pt x="3744" y="23565"/>
                    <a:pt x="4377" y="23717"/>
                    <a:pt x="5017" y="23717"/>
                  </a:cubicBezTo>
                  <a:cubicBezTo>
                    <a:pt x="5289" y="23717"/>
                    <a:pt x="5562" y="23690"/>
                    <a:pt x="5836" y="23632"/>
                  </a:cubicBezTo>
                  <a:cubicBezTo>
                    <a:pt x="6077" y="23536"/>
                    <a:pt x="6270" y="23391"/>
                    <a:pt x="6463" y="23247"/>
                  </a:cubicBezTo>
                  <a:lnTo>
                    <a:pt x="6463" y="23247"/>
                  </a:lnTo>
                  <a:cubicBezTo>
                    <a:pt x="6414" y="23343"/>
                    <a:pt x="6414" y="23391"/>
                    <a:pt x="6414" y="23488"/>
                  </a:cubicBezTo>
                  <a:lnTo>
                    <a:pt x="6559" y="23439"/>
                  </a:lnTo>
                  <a:lnTo>
                    <a:pt x="6559" y="23439"/>
                  </a:lnTo>
                  <a:cubicBezTo>
                    <a:pt x="6414" y="24163"/>
                    <a:pt x="6511" y="24886"/>
                    <a:pt x="6848" y="25513"/>
                  </a:cubicBezTo>
                  <a:cubicBezTo>
                    <a:pt x="7427" y="26622"/>
                    <a:pt x="8922" y="27683"/>
                    <a:pt x="12202" y="27780"/>
                  </a:cubicBezTo>
                  <a:lnTo>
                    <a:pt x="16349" y="27346"/>
                  </a:lnTo>
                  <a:lnTo>
                    <a:pt x="16349" y="27587"/>
                  </a:lnTo>
                  <a:lnTo>
                    <a:pt x="16446" y="27587"/>
                  </a:lnTo>
                  <a:cubicBezTo>
                    <a:pt x="16446" y="27587"/>
                    <a:pt x="16301" y="33230"/>
                    <a:pt x="17169" y="35062"/>
                  </a:cubicBezTo>
                  <a:cubicBezTo>
                    <a:pt x="17284" y="35291"/>
                    <a:pt x="17459" y="35430"/>
                    <a:pt x="17622" y="35430"/>
                  </a:cubicBezTo>
                  <a:cubicBezTo>
                    <a:pt x="17665" y="35430"/>
                    <a:pt x="17708" y="35420"/>
                    <a:pt x="17748" y="35400"/>
                  </a:cubicBezTo>
                  <a:cubicBezTo>
                    <a:pt x="19388" y="35014"/>
                    <a:pt x="21703" y="32313"/>
                    <a:pt x="21703" y="32313"/>
                  </a:cubicBezTo>
                  <a:cubicBezTo>
                    <a:pt x="21703" y="32313"/>
                    <a:pt x="21703" y="32410"/>
                    <a:pt x="21799" y="32554"/>
                  </a:cubicBezTo>
                  <a:cubicBezTo>
                    <a:pt x="22233" y="33374"/>
                    <a:pt x="23825" y="36220"/>
                    <a:pt x="25320" y="37040"/>
                  </a:cubicBezTo>
                  <a:cubicBezTo>
                    <a:pt x="25561" y="37184"/>
                    <a:pt x="25898" y="37281"/>
                    <a:pt x="26188" y="37281"/>
                  </a:cubicBezTo>
                  <a:cubicBezTo>
                    <a:pt x="26284" y="37233"/>
                    <a:pt x="26429" y="37233"/>
                    <a:pt x="26525" y="37136"/>
                  </a:cubicBezTo>
                  <a:cubicBezTo>
                    <a:pt x="28358" y="36123"/>
                    <a:pt x="28069" y="34580"/>
                    <a:pt x="28069" y="34580"/>
                  </a:cubicBezTo>
                  <a:cubicBezTo>
                    <a:pt x="28069" y="34580"/>
                    <a:pt x="28696" y="33664"/>
                    <a:pt x="30818" y="32796"/>
                  </a:cubicBezTo>
                  <a:cubicBezTo>
                    <a:pt x="33540" y="30431"/>
                    <a:pt x="36344" y="28809"/>
                    <a:pt x="40110" y="28809"/>
                  </a:cubicBezTo>
                  <a:cubicBezTo>
                    <a:pt x="40414" y="28809"/>
                    <a:pt x="40725" y="28819"/>
                    <a:pt x="41042" y="28841"/>
                  </a:cubicBezTo>
                  <a:cubicBezTo>
                    <a:pt x="43791" y="29082"/>
                    <a:pt x="46395" y="30240"/>
                    <a:pt x="49096" y="30674"/>
                  </a:cubicBezTo>
                  <a:cubicBezTo>
                    <a:pt x="50971" y="30942"/>
                    <a:pt x="52847" y="31299"/>
                    <a:pt x="54565" y="31299"/>
                  </a:cubicBezTo>
                  <a:cubicBezTo>
                    <a:pt x="55940" y="31299"/>
                    <a:pt x="57214" y="31070"/>
                    <a:pt x="58307" y="30384"/>
                  </a:cubicBezTo>
                  <a:cubicBezTo>
                    <a:pt x="59031" y="29902"/>
                    <a:pt x="62117" y="27394"/>
                    <a:pt x="60960" y="20932"/>
                  </a:cubicBezTo>
                  <a:cubicBezTo>
                    <a:pt x="60574" y="19533"/>
                    <a:pt x="59610" y="16929"/>
                    <a:pt x="59706" y="16495"/>
                  </a:cubicBezTo>
                  <a:cubicBezTo>
                    <a:pt x="59658" y="16446"/>
                    <a:pt x="59658" y="16350"/>
                    <a:pt x="59610" y="16253"/>
                  </a:cubicBezTo>
                  <a:cubicBezTo>
                    <a:pt x="60815" y="14324"/>
                    <a:pt x="60912" y="11913"/>
                    <a:pt x="59851" y="9936"/>
                  </a:cubicBezTo>
                  <a:cubicBezTo>
                    <a:pt x="57922" y="6463"/>
                    <a:pt x="53147" y="3280"/>
                    <a:pt x="53147" y="3280"/>
                  </a:cubicBezTo>
                  <a:lnTo>
                    <a:pt x="53147" y="3280"/>
                  </a:lnTo>
                  <a:lnTo>
                    <a:pt x="53388" y="3328"/>
                  </a:lnTo>
                  <a:lnTo>
                    <a:pt x="53002" y="3087"/>
                  </a:lnTo>
                  <a:lnTo>
                    <a:pt x="53002" y="3087"/>
                  </a:lnTo>
                  <a:cubicBezTo>
                    <a:pt x="53003" y="3087"/>
                    <a:pt x="53441" y="3176"/>
                    <a:pt x="53943" y="3176"/>
                  </a:cubicBezTo>
                  <a:cubicBezTo>
                    <a:pt x="54774" y="3176"/>
                    <a:pt x="55780" y="2933"/>
                    <a:pt x="55269" y="1640"/>
                  </a:cubicBezTo>
                  <a:cubicBezTo>
                    <a:pt x="55269" y="1640"/>
                    <a:pt x="55269" y="1640"/>
                    <a:pt x="55269" y="1592"/>
                  </a:cubicBezTo>
                  <a:cubicBezTo>
                    <a:pt x="54739" y="772"/>
                    <a:pt x="53388" y="290"/>
                    <a:pt x="52038" y="1"/>
                  </a:cubicBezTo>
                  <a:close/>
                </a:path>
              </a:pathLst>
            </a:custGeom>
            <a:solidFill>
              <a:srgbClr val="FFB469">
                <a:alpha val="44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6"/>
            <p:cNvSpPr/>
            <p:nvPr/>
          </p:nvSpPr>
          <p:spPr>
            <a:xfrm>
              <a:off x="3533275" y="1920050"/>
              <a:ext cx="282175" cy="543800"/>
            </a:xfrm>
            <a:custGeom>
              <a:avLst/>
              <a:gdLst/>
              <a:ahLst/>
              <a:cxnLst/>
              <a:rect l="l" t="t" r="r" b="b"/>
              <a:pathLst>
                <a:path w="11287" h="21752" extrusionOk="0">
                  <a:moveTo>
                    <a:pt x="4486" y="1"/>
                  </a:moveTo>
                  <a:cubicBezTo>
                    <a:pt x="4727" y="531"/>
                    <a:pt x="4631" y="1158"/>
                    <a:pt x="4293" y="1592"/>
                  </a:cubicBezTo>
                  <a:cubicBezTo>
                    <a:pt x="3039" y="3087"/>
                    <a:pt x="1592" y="4438"/>
                    <a:pt x="1" y="5595"/>
                  </a:cubicBezTo>
                  <a:cubicBezTo>
                    <a:pt x="1" y="5595"/>
                    <a:pt x="519" y="5668"/>
                    <a:pt x="1182" y="5668"/>
                  </a:cubicBezTo>
                  <a:cubicBezTo>
                    <a:pt x="1845" y="5668"/>
                    <a:pt x="2653" y="5595"/>
                    <a:pt x="3232" y="5306"/>
                  </a:cubicBezTo>
                  <a:cubicBezTo>
                    <a:pt x="4179" y="4851"/>
                    <a:pt x="5751" y="4367"/>
                    <a:pt x="6475" y="4367"/>
                  </a:cubicBezTo>
                  <a:cubicBezTo>
                    <a:pt x="6673" y="4367"/>
                    <a:pt x="6808" y="4403"/>
                    <a:pt x="6849" y="4486"/>
                  </a:cubicBezTo>
                  <a:cubicBezTo>
                    <a:pt x="6994" y="4872"/>
                    <a:pt x="3377" y="8007"/>
                    <a:pt x="3377" y="8007"/>
                  </a:cubicBezTo>
                  <a:cubicBezTo>
                    <a:pt x="3377" y="8007"/>
                    <a:pt x="4525" y="7275"/>
                    <a:pt x="5576" y="7275"/>
                  </a:cubicBezTo>
                  <a:cubicBezTo>
                    <a:pt x="6452" y="7275"/>
                    <a:pt x="7261" y="7783"/>
                    <a:pt x="7283" y="9646"/>
                  </a:cubicBezTo>
                  <a:cubicBezTo>
                    <a:pt x="7331" y="14951"/>
                    <a:pt x="1737" y="21752"/>
                    <a:pt x="1737" y="21752"/>
                  </a:cubicBezTo>
                  <a:cubicBezTo>
                    <a:pt x="1737" y="21752"/>
                    <a:pt x="4727" y="21028"/>
                    <a:pt x="6415" y="18954"/>
                  </a:cubicBezTo>
                  <a:cubicBezTo>
                    <a:pt x="7042" y="18231"/>
                    <a:pt x="11286" y="12637"/>
                    <a:pt x="10563" y="7862"/>
                  </a:cubicBezTo>
                  <a:cubicBezTo>
                    <a:pt x="10078" y="4752"/>
                    <a:pt x="9052" y="3976"/>
                    <a:pt x="6719" y="3976"/>
                  </a:cubicBezTo>
                  <a:cubicBezTo>
                    <a:pt x="6267" y="3976"/>
                    <a:pt x="5766" y="4005"/>
                    <a:pt x="5209" y="4052"/>
                  </a:cubicBezTo>
                  <a:cubicBezTo>
                    <a:pt x="5885" y="3618"/>
                    <a:pt x="8441" y="2509"/>
                    <a:pt x="7042" y="1448"/>
                  </a:cubicBezTo>
                  <a:cubicBezTo>
                    <a:pt x="6222" y="917"/>
                    <a:pt x="5354" y="435"/>
                    <a:pt x="44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6"/>
            <p:cNvSpPr/>
            <p:nvPr/>
          </p:nvSpPr>
          <p:spPr>
            <a:xfrm>
              <a:off x="3749100" y="2413200"/>
              <a:ext cx="280950" cy="348450"/>
            </a:xfrm>
            <a:custGeom>
              <a:avLst/>
              <a:gdLst/>
              <a:ahLst/>
              <a:cxnLst/>
              <a:rect l="l" t="t" r="r" b="b"/>
              <a:pathLst>
                <a:path w="11238" h="13938" extrusionOk="0">
                  <a:moveTo>
                    <a:pt x="1" y="0"/>
                  </a:moveTo>
                  <a:cubicBezTo>
                    <a:pt x="1" y="96"/>
                    <a:pt x="531" y="241"/>
                    <a:pt x="1351" y="675"/>
                  </a:cubicBezTo>
                  <a:cubicBezTo>
                    <a:pt x="2364" y="1158"/>
                    <a:pt x="3280" y="1736"/>
                    <a:pt x="4196" y="2363"/>
                  </a:cubicBezTo>
                  <a:cubicBezTo>
                    <a:pt x="5064" y="2990"/>
                    <a:pt x="5933" y="3665"/>
                    <a:pt x="6704" y="4437"/>
                  </a:cubicBezTo>
                  <a:cubicBezTo>
                    <a:pt x="7379" y="5064"/>
                    <a:pt x="7765" y="5498"/>
                    <a:pt x="7765" y="5498"/>
                  </a:cubicBezTo>
                  <a:cubicBezTo>
                    <a:pt x="7765" y="5498"/>
                    <a:pt x="8151" y="5932"/>
                    <a:pt x="8730" y="6607"/>
                  </a:cubicBezTo>
                  <a:cubicBezTo>
                    <a:pt x="9405" y="7475"/>
                    <a:pt x="9935" y="8392"/>
                    <a:pt x="10321" y="9404"/>
                  </a:cubicBezTo>
                  <a:cubicBezTo>
                    <a:pt x="10707" y="10417"/>
                    <a:pt x="10755" y="11526"/>
                    <a:pt x="10466" y="12539"/>
                  </a:cubicBezTo>
                  <a:cubicBezTo>
                    <a:pt x="10177" y="13407"/>
                    <a:pt x="9839" y="13890"/>
                    <a:pt x="9887" y="13938"/>
                  </a:cubicBezTo>
                  <a:cubicBezTo>
                    <a:pt x="10273" y="13600"/>
                    <a:pt x="10562" y="13166"/>
                    <a:pt x="10755" y="12636"/>
                  </a:cubicBezTo>
                  <a:cubicBezTo>
                    <a:pt x="11189" y="11575"/>
                    <a:pt x="11238" y="10369"/>
                    <a:pt x="10900" y="9212"/>
                  </a:cubicBezTo>
                  <a:cubicBezTo>
                    <a:pt x="10562" y="8102"/>
                    <a:pt x="10032" y="7090"/>
                    <a:pt x="9308" y="6173"/>
                  </a:cubicBezTo>
                  <a:cubicBezTo>
                    <a:pt x="8778" y="5402"/>
                    <a:pt x="8344" y="4968"/>
                    <a:pt x="8344" y="4968"/>
                  </a:cubicBezTo>
                  <a:cubicBezTo>
                    <a:pt x="8344" y="4968"/>
                    <a:pt x="7910" y="4485"/>
                    <a:pt x="7235" y="3906"/>
                  </a:cubicBezTo>
                  <a:cubicBezTo>
                    <a:pt x="6367" y="3135"/>
                    <a:pt x="5450" y="2460"/>
                    <a:pt x="4486" y="1881"/>
                  </a:cubicBezTo>
                  <a:cubicBezTo>
                    <a:pt x="3569" y="1254"/>
                    <a:pt x="2557" y="772"/>
                    <a:pt x="1496" y="386"/>
                  </a:cubicBezTo>
                  <a:cubicBezTo>
                    <a:pt x="1013" y="145"/>
                    <a:pt x="483" y="4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6"/>
            <p:cNvSpPr/>
            <p:nvPr/>
          </p:nvSpPr>
          <p:spPr>
            <a:xfrm>
              <a:off x="3841950" y="2690500"/>
              <a:ext cx="192925" cy="488825"/>
            </a:xfrm>
            <a:custGeom>
              <a:avLst/>
              <a:gdLst/>
              <a:ahLst/>
              <a:cxnLst/>
              <a:rect l="l" t="t" r="r" b="b"/>
              <a:pathLst>
                <a:path w="7717" h="19553" extrusionOk="0">
                  <a:moveTo>
                    <a:pt x="3617" y="0"/>
                  </a:moveTo>
                  <a:lnTo>
                    <a:pt x="3617" y="0"/>
                  </a:lnTo>
                  <a:cubicBezTo>
                    <a:pt x="3569" y="49"/>
                    <a:pt x="4148" y="531"/>
                    <a:pt x="4726" y="1496"/>
                  </a:cubicBezTo>
                  <a:cubicBezTo>
                    <a:pt x="5450" y="2653"/>
                    <a:pt x="5980" y="3955"/>
                    <a:pt x="6318" y="5257"/>
                  </a:cubicBezTo>
                  <a:cubicBezTo>
                    <a:pt x="6655" y="6608"/>
                    <a:pt x="6848" y="7958"/>
                    <a:pt x="6945" y="9357"/>
                  </a:cubicBezTo>
                  <a:cubicBezTo>
                    <a:pt x="6993" y="10466"/>
                    <a:pt x="6945" y="11238"/>
                    <a:pt x="6945" y="11238"/>
                  </a:cubicBezTo>
                  <a:lnTo>
                    <a:pt x="6945" y="11720"/>
                  </a:lnTo>
                  <a:cubicBezTo>
                    <a:pt x="6897" y="11913"/>
                    <a:pt x="6897" y="12154"/>
                    <a:pt x="6897" y="12347"/>
                  </a:cubicBezTo>
                  <a:cubicBezTo>
                    <a:pt x="6897" y="12540"/>
                    <a:pt x="6897" y="12829"/>
                    <a:pt x="6800" y="13070"/>
                  </a:cubicBezTo>
                  <a:cubicBezTo>
                    <a:pt x="6655" y="14421"/>
                    <a:pt x="6077" y="15674"/>
                    <a:pt x="5209" y="16687"/>
                  </a:cubicBezTo>
                  <a:cubicBezTo>
                    <a:pt x="4967" y="16977"/>
                    <a:pt x="4678" y="17218"/>
                    <a:pt x="4389" y="17459"/>
                  </a:cubicBezTo>
                  <a:cubicBezTo>
                    <a:pt x="4099" y="17652"/>
                    <a:pt x="3810" y="17893"/>
                    <a:pt x="3521" y="18086"/>
                  </a:cubicBezTo>
                  <a:cubicBezTo>
                    <a:pt x="3231" y="18231"/>
                    <a:pt x="2942" y="18375"/>
                    <a:pt x="2604" y="18520"/>
                  </a:cubicBezTo>
                  <a:cubicBezTo>
                    <a:pt x="2315" y="18665"/>
                    <a:pt x="2074" y="18809"/>
                    <a:pt x="1784" y="18906"/>
                  </a:cubicBezTo>
                  <a:lnTo>
                    <a:pt x="1061" y="19195"/>
                  </a:lnTo>
                  <a:lnTo>
                    <a:pt x="482" y="19388"/>
                  </a:lnTo>
                  <a:cubicBezTo>
                    <a:pt x="289" y="19388"/>
                    <a:pt x="145" y="19436"/>
                    <a:pt x="0" y="19533"/>
                  </a:cubicBezTo>
                  <a:cubicBezTo>
                    <a:pt x="0" y="19547"/>
                    <a:pt x="17" y="19553"/>
                    <a:pt x="48" y="19553"/>
                  </a:cubicBezTo>
                  <a:cubicBezTo>
                    <a:pt x="125" y="19553"/>
                    <a:pt x="292" y="19519"/>
                    <a:pt x="531" y="19484"/>
                  </a:cubicBezTo>
                  <a:lnTo>
                    <a:pt x="1109" y="19388"/>
                  </a:lnTo>
                  <a:lnTo>
                    <a:pt x="1881" y="19147"/>
                  </a:lnTo>
                  <a:cubicBezTo>
                    <a:pt x="2170" y="19099"/>
                    <a:pt x="2460" y="18954"/>
                    <a:pt x="2749" y="18858"/>
                  </a:cubicBezTo>
                  <a:cubicBezTo>
                    <a:pt x="3087" y="18713"/>
                    <a:pt x="3424" y="18568"/>
                    <a:pt x="3714" y="18423"/>
                  </a:cubicBezTo>
                  <a:cubicBezTo>
                    <a:pt x="4051" y="18231"/>
                    <a:pt x="4389" y="18038"/>
                    <a:pt x="4678" y="17845"/>
                  </a:cubicBezTo>
                  <a:cubicBezTo>
                    <a:pt x="5016" y="17604"/>
                    <a:pt x="5305" y="17314"/>
                    <a:pt x="5594" y="17073"/>
                  </a:cubicBezTo>
                  <a:cubicBezTo>
                    <a:pt x="6125" y="16494"/>
                    <a:pt x="6607" y="15819"/>
                    <a:pt x="6897" y="15144"/>
                  </a:cubicBezTo>
                  <a:cubicBezTo>
                    <a:pt x="6993" y="14951"/>
                    <a:pt x="7041" y="14758"/>
                    <a:pt x="7138" y="14613"/>
                  </a:cubicBezTo>
                  <a:cubicBezTo>
                    <a:pt x="7186" y="14421"/>
                    <a:pt x="7234" y="14276"/>
                    <a:pt x="7282" y="14131"/>
                  </a:cubicBezTo>
                  <a:cubicBezTo>
                    <a:pt x="7379" y="13794"/>
                    <a:pt x="7475" y="13504"/>
                    <a:pt x="7524" y="13167"/>
                  </a:cubicBezTo>
                  <a:cubicBezTo>
                    <a:pt x="7572" y="12926"/>
                    <a:pt x="7620" y="12636"/>
                    <a:pt x="7620" y="12395"/>
                  </a:cubicBezTo>
                  <a:cubicBezTo>
                    <a:pt x="7668" y="12154"/>
                    <a:pt x="7668" y="11961"/>
                    <a:pt x="7716" y="11768"/>
                  </a:cubicBezTo>
                  <a:cubicBezTo>
                    <a:pt x="7716" y="11430"/>
                    <a:pt x="7716" y="11238"/>
                    <a:pt x="7716" y="11238"/>
                  </a:cubicBezTo>
                  <a:cubicBezTo>
                    <a:pt x="7716" y="11238"/>
                    <a:pt x="7716" y="10466"/>
                    <a:pt x="7668" y="9308"/>
                  </a:cubicBezTo>
                  <a:cubicBezTo>
                    <a:pt x="7572" y="7862"/>
                    <a:pt x="7282" y="6463"/>
                    <a:pt x="6897" y="5113"/>
                  </a:cubicBezTo>
                  <a:cubicBezTo>
                    <a:pt x="6463" y="3762"/>
                    <a:pt x="5836" y="2460"/>
                    <a:pt x="5016" y="1303"/>
                  </a:cubicBezTo>
                  <a:cubicBezTo>
                    <a:pt x="4630" y="772"/>
                    <a:pt x="4148" y="338"/>
                    <a:pt x="3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6"/>
            <p:cNvSpPr/>
            <p:nvPr/>
          </p:nvSpPr>
          <p:spPr>
            <a:xfrm>
              <a:off x="3696050" y="2671950"/>
              <a:ext cx="112150" cy="294675"/>
            </a:xfrm>
            <a:custGeom>
              <a:avLst/>
              <a:gdLst/>
              <a:ahLst/>
              <a:cxnLst/>
              <a:rect l="l" t="t" r="r" b="b"/>
              <a:pathLst>
                <a:path w="4486" h="11787" extrusionOk="0">
                  <a:moveTo>
                    <a:pt x="55" y="1"/>
                  </a:moveTo>
                  <a:cubicBezTo>
                    <a:pt x="23" y="1"/>
                    <a:pt x="4" y="7"/>
                    <a:pt x="0" y="19"/>
                  </a:cubicBezTo>
                  <a:cubicBezTo>
                    <a:pt x="386" y="260"/>
                    <a:pt x="772" y="501"/>
                    <a:pt x="1158" y="742"/>
                  </a:cubicBezTo>
                  <a:cubicBezTo>
                    <a:pt x="1978" y="1273"/>
                    <a:pt x="2701" y="1900"/>
                    <a:pt x="3328" y="2672"/>
                  </a:cubicBezTo>
                  <a:cubicBezTo>
                    <a:pt x="3618" y="3009"/>
                    <a:pt x="3810" y="3443"/>
                    <a:pt x="3810" y="3877"/>
                  </a:cubicBezTo>
                  <a:cubicBezTo>
                    <a:pt x="3762" y="4215"/>
                    <a:pt x="3425" y="4408"/>
                    <a:pt x="3087" y="4504"/>
                  </a:cubicBezTo>
                  <a:cubicBezTo>
                    <a:pt x="2942" y="4552"/>
                    <a:pt x="2798" y="4601"/>
                    <a:pt x="2605" y="4649"/>
                  </a:cubicBezTo>
                  <a:lnTo>
                    <a:pt x="2267" y="4649"/>
                  </a:lnTo>
                  <a:lnTo>
                    <a:pt x="1833" y="4697"/>
                  </a:lnTo>
                  <a:lnTo>
                    <a:pt x="1061" y="4794"/>
                  </a:lnTo>
                  <a:lnTo>
                    <a:pt x="820" y="4794"/>
                  </a:lnTo>
                  <a:lnTo>
                    <a:pt x="1544" y="5421"/>
                  </a:lnTo>
                  <a:cubicBezTo>
                    <a:pt x="1640" y="5469"/>
                    <a:pt x="1737" y="5565"/>
                    <a:pt x="1833" y="5662"/>
                  </a:cubicBezTo>
                  <a:lnTo>
                    <a:pt x="2171" y="5951"/>
                  </a:lnTo>
                  <a:cubicBezTo>
                    <a:pt x="2315" y="6096"/>
                    <a:pt x="2412" y="6192"/>
                    <a:pt x="2557" y="6337"/>
                  </a:cubicBezTo>
                  <a:cubicBezTo>
                    <a:pt x="2798" y="6674"/>
                    <a:pt x="3087" y="7012"/>
                    <a:pt x="3280" y="7398"/>
                  </a:cubicBezTo>
                  <a:cubicBezTo>
                    <a:pt x="3521" y="7832"/>
                    <a:pt x="3666" y="8314"/>
                    <a:pt x="3762" y="8796"/>
                  </a:cubicBezTo>
                  <a:cubicBezTo>
                    <a:pt x="3810" y="9231"/>
                    <a:pt x="3762" y="9713"/>
                    <a:pt x="3569" y="10147"/>
                  </a:cubicBezTo>
                  <a:cubicBezTo>
                    <a:pt x="3473" y="10340"/>
                    <a:pt x="3328" y="10484"/>
                    <a:pt x="3184" y="10677"/>
                  </a:cubicBezTo>
                  <a:cubicBezTo>
                    <a:pt x="3039" y="10822"/>
                    <a:pt x="2894" y="10967"/>
                    <a:pt x="2749" y="11063"/>
                  </a:cubicBezTo>
                  <a:lnTo>
                    <a:pt x="2315" y="11353"/>
                  </a:lnTo>
                  <a:cubicBezTo>
                    <a:pt x="2171" y="11449"/>
                    <a:pt x="2026" y="11497"/>
                    <a:pt x="1930" y="11545"/>
                  </a:cubicBezTo>
                  <a:cubicBezTo>
                    <a:pt x="1737" y="11690"/>
                    <a:pt x="1640" y="11787"/>
                    <a:pt x="1640" y="11787"/>
                  </a:cubicBezTo>
                  <a:cubicBezTo>
                    <a:pt x="1640" y="11787"/>
                    <a:pt x="1785" y="11787"/>
                    <a:pt x="2026" y="11738"/>
                  </a:cubicBezTo>
                  <a:cubicBezTo>
                    <a:pt x="2123" y="11690"/>
                    <a:pt x="2267" y="11642"/>
                    <a:pt x="2412" y="11594"/>
                  </a:cubicBezTo>
                  <a:lnTo>
                    <a:pt x="2894" y="11353"/>
                  </a:lnTo>
                  <a:cubicBezTo>
                    <a:pt x="3087" y="11256"/>
                    <a:pt x="3280" y="11111"/>
                    <a:pt x="3473" y="10967"/>
                  </a:cubicBezTo>
                  <a:cubicBezTo>
                    <a:pt x="3618" y="10774"/>
                    <a:pt x="3810" y="10581"/>
                    <a:pt x="3955" y="10340"/>
                  </a:cubicBezTo>
                  <a:cubicBezTo>
                    <a:pt x="4245" y="9858"/>
                    <a:pt x="4341" y="9279"/>
                    <a:pt x="4341" y="8748"/>
                  </a:cubicBezTo>
                  <a:cubicBezTo>
                    <a:pt x="4245" y="8170"/>
                    <a:pt x="4100" y="7639"/>
                    <a:pt x="3907" y="7109"/>
                  </a:cubicBezTo>
                  <a:cubicBezTo>
                    <a:pt x="3666" y="6674"/>
                    <a:pt x="3425" y="6289"/>
                    <a:pt x="3087" y="5903"/>
                  </a:cubicBezTo>
                  <a:cubicBezTo>
                    <a:pt x="2991" y="5758"/>
                    <a:pt x="2846" y="5613"/>
                    <a:pt x="2701" y="5469"/>
                  </a:cubicBezTo>
                  <a:lnTo>
                    <a:pt x="2701" y="5421"/>
                  </a:lnTo>
                  <a:lnTo>
                    <a:pt x="2798" y="5421"/>
                  </a:lnTo>
                  <a:cubicBezTo>
                    <a:pt x="2991" y="5372"/>
                    <a:pt x="3184" y="5324"/>
                    <a:pt x="3376" y="5228"/>
                  </a:cubicBezTo>
                  <a:cubicBezTo>
                    <a:pt x="3618" y="5131"/>
                    <a:pt x="3859" y="4986"/>
                    <a:pt x="4052" y="4842"/>
                  </a:cubicBezTo>
                  <a:cubicBezTo>
                    <a:pt x="4293" y="4601"/>
                    <a:pt x="4437" y="4263"/>
                    <a:pt x="4486" y="3974"/>
                  </a:cubicBezTo>
                  <a:cubicBezTo>
                    <a:pt x="4486" y="3636"/>
                    <a:pt x="4437" y="3299"/>
                    <a:pt x="4245" y="3009"/>
                  </a:cubicBezTo>
                  <a:cubicBezTo>
                    <a:pt x="4100" y="2768"/>
                    <a:pt x="3955" y="2527"/>
                    <a:pt x="3762" y="2286"/>
                  </a:cubicBezTo>
                  <a:cubicBezTo>
                    <a:pt x="2347" y="738"/>
                    <a:pt x="404"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6"/>
            <p:cNvSpPr/>
            <p:nvPr/>
          </p:nvSpPr>
          <p:spPr>
            <a:xfrm>
              <a:off x="3153500" y="2753200"/>
              <a:ext cx="218250" cy="137350"/>
            </a:xfrm>
            <a:custGeom>
              <a:avLst/>
              <a:gdLst/>
              <a:ahLst/>
              <a:cxnLst/>
              <a:rect l="l" t="t" r="r" b="b"/>
              <a:pathLst>
                <a:path w="8730" h="5494" extrusionOk="0">
                  <a:moveTo>
                    <a:pt x="8681" y="0"/>
                  </a:moveTo>
                  <a:cubicBezTo>
                    <a:pt x="8633" y="0"/>
                    <a:pt x="8488" y="290"/>
                    <a:pt x="8199" y="724"/>
                  </a:cubicBezTo>
                  <a:cubicBezTo>
                    <a:pt x="7909" y="1206"/>
                    <a:pt x="7524" y="1688"/>
                    <a:pt x="7089" y="2074"/>
                  </a:cubicBezTo>
                  <a:cubicBezTo>
                    <a:pt x="6655" y="2460"/>
                    <a:pt x="6173" y="2798"/>
                    <a:pt x="5643" y="3135"/>
                  </a:cubicBezTo>
                  <a:cubicBezTo>
                    <a:pt x="5450" y="3232"/>
                    <a:pt x="5257" y="3328"/>
                    <a:pt x="5160" y="3424"/>
                  </a:cubicBezTo>
                  <a:cubicBezTo>
                    <a:pt x="5064" y="3424"/>
                    <a:pt x="5016" y="3473"/>
                    <a:pt x="4919" y="3521"/>
                  </a:cubicBezTo>
                  <a:lnTo>
                    <a:pt x="4726" y="3617"/>
                  </a:lnTo>
                  <a:cubicBezTo>
                    <a:pt x="4630" y="3666"/>
                    <a:pt x="4437" y="3810"/>
                    <a:pt x="4244" y="3907"/>
                  </a:cubicBezTo>
                  <a:cubicBezTo>
                    <a:pt x="3665" y="4148"/>
                    <a:pt x="3135" y="4389"/>
                    <a:pt x="2556" y="4582"/>
                  </a:cubicBezTo>
                  <a:cubicBezTo>
                    <a:pt x="1302" y="5064"/>
                    <a:pt x="0" y="5305"/>
                    <a:pt x="0" y="5450"/>
                  </a:cubicBezTo>
                  <a:cubicBezTo>
                    <a:pt x="0" y="5478"/>
                    <a:pt x="114" y="5494"/>
                    <a:pt x="310" y="5494"/>
                  </a:cubicBezTo>
                  <a:cubicBezTo>
                    <a:pt x="786" y="5494"/>
                    <a:pt x="1743" y="5400"/>
                    <a:pt x="2701" y="5161"/>
                  </a:cubicBezTo>
                  <a:cubicBezTo>
                    <a:pt x="3328" y="5016"/>
                    <a:pt x="3906" y="4823"/>
                    <a:pt x="4533" y="4582"/>
                  </a:cubicBezTo>
                  <a:cubicBezTo>
                    <a:pt x="4775" y="4485"/>
                    <a:pt x="4967" y="4389"/>
                    <a:pt x="5112" y="4341"/>
                  </a:cubicBezTo>
                  <a:lnTo>
                    <a:pt x="5353" y="4244"/>
                  </a:lnTo>
                  <a:cubicBezTo>
                    <a:pt x="5353" y="4244"/>
                    <a:pt x="5643" y="4051"/>
                    <a:pt x="6077" y="3762"/>
                  </a:cubicBezTo>
                  <a:cubicBezTo>
                    <a:pt x="6559" y="3376"/>
                    <a:pt x="7041" y="2942"/>
                    <a:pt x="7475" y="2460"/>
                  </a:cubicBezTo>
                  <a:cubicBezTo>
                    <a:pt x="7909" y="1978"/>
                    <a:pt x="8247" y="1447"/>
                    <a:pt x="8488" y="868"/>
                  </a:cubicBezTo>
                  <a:cubicBezTo>
                    <a:pt x="8681" y="386"/>
                    <a:pt x="8729" y="0"/>
                    <a:pt x="8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6"/>
            <p:cNvSpPr/>
            <p:nvPr/>
          </p:nvSpPr>
          <p:spPr>
            <a:xfrm>
              <a:off x="3554975" y="1876650"/>
              <a:ext cx="172450" cy="183300"/>
            </a:xfrm>
            <a:custGeom>
              <a:avLst/>
              <a:gdLst/>
              <a:ahLst/>
              <a:cxnLst/>
              <a:rect l="l" t="t" r="r" b="b"/>
              <a:pathLst>
                <a:path w="6898" h="7332" extrusionOk="0">
                  <a:moveTo>
                    <a:pt x="49" y="1"/>
                  </a:moveTo>
                  <a:lnTo>
                    <a:pt x="49" y="1"/>
                  </a:lnTo>
                  <a:cubicBezTo>
                    <a:pt x="1" y="145"/>
                    <a:pt x="1689" y="821"/>
                    <a:pt x="3184" y="1640"/>
                  </a:cubicBezTo>
                  <a:cubicBezTo>
                    <a:pt x="3570" y="1882"/>
                    <a:pt x="3956" y="2123"/>
                    <a:pt x="4293" y="2316"/>
                  </a:cubicBezTo>
                  <a:cubicBezTo>
                    <a:pt x="4582" y="2508"/>
                    <a:pt x="4872" y="2750"/>
                    <a:pt x="5113" y="2991"/>
                  </a:cubicBezTo>
                  <a:cubicBezTo>
                    <a:pt x="5354" y="3232"/>
                    <a:pt x="5547" y="3425"/>
                    <a:pt x="5692" y="3521"/>
                  </a:cubicBezTo>
                  <a:lnTo>
                    <a:pt x="5836" y="3666"/>
                  </a:lnTo>
                  <a:lnTo>
                    <a:pt x="5885" y="3714"/>
                  </a:lnTo>
                  <a:lnTo>
                    <a:pt x="5933" y="3762"/>
                  </a:lnTo>
                  <a:cubicBezTo>
                    <a:pt x="5933" y="3811"/>
                    <a:pt x="5981" y="3859"/>
                    <a:pt x="6029" y="3907"/>
                  </a:cubicBezTo>
                  <a:cubicBezTo>
                    <a:pt x="6029" y="3955"/>
                    <a:pt x="6029" y="3955"/>
                    <a:pt x="6029" y="4004"/>
                  </a:cubicBezTo>
                  <a:cubicBezTo>
                    <a:pt x="6029" y="4004"/>
                    <a:pt x="6029" y="4052"/>
                    <a:pt x="5933" y="4148"/>
                  </a:cubicBezTo>
                  <a:cubicBezTo>
                    <a:pt x="5692" y="4438"/>
                    <a:pt x="5402" y="4679"/>
                    <a:pt x="5113" y="4872"/>
                  </a:cubicBezTo>
                  <a:cubicBezTo>
                    <a:pt x="4775" y="5161"/>
                    <a:pt x="4438" y="5402"/>
                    <a:pt x="4100" y="5643"/>
                  </a:cubicBezTo>
                  <a:cubicBezTo>
                    <a:pt x="2702" y="6704"/>
                    <a:pt x="965" y="7187"/>
                    <a:pt x="1014" y="7331"/>
                  </a:cubicBezTo>
                  <a:cubicBezTo>
                    <a:pt x="1399" y="7331"/>
                    <a:pt x="1785" y="7283"/>
                    <a:pt x="2123" y="7138"/>
                  </a:cubicBezTo>
                  <a:cubicBezTo>
                    <a:pt x="2460" y="7090"/>
                    <a:pt x="2846" y="6945"/>
                    <a:pt x="3232" y="6801"/>
                  </a:cubicBezTo>
                  <a:cubicBezTo>
                    <a:pt x="3618" y="6656"/>
                    <a:pt x="4052" y="6415"/>
                    <a:pt x="4438" y="6174"/>
                  </a:cubicBezTo>
                  <a:cubicBezTo>
                    <a:pt x="4824" y="5933"/>
                    <a:pt x="5209" y="5692"/>
                    <a:pt x="5547" y="5450"/>
                  </a:cubicBezTo>
                  <a:cubicBezTo>
                    <a:pt x="5885" y="5209"/>
                    <a:pt x="6222" y="4968"/>
                    <a:pt x="6512" y="4727"/>
                  </a:cubicBezTo>
                  <a:cubicBezTo>
                    <a:pt x="6656" y="4582"/>
                    <a:pt x="6801" y="4341"/>
                    <a:pt x="6849" y="4148"/>
                  </a:cubicBezTo>
                  <a:cubicBezTo>
                    <a:pt x="6897" y="3907"/>
                    <a:pt x="6849" y="3714"/>
                    <a:pt x="6704" y="3521"/>
                  </a:cubicBezTo>
                  <a:cubicBezTo>
                    <a:pt x="6656" y="3425"/>
                    <a:pt x="6608" y="3377"/>
                    <a:pt x="6560" y="3280"/>
                  </a:cubicBezTo>
                  <a:lnTo>
                    <a:pt x="6512" y="3184"/>
                  </a:lnTo>
                  <a:lnTo>
                    <a:pt x="6463" y="3135"/>
                  </a:lnTo>
                  <a:cubicBezTo>
                    <a:pt x="6367" y="3087"/>
                    <a:pt x="6319" y="3039"/>
                    <a:pt x="6270" y="2991"/>
                  </a:cubicBezTo>
                  <a:cubicBezTo>
                    <a:pt x="6126" y="2798"/>
                    <a:pt x="5933" y="2653"/>
                    <a:pt x="5643" y="2412"/>
                  </a:cubicBezTo>
                  <a:cubicBezTo>
                    <a:pt x="5306" y="2171"/>
                    <a:pt x="5017" y="1930"/>
                    <a:pt x="4679" y="1737"/>
                  </a:cubicBezTo>
                  <a:cubicBezTo>
                    <a:pt x="4293" y="1544"/>
                    <a:pt x="3907" y="1303"/>
                    <a:pt x="3473" y="1158"/>
                  </a:cubicBezTo>
                  <a:cubicBezTo>
                    <a:pt x="2702" y="821"/>
                    <a:pt x="1930" y="531"/>
                    <a:pt x="1158" y="290"/>
                  </a:cubicBezTo>
                  <a:cubicBezTo>
                    <a:pt x="821" y="97"/>
                    <a:pt x="435" y="49"/>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6"/>
            <p:cNvSpPr/>
            <p:nvPr/>
          </p:nvSpPr>
          <p:spPr>
            <a:xfrm>
              <a:off x="3633350" y="2017725"/>
              <a:ext cx="102500" cy="176050"/>
            </a:xfrm>
            <a:custGeom>
              <a:avLst/>
              <a:gdLst/>
              <a:ahLst/>
              <a:cxnLst/>
              <a:rect l="l" t="t" r="r" b="b"/>
              <a:pathLst>
                <a:path w="4100" h="7042" extrusionOk="0">
                  <a:moveTo>
                    <a:pt x="1882" y="0"/>
                  </a:moveTo>
                  <a:lnTo>
                    <a:pt x="1640" y="49"/>
                  </a:lnTo>
                  <a:cubicBezTo>
                    <a:pt x="1544" y="49"/>
                    <a:pt x="1447" y="97"/>
                    <a:pt x="1447" y="145"/>
                  </a:cubicBezTo>
                  <a:cubicBezTo>
                    <a:pt x="1447" y="145"/>
                    <a:pt x="1544" y="193"/>
                    <a:pt x="1689" y="193"/>
                  </a:cubicBezTo>
                  <a:lnTo>
                    <a:pt x="1882" y="193"/>
                  </a:lnTo>
                  <a:lnTo>
                    <a:pt x="2219" y="290"/>
                  </a:lnTo>
                  <a:cubicBezTo>
                    <a:pt x="2316" y="290"/>
                    <a:pt x="2412" y="338"/>
                    <a:pt x="2508" y="386"/>
                  </a:cubicBezTo>
                  <a:cubicBezTo>
                    <a:pt x="2605" y="434"/>
                    <a:pt x="2701" y="531"/>
                    <a:pt x="2750" y="579"/>
                  </a:cubicBezTo>
                  <a:cubicBezTo>
                    <a:pt x="2894" y="820"/>
                    <a:pt x="2894" y="1061"/>
                    <a:pt x="2798" y="1254"/>
                  </a:cubicBezTo>
                  <a:cubicBezTo>
                    <a:pt x="2750" y="1544"/>
                    <a:pt x="2605" y="1785"/>
                    <a:pt x="2412" y="2026"/>
                  </a:cubicBezTo>
                  <a:cubicBezTo>
                    <a:pt x="2364" y="2122"/>
                    <a:pt x="2267" y="2219"/>
                    <a:pt x="2171" y="2315"/>
                  </a:cubicBezTo>
                  <a:lnTo>
                    <a:pt x="2123" y="2412"/>
                  </a:lnTo>
                  <a:lnTo>
                    <a:pt x="2074" y="2412"/>
                  </a:lnTo>
                  <a:lnTo>
                    <a:pt x="2026" y="2460"/>
                  </a:lnTo>
                  <a:lnTo>
                    <a:pt x="1737" y="2701"/>
                  </a:lnTo>
                  <a:cubicBezTo>
                    <a:pt x="1544" y="2894"/>
                    <a:pt x="1351" y="3039"/>
                    <a:pt x="1158" y="3183"/>
                  </a:cubicBezTo>
                  <a:lnTo>
                    <a:pt x="628" y="3617"/>
                  </a:lnTo>
                  <a:cubicBezTo>
                    <a:pt x="290" y="3859"/>
                    <a:pt x="97" y="4003"/>
                    <a:pt x="1" y="4051"/>
                  </a:cubicBezTo>
                  <a:lnTo>
                    <a:pt x="386" y="4003"/>
                  </a:lnTo>
                  <a:lnTo>
                    <a:pt x="1013" y="3907"/>
                  </a:lnTo>
                  <a:lnTo>
                    <a:pt x="1737" y="3762"/>
                  </a:lnTo>
                  <a:cubicBezTo>
                    <a:pt x="1882" y="3762"/>
                    <a:pt x="2026" y="3714"/>
                    <a:pt x="2171" y="3714"/>
                  </a:cubicBezTo>
                  <a:lnTo>
                    <a:pt x="2508" y="3714"/>
                  </a:lnTo>
                  <a:cubicBezTo>
                    <a:pt x="2750" y="3714"/>
                    <a:pt x="2943" y="3810"/>
                    <a:pt x="3087" y="3955"/>
                  </a:cubicBezTo>
                  <a:cubicBezTo>
                    <a:pt x="3280" y="4148"/>
                    <a:pt x="3425" y="4389"/>
                    <a:pt x="3425" y="4678"/>
                  </a:cubicBezTo>
                  <a:cubicBezTo>
                    <a:pt x="3521" y="5209"/>
                    <a:pt x="3425" y="5788"/>
                    <a:pt x="3135" y="6318"/>
                  </a:cubicBezTo>
                  <a:cubicBezTo>
                    <a:pt x="2943" y="6752"/>
                    <a:pt x="2701" y="6945"/>
                    <a:pt x="2750" y="7042"/>
                  </a:cubicBezTo>
                  <a:cubicBezTo>
                    <a:pt x="2798" y="7042"/>
                    <a:pt x="3087" y="6897"/>
                    <a:pt x="3473" y="6511"/>
                  </a:cubicBezTo>
                  <a:cubicBezTo>
                    <a:pt x="3859" y="5981"/>
                    <a:pt x="4100" y="5305"/>
                    <a:pt x="4052" y="4630"/>
                  </a:cubicBezTo>
                  <a:cubicBezTo>
                    <a:pt x="4052" y="4196"/>
                    <a:pt x="3907" y="3810"/>
                    <a:pt x="3618" y="3521"/>
                  </a:cubicBezTo>
                  <a:cubicBezTo>
                    <a:pt x="3377" y="3232"/>
                    <a:pt x="3039" y="3039"/>
                    <a:pt x="2701" y="2990"/>
                  </a:cubicBezTo>
                  <a:lnTo>
                    <a:pt x="2653" y="2990"/>
                  </a:lnTo>
                  <a:cubicBezTo>
                    <a:pt x="2653" y="2990"/>
                    <a:pt x="2610" y="3012"/>
                    <a:pt x="2596" y="3012"/>
                  </a:cubicBezTo>
                  <a:cubicBezTo>
                    <a:pt x="2589" y="3012"/>
                    <a:pt x="2589" y="3007"/>
                    <a:pt x="2605" y="2990"/>
                  </a:cubicBezTo>
                  <a:lnTo>
                    <a:pt x="2605" y="2942"/>
                  </a:lnTo>
                  <a:lnTo>
                    <a:pt x="2750" y="2798"/>
                  </a:lnTo>
                  <a:cubicBezTo>
                    <a:pt x="2798" y="2653"/>
                    <a:pt x="2894" y="2508"/>
                    <a:pt x="2991" y="2412"/>
                  </a:cubicBezTo>
                  <a:cubicBezTo>
                    <a:pt x="3184" y="2074"/>
                    <a:pt x="3280" y="1737"/>
                    <a:pt x="3377" y="1399"/>
                  </a:cubicBezTo>
                  <a:cubicBezTo>
                    <a:pt x="3473" y="1013"/>
                    <a:pt x="3328" y="627"/>
                    <a:pt x="3087" y="338"/>
                  </a:cubicBezTo>
                  <a:cubicBezTo>
                    <a:pt x="2943" y="193"/>
                    <a:pt x="2798" y="145"/>
                    <a:pt x="2653" y="49"/>
                  </a:cubicBezTo>
                  <a:cubicBezTo>
                    <a:pt x="2508" y="49"/>
                    <a:pt x="2364" y="0"/>
                    <a:pt x="2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6"/>
            <p:cNvSpPr/>
            <p:nvPr/>
          </p:nvSpPr>
          <p:spPr>
            <a:xfrm>
              <a:off x="2805050" y="2813475"/>
              <a:ext cx="247175" cy="104150"/>
            </a:xfrm>
            <a:custGeom>
              <a:avLst/>
              <a:gdLst/>
              <a:ahLst/>
              <a:cxnLst/>
              <a:rect l="l" t="t" r="r" b="b"/>
              <a:pathLst>
                <a:path w="9887" h="4166" extrusionOk="0">
                  <a:moveTo>
                    <a:pt x="9598" y="1"/>
                  </a:moveTo>
                  <a:cubicBezTo>
                    <a:pt x="9598" y="290"/>
                    <a:pt x="9598" y="531"/>
                    <a:pt x="9549" y="821"/>
                  </a:cubicBezTo>
                  <a:cubicBezTo>
                    <a:pt x="9356" y="1399"/>
                    <a:pt x="9019" y="1882"/>
                    <a:pt x="8488" y="2267"/>
                  </a:cubicBezTo>
                  <a:cubicBezTo>
                    <a:pt x="8247" y="2460"/>
                    <a:pt x="7958" y="2653"/>
                    <a:pt x="7620" y="2750"/>
                  </a:cubicBezTo>
                  <a:cubicBezTo>
                    <a:pt x="7479" y="2806"/>
                    <a:pt x="7321" y="2830"/>
                    <a:pt x="7156" y="2830"/>
                  </a:cubicBezTo>
                  <a:cubicBezTo>
                    <a:pt x="7040" y="2830"/>
                    <a:pt x="6920" y="2818"/>
                    <a:pt x="6800" y="2798"/>
                  </a:cubicBezTo>
                  <a:cubicBezTo>
                    <a:pt x="6607" y="2750"/>
                    <a:pt x="6463" y="2605"/>
                    <a:pt x="6414" y="2460"/>
                  </a:cubicBezTo>
                  <a:cubicBezTo>
                    <a:pt x="6414" y="2412"/>
                    <a:pt x="6414" y="2364"/>
                    <a:pt x="6366" y="2364"/>
                  </a:cubicBezTo>
                  <a:cubicBezTo>
                    <a:pt x="6318" y="2316"/>
                    <a:pt x="6318" y="2267"/>
                    <a:pt x="6318" y="2171"/>
                  </a:cubicBezTo>
                  <a:cubicBezTo>
                    <a:pt x="6318" y="2123"/>
                    <a:pt x="6270" y="1930"/>
                    <a:pt x="6270" y="1833"/>
                  </a:cubicBezTo>
                  <a:cubicBezTo>
                    <a:pt x="6270" y="1592"/>
                    <a:pt x="6222" y="1399"/>
                    <a:pt x="6222" y="1255"/>
                  </a:cubicBezTo>
                  <a:lnTo>
                    <a:pt x="5402" y="1930"/>
                  </a:lnTo>
                  <a:lnTo>
                    <a:pt x="5064" y="2171"/>
                  </a:lnTo>
                  <a:cubicBezTo>
                    <a:pt x="4919" y="2316"/>
                    <a:pt x="4727" y="2460"/>
                    <a:pt x="4485" y="2653"/>
                  </a:cubicBezTo>
                  <a:cubicBezTo>
                    <a:pt x="3858" y="3087"/>
                    <a:pt x="3183" y="3425"/>
                    <a:pt x="2460" y="3570"/>
                  </a:cubicBezTo>
                  <a:cubicBezTo>
                    <a:pt x="2310" y="3609"/>
                    <a:pt x="2159" y="3629"/>
                    <a:pt x="2010" y="3629"/>
                  </a:cubicBezTo>
                  <a:cubicBezTo>
                    <a:pt x="1434" y="3629"/>
                    <a:pt x="885" y="3344"/>
                    <a:pt x="579" y="2846"/>
                  </a:cubicBezTo>
                  <a:lnTo>
                    <a:pt x="338" y="2509"/>
                  </a:lnTo>
                  <a:lnTo>
                    <a:pt x="193" y="2219"/>
                  </a:lnTo>
                  <a:cubicBezTo>
                    <a:pt x="97" y="2026"/>
                    <a:pt x="48" y="1930"/>
                    <a:pt x="0" y="1930"/>
                  </a:cubicBezTo>
                  <a:lnTo>
                    <a:pt x="0" y="2267"/>
                  </a:lnTo>
                  <a:cubicBezTo>
                    <a:pt x="0" y="2364"/>
                    <a:pt x="48" y="2460"/>
                    <a:pt x="97" y="2605"/>
                  </a:cubicBezTo>
                  <a:cubicBezTo>
                    <a:pt x="145" y="2750"/>
                    <a:pt x="193" y="2894"/>
                    <a:pt x="290" y="3039"/>
                  </a:cubicBezTo>
                  <a:cubicBezTo>
                    <a:pt x="386" y="3184"/>
                    <a:pt x="482" y="3328"/>
                    <a:pt x="627" y="3473"/>
                  </a:cubicBezTo>
                  <a:cubicBezTo>
                    <a:pt x="675" y="3570"/>
                    <a:pt x="772" y="3666"/>
                    <a:pt x="820" y="3714"/>
                  </a:cubicBezTo>
                  <a:lnTo>
                    <a:pt x="965" y="3811"/>
                  </a:lnTo>
                  <a:lnTo>
                    <a:pt x="1109" y="3907"/>
                  </a:lnTo>
                  <a:cubicBezTo>
                    <a:pt x="1446" y="4094"/>
                    <a:pt x="1811" y="4165"/>
                    <a:pt x="2183" y="4165"/>
                  </a:cubicBezTo>
                  <a:cubicBezTo>
                    <a:pt x="2291" y="4165"/>
                    <a:pt x="2400" y="4159"/>
                    <a:pt x="2508" y="4148"/>
                  </a:cubicBezTo>
                  <a:cubicBezTo>
                    <a:pt x="2942" y="4100"/>
                    <a:pt x="3376" y="4004"/>
                    <a:pt x="3810" y="3811"/>
                  </a:cubicBezTo>
                  <a:cubicBezTo>
                    <a:pt x="4196" y="3666"/>
                    <a:pt x="4534" y="3473"/>
                    <a:pt x="4871" y="3280"/>
                  </a:cubicBezTo>
                  <a:cubicBezTo>
                    <a:pt x="5161" y="3135"/>
                    <a:pt x="5353" y="2943"/>
                    <a:pt x="5546" y="2846"/>
                  </a:cubicBezTo>
                  <a:lnTo>
                    <a:pt x="5643" y="2750"/>
                  </a:lnTo>
                  <a:lnTo>
                    <a:pt x="5691" y="2750"/>
                  </a:lnTo>
                  <a:lnTo>
                    <a:pt x="5739" y="2798"/>
                  </a:lnTo>
                  <a:cubicBezTo>
                    <a:pt x="5932" y="3184"/>
                    <a:pt x="6270" y="3425"/>
                    <a:pt x="6656" y="3521"/>
                  </a:cubicBezTo>
                  <a:cubicBezTo>
                    <a:pt x="6747" y="3533"/>
                    <a:pt x="6840" y="3539"/>
                    <a:pt x="6936" y="3539"/>
                  </a:cubicBezTo>
                  <a:cubicBezTo>
                    <a:pt x="7244" y="3539"/>
                    <a:pt x="7567" y="3476"/>
                    <a:pt x="7861" y="3328"/>
                  </a:cubicBezTo>
                  <a:cubicBezTo>
                    <a:pt x="8199" y="3184"/>
                    <a:pt x="8536" y="2943"/>
                    <a:pt x="8826" y="2701"/>
                  </a:cubicBezTo>
                  <a:cubicBezTo>
                    <a:pt x="9405" y="2219"/>
                    <a:pt x="9742" y="1592"/>
                    <a:pt x="9839" y="869"/>
                  </a:cubicBezTo>
                  <a:cubicBezTo>
                    <a:pt x="9887" y="290"/>
                    <a:pt x="9646" y="1"/>
                    <a:pt x="9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6"/>
            <p:cNvSpPr/>
            <p:nvPr/>
          </p:nvSpPr>
          <p:spPr>
            <a:xfrm>
              <a:off x="2651925" y="2891850"/>
              <a:ext cx="325550" cy="179675"/>
            </a:xfrm>
            <a:custGeom>
              <a:avLst/>
              <a:gdLst/>
              <a:ahLst/>
              <a:cxnLst/>
              <a:rect l="l" t="t" r="r" b="b"/>
              <a:pathLst>
                <a:path w="13022" h="7187" extrusionOk="0">
                  <a:moveTo>
                    <a:pt x="675" y="0"/>
                  </a:moveTo>
                  <a:lnTo>
                    <a:pt x="675" y="0"/>
                  </a:lnTo>
                  <a:cubicBezTo>
                    <a:pt x="434" y="386"/>
                    <a:pt x="290" y="869"/>
                    <a:pt x="241" y="1351"/>
                  </a:cubicBezTo>
                  <a:cubicBezTo>
                    <a:pt x="0" y="2412"/>
                    <a:pt x="48" y="3521"/>
                    <a:pt x="434" y="4534"/>
                  </a:cubicBezTo>
                  <a:cubicBezTo>
                    <a:pt x="675" y="5064"/>
                    <a:pt x="1061" y="5547"/>
                    <a:pt x="1592" y="5933"/>
                  </a:cubicBezTo>
                  <a:cubicBezTo>
                    <a:pt x="2026" y="6222"/>
                    <a:pt x="2460" y="6463"/>
                    <a:pt x="2990" y="6608"/>
                  </a:cubicBezTo>
                  <a:cubicBezTo>
                    <a:pt x="3424" y="6752"/>
                    <a:pt x="3907" y="6897"/>
                    <a:pt x="4389" y="6994"/>
                  </a:cubicBezTo>
                  <a:cubicBezTo>
                    <a:pt x="4871" y="7042"/>
                    <a:pt x="5305" y="7138"/>
                    <a:pt x="5788" y="7138"/>
                  </a:cubicBezTo>
                  <a:cubicBezTo>
                    <a:pt x="6157" y="7170"/>
                    <a:pt x="6522" y="7186"/>
                    <a:pt x="6881" y="7186"/>
                  </a:cubicBezTo>
                  <a:cubicBezTo>
                    <a:pt x="7599" y="7186"/>
                    <a:pt x="8295" y="7122"/>
                    <a:pt x="8971" y="6994"/>
                  </a:cubicBezTo>
                  <a:cubicBezTo>
                    <a:pt x="10032" y="6801"/>
                    <a:pt x="11044" y="6415"/>
                    <a:pt x="11961" y="5884"/>
                  </a:cubicBezTo>
                  <a:cubicBezTo>
                    <a:pt x="12395" y="5643"/>
                    <a:pt x="12732" y="5306"/>
                    <a:pt x="13022" y="4920"/>
                  </a:cubicBezTo>
                  <a:cubicBezTo>
                    <a:pt x="13019" y="4917"/>
                    <a:pt x="13014" y="4915"/>
                    <a:pt x="13008" y="4915"/>
                  </a:cubicBezTo>
                  <a:cubicBezTo>
                    <a:pt x="12916" y="4915"/>
                    <a:pt x="12490" y="5234"/>
                    <a:pt x="11768" y="5595"/>
                  </a:cubicBezTo>
                  <a:cubicBezTo>
                    <a:pt x="10852" y="6029"/>
                    <a:pt x="9887" y="6270"/>
                    <a:pt x="8874" y="6415"/>
                  </a:cubicBezTo>
                  <a:cubicBezTo>
                    <a:pt x="8368" y="6463"/>
                    <a:pt x="7861" y="6487"/>
                    <a:pt x="7361" y="6487"/>
                  </a:cubicBezTo>
                  <a:cubicBezTo>
                    <a:pt x="6861" y="6487"/>
                    <a:pt x="6366" y="6463"/>
                    <a:pt x="5884" y="6415"/>
                  </a:cubicBezTo>
                  <a:cubicBezTo>
                    <a:pt x="5402" y="6367"/>
                    <a:pt x="4968" y="6270"/>
                    <a:pt x="4485" y="6174"/>
                  </a:cubicBezTo>
                  <a:cubicBezTo>
                    <a:pt x="4051" y="6125"/>
                    <a:pt x="3617" y="5981"/>
                    <a:pt x="3183" y="5884"/>
                  </a:cubicBezTo>
                  <a:cubicBezTo>
                    <a:pt x="2749" y="5788"/>
                    <a:pt x="2315" y="5595"/>
                    <a:pt x="1978" y="5354"/>
                  </a:cubicBezTo>
                  <a:cubicBezTo>
                    <a:pt x="1544" y="5113"/>
                    <a:pt x="1206" y="4727"/>
                    <a:pt x="965" y="4293"/>
                  </a:cubicBezTo>
                  <a:cubicBezTo>
                    <a:pt x="579" y="3376"/>
                    <a:pt x="434" y="2364"/>
                    <a:pt x="531" y="1399"/>
                  </a:cubicBezTo>
                  <a:cubicBezTo>
                    <a:pt x="627" y="917"/>
                    <a:pt x="675" y="435"/>
                    <a:pt x="675" y="0"/>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6"/>
            <p:cNvSpPr/>
            <p:nvPr/>
          </p:nvSpPr>
          <p:spPr>
            <a:xfrm>
              <a:off x="3682775" y="2010900"/>
              <a:ext cx="127850" cy="373375"/>
            </a:xfrm>
            <a:custGeom>
              <a:avLst/>
              <a:gdLst/>
              <a:ahLst/>
              <a:cxnLst/>
              <a:rect l="l" t="t" r="r" b="b"/>
              <a:pathLst>
                <a:path w="5114" h="14935" extrusionOk="0">
                  <a:moveTo>
                    <a:pt x="618" y="0"/>
                  </a:moveTo>
                  <a:cubicBezTo>
                    <a:pt x="409" y="0"/>
                    <a:pt x="201" y="12"/>
                    <a:pt x="1" y="32"/>
                  </a:cubicBezTo>
                  <a:cubicBezTo>
                    <a:pt x="435" y="225"/>
                    <a:pt x="917" y="322"/>
                    <a:pt x="1448" y="418"/>
                  </a:cubicBezTo>
                  <a:cubicBezTo>
                    <a:pt x="1930" y="514"/>
                    <a:pt x="2412" y="659"/>
                    <a:pt x="2846" y="852"/>
                  </a:cubicBezTo>
                  <a:cubicBezTo>
                    <a:pt x="3329" y="1093"/>
                    <a:pt x="3715" y="1479"/>
                    <a:pt x="3956" y="1961"/>
                  </a:cubicBezTo>
                  <a:cubicBezTo>
                    <a:pt x="4197" y="2444"/>
                    <a:pt x="4341" y="2974"/>
                    <a:pt x="4390" y="3505"/>
                  </a:cubicBezTo>
                  <a:cubicBezTo>
                    <a:pt x="4390" y="3987"/>
                    <a:pt x="4390" y="4469"/>
                    <a:pt x="4390" y="5000"/>
                  </a:cubicBezTo>
                  <a:cubicBezTo>
                    <a:pt x="4341" y="5434"/>
                    <a:pt x="4293" y="5771"/>
                    <a:pt x="4245" y="6061"/>
                  </a:cubicBezTo>
                  <a:cubicBezTo>
                    <a:pt x="4245" y="6302"/>
                    <a:pt x="4197" y="6446"/>
                    <a:pt x="4197" y="6446"/>
                  </a:cubicBezTo>
                  <a:cubicBezTo>
                    <a:pt x="4197" y="6446"/>
                    <a:pt x="4197" y="6591"/>
                    <a:pt x="4149" y="6832"/>
                  </a:cubicBezTo>
                  <a:cubicBezTo>
                    <a:pt x="4149" y="6977"/>
                    <a:pt x="4149" y="7122"/>
                    <a:pt x="4149" y="7315"/>
                  </a:cubicBezTo>
                  <a:cubicBezTo>
                    <a:pt x="4100" y="7459"/>
                    <a:pt x="4052" y="7652"/>
                    <a:pt x="4004" y="7893"/>
                  </a:cubicBezTo>
                  <a:cubicBezTo>
                    <a:pt x="3811" y="8954"/>
                    <a:pt x="3473" y="9967"/>
                    <a:pt x="3039" y="10932"/>
                  </a:cubicBezTo>
                  <a:cubicBezTo>
                    <a:pt x="2943" y="11221"/>
                    <a:pt x="2798" y="11462"/>
                    <a:pt x="2654" y="11752"/>
                  </a:cubicBezTo>
                  <a:cubicBezTo>
                    <a:pt x="2557" y="11993"/>
                    <a:pt x="2364" y="12234"/>
                    <a:pt x="2219" y="12475"/>
                  </a:cubicBezTo>
                  <a:cubicBezTo>
                    <a:pt x="1978" y="12909"/>
                    <a:pt x="1689" y="13343"/>
                    <a:pt x="1400" y="13729"/>
                  </a:cubicBezTo>
                  <a:cubicBezTo>
                    <a:pt x="1062" y="14115"/>
                    <a:pt x="773" y="14549"/>
                    <a:pt x="531" y="14935"/>
                  </a:cubicBezTo>
                  <a:cubicBezTo>
                    <a:pt x="966" y="14693"/>
                    <a:pt x="1351" y="14308"/>
                    <a:pt x="1641" y="13922"/>
                  </a:cubicBezTo>
                  <a:cubicBezTo>
                    <a:pt x="2027" y="13536"/>
                    <a:pt x="2316" y="13150"/>
                    <a:pt x="2605" y="12716"/>
                  </a:cubicBezTo>
                  <a:cubicBezTo>
                    <a:pt x="2798" y="12475"/>
                    <a:pt x="2991" y="12282"/>
                    <a:pt x="3136" y="11993"/>
                  </a:cubicBezTo>
                  <a:lnTo>
                    <a:pt x="3570" y="11221"/>
                  </a:lnTo>
                  <a:cubicBezTo>
                    <a:pt x="4100" y="10208"/>
                    <a:pt x="4486" y="9147"/>
                    <a:pt x="4776" y="8038"/>
                  </a:cubicBezTo>
                  <a:cubicBezTo>
                    <a:pt x="4824" y="7845"/>
                    <a:pt x="4872" y="7604"/>
                    <a:pt x="4920" y="7459"/>
                  </a:cubicBezTo>
                  <a:cubicBezTo>
                    <a:pt x="4968" y="7266"/>
                    <a:pt x="4968" y="7122"/>
                    <a:pt x="4968" y="6977"/>
                  </a:cubicBezTo>
                  <a:cubicBezTo>
                    <a:pt x="4968" y="6688"/>
                    <a:pt x="5017" y="6543"/>
                    <a:pt x="5017" y="6543"/>
                  </a:cubicBezTo>
                  <a:lnTo>
                    <a:pt x="5017" y="6157"/>
                  </a:lnTo>
                  <a:cubicBezTo>
                    <a:pt x="5017" y="5868"/>
                    <a:pt x="5113" y="5530"/>
                    <a:pt x="5113" y="5048"/>
                  </a:cubicBezTo>
                  <a:cubicBezTo>
                    <a:pt x="5113" y="4517"/>
                    <a:pt x="5113" y="3987"/>
                    <a:pt x="5065" y="3456"/>
                  </a:cubicBezTo>
                  <a:cubicBezTo>
                    <a:pt x="4968" y="2829"/>
                    <a:pt x="4776" y="2202"/>
                    <a:pt x="4486" y="1672"/>
                  </a:cubicBezTo>
                  <a:cubicBezTo>
                    <a:pt x="4149" y="1093"/>
                    <a:pt x="3618" y="659"/>
                    <a:pt x="3039" y="466"/>
                  </a:cubicBezTo>
                  <a:cubicBezTo>
                    <a:pt x="2509" y="273"/>
                    <a:pt x="2027" y="129"/>
                    <a:pt x="1496" y="80"/>
                  </a:cubicBezTo>
                  <a:cubicBezTo>
                    <a:pt x="1214" y="24"/>
                    <a:pt x="914" y="0"/>
                    <a:pt x="6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6"/>
            <p:cNvSpPr/>
            <p:nvPr/>
          </p:nvSpPr>
          <p:spPr>
            <a:xfrm>
              <a:off x="3011225" y="3148625"/>
              <a:ext cx="212225" cy="157100"/>
            </a:xfrm>
            <a:custGeom>
              <a:avLst/>
              <a:gdLst/>
              <a:ahLst/>
              <a:cxnLst/>
              <a:rect l="l" t="t" r="r" b="b"/>
              <a:pathLst>
                <a:path w="8489" h="6284" extrusionOk="0">
                  <a:moveTo>
                    <a:pt x="102" y="1"/>
                  </a:moveTo>
                  <a:cubicBezTo>
                    <a:pt x="100" y="1"/>
                    <a:pt x="98" y="1"/>
                    <a:pt x="97" y="2"/>
                  </a:cubicBezTo>
                  <a:cubicBezTo>
                    <a:pt x="0" y="50"/>
                    <a:pt x="627" y="1594"/>
                    <a:pt x="1543" y="3040"/>
                  </a:cubicBezTo>
                  <a:cubicBezTo>
                    <a:pt x="1929" y="3716"/>
                    <a:pt x="2412" y="4391"/>
                    <a:pt x="2942" y="4969"/>
                  </a:cubicBezTo>
                  <a:cubicBezTo>
                    <a:pt x="3135" y="5162"/>
                    <a:pt x="3328" y="5355"/>
                    <a:pt x="3569" y="5500"/>
                  </a:cubicBezTo>
                  <a:lnTo>
                    <a:pt x="3810" y="5693"/>
                  </a:lnTo>
                  <a:lnTo>
                    <a:pt x="3858" y="5741"/>
                  </a:lnTo>
                  <a:lnTo>
                    <a:pt x="4099" y="5838"/>
                  </a:lnTo>
                  <a:cubicBezTo>
                    <a:pt x="4341" y="5982"/>
                    <a:pt x="4582" y="6127"/>
                    <a:pt x="4871" y="6175"/>
                  </a:cubicBezTo>
                  <a:cubicBezTo>
                    <a:pt x="5064" y="6248"/>
                    <a:pt x="5269" y="6284"/>
                    <a:pt x="5480" y="6284"/>
                  </a:cubicBezTo>
                  <a:cubicBezTo>
                    <a:pt x="5691" y="6284"/>
                    <a:pt x="5908" y="6248"/>
                    <a:pt x="6125" y="6175"/>
                  </a:cubicBezTo>
                  <a:cubicBezTo>
                    <a:pt x="6559" y="6031"/>
                    <a:pt x="6945" y="5789"/>
                    <a:pt x="7283" y="5452"/>
                  </a:cubicBezTo>
                  <a:cubicBezTo>
                    <a:pt x="7765" y="4825"/>
                    <a:pt x="8151" y="4101"/>
                    <a:pt x="8344" y="3330"/>
                  </a:cubicBezTo>
                  <a:cubicBezTo>
                    <a:pt x="8488" y="2944"/>
                    <a:pt x="8488" y="2606"/>
                    <a:pt x="8440" y="2221"/>
                  </a:cubicBezTo>
                  <a:cubicBezTo>
                    <a:pt x="8344" y="2221"/>
                    <a:pt x="8295" y="2655"/>
                    <a:pt x="8054" y="3185"/>
                  </a:cubicBezTo>
                  <a:cubicBezTo>
                    <a:pt x="7765" y="3860"/>
                    <a:pt x="7379" y="4487"/>
                    <a:pt x="6848" y="5018"/>
                  </a:cubicBezTo>
                  <a:cubicBezTo>
                    <a:pt x="6607" y="5259"/>
                    <a:pt x="6270" y="5452"/>
                    <a:pt x="5932" y="5548"/>
                  </a:cubicBezTo>
                  <a:cubicBezTo>
                    <a:pt x="5855" y="5561"/>
                    <a:pt x="5777" y="5567"/>
                    <a:pt x="5700" y="5567"/>
                  </a:cubicBezTo>
                  <a:cubicBezTo>
                    <a:pt x="5488" y="5567"/>
                    <a:pt x="5276" y="5522"/>
                    <a:pt x="5064" y="5452"/>
                  </a:cubicBezTo>
                  <a:cubicBezTo>
                    <a:pt x="4871" y="5355"/>
                    <a:pt x="4678" y="5259"/>
                    <a:pt x="4485" y="5162"/>
                  </a:cubicBezTo>
                  <a:lnTo>
                    <a:pt x="4341" y="5066"/>
                  </a:lnTo>
                  <a:lnTo>
                    <a:pt x="4244" y="5018"/>
                  </a:lnTo>
                  <a:lnTo>
                    <a:pt x="4051" y="4825"/>
                  </a:lnTo>
                  <a:cubicBezTo>
                    <a:pt x="3858" y="4728"/>
                    <a:pt x="3665" y="4535"/>
                    <a:pt x="3473" y="4391"/>
                  </a:cubicBezTo>
                  <a:cubicBezTo>
                    <a:pt x="2942" y="3860"/>
                    <a:pt x="2460" y="3330"/>
                    <a:pt x="2026" y="2703"/>
                  </a:cubicBezTo>
                  <a:cubicBezTo>
                    <a:pt x="1029" y="1422"/>
                    <a:pt x="220"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6"/>
            <p:cNvSpPr/>
            <p:nvPr/>
          </p:nvSpPr>
          <p:spPr>
            <a:xfrm>
              <a:off x="2928025" y="3190775"/>
              <a:ext cx="103700" cy="71700"/>
            </a:xfrm>
            <a:custGeom>
              <a:avLst/>
              <a:gdLst/>
              <a:ahLst/>
              <a:cxnLst/>
              <a:rect l="l" t="t" r="r" b="b"/>
              <a:pathLst>
                <a:path w="4148" h="2868" extrusionOk="0">
                  <a:moveTo>
                    <a:pt x="4038" y="1"/>
                  </a:moveTo>
                  <a:cubicBezTo>
                    <a:pt x="3922" y="1"/>
                    <a:pt x="3551" y="507"/>
                    <a:pt x="3135" y="969"/>
                  </a:cubicBezTo>
                  <a:cubicBezTo>
                    <a:pt x="2942" y="1210"/>
                    <a:pt x="2749" y="1403"/>
                    <a:pt x="2556" y="1596"/>
                  </a:cubicBezTo>
                  <a:cubicBezTo>
                    <a:pt x="2460" y="1644"/>
                    <a:pt x="2364" y="1692"/>
                    <a:pt x="2315" y="1740"/>
                  </a:cubicBezTo>
                  <a:lnTo>
                    <a:pt x="2219" y="1788"/>
                  </a:lnTo>
                  <a:cubicBezTo>
                    <a:pt x="2171" y="1885"/>
                    <a:pt x="2074" y="1981"/>
                    <a:pt x="1978" y="2030"/>
                  </a:cubicBezTo>
                  <a:cubicBezTo>
                    <a:pt x="1737" y="2174"/>
                    <a:pt x="1544" y="2222"/>
                    <a:pt x="1254" y="2271"/>
                  </a:cubicBezTo>
                  <a:cubicBezTo>
                    <a:pt x="1013" y="2271"/>
                    <a:pt x="724" y="2222"/>
                    <a:pt x="483" y="2126"/>
                  </a:cubicBezTo>
                  <a:cubicBezTo>
                    <a:pt x="306" y="2055"/>
                    <a:pt x="181" y="2011"/>
                    <a:pt x="108" y="2011"/>
                  </a:cubicBezTo>
                  <a:cubicBezTo>
                    <a:pt x="81" y="2011"/>
                    <a:pt x="62" y="2017"/>
                    <a:pt x="49" y="2030"/>
                  </a:cubicBezTo>
                  <a:cubicBezTo>
                    <a:pt x="0" y="2078"/>
                    <a:pt x="97" y="2174"/>
                    <a:pt x="290" y="2415"/>
                  </a:cubicBezTo>
                  <a:cubicBezTo>
                    <a:pt x="531" y="2608"/>
                    <a:pt x="869" y="2801"/>
                    <a:pt x="1206" y="2849"/>
                  </a:cubicBezTo>
                  <a:cubicBezTo>
                    <a:pt x="1303" y="2862"/>
                    <a:pt x="1399" y="2868"/>
                    <a:pt x="1495" y="2868"/>
                  </a:cubicBezTo>
                  <a:cubicBezTo>
                    <a:pt x="1782" y="2868"/>
                    <a:pt x="2062" y="2813"/>
                    <a:pt x="2315" y="2705"/>
                  </a:cubicBezTo>
                  <a:cubicBezTo>
                    <a:pt x="2460" y="2657"/>
                    <a:pt x="2605" y="2560"/>
                    <a:pt x="2749" y="2464"/>
                  </a:cubicBezTo>
                  <a:lnTo>
                    <a:pt x="2846" y="2367"/>
                  </a:lnTo>
                  <a:cubicBezTo>
                    <a:pt x="2894" y="2319"/>
                    <a:pt x="2991" y="2222"/>
                    <a:pt x="3039" y="2126"/>
                  </a:cubicBezTo>
                  <a:cubicBezTo>
                    <a:pt x="3280" y="1885"/>
                    <a:pt x="3473" y="1596"/>
                    <a:pt x="3617" y="1306"/>
                  </a:cubicBezTo>
                  <a:cubicBezTo>
                    <a:pt x="3955" y="727"/>
                    <a:pt x="4148" y="52"/>
                    <a:pt x="4052" y="4"/>
                  </a:cubicBezTo>
                  <a:cubicBezTo>
                    <a:pt x="4047" y="2"/>
                    <a:pt x="4043" y="1"/>
                    <a:pt x="4038" y="1"/>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6"/>
            <p:cNvSpPr/>
            <p:nvPr/>
          </p:nvSpPr>
          <p:spPr>
            <a:xfrm>
              <a:off x="1867600" y="2016525"/>
              <a:ext cx="1208750" cy="956575"/>
            </a:xfrm>
            <a:custGeom>
              <a:avLst/>
              <a:gdLst/>
              <a:ahLst/>
              <a:cxnLst/>
              <a:rect l="l" t="t" r="r" b="b"/>
              <a:pathLst>
                <a:path w="48350" h="38263" extrusionOk="0">
                  <a:moveTo>
                    <a:pt x="32097" y="0"/>
                  </a:moveTo>
                  <a:cubicBezTo>
                    <a:pt x="30939" y="1302"/>
                    <a:pt x="29203" y="2846"/>
                    <a:pt x="28528" y="4630"/>
                  </a:cubicBezTo>
                  <a:cubicBezTo>
                    <a:pt x="28528" y="4630"/>
                    <a:pt x="1617" y="14565"/>
                    <a:pt x="411" y="24259"/>
                  </a:cubicBezTo>
                  <a:cubicBezTo>
                    <a:pt x="0" y="27484"/>
                    <a:pt x="2950" y="28592"/>
                    <a:pt x="7072" y="28592"/>
                  </a:cubicBezTo>
                  <a:cubicBezTo>
                    <a:pt x="12626" y="28592"/>
                    <a:pt x="20309" y="26581"/>
                    <a:pt x="24766" y="25030"/>
                  </a:cubicBezTo>
                  <a:cubicBezTo>
                    <a:pt x="24766" y="25030"/>
                    <a:pt x="26647" y="37184"/>
                    <a:pt x="28287" y="38004"/>
                  </a:cubicBezTo>
                  <a:cubicBezTo>
                    <a:pt x="28646" y="38190"/>
                    <a:pt x="29021" y="38263"/>
                    <a:pt x="29385" y="38263"/>
                  </a:cubicBezTo>
                  <a:cubicBezTo>
                    <a:pt x="30338" y="38263"/>
                    <a:pt x="31217" y="37766"/>
                    <a:pt x="31566" y="37521"/>
                  </a:cubicBezTo>
                  <a:cubicBezTo>
                    <a:pt x="32193" y="35785"/>
                    <a:pt x="32193" y="33229"/>
                    <a:pt x="32627" y="32023"/>
                  </a:cubicBezTo>
                  <a:cubicBezTo>
                    <a:pt x="32799" y="31520"/>
                    <a:pt x="32961" y="31333"/>
                    <a:pt x="33136" y="31333"/>
                  </a:cubicBezTo>
                  <a:cubicBezTo>
                    <a:pt x="33599" y="31333"/>
                    <a:pt x="34161" y="32633"/>
                    <a:pt x="35280" y="32843"/>
                  </a:cubicBezTo>
                  <a:cubicBezTo>
                    <a:pt x="35344" y="32856"/>
                    <a:pt x="35406" y="32863"/>
                    <a:pt x="35466" y="32863"/>
                  </a:cubicBezTo>
                  <a:cubicBezTo>
                    <a:pt x="37171" y="32863"/>
                    <a:pt x="37313" y="27745"/>
                    <a:pt x="37546" y="26767"/>
                  </a:cubicBezTo>
                  <a:cubicBezTo>
                    <a:pt x="38222" y="23728"/>
                    <a:pt x="38993" y="23294"/>
                    <a:pt x="42032" y="22522"/>
                  </a:cubicBezTo>
                  <a:cubicBezTo>
                    <a:pt x="48349" y="20883"/>
                    <a:pt x="46806" y="15433"/>
                    <a:pt x="43816" y="11671"/>
                  </a:cubicBezTo>
                  <a:cubicBezTo>
                    <a:pt x="40344" y="7331"/>
                    <a:pt x="35858" y="4003"/>
                    <a:pt x="32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6"/>
            <p:cNvSpPr/>
            <p:nvPr/>
          </p:nvSpPr>
          <p:spPr>
            <a:xfrm>
              <a:off x="2741150" y="1797550"/>
              <a:ext cx="829525" cy="415150"/>
            </a:xfrm>
            <a:custGeom>
              <a:avLst/>
              <a:gdLst/>
              <a:ahLst/>
              <a:cxnLst/>
              <a:rect l="l" t="t" r="r" b="b"/>
              <a:pathLst>
                <a:path w="33181" h="16606" extrusionOk="0">
                  <a:moveTo>
                    <a:pt x="19068" y="0"/>
                  </a:moveTo>
                  <a:cubicBezTo>
                    <a:pt x="15128" y="0"/>
                    <a:pt x="10954" y="847"/>
                    <a:pt x="7475" y="2055"/>
                  </a:cubicBezTo>
                  <a:cubicBezTo>
                    <a:pt x="5980" y="2538"/>
                    <a:pt x="4534" y="3116"/>
                    <a:pt x="3135" y="3792"/>
                  </a:cubicBezTo>
                  <a:cubicBezTo>
                    <a:pt x="2556" y="4129"/>
                    <a:pt x="820" y="5480"/>
                    <a:pt x="0" y="6058"/>
                  </a:cubicBezTo>
                  <a:cubicBezTo>
                    <a:pt x="3473" y="7119"/>
                    <a:pt x="10948" y="13871"/>
                    <a:pt x="15095" y="15318"/>
                  </a:cubicBezTo>
                  <a:cubicBezTo>
                    <a:pt x="17215" y="16055"/>
                    <a:pt x="19754" y="16606"/>
                    <a:pt x="22043" y="16606"/>
                  </a:cubicBezTo>
                  <a:cubicBezTo>
                    <a:pt x="24544" y="16606"/>
                    <a:pt x="26747" y="15949"/>
                    <a:pt x="27779" y="14161"/>
                  </a:cubicBezTo>
                  <a:cubicBezTo>
                    <a:pt x="29708" y="10785"/>
                    <a:pt x="26091" y="7553"/>
                    <a:pt x="26091" y="6541"/>
                  </a:cubicBezTo>
                  <a:cubicBezTo>
                    <a:pt x="26091" y="5528"/>
                    <a:pt x="29226" y="5528"/>
                    <a:pt x="31059" y="5094"/>
                  </a:cubicBezTo>
                  <a:cubicBezTo>
                    <a:pt x="31927" y="4901"/>
                    <a:pt x="32650" y="4274"/>
                    <a:pt x="32891" y="3406"/>
                  </a:cubicBezTo>
                  <a:cubicBezTo>
                    <a:pt x="33181" y="2682"/>
                    <a:pt x="23439" y="367"/>
                    <a:pt x="22715" y="271"/>
                  </a:cubicBezTo>
                  <a:cubicBezTo>
                    <a:pt x="21543" y="85"/>
                    <a:pt x="20317" y="0"/>
                    <a:pt x="190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6"/>
            <p:cNvSpPr/>
            <p:nvPr/>
          </p:nvSpPr>
          <p:spPr>
            <a:xfrm>
              <a:off x="3140225" y="1938750"/>
              <a:ext cx="69950" cy="53800"/>
            </a:xfrm>
            <a:custGeom>
              <a:avLst/>
              <a:gdLst/>
              <a:ahLst/>
              <a:cxnLst/>
              <a:rect l="l" t="t" r="r" b="b"/>
              <a:pathLst>
                <a:path w="2798" h="2152" extrusionOk="0">
                  <a:moveTo>
                    <a:pt x="1586" y="0"/>
                  </a:moveTo>
                  <a:cubicBezTo>
                    <a:pt x="1447" y="0"/>
                    <a:pt x="1303" y="24"/>
                    <a:pt x="1158" y="73"/>
                  </a:cubicBezTo>
                  <a:cubicBezTo>
                    <a:pt x="1013" y="73"/>
                    <a:pt x="917" y="121"/>
                    <a:pt x="820" y="217"/>
                  </a:cubicBezTo>
                  <a:lnTo>
                    <a:pt x="724" y="266"/>
                  </a:lnTo>
                  <a:cubicBezTo>
                    <a:pt x="676" y="314"/>
                    <a:pt x="579" y="410"/>
                    <a:pt x="531" y="459"/>
                  </a:cubicBezTo>
                  <a:cubicBezTo>
                    <a:pt x="386" y="651"/>
                    <a:pt x="290" y="893"/>
                    <a:pt x="193" y="1086"/>
                  </a:cubicBezTo>
                  <a:cubicBezTo>
                    <a:pt x="0" y="1616"/>
                    <a:pt x="0" y="2147"/>
                    <a:pt x="193" y="2147"/>
                  </a:cubicBezTo>
                  <a:cubicBezTo>
                    <a:pt x="203" y="2150"/>
                    <a:pt x="213" y="2151"/>
                    <a:pt x="223" y="2151"/>
                  </a:cubicBezTo>
                  <a:cubicBezTo>
                    <a:pt x="376" y="2151"/>
                    <a:pt x="646" y="1841"/>
                    <a:pt x="917" y="1616"/>
                  </a:cubicBezTo>
                  <a:cubicBezTo>
                    <a:pt x="1013" y="1520"/>
                    <a:pt x="1158" y="1423"/>
                    <a:pt x="1303" y="1327"/>
                  </a:cubicBezTo>
                  <a:cubicBezTo>
                    <a:pt x="1447" y="1278"/>
                    <a:pt x="1496" y="1230"/>
                    <a:pt x="1496" y="1230"/>
                  </a:cubicBezTo>
                  <a:lnTo>
                    <a:pt x="1640" y="1134"/>
                  </a:lnTo>
                  <a:cubicBezTo>
                    <a:pt x="1688" y="1037"/>
                    <a:pt x="1833" y="989"/>
                    <a:pt x="1930" y="941"/>
                  </a:cubicBezTo>
                  <a:cubicBezTo>
                    <a:pt x="2032" y="907"/>
                    <a:pt x="2158" y="873"/>
                    <a:pt x="2275" y="873"/>
                  </a:cubicBezTo>
                  <a:cubicBezTo>
                    <a:pt x="2323" y="873"/>
                    <a:pt x="2370" y="878"/>
                    <a:pt x="2412" y="893"/>
                  </a:cubicBezTo>
                  <a:cubicBezTo>
                    <a:pt x="2557" y="893"/>
                    <a:pt x="2701" y="893"/>
                    <a:pt x="2749" y="844"/>
                  </a:cubicBezTo>
                  <a:cubicBezTo>
                    <a:pt x="2798" y="796"/>
                    <a:pt x="2749" y="651"/>
                    <a:pt x="2653" y="459"/>
                  </a:cubicBezTo>
                  <a:cubicBezTo>
                    <a:pt x="2508" y="266"/>
                    <a:pt x="2267" y="121"/>
                    <a:pt x="1978" y="73"/>
                  </a:cubicBezTo>
                  <a:cubicBezTo>
                    <a:pt x="1857" y="24"/>
                    <a:pt x="1725" y="0"/>
                    <a:pt x="1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6"/>
            <p:cNvSpPr/>
            <p:nvPr/>
          </p:nvSpPr>
          <p:spPr>
            <a:xfrm>
              <a:off x="2756825" y="2352300"/>
              <a:ext cx="50650" cy="71850"/>
            </a:xfrm>
            <a:custGeom>
              <a:avLst/>
              <a:gdLst/>
              <a:ahLst/>
              <a:cxnLst/>
              <a:rect l="l" t="t" r="r" b="b"/>
              <a:pathLst>
                <a:path w="2026" h="2874" extrusionOk="0">
                  <a:moveTo>
                    <a:pt x="1356" y="1"/>
                  </a:moveTo>
                  <a:cubicBezTo>
                    <a:pt x="1218" y="1"/>
                    <a:pt x="1085" y="25"/>
                    <a:pt x="965" y="73"/>
                  </a:cubicBezTo>
                  <a:cubicBezTo>
                    <a:pt x="675" y="169"/>
                    <a:pt x="482" y="362"/>
                    <a:pt x="289" y="555"/>
                  </a:cubicBezTo>
                  <a:cubicBezTo>
                    <a:pt x="193" y="652"/>
                    <a:pt x="145" y="748"/>
                    <a:pt x="48" y="845"/>
                  </a:cubicBezTo>
                  <a:cubicBezTo>
                    <a:pt x="48" y="893"/>
                    <a:pt x="48" y="941"/>
                    <a:pt x="48" y="941"/>
                  </a:cubicBezTo>
                  <a:cubicBezTo>
                    <a:pt x="48" y="1037"/>
                    <a:pt x="0" y="1134"/>
                    <a:pt x="0" y="1230"/>
                  </a:cubicBezTo>
                  <a:cubicBezTo>
                    <a:pt x="0" y="1471"/>
                    <a:pt x="0" y="1713"/>
                    <a:pt x="0" y="1954"/>
                  </a:cubicBezTo>
                  <a:cubicBezTo>
                    <a:pt x="92" y="2457"/>
                    <a:pt x="357" y="2874"/>
                    <a:pt x="507" y="2874"/>
                  </a:cubicBezTo>
                  <a:cubicBezTo>
                    <a:pt x="515" y="2874"/>
                    <a:pt x="523" y="2873"/>
                    <a:pt x="531" y="2870"/>
                  </a:cubicBezTo>
                  <a:cubicBezTo>
                    <a:pt x="723" y="2774"/>
                    <a:pt x="723" y="2340"/>
                    <a:pt x="868" y="2002"/>
                  </a:cubicBezTo>
                  <a:cubicBezTo>
                    <a:pt x="916" y="1809"/>
                    <a:pt x="1013" y="1664"/>
                    <a:pt x="1061" y="1520"/>
                  </a:cubicBezTo>
                  <a:cubicBezTo>
                    <a:pt x="1158" y="1423"/>
                    <a:pt x="1206" y="1375"/>
                    <a:pt x="1206" y="1375"/>
                  </a:cubicBezTo>
                  <a:cubicBezTo>
                    <a:pt x="1206" y="1375"/>
                    <a:pt x="1206" y="1279"/>
                    <a:pt x="1254" y="1182"/>
                  </a:cubicBezTo>
                  <a:cubicBezTo>
                    <a:pt x="1254" y="1037"/>
                    <a:pt x="1302" y="941"/>
                    <a:pt x="1399" y="845"/>
                  </a:cubicBezTo>
                  <a:cubicBezTo>
                    <a:pt x="1495" y="700"/>
                    <a:pt x="1640" y="603"/>
                    <a:pt x="1785" y="555"/>
                  </a:cubicBezTo>
                  <a:cubicBezTo>
                    <a:pt x="1881" y="507"/>
                    <a:pt x="2026" y="410"/>
                    <a:pt x="2026" y="314"/>
                  </a:cubicBezTo>
                  <a:cubicBezTo>
                    <a:pt x="2026" y="266"/>
                    <a:pt x="1929" y="169"/>
                    <a:pt x="1785" y="73"/>
                  </a:cubicBezTo>
                  <a:cubicBezTo>
                    <a:pt x="1640" y="25"/>
                    <a:pt x="1495" y="1"/>
                    <a:pt x="1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6"/>
            <p:cNvSpPr/>
            <p:nvPr/>
          </p:nvSpPr>
          <p:spPr>
            <a:xfrm>
              <a:off x="3200500" y="2049250"/>
              <a:ext cx="118200" cy="122825"/>
            </a:xfrm>
            <a:custGeom>
              <a:avLst/>
              <a:gdLst/>
              <a:ahLst/>
              <a:cxnLst/>
              <a:rect l="l" t="t" r="r" b="b"/>
              <a:pathLst>
                <a:path w="4728" h="4913" extrusionOk="0">
                  <a:moveTo>
                    <a:pt x="1574" y="0"/>
                  </a:moveTo>
                  <a:cubicBezTo>
                    <a:pt x="1212" y="0"/>
                    <a:pt x="899" y="108"/>
                    <a:pt x="676" y="331"/>
                  </a:cubicBezTo>
                  <a:cubicBezTo>
                    <a:pt x="1" y="1006"/>
                    <a:pt x="387" y="2501"/>
                    <a:pt x="1592" y="3707"/>
                  </a:cubicBezTo>
                  <a:cubicBezTo>
                    <a:pt x="2123" y="4334"/>
                    <a:pt x="2846" y="4720"/>
                    <a:pt x="3666" y="4912"/>
                  </a:cubicBezTo>
                  <a:cubicBezTo>
                    <a:pt x="3522" y="3851"/>
                    <a:pt x="3956" y="2790"/>
                    <a:pt x="4727" y="2067"/>
                  </a:cubicBezTo>
                  <a:cubicBezTo>
                    <a:pt x="4534" y="1778"/>
                    <a:pt x="4293" y="1488"/>
                    <a:pt x="4052" y="1247"/>
                  </a:cubicBezTo>
                  <a:cubicBezTo>
                    <a:pt x="3245" y="440"/>
                    <a:pt x="2308" y="0"/>
                    <a:pt x="1574" y="0"/>
                  </a:cubicBezTo>
                  <a:close/>
                </a:path>
              </a:pathLst>
            </a:custGeom>
            <a:solidFill>
              <a:srgbClr val="8A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6"/>
            <p:cNvSpPr/>
            <p:nvPr/>
          </p:nvSpPr>
          <p:spPr>
            <a:xfrm>
              <a:off x="3229450" y="2095875"/>
              <a:ext cx="50650" cy="44525"/>
            </a:xfrm>
            <a:custGeom>
              <a:avLst/>
              <a:gdLst/>
              <a:ahLst/>
              <a:cxnLst/>
              <a:rect l="l" t="t" r="r" b="b"/>
              <a:pathLst>
                <a:path w="2026" h="1781" extrusionOk="0">
                  <a:moveTo>
                    <a:pt x="475" y="1"/>
                  </a:moveTo>
                  <a:cubicBezTo>
                    <a:pt x="362" y="1"/>
                    <a:pt x="265" y="34"/>
                    <a:pt x="193" y="106"/>
                  </a:cubicBezTo>
                  <a:cubicBezTo>
                    <a:pt x="0" y="298"/>
                    <a:pt x="145" y="877"/>
                    <a:pt x="579" y="1311"/>
                  </a:cubicBezTo>
                  <a:cubicBezTo>
                    <a:pt x="886" y="1619"/>
                    <a:pt x="1266" y="1781"/>
                    <a:pt x="1531" y="1781"/>
                  </a:cubicBezTo>
                  <a:cubicBezTo>
                    <a:pt x="1639" y="1781"/>
                    <a:pt x="1728" y="1753"/>
                    <a:pt x="1785" y="1697"/>
                  </a:cubicBezTo>
                  <a:cubicBezTo>
                    <a:pt x="2026" y="1456"/>
                    <a:pt x="1833" y="925"/>
                    <a:pt x="1399" y="491"/>
                  </a:cubicBezTo>
                  <a:cubicBezTo>
                    <a:pt x="1094" y="186"/>
                    <a:pt x="741" y="1"/>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6"/>
            <p:cNvSpPr/>
            <p:nvPr/>
          </p:nvSpPr>
          <p:spPr>
            <a:xfrm>
              <a:off x="2837600" y="2410950"/>
              <a:ext cx="131450" cy="108375"/>
            </a:xfrm>
            <a:custGeom>
              <a:avLst/>
              <a:gdLst/>
              <a:ahLst/>
              <a:cxnLst/>
              <a:rect l="l" t="t" r="r" b="b"/>
              <a:pathLst>
                <a:path w="5258" h="4335" extrusionOk="0">
                  <a:moveTo>
                    <a:pt x="1586" y="1"/>
                  </a:moveTo>
                  <a:cubicBezTo>
                    <a:pt x="1217" y="1"/>
                    <a:pt x="899" y="108"/>
                    <a:pt x="676" y="331"/>
                  </a:cubicBezTo>
                  <a:cubicBezTo>
                    <a:pt x="0" y="1006"/>
                    <a:pt x="434" y="2501"/>
                    <a:pt x="1640" y="3707"/>
                  </a:cubicBezTo>
                  <a:cubicBezTo>
                    <a:pt x="1833" y="3948"/>
                    <a:pt x="2074" y="4141"/>
                    <a:pt x="2315" y="4334"/>
                  </a:cubicBezTo>
                  <a:cubicBezTo>
                    <a:pt x="3039" y="3562"/>
                    <a:pt x="4003" y="3177"/>
                    <a:pt x="5064" y="3177"/>
                  </a:cubicBezTo>
                  <a:lnTo>
                    <a:pt x="5257" y="3128"/>
                  </a:lnTo>
                  <a:cubicBezTo>
                    <a:pt x="5016" y="2405"/>
                    <a:pt x="4630" y="1778"/>
                    <a:pt x="4100" y="1248"/>
                  </a:cubicBezTo>
                  <a:cubicBezTo>
                    <a:pt x="3293" y="440"/>
                    <a:pt x="2334" y="1"/>
                    <a:pt x="1586" y="1"/>
                  </a:cubicBezTo>
                  <a:close/>
                </a:path>
              </a:pathLst>
            </a:custGeom>
            <a:solidFill>
              <a:srgbClr val="8A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6"/>
            <p:cNvSpPr/>
            <p:nvPr/>
          </p:nvSpPr>
          <p:spPr>
            <a:xfrm>
              <a:off x="2859300" y="2451275"/>
              <a:ext cx="51875" cy="44425"/>
            </a:xfrm>
            <a:custGeom>
              <a:avLst/>
              <a:gdLst/>
              <a:ahLst/>
              <a:cxnLst/>
              <a:rect l="l" t="t" r="r" b="b"/>
              <a:pathLst>
                <a:path w="2075" h="1777" extrusionOk="0">
                  <a:moveTo>
                    <a:pt x="556" y="1"/>
                  </a:moveTo>
                  <a:cubicBezTo>
                    <a:pt x="429" y="1"/>
                    <a:pt x="320" y="38"/>
                    <a:pt x="242" y="117"/>
                  </a:cubicBezTo>
                  <a:cubicBezTo>
                    <a:pt x="0" y="310"/>
                    <a:pt x="193" y="840"/>
                    <a:pt x="627" y="1322"/>
                  </a:cubicBezTo>
                  <a:cubicBezTo>
                    <a:pt x="920" y="1615"/>
                    <a:pt x="1257" y="1776"/>
                    <a:pt x="1519" y="1776"/>
                  </a:cubicBezTo>
                  <a:cubicBezTo>
                    <a:pt x="1645" y="1776"/>
                    <a:pt x="1755" y="1739"/>
                    <a:pt x="1833" y="1660"/>
                  </a:cubicBezTo>
                  <a:cubicBezTo>
                    <a:pt x="2074" y="1467"/>
                    <a:pt x="1881" y="888"/>
                    <a:pt x="1447" y="454"/>
                  </a:cubicBezTo>
                  <a:cubicBezTo>
                    <a:pt x="1155" y="162"/>
                    <a:pt x="818"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6"/>
            <p:cNvSpPr/>
            <p:nvPr/>
          </p:nvSpPr>
          <p:spPr>
            <a:xfrm>
              <a:off x="1956000" y="2273325"/>
              <a:ext cx="575375" cy="424425"/>
            </a:xfrm>
            <a:custGeom>
              <a:avLst/>
              <a:gdLst/>
              <a:ahLst/>
              <a:cxnLst/>
              <a:rect l="l" t="t" r="r" b="b"/>
              <a:pathLst>
                <a:path w="23015" h="16977" extrusionOk="0">
                  <a:moveTo>
                    <a:pt x="23014" y="3328"/>
                  </a:moveTo>
                  <a:cubicBezTo>
                    <a:pt x="23014" y="3328"/>
                    <a:pt x="22926" y="3376"/>
                    <a:pt x="22771" y="3463"/>
                  </a:cubicBezTo>
                  <a:lnTo>
                    <a:pt x="22771" y="3463"/>
                  </a:lnTo>
                  <a:cubicBezTo>
                    <a:pt x="22921" y="3387"/>
                    <a:pt x="23014" y="3328"/>
                    <a:pt x="23014" y="3328"/>
                  </a:cubicBezTo>
                  <a:close/>
                  <a:moveTo>
                    <a:pt x="22918" y="1"/>
                  </a:moveTo>
                  <a:cubicBezTo>
                    <a:pt x="22917" y="1"/>
                    <a:pt x="637" y="8103"/>
                    <a:pt x="155" y="14469"/>
                  </a:cubicBezTo>
                  <a:cubicBezTo>
                    <a:pt x="0" y="16320"/>
                    <a:pt x="1730" y="16976"/>
                    <a:pt x="4260" y="16976"/>
                  </a:cubicBezTo>
                  <a:cubicBezTo>
                    <a:pt x="10433" y="16976"/>
                    <a:pt x="21375" y="13070"/>
                    <a:pt x="21375" y="13070"/>
                  </a:cubicBezTo>
                  <a:lnTo>
                    <a:pt x="22580" y="9646"/>
                  </a:lnTo>
                  <a:lnTo>
                    <a:pt x="22580" y="9646"/>
                  </a:lnTo>
                  <a:cubicBezTo>
                    <a:pt x="22580" y="9646"/>
                    <a:pt x="21060" y="10652"/>
                    <a:pt x="20188" y="10652"/>
                  </a:cubicBezTo>
                  <a:cubicBezTo>
                    <a:pt x="19837" y="10652"/>
                    <a:pt x="19590" y="10489"/>
                    <a:pt x="19590" y="10032"/>
                  </a:cubicBezTo>
                  <a:cubicBezTo>
                    <a:pt x="19590" y="8393"/>
                    <a:pt x="22579" y="6319"/>
                    <a:pt x="22580" y="6318"/>
                  </a:cubicBezTo>
                  <a:lnTo>
                    <a:pt x="22580" y="6318"/>
                  </a:lnTo>
                  <a:cubicBezTo>
                    <a:pt x="22579" y="6319"/>
                    <a:pt x="19142" y="8653"/>
                    <a:pt x="17954" y="8653"/>
                  </a:cubicBezTo>
                  <a:cubicBezTo>
                    <a:pt x="17674" y="8653"/>
                    <a:pt x="17519" y="8522"/>
                    <a:pt x="17565" y="8199"/>
                  </a:cubicBezTo>
                  <a:cubicBezTo>
                    <a:pt x="17816" y="6356"/>
                    <a:pt x="21744" y="4039"/>
                    <a:pt x="22771" y="3463"/>
                  </a:cubicBezTo>
                  <a:lnTo>
                    <a:pt x="22771" y="3463"/>
                  </a:lnTo>
                  <a:cubicBezTo>
                    <a:pt x="22488" y="3606"/>
                    <a:pt x="22002" y="3811"/>
                    <a:pt x="21552" y="3811"/>
                  </a:cubicBezTo>
                  <a:cubicBezTo>
                    <a:pt x="21152" y="3811"/>
                    <a:pt x="20780" y="3649"/>
                    <a:pt x="20603" y="3135"/>
                  </a:cubicBezTo>
                  <a:cubicBezTo>
                    <a:pt x="20410" y="2557"/>
                    <a:pt x="22918" y="1"/>
                    <a:pt x="22918"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6"/>
            <p:cNvSpPr/>
            <p:nvPr/>
          </p:nvSpPr>
          <p:spPr>
            <a:xfrm>
              <a:off x="1956000" y="2273325"/>
              <a:ext cx="575375" cy="424425"/>
            </a:xfrm>
            <a:custGeom>
              <a:avLst/>
              <a:gdLst/>
              <a:ahLst/>
              <a:cxnLst/>
              <a:rect l="l" t="t" r="r" b="b"/>
              <a:pathLst>
                <a:path w="23015" h="16977" extrusionOk="0">
                  <a:moveTo>
                    <a:pt x="23014" y="3328"/>
                  </a:moveTo>
                  <a:cubicBezTo>
                    <a:pt x="23014" y="3328"/>
                    <a:pt x="22926" y="3376"/>
                    <a:pt x="22771" y="3463"/>
                  </a:cubicBezTo>
                  <a:lnTo>
                    <a:pt x="22771" y="3463"/>
                  </a:lnTo>
                  <a:cubicBezTo>
                    <a:pt x="22921" y="3387"/>
                    <a:pt x="23014" y="3328"/>
                    <a:pt x="23014" y="3328"/>
                  </a:cubicBezTo>
                  <a:close/>
                  <a:moveTo>
                    <a:pt x="22918" y="1"/>
                  </a:moveTo>
                  <a:cubicBezTo>
                    <a:pt x="22917" y="1"/>
                    <a:pt x="637" y="8103"/>
                    <a:pt x="155" y="14469"/>
                  </a:cubicBezTo>
                  <a:cubicBezTo>
                    <a:pt x="0" y="16320"/>
                    <a:pt x="1730" y="16976"/>
                    <a:pt x="4260" y="16976"/>
                  </a:cubicBezTo>
                  <a:cubicBezTo>
                    <a:pt x="10433" y="16976"/>
                    <a:pt x="21375" y="13070"/>
                    <a:pt x="21375" y="13070"/>
                  </a:cubicBezTo>
                  <a:lnTo>
                    <a:pt x="22580" y="9646"/>
                  </a:lnTo>
                  <a:lnTo>
                    <a:pt x="22580" y="9646"/>
                  </a:lnTo>
                  <a:cubicBezTo>
                    <a:pt x="22580" y="9646"/>
                    <a:pt x="21060" y="10652"/>
                    <a:pt x="20188" y="10652"/>
                  </a:cubicBezTo>
                  <a:cubicBezTo>
                    <a:pt x="19837" y="10652"/>
                    <a:pt x="19590" y="10489"/>
                    <a:pt x="19590" y="10032"/>
                  </a:cubicBezTo>
                  <a:cubicBezTo>
                    <a:pt x="19590" y="8393"/>
                    <a:pt x="22579" y="6319"/>
                    <a:pt x="22580" y="6318"/>
                  </a:cubicBezTo>
                  <a:lnTo>
                    <a:pt x="22580" y="6318"/>
                  </a:lnTo>
                  <a:cubicBezTo>
                    <a:pt x="22579" y="6319"/>
                    <a:pt x="19142" y="8653"/>
                    <a:pt x="17954" y="8653"/>
                  </a:cubicBezTo>
                  <a:cubicBezTo>
                    <a:pt x="17674" y="8653"/>
                    <a:pt x="17519" y="8522"/>
                    <a:pt x="17565" y="8199"/>
                  </a:cubicBezTo>
                  <a:cubicBezTo>
                    <a:pt x="17816" y="6356"/>
                    <a:pt x="21744" y="4039"/>
                    <a:pt x="22771" y="3463"/>
                  </a:cubicBezTo>
                  <a:lnTo>
                    <a:pt x="22771" y="3463"/>
                  </a:lnTo>
                  <a:cubicBezTo>
                    <a:pt x="22488" y="3606"/>
                    <a:pt x="22002" y="3811"/>
                    <a:pt x="21552" y="3811"/>
                  </a:cubicBezTo>
                  <a:cubicBezTo>
                    <a:pt x="21152" y="3811"/>
                    <a:pt x="20780" y="3649"/>
                    <a:pt x="20603" y="3135"/>
                  </a:cubicBezTo>
                  <a:cubicBezTo>
                    <a:pt x="20410" y="2557"/>
                    <a:pt x="22918" y="1"/>
                    <a:pt x="22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6"/>
            <p:cNvSpPr/>
            <p:nvPr/>
          </p:nvSpPr>
          <p:spPr>
            <a:xfrm>
              <a:off x="2000850" y="2273325"/>
              <a:ext cx="526900" cy="310325"/>
            </a:xfrm>
            <a:custGeom>
              <a:avLst/>
              <a:gdLst/>
              <a:ahLst/>
              <a:cxnLst/>
              <a:rect l="l" t="t" r="r" b="b"/>
              <a:pathLst>
                <a:path w="21076" h="12413" extrusionOk="0">
                  <a:moveTo>
                    <a:pt x="21076" y="1"/>
                  </a:moveTo>
                  <a:lnTo>
                    <a:pt x="20979" y="49"/>
                  </a:lnTo>
                  <a:lnTo>
                    <a:pt x="20497" y="242"/>
                  </a:lnTo>
                  <a:lnTo>
                    <a:pt x="20111" y="386"/>
                  </a:lnTo>
                  <a:lnTo>
                    <a:pt x="18616" y="1013"/>
                  </a:lnTo>
                  <a:lnTo>
                    <a:pt x="17989" y="1255"/>
                  </a:lnTo>
                  <a:cubicBezTo>
                    <a:pt x="13022" y="3280"/>
                    <a:pt x="3666" y="7428"/>
                    <a:pt x="0" y="11527"/>
                  </a:cubicBezTo>
                  <a:cubicBezTo>
                    <a:pt x="697" y="12160"/>
                    <a:pt x="1961" y="12412"/>
                    <a:pt x="3534" y="12412"/>
                  </a:cubicBezTo>
                  <a:cubicBezTo>
                    <a:pt x="7836" y="12412"/>
                    <a:pt x="14448" y="10522"/>
                    <a:pt x="18086" y="9357"/>
                  </a:cubicBezTo>
                  <a:cubicBezTo>
                    <a:pt x="18134" y="9164"/>
                    <a:pt x="18230" y="9019"/>
                    <a:pt x="18327" y="8826"/>
                  </a:cubicBezTo>
                  <a:cubicBezTo>
                    <a:pt x="18327" y="8826"/>
                    <a:pt x="18327" y="8778"/>
                    <a:pt x="18375" y="8778"/>
                  </a:cubicBezTo>
                  <a:lnTo>
                    <a:pt x="18520" y="8585"/>
                  </a:lnTo>
                  <a:lnTo>
                    <a:pt x="18568" y="8489"/>
                  </a:lnTo>
                  <a:cubicBezTo>
                    <a:pt x="18616" y="8440"/>
                    <a:pt x="18664" y="8344"/>
                    <a:pt x="18713" y="8296"/>
                  </a:cubicBezTo>
                  <a:lnTo>
                    <a:pt x="18809" y="8199"/>
                  </a:lnTo>
                  <a:lnTo>
                    <a:pt x="18954" y="8006"/>
                  </a:lnTo>
                  <a:lnTo>
                    <a:pt x="19050" y="7910"/>
                  </a:lnTo>
                  <a:cubicBezTo>
                    <a:pt x="19098" y="7862"/>
                    <a:pt x="19147" y="7814"/>
                    <a:pt x="19195" y="7765"/>
                  </a:cubicBezTo>
                  <a:lnTo>
                    <a:pt x="19291" y="7669"/>
                  </a:lnTo>
                  <a:lnTo>
                    <a:pt x="19436" y="7476"/>
                  </a:lnTo>
                  <a:lnTo>
                    <a:pt x="19484" y="7476"/>
                  </a:lnTo>
                  <a:cubicBezTo>
                    <a:pt x="19725" y="7235"/>
                    <a:pt x="19918" y="7090"/>
                    <a:pt x="20111" y="6897"/>
                  </a:cubicBezTo>
                  <a:lnTo>
                    <a:pt x="20159" y="6849"/>
                  </a:lnTo>
                  <a:lnTo>
                    <a:pt x="20304" y="6753"/>
                  </a:lnTo>
                  <a:lnTo>
                    <a:pt x="20352" y="6704"/>
                  </a:lnTo>
                  <a:lnTo>
                    <a:pt x="20497" y="6608"/>
                  </a:lnTo>
                  <a:lnTo>
                    <a:pt x="20545" y="6511"/>
                  </a:lnTo>
                  <a:lnTo>
                    <a:pt x="20642" y="6463"/>
                  </a:lnTo>
                  <a:lnTo>
                    <a:pt x="20738" y="6415"/>
                  </a:lnTo>
                  <a:lnTo>
                    <a:pt x="20786" y="6367"/>
                  </a:lnTo>
                  <a:lnTo>
                    <a:pt x="20835" y="6318"/>
                  </a:lnTo>
                  <a:lnTo>
                    <a:pt x="20835" y="6318"/>
                  </a:lnTo>
                  <a:cubicBezTo>
                    <a:pt x="20834" y="6319"/>
                    <a:pt x="17329" y="8642"/>
                    <a:pt x="16127" y="8642"/>
                  </a:cubicBezTo>
                  <a:cubicBezTo>
                    <a:pt x="16021" y="8642"/>
                    <a:pt x="15933" y="8624"/>
                    <a:pt x="15867" y="8585"/>
                  </a:cubicBezTo>
                  <a:cubicBezTo>
                    <a:pt x="15674" y="8585"/>
                    <a:pt x="15626" y="8489"/>
                    <a:pt x="15723" y="8199"/>
                  </a:cubicBezTo>
                  <a:cubicBezTo>
                    <a:pt x="16012" y="6318"/>
                    <a:pt x="20159" y="3907"/>
                    <a:pt x="21028" y="3425"/>
                  </a:cubicBezTo>
                  <a:lnTo>
                    <a:pt x="21028" y="3425"/>
                  </a:lnTo>
                  <a:cubicBezTo>
                    <a:pt x="20760" y="3559"/>
                    <a:pt x="20209" y="3812"/>
                    <a:pt x="19706" y="3812"/>
                  </a:cubicBezTo>
                  <a:cubicBezTo>
                    <a:pt x="19304" y="3812"/>
                    <a:pt x="18932" y="3650"/>
                    <a:pt x="18761" y="3135"/>
                  </a:cubicBezTo>
                  <a:cubicBezTo>
                    <a:pt x="18568" y="2557"/>
                    <a:pt x="21076" y="1"/>
                    <a:pt x="210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6"/>
            <p:cNvSpPr/>
            <p:nvPr/>
          </p:nvSpPr>
          <p:spPr>
            <a:xfrm>
              <a:off x="2474675" y="2275750"/>
              <a:ext cx="77200" cy="97675"/>
            </a:xfrm>
            <a:custGeom>
              <a:avLst/>
              <a:gdLst/>
              <a:ahLst/>
              <a:cxnLst/>
              <a:rect l="l" t="t" r="r" b="b"/>
              <a:pathLst>
                <a:path w="3088" h="3907" extrusionOk="0">
                  <a:moveTo>
                    <a:pt x="2075" y="0"/>
                  </a:moveTo>
                  <a:lnTo>
                    <a:pt x="2075" y="0"/>
                  </a:lnTo>
                  <a:cubicBezTo>
                    <a:pt x="1544" y="289"/>
                    <a:pt x="1062" y="723"/>
                    <a:pt x="628" y="1206"/>
                  </a:cubicBezTo>
                  <a:cubicBezTo>
                    <a:pt x="338" y="1543"/>
                    <a:pt x="97" y="1929"/>
                    <a:pt x="1" y="2411"/>
                  </a:cubicBezTo>
                  <a:cubicBezTo>
                    <a:pt x="1" y="2508"/>
                    <a:pt x="1" y="2604"/>
                    <a:pt x="1" y="2701"/>
                  </a:cubicBezTo>
                  <a:lnTo>
                    <a:pt x="1" y="2894"/>
                  </a:lnTo>
                  <a:cubicBezTo>
                    <a:pt x="1" y="2942"/>
                    <a:pt x="1" y="2990"/>
                    <a:pt x="1" y="3087"/>
                  </a:cubicBezTo>
                  <a:cubicBezTo>
                    <a:pt x="1" y="3087"/>
                    <a:pt x="1" y="3135"/>
                    <a:pt x="49" y="3231"/>
                  </a:cubicBezTo>
                  <a:cubicBezTo>
                    <a:pt x="97" y="3328"/>
                    <a:pt x="97" y="3376"/>
                    <a:pt x="145" y="3472"/>
                  </a:cubicBezTo>
                  <a:cubicBezTo>
                    <a:pt x="194" y="3569"/>
                    <a:pt x="290" y="3617"/>
                    <a:pt x="338" y="3714"/>
                  </a:cubicBezTo>
                  <a:cubicBezTo>
                    <a:pt x="435" y="3810"/>
                    <a:pt x="580" y="3858"/>
                    <a:pt x="724" y="3907"/>
                  </a:cubicBezTo>
                  <a:lnTo>
                    <a:pt x="1110" y="3907"/>
                  </a:lnTo>
                  <a:cubicBezTo>
                    <a:pt x="1351" y="3858"/>
                    <a:pt x="1592" y="3762"/>
                    <a:pt x="1833" y="3617"/>
                  </a:cubicBezTo>
                  <a:cubicBezTo>
                    <a:pt x="2364" y="3280"/>
                    <a:pt x="2798" y="2797"/>
                    <a:pt x="3087" y="2219"/>
                  </a:cubicBezTo>
                  <a:cubicBezTo>
                    <a:pt x="3086" y="2217"/>
                    <a:pt x="3084" y="2216"/>
                    <a:pt x="3081" y="2216"/>
                  </a:cubicBezTo>
                  <a:cubicBezTo>
                    <a:pt x="2999" y="2216"/>
                    <a:pt x="2384" y="2903"/>
                    <a:pt x="1544" y="3183"/>
                  </a:cubicBezTo>
                  <a:cubicBezTo>
                    <a:pt x="1327" y="3291"/>
                    <a:pt x="1111" y="3354"/>
                    <a:pt x="945" y="3354"/>
                  </a:cubicBezTo>
                  <a:cubicBezTo>
                    <a:pt x="816" y="3354"/>
                    <a:pt x="718" y="3316"/>
                    <a:pt x="676" y="3231"/>
                  </a:cubicBezTo>
                  <a:cubicBezTo>
                    <a:pt x="628" y="3135"/>
                    <a:pt x="580" y="3038"/>
                    <a:pt x="531" y="2894"/>
                  </a:cubicBezTo>
                  <a:lnTo>
                    <a:pt x="531" y="2749"/>
                  </a:lnTo>
                  <a:lnTo>
                    <a:pt x="531" y="2604"/>
                  </a:lnTo>
                  <a:cubicBezTo>
                    <a:pt x="531" y="2556"/>
                    <a:pt x="531" y="2508"/>
                    <a:pt x="531" y="2460"/>
                  </a:cubicBezTo>
                  <a:cubicBezTo>
                    <a:pt x="628" y="2074"/>
                    <a:pt x="772" y="1736"/>
                    <a:pt x="965" y="1399"/>
                  </a:cubicBezTo>
                  <a:cubicBezTo>
                    <a:pt x="1399" y="965"/>
                    <a:pt x="1737" y="482"/>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6"/>
            <p:cNvSpPr/>
            <p:nvPr/>
          </p:nvSpPr>
          <p:spPr>
            <a:xfrm>
              <a:off x="2390275" y="2374600"/>
              <a:ext cx="161600" cy="110950"/>
            </a:xfrm>
            <a:custGeom>
              <a:avLst/>
              <a:gdLst/>
              <a:ahLst/>
              <a:cxnLst/>
              <a:rect l="l" t="t" r="r" b="b"/>
              <a:pathLst>
                <a:path w="6464" h="4438" extrusionOk="0">
                  <a:moveTo>
                    <a:pt x="4727" y="1"/>
                  </a:moveTo>
                  <a:lnTo>
                    <a:pt x="4727" y="1"/>
                  </a:lnTo>
                  <a:cubicBezTo>
                    <a:pt x="4438" y="145"/>
                    <a:pt x="4148" y="290"/>
                    <a:pt x="3859" y="483"/>
                  </a:cubicBezTo>
                  <a:cubicBezTo>
                    <a:pt x="3329" y="772"/>
                    <a:pt x="2605" y="1158"/>
                    <a:pt x="1930" y="1592"/>
                  </a:cubicBezTo>
                  <a:cubicBezTo>
                    <a:pt x="1255" y="1978"/>
                    <a:pt x="676" y="2460"/>
                    <a:pt x="194" y="3087"/>
                  </a:cubicBezTo>
                  <a:cubicBezTo>
                    <a:pt x="97" y="3232"/>
                    <a:pt x="49" y="3425"/>
                    <a:pt x="1" y="3618"/>
                  </a:cubicBezTo>
                  <a:cubicBezTo>
                    <a:pt x="1" y="3763"/>
                    <a:pt x="49" y="3955"/>
                    <a:pt x="97" y="4100"/>
                  </a:cubicBezTo>
                  <a:cubicBezTo>
                    <a:pt x="194" y="4197"/>
                    <a:pt x="242" y="4245"/>
                    <a:pt x="338" y="4341"/>
                  </a:cubicBezTo>
                  <a:cubicBezTo>
                    <a:pt x="387" y="4341"/>
                    <a:pt x="435" y="4341"/>
                    <a:pt x="435" y="4389"/>
                  </a:cubicBezTo>
                  <a:lnTo>
                    <a:pt x="580" y="4438"/>
                  </a:lnTo>
                  <a:lnTo>
                    <a:pt x="821" y="4438"/>
                  </a:lnTo>
                  <a:cubicBezTo>
                    <a:pt x="1110" y="4438"/>
                    <a:pt x="1399" y="4389"/>
                    <a:pt x="1641" y="4341"/>
                  </a:cubicBezTo>
                  <a:cubicBezTo>
                    <a:pt x="2364" y="4052"/>
                    <a:pt x="3039" y="3763"/>
                    <a:pt x="3714" y="3377"/>
                  </a:cubicBezTo>
                  <a:cubicBezTo>
                    <a:pt x="4390" y="2991"/>
                    <a:pt x="5065" y="2557"/>
                    <a:pt x="5595" y="2267"/>
                  </a:cubicBezTo>
                  <a:cubicBezTo>
                    <a:pt x="5885" y="2123"/>
                    <a:pt x="6174" y="1930"/>
                    <a:pt x="6463" y="1737"/>
                  </a:cubicBezTo>
                  <a:lnTo>
                    <a:pt x="6463" y="1737"/>
                  </a:lnTo>
                  <a:cubicBezTo>
                    <a:pt x="6078" y="1785"/>
                    <a:pt x="5740" y="1882"/>
                    <a:pt x="5451" y="2026"/>
                  </a:cubicBezTo>
                  <a:cubicBezTo>
                    <a:pt x="4872" y="2267"/>
                    <a:pt x="4148" y="2653"/>
                    <a:pt x="3425" y="2991"/>
                  </a:cubicBezTo>
                  <a:cubicBezTo>
                    <a:pt x="2798" y="3280"/>
                    <a:pt x="2123" y="3570"/>
                    <a:pt x="1448" y="3763"/>
                  </a:cubicBezTo>
                  <a:cubicBezTo>
                    <a:pt x="1255" y="3811"/>
                    <a:pt x="1014" y="3859"/>
                    <a:pt x="821" y="3859"/>
                  </a:cubicBezTo>
                  <a:cubicBezTo>
                    <a:pt x="772" y="3859"/>
                    <a:pt x="724" y="3811"/>
                    <a:pt x="676" y="3811"/>
                  </a:cubicBezTo>
                  <a:cubicBezTo>
                    <a:pt x="628" y="3811"/>
                    <a:pt x="628" y="3811"/>
                    <a:pt x="628" y="3763"/>
                  </a:cubicBezTo>
                  <a:cubicBezTo>
                    <a:pt x="580" y="3714"/>
                    <a:pt x="531" y="3618"/>
                    <a:pt x="676" y="3377"/>
                  </a:cubicBezTo>
                  <a:cubicBezTo>
                    <a:pt x="1062" y="2798"/>
                    <a:pt x="1592" y="2316"/>
                    <a:pt x="2171" y="1930"/>
                  </a:cubicBezTo>
                  <a:cubicBezTo>
                    <a:pt x="2798" y="1448"/>
                    <a:pt x="3473" y="1014"/>
                    <a:pt x="3956" y="676"/>
                  </a:cubicBezTo>
                  <a:cubicBezTo>
                    <a:pt x="4438" y="338"/>
                    <a:pt x="4775" y="49"/>
                    <a:pt x="4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6"/>
            <p:cNvSpPr/>
            <p:nvPr/>
          </p:nvSpPr>
          <p:spPr>
            <a:xfrm>
              <a:off x="2446950" y="2450575"/>
              <a:ext cx="120600" cy="174850"/>
            </a:xfrm>
            <a:custGeom>
              <a:avLst/>
              <a:gdLst/>
              <a:ahLst/>
              <a:cxnLst/>
              <a:rect l="l" t="t" r="r" b="b"/>
              <a:pathLst>
                <a:path w="4824" h="6994" extrusionOk="0">
                  <a:moveTo>
                    <a:pt x="1881" y="0"/>
                  </a:moveTo>
                  <a:cubicBezTo>
                    <a:pt x="1592" y="145"/>
                    <a:pt x="1351" y="338"/>
                    <a:pt x="1110" y="579"/>
                  </a:cubicBezTo>
                  <a:cubicBezTo>
                    <a:pt x="869" y="820"/>
                    <a:pt x="628" y="1061"/>
                    <a:pt x="435" y="1350"/>
                  </a:cubicBezTo>
                  <a:cubicBezTo>
                    <a:pt x="338" y="1495"/>
                    <a:pt x="242" y="1640"/>
                    <a:pt x="145" y="1833"/>
                  </a:cubicBezTo>
                  <a:cubicBezTo>
                    <a:pt x="97" y="2026"/>
                    <a:pt x="49" y="2267"/>
                    <a:pt x="49" y="2460"/>
                  </a:cubicBezTo>
                  <a:cubicBezTo>
                    <a:pt x="1" y="2653"/>
                    <a:pt x="1" y="2894"/>
                    <a:pt x="49" y="3087"/>
                  </a:cubicBezTo>
                  <a:cubicBezTo>
                    <a:pt x="97" y="3231"/>
                    <a:pt x="193" y="3328"/>
                    <a:pt x="290" y="3424"/>
                  </a:cubicBezTo>
                  <a:cubicBezTo>
                    <a:pt x="386" y="3521"/>
                    <a:pt x="483" y="3569"/>
                    <a:pt x="628" y="3617"/>
                  </a:cubicBezTo>
                  <a:cubicBezTo>
                    <a:pt x="724" y="3641"/>
                    <a:pt x="832" y="3653"/>
                    <a:pt x="941" y="3653"/>
                  </a:cubicBezTo>
                  <a:cubicBezTo>
                    <a:pt x="1050" y="3653"/>
                    <a:pt x="1158" y="3641"/>
                    <a:pt x="1254" y="3617"/>
                  </a:cubicBezTo>
                  <a:cubicBezTo>
                    <a:pt x="1399" y="3569"/>
                    <a:pt x="1544" y="3521"/>
                    <a:pt x="1689" y="3473"/>
                  </a:cubicBezTo>
                  <a:cubicBezTo>
                    <a:pt x="1978" y="3376"/>
                    <a:pt x="2219" y="3280"/>
                    <a:pt x="2364" y="3231"/>
                  </a:cubicBezTo>
                  <a:lnTo>
                    <a:pt x="2605" y="3135"/>
                  </a:lnTo>
                  <a:lnTo>
                    <a:pt x="2683" y="3109"/>
                  </a:lnTo>
                  <a:lnTo>
                    <a:pt x="2683" y="3109"/>
                  </a:lnTo>
                  <a:cubicBezTo>
                    <a:pt x="2246" y="3710"/>
                    <a:pt x="1963" y="4413"/>
                    <a:pt x="1833" y="5160"/>
                  </a:cubicBezTo>
                  <a:cubicBezTo>
                    <a:pt x="1785" y="5595"/>
                    <a:pt x="1785" y="6077"/>
                    <a:pt x="1881" y="6511"/>
                  </a:cubicBezTo>
                  <a:cubicBezTo>
                    <a:pt x="2026" y="6848"/>
                    <a:pt x="2171" y="6993"/>
                    <a:pt x="2171" y="6993"/>
                  </a:cubicBezTo>
                  <a:cubicBezTo>
                    <a:pt x="2219" y="6993"/>
                    <a:pt x="2123" y="6800"/>
                    <a:pt x="2074" y="6463"/>
                  </a:cubicBezTo>
                  <a:cubicBezTo>
                    <a:pt x="2026" y="6029"/>
                    <a:pt x="2074" y="5595"/>
                    <a:pt x="2171" y="5209"/>
                  </a:cubicBezTo>
                  <a:cubicBezTo>
                    <a:pt x="2315" y="4678"/>
                    <a:pt x="2508" y="4196"/>
                    <a:pt x="2798" y="3762"/>
                  </a:cubicBezTo>
                  <a:cubicBezTo>
                    <a:pt x="3039" y="3376"/>
                    <a:pt x="3328" y="2990"/>
                    <a:pt x="3714" y="2749"/>
                  </a:cubicBezTo>
                  <a:lnTo>
                    <a:pt x="4823" y="2074"/>
                  </a:lnTo>
                  <a:lnTo>
                    <a:pt x="3521" y="2267"/>
                  </a:lnTo>
                  <a:cubicBezTo>
                    <a:pt x="3232" y="2267"/>
                    <a:pt x="2942" y="2363"/>
                    <a:pt x="2701" y="2460"/>
                  </a:cubicBezTo>
                  <a:lnTo>
                    <a:pt x="2364" y="2556"/>
                  </a:lnTo>
                  <a:lnTo>
                    <a:pt x="2123" y="2653"/>
                  </a:lnTo>
                  <a:lnTo>
                    <a:pt x="1544" y="2942"/>
                  </a:lnTo>
                  <a:cubicBezTo>
                    <a:pt x="1303" y="3038"/>
                    <a:pt x="1013" y="3135"/>
                    <a:pt x="724" y="3135"/>
                  </a:cubicBezTo>
                  <a:cubicBezTo>
                    <a:pt x="628" y="3135"/>
                    <a:pt x="531" y="3038"/>
                    <a:pt x="483" y="2942"/>
                  </a:cubicBezTo>
                  <a:cubicBezTo>
                    <a:pt x="435" y="2797"/>
                    <a:pt x="435" y="2604"/>
                    <a:pt x="435" y="2460"/>
                  </a:cubicBezTo>
                  <a:cubicBezTo>
                    <a:pt x="483" y="1785"/>
                    <a:pt x="772" y="1158"/>
                    <a:pt x="1303" y="724"/>
                  </a:cubicBezTo>
                  <a:cubicBezTo>
                    <a:pt x="1640" y="289"/>
                    <a:pt x="1930" y="0"/>
                    <a:pt x="1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6"/>
            <p:cNvSpPr/>
            <p:nvPr/>
          </p:nvSpPr>
          <p:spPr>
            <a:xfrm>
              <a:off x="2392700" y="2512050"/>
              <a:ext cx="121800" cy="159175"/>
            </a:xfrm>
            <a:custGeom>
              <a:avLst/>
              <a:gdLst/>
              <a:ahLst/>
              <a:cxnLst/>
              <a:rect l="l" t="t" r="r" b="b"/>
              <a:pathLst>
                <a:path w="4872" h="6367" extrusionOk="0">
                  <a:moveTo>
                    <a:pt x="4871" y="1"/>
                  </a:moveTo>
                  <a:lnTo>
                    <a:pt x="3424" y="1158"/>
                  </a:lnTo>
                  <a:cubicBezTo>
                    <a:pt x="2846" y="3232"/>
                    <a:pt x="1640" y="5016"/>
                    <a:pt x="0" y="6367"/>
                  </a:cubicBezTo>
                  <a:cubicBezTo>
                    <a:pt x="1399" y="5981"/>
                    <a:pt x="2653" y="5547"/>
                    <a:pt x="3762" y="5161"/>
                  </a:cubicBezTo>
                  <a:lnTo>
                    <a:pt x="3907" y="5981"/>
                  </a:lnTo>
                  <a:cubicBezTo>
                    <a:pt x="4100" y="3955"/>
                    <a:pt x="4437" y="1978"/>
                    <a:pt x="4871"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6"/>
            <p:cNvSpPr/>
            <p:nvPr/>
          </p:nvSpPr>
          <p:spPr>
            <a:xfrm>
              <a:off x="2336025" y="2132250"/>
              <a:ext cx="244775" cy="217050"/>
            </a:xfrm>
            <a:custGeom>
              <a:avLst/>
              <a:gdLst/>
              <a:ahLst/>
              <a:cxnLst/>
              <a:rect l="l" t="t" r="r" b="b"/>
              <a:pathLst>
                <a:path w="9791" h="8682" extrusionOk="0">
                  <a:moveTo>
                    <a:pt x="9791" y="1"/>
                  </a:moveTo>
                  <a:cubicBezTo>
                    <a:pt x="9791" y="1"/>
                    <a:pt x="6125" y="1351"/>
                    <a:pt x="1447" y="3570"/>
                  </a:cubicBezTo>
                  <a:cubicBezTo>
                    <a:pt x="1737" y="3618"/>
                    <a:pt x="1978" y="3714"/>
                    <a:pt x="2267" y="3859"/>
                  </a:cubicBezTo>
                  <a:cubicBezTo>
                    <a:pt x="5691" y="5258"/>
                    <a:pt x="242" y="8296"/>
                    <a:pt x="1" y="8682"/>
                  </a:cubicBezTo>
                  <a:lnTo>
                    <a:pt x="7621" y="5740"/>
                  </a:lnTo>
                  <a:lnTo>
                    <a:pt x="9791" y="1"/>
                  </a:ln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6"/>
            <p:cNvSpPr/>
            <p:nvPr/>
          </p:nvSpPr>
          <p:spPr>
            <a:xfrm>
              <a:off x="2362550" y="1897150"/>
              <a:ext cx="463025" cy="326775"/>
            </a:xfrm>
            <a:custGeom>
              <a:avLst/>
              <a:gdLst/>
              <a:ahLst/>
              <a:cxnLst/>
              <a:rect l="l" t="t" r="r" b="b"/>
              <a:pathLst>
                <a:path w="18521" h="13071" extrusionOk="0">
                  <a:moveTo>
                    <a:pt x="18520" y="1"/>
                  </a:moveTo>
                  <a:lnTo>
                    <a:pt x="18520" y="1"/>
                  </a:lnTo>
                  <a:cubicBezTo>
                    <a:pt x="18375" y="49"/>
                    <a:pt x="18182" y="145"/>
                    <a:pt x="18038" y="193"/>
                  </a:cubicBezTo>
                  <a:cubicBezTo>
                    <a:pt x="17748" y="338"/>
                    <a:pt x="17363" y="579"/>
                    <a:pt x="16880" y="820"/>
                  </a:cubicBezTo>
                  <a:cubicBezTo>
                    <a:pt x="15723" y="1447"/>
                    <a:pt x="14565" y="2171"/>
                    <a:pt x="13504" y="2991"/>
                  </a:cubicBezTo>
                  <a:cubicBezTo>
                    <a:pt x="13215" y="3184"/>
                    <a:pt x="12926" y="3425"/>
                    <a:pt x="12685" y="3666"/>
                  </a:cubicBezTo>
                  <a:cubicBezTo>
                    <a:pt x="12395" y="3907"/>
                    <a:pt x="12154" y="4196"/>
                    <a:pt x="11913" y="4437"/>
                  </a:cubicBezTo>
                  <a:cubicBezTo>
                    <a:pt x="11479" y="4872"/>
                    <a:pt x="11093" y="5402"/>
                    <a:pt x="10755" y="5933"/>
                  </a:cubicBezTo>
                  <a:cubicBezTo>
                    <a:pt x="10177" y="6849"/>
                    <a:pt x="9791" y="7476"/>
                    <a:pt x="9791" y="7476"/>
                  </a:cubicBezTo>
                  <a:cubicBezTo>
                    <a:pt x="9791" y="7476"/>
                    <a:pt x="9694" y="7621"/>
                    <a:pt x="9550" y="7910"/>
                  </a:cubicBezTo>
                  <a:lnTo>
                    <a:pt x="9357" y="8296"/>
                  </a:lnTo>
                  <a:lnTo>
                    <a:pt x="8682" y="8633"/>
                  </a:lnTo>
                  <a:lnTo>
                    <a:pt x="5161" y="10514"/>
                  </a:lnTo>
                  <a:cubicBezTo>
                    <a:pt x="3907" y="11238"/>
                    <a:pt x="2701" y="12057"/>
                    <a:pt x="1689" y="12492"/>
                  </a:cubicBezTo>
                  <a:cubicBezTo>
                    <a:pt x="1158" y="12733"/>
                    <a:pt x="579" y="12926"/>
                    <a:pt x="1" y="13070"/>
                  </a:cubicBezTo>
                  <a:cubicBezTo>
                    <a:pt x="145" y="13070"/>
                    <a:pt x="338" y="13070"/>
                    <a:pt x="483" y="13022"/>
                  </a:cubicBezTo>
                  <a:cubicBezTo>
                    <a:pt x="676" y="12974"/>
                    <a:pt x="869" y="12926"/>
                    <a:pt x="1062" y="12877"/>
                  </a:cubicBezTo>
                  <a:cubicBezTo>
                    <a:pt x="1303" y="12829"/>
                    <a:pt x="1544" y="12733"/>
                    <a:pt x="1785" y="12636"/>
                  </a:cubicBezTo>
                  <a:cubicBezTo>
                    <a:pt x="2798" y="12250"/>
                    <a:pt x="4004" y="11431"/>
                    <a:pt x="5306" y="10804"/>
                  </a:cubicBezTo>
                  <a:lnTo>
                    <a:pt x="8875" y="8971"/>
                  </a:lnTo>
                  <a:lnTo>
                    <a:pt x="9501" y="8633"/>
                  </a:lnTo>
                  <a:cubicBezTo>
                    <a:pt x="9550" y="8633"/>
                    <a:pt x="9646" y="8585"/>
                    <a:pt x="9646" y="8537"/>
                  </a:cubicBezTo>
                  <a:lnTo>
                    <a:pt x="9694" y="8440"/>
                  </a:lnTo>
                  <a:lnTo>
                    <a:pt x="9791" y="8296"/>
                  </a:lnTo>
                  <a:cubicBezTo>
                    <a:pt x="9839" y="8247"/>
                    <a:pt x="9887" y="8151"/>
                    <a:pt x="9887" y="8103"/>
                  </a:cubicBezTo>
                  <a:lnTo>
                    <a:pt x="10128" y="7669"/>
                  </a:lnTo>
                  <a:cubicBezTo>
                    <a:pt x="10128" y="7669"/>
                    <a:pt x="10466" y="7042"/>
                    <a:pt x="11093" y="6125"/>
                  </a:cubicBezTo>
                  <a:cubicBezTo>
                    <a:pt x="11382" y="5595"/>
                    <a:pt x="11768" y="5113"/>
                    <a:pt x="12154" y="4630"/>
                  </a:cubicBezTo>
                  <a:cubicBezTo>
                    <a:pt x="12395" y="4389"/>
                    <a:pt x="12588" y="4148"/>
                    <a:pt x="12877" y="3907"/>
                  </a:cubicBezTo>
                  <a:cubicBezTo>
                    <a:pt x="13167" y="3666"/>
                    <a:pt x="13408" y="3425"/>
                    <a:pt x="13697" y="3184"/>
                  </a:cubicBezTo>
                  <a:cubicBezTo>
                    <a:pt x="14710" y="2364"/>
                    <a:pt x="15819" y="1592"/>
                    <a:pt x="16977" y="965"/>
                  </a:cubicBezTo>
                  <a:lnTo>
                    <a:pt x="18086" y="290"/>
                  </a:lnTo>
                  <a:cubicBezTo>
                    <a:pt x="18231" y="193"/>
                    <a:pt x="18375" y="97"/>
                    <a:pt x="18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6"/>
            <p:cNvSpPr/>
            <p:nvPr/>
          </p:nvSpPr>
          <p:spPr>
            <a:xfrm>
              <a:off x="3066675" y="2408250"/>
              <a:ext cx="460600" cy="219750"/>
            </a:xfrm>
            <a:custGeom>
              <a:avLst/>
              <a:gdLst/>
              <a:ahLst/>
              <a:cxnLst/>
              <a:rect l="l" t="t" r="r" b="b"/>
              <a:pathLst>
                <a:path w="18424" h="8790" extrusionOk="0">
                  <a:moveTo>
                    <a:pt x="15137" y="0"/>
                  </a:moveTo>
                  <a:cubicBezTo>
                    <a:pt x="13586" y="0"/>
                    <a:pt x="12171" y="3130"/>
                    <a:pt x="10755" y="4828"/>
                  </a:cubicBezTo>
                  <a:cubicBezTo>
                    <a:pt x="9722" y="6110"/>
                    <a:pt x="8137" y="6761"/>
                    <a:pt x="6795" y="6761"/>
                  </a:cubicBezTo>
                  <a:cubicBezTo>
                    <a:pt x="6321" y="6761"/>
                    <a:pt x="5877" y="6680"/>
                    <a:pt x="5499" y="6516"/>
                  </a:cubicBezTo>
                  <a:cubicBezTo>
                    <a:pt x="4100" y="5889"/>
                    <a:pt x="1" y="5358"/>
                    <a:pt x="1" y="5358"/>
                  </a:cubicBezTo>
                  <a:lnTo>
                    <a:pt x="1" y="5358"/>
                  </a:lnTo>
                  <a:cubicBezTo>
                    <a:pt x="2985" y="7768"/>
                    <a:pt x="5990" y="8789"/>
                    <a:pt x="8625" y="8789"/>
                  </a:cubicBezTo>
                  <a:cubicBezTo>
                    <a:pt x="11738" y="8789"/>
                    <a:pt x="14334" y="7364"/>
                    <a:pt x="15771" y="5117"/>
                  </a:cubicBezTo>
                  <a:cubicBezTo>
                    <a:pt x="18424" y="1018"/>
                    <a:pt x="15241" y="5"/>
                    <a:pt x="15241" y="5"/>
                  </a:cubicBezTo>
                  <a:cubicBezTo>
                    <a:pt x="15206" y="2"/>
                    <a:pt x="15171" y="0"/>
                    <a:pt x="15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6"/>
            <p:cNvSpPr/>
            <p:nvPr/>
          </p:nvSpPr>
          <p:spPr>
            <a:xfrm>
              <a:off x="3391000" y="2156375"/>
              <a:ext cx="35000" cy="33775"/>
            </a:xfrm>
            <a:custGeom>
              <a:avLst/>
              <a:gdLst/>
              <a:ahLst/>
              <a:cxnLst/>
              <a:rect l="l" t="t" r="r" b="b"/>
              <a:pathLst>
                <a:path w="1400" h="1351" extrusionOk="0">
                  <a:moveTo>
                    <a:pt x="869" y="1"/>
                  </a:moveTo>
                  <a:cubicBezTo>
                    <a:pt x="724" y="1"/>
                    <a:pt x="580" y="49"/>
                    <a:pt x="435" y="145"/>
                  </a:cubicBezTo>
                  <a:cubicBezTo>
                    <a:pt x="338" y="145"/>
                    <a:pt x="290" y="193"/>
                    <a:pt x="242" y="242"/>
                  </a:cubicBezTo>
                  <a:cubicBezTo>
                    <a:pt x="242" y="242"/>
                    <a:pt x="194" y="290"/>
                    <a:pt x="146" y="386"/>
                  </a:cubicBezTo>
                  <a:cubicBezTo>
                    <a:pt x="97" y="531"/>
                    <a:pt x="49" y="676"/>
                    <a:pt x="49" y="772"/>
                  </a:cubicBezTo>
                  <a:cubicBezTo>
                    <a:pt x="1" y="1062"/>
                    <a:pt x="49" y="1303"/>
                    <a:pt x="146" y="1351"/>
                  </a:cubicBezTo>
                  <a:cubicBezTo>
                    <a:pt x="290" y="1351"/>
                    <a:pt x="435" y="1158"/>
                    <a:pt x="580" y="1013"/>
                  </a:cubicBezTo>
                  <a:lnTo>
                    <a:pt x="773" y="869"/>
                  </a:lnTo>
                  <a:lnTo>
                    <a:pt x="821" y="820"/>
                  </a:lnTo>
                  <a:cubicBezTo>
                    <a:pt x="821" y="772"/>
                    <a:pt x="869" y="772"/>
                    <a:pt x="869" y="724"/>
                  </a:cubicBezTo>
                  <a:cubicBezTo>
                    <a:pt x="917" y="676"/>
                    <a:pt x="965" y="627"/>
                    <a:pt x="1014" y="579"/>
                  </a:cubicBezTo>
                  <a:cubicBezTo>
                    <a:pt x="1110" y="483"/>
                    <a:pt x="1303" y="386"/>
                    <a:pt x="1351" y="386"/>
                  </a:cubicBezTo>
                  <a:cubicBezTo>
                    <a:pt x="1399" y="338"/>
                    <a:pt x="1399" y="242"/>
                    <a:pt x="1303" y="145"/>
                  </a:cubicBezTo>
                  <a:cubicBezTo>
                    <a:pt x="1158" y="49"/>
                    <a:pt x="1014" y="1"/>
                    <a:pt x="8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6"/>
            <p:cNvSpPr/>
            <p:nvPr/>
          </p:nvSpPr>
          <p:spPr>
            <a:xfrm>
              <a:off x="3018450" y="2176875"/>
              <a:ext cx="473850" cy="404825"/>
            </a:xfrm>
            <a:custGeom>
              <a:avLst/>
              <a:gdLst/>
              <a:ahLst/>
              <a:cxnLst/>
              <a:rect l="l" t="t" r="r" b="b"/>
              <a:pathLst>
                <a:path w="18954" h="16193" extrusionOk="0">
                  <a:moveTo>
                    <a:pt x="15867" y="0"/>
                  </a:moveTo>
                  <a:lnTo>
                    <a:pt x="15867" y="0"/>
                  </a:lnTo>
                  <a:cubicBezTo>
                    <a:pt x="15916" y="242"/>
                    <a:pt x="16012" y="434"/>
                    <a:pt x="16109" y="627"/>
                  </a:cubicBezTo>
                  <a:cubicBezTo>
                    <a:pt x="16301" y="965"/>
                    <a:pt x="16591" y="1495"/>
                    <a:pt x="16977" y="2074"/>
                  </a:cubicBezTo>
                  <a:cubicBezTo>
                    <a:pt x="17362" y="2749"/>
                    <a:pt x="17700" y="3473"/>
                    <a:pt x="17989" y="4196"/>
                  </a:cubicBezTo>
                  <a:cubicBezTo>
                    <a:pt x="18327" y="4968"/>
                    <a:pt x="18423" y="5836"/>
                    <a:pt x="18231" y="6704"/>
                  </a:cubicBezTo>
                  <a:cubicBezTo>
                    <a:pt x="17941" y="7476"/>
                    <a:pt x="17459" y="8199"/>
                    <a:pt x="16784" y="8730"/>
                  </a:cubicBezTo>
                  <a:cubicBezTo>
                    <a:pt x="16446" y="9019"/>
                    <a:pt x="16109" y="9212"/>
                    <a:pt x="15771" y="9453"/>
                  </a:cubicBezTo>
                  <a:cubicBezTo>
                    <a:pt x="15578" y="9549"/>
                    <a:pt x="15433" y="9694"/>
                    <a:pt x="15289" y="9839"/>
                  </a:cubicBezTo>
                  <a:cubicBezTo>
                    <a:pt x="15144" y="9935"/>
                    <a:pt x="14999" y="10080"/>
                    <a:pt x="14903" y="10176"/>
                  </a:cubicBezTo>
                  <a:cubicBezTo>
                    <a:pt x="14855" y="10080"/>
                    <a:pt x="14806" y="10032"/>
                    <a:pt x="14758" y="9935"/>
                  </a:cubicBezTo>
                  <a:cubicBezTo>
                    <a:pt x="14614" y="9646"/>
                    <a:pt x="14421" y="9357"/>
                    <a:pt x="14421" y="9357"/>
                  </a:cubicBezTo>
                  <a:cubicBezTo>
                    <a:pt x="14421" y="9357"/>
                    <a:pt x="14179" y="9115"/>
                    <a:pt x="13890" y="8971"/>
                  </a:cubicBezTo>
                  <a:cubicBezTo>
                    <a:pt x="13664" y="8820"/>
                    <a:pt x="13409" y="8699"/>
                    <a:pt x="13285" y="8699"/>
                  </a:cubicBezTo>
                  <a:cubicBezTo>
                    <a:pt x="13250" y="8699"/>
                    <a:pt x="13225" y="8708"/>
                    <a:pt x="13215" y="8730"/>
                  </a:cubicBezTo>
                  <a:cubicBezTo>
                    <a:pt x="13167" y="8826"/>
                    <a:pt x="13311" y="9115"/>
                    <a:pt x="13456" y="9357"/>
                  </a:cubicBezTo>
                  <a:cubicBezTo>
                    <a:pt x="13649" y="9646"/>
                    <a:pt x="13794" y="9887"/>
                    <a:pt x="13794" y="9887"/>
                  </a:cubicBezTo>
                  <a:cubicBezTo>
                    <a:pt x="13794" y="9887"/>
                    <a:pt x="14035" y="10128"/>
                    <a:pt x="14324" y="10321"/>
                  </a:cubicBezTo>
                  <a:lnTo>
                    <a:pt x="14614" y="10514"/>
                  </a:lnTo>
                  <a:cubicBezTo>
                    <a:pt x="14276" y="10852"/>
                    <a:pt x="14035" y="11189"/>
                    <a:pt x="13745" y="11575"/>
                  </a:cubicBezTo>
                  <a:cubicBezTo>
                    <a:pt x="13504" y="11913"/>
                    <a:pt x="13408" y="12154"/>
                    <a:pt x="13408" y="12154"/>
                  </a:cubicBezTo>
                  <a:lnTo>
                    <a:pt x="13070" y="12684"/>
                  </a:lnTo>
                  <a:cubicBezTo>
                    <a:pt x="12829" y="13167"/>
                    <a:pt x="12540" y="13649"/>
                    <a:pt x="12202" y="14035"/>
                  </a:cubicBezTo>
                  <a:cubicBezTo>
                    <a:pt x="11672" y="14565"/>
                    <a:pt x="11045" y="14999"/>
                    <a:pt x="10369" y="15240"/>
                  </a:cubicBezTo>
                  <a:cubicBezTo>
                    <a:pt x="9683" y="15483"/>
                    <a:pt x="8962" y="15590"/>
                    <a:pt x="8236" y="15590"/>
                  </a:cubicBezTo>
                  <a:cubicBezTo>
                    <a:pt x="8095" y="15590"/>
                    <a:pt x="7954" y="15586"/>
                    <a:pt x="7813" y="15578"/>
                  </a:cubicBezTo>
                  <a:cubicBezTo>
                    <a:pt x="6897" y="15482"/>
                    <a:pt x="6029" y="15289"/>
                    <a:pt x="5161" y="15047"/>
                  </a:cubicBezTo>
                  <a:cubicBezTo>
                    <a:pt x="4389" y="14806"/>
                    <a:pt x="3618" y="14662"/>
                    <a:pt x="2798" y="14565"/>
                  </a:cubicBezTo>
                  <a:cubicBezTo>
                    <a:pt x="2605" y="14549"/>
                    <a:pt x="2412" y="14538"/>
                    <a:pt x="2221" y="14538"/>
                  </a:cubicBezTo>
                  <a:cubicBezTo>
                    <a:pt x="1839" y="14538"/>
                    <a:pt x="1463" y="14581"/>
                    <a:pt x="1110" y="14710"/>
                  </a:cubicBezTo>
                  <a:lnTo>
                    <a:pt x="772" y="14758"/>
                  </a:lnTo>
                  <a:cubicBezTo>
                    <a:pt x="724" y="14710"/>
                    <a:pt x="724" y="14662"/>
                    <a:pt x="772" y="14613"/>
                  </a:cubicBezTo>
                  <a:cubicBezTo>
                    <a:pt x="772" y="14469"/>
                    <a:pt x="1013" y="14276"/>
                    <a:pt x="965" y="14179"/>
                  </a:cubicBezTo>
                  <a:cubicBezTo>
                    <a:pt x="917" y="14131"/>
                    <a:pt x="820" y="14083"/>
                    <a:pt x="700" y="14083"/>
                  </a:cubicBezTo>
                  <a:cubicBezTo>
                    <a:pt x="579" y="14083"/>
                    <a:pt x="435" y="14131"/>
                    <a:pt x="290" y="14276"/>
                  </a:cubicBezTo>
                  <a:cubicBezTo>
                    <a:pt x="145" y="14372"/>
                    <a:pt x="49" y="14565"/>
                    <a:pt x="0" y="14758"/>
                  </a:cubicBezTo>
                  <a:cubicBezTo>
                    <a:pt x="0" y="14806"/>
                    <a:pt x="0" y="14903"/>
                    <a:pt x="0" y="14999"/>
                  </a:cubicBezTo>
                  <a:lnTo>
                    <a:pt x="0" y="15047"/>
                  </a:lnTo>
                  <a:cubicBezTo>
                    <a:pt x="49" y="15096"/>
                    <a:pt x="49" y="15144"/>
                    <a:pt x="97" y="15192"/>
                  </a:cubicBezTo>
                  <a:cubicBezTo>
                    <a:pt x="145" y="15337"/>
                    <a:pt x="290" y="15433"/>
                    <a:pt x="386" y="15530"/>
                  </a:cubicBezTo>
                  <a:cubicBezTo>
                    <a:pt x="563" y="15671"/>
                    <a:pt x="765" y="15761"/>
                    <a:pt x="880" y="15761"/>
                  </a:cubicBezTo>
                  <a:cubicBezTo>
                    <a:pt x="922" y="15761"/>
                    <a:pt x="952" y="15749"/>
                    <a:pt x="965" y="15723"/>
                  </a:cubicBezTo>
                  <a:cubicBezTo>
                    <a:pt x="1062" y="15626"/>
                    <a:pt x="917" y="15385"/>
                    <a:pt x="869" y="15192"/>
                  </a:cubicBezTo>
                  <a:cubicBezTo>
                    <a:pt x="869" y="15096"/>
                    <a:pt x="820" y="14999"/>
                    <a:pt x="820" y="14903"/>
                  </a:cubicBezTo>
                  <a:lnTo>
                    <a:pt x="820" y="14855"/>
                  </a:lnTo>
                  <a:cubicBezTo>
                    <a:pt x="1158" y="14782"/>
                    <a:pt x="1484" y="14746"/>
                    <a:pt x="1803" y="14746"/>
                  </a:cubicBezTo>
                  <a:cubicBezTo>
                    <a:pt x="2123" y="14746"/>
                    <a:pt x="2436" y="14782"/>
                    <a:pt x="2749" y="14855"/>
                  </a:cubicBezTo>
                  <a:cubicBezTo>
                    <a:pt x="3521" y="14999"/>
                    <a:pt x="4293" y="15192"/>
                    <a:pt x="5064" y="15433"/>
                  </a:cubicBezTo>
                  <a:cubicBezTo>
                    <a:pt x="5933" y="15771"/>
                    <a:pt x="6849" y="16012"/>
                    <a:pt x="7765" y="16157"/>
                  </a:cubicBezTo>
                  <a:cubicBezTo>
                    <a:pt x="7994" y="16181"/>
                    <a:pt x="8229" y="16193"/>
                    <a:pt x="8467" y="16193"/>
                  </a:cubicBezTo>
                  <a:cubicBezTo>
                    <a:pt x="9179" y="16193"/>
                    <a:pt x="9911" y="16084"/>
                    <a:pt x="10562" y="15867"/>
                  </a:cubicBezTo>
                  <a:cubicBezTo>
                    <a:pt x="11382" y="15578"/>
                    <a:pt x="12154" y="15144"/>
                    <a:pt x="12733" y="14517"/>
                  </a:cubicBezTo>
                  <a:cubicBezTo>
                    <a:pt x="13167" y="14083"/>
                    <a:pt x="13504" y="13601"/>
                    <a:pt x="13794" y="13070"/>
                  </a:cubicBezTo>
                  <a:lnTo>
                    <a:pt x="14083" y="12540"/>
                  </a:lnTo>
                  <a:cubicBezTo>
                    <a:pt x="14083" y="12540"/>
                    <a:pt x="14228" y="12347"/>
                    <a:pt x="14421" y="12009"/>
                  </a:cubicBezTo>
                  <a:cubicBezTo>
                    <a:pt x="14710" y="11527"/>
                    <a:pt x="15048" y="11141"/>
                    <a:pt x="15385" y="10707"/>
                  </a:cubicBezTo>
                  <a:cubicBezTo>
                    <a:pt x="15626" y="10466"/>
                    <a:pt x="15916" y="10225"/>
                    <a:pt x="16205" y="10032"/>
                  </a:cubicBezTo>
                  <a:cubicBezTo>
                    <a:pt x="16494" y="9791"/>
                    <a:pt x="16880" y="9549"/>
                    <a:pt x="17218" y="9212"/>
                  </a:cubicBezTo>
                  <a:cubicBezTo>
                    <a:pt x="17989" y="8585"/>
                    <a:pt x="18520" y="7765"/>
                    <a:pt x="18761" y="6801"/>
                  </a:cubicBezTo>
                  <a:cubicBezTo>
                    <a:pt x="18954" y="5884"/>
                    <a:pt x="18858" y="4871"/>
                    <a:pt x="18423" y="4003"/>
                  </a:cubicBezTo>
                  <a:cubicBezTo>
                    <a:pt x="18086" y="3280"/>
                    <a:pt x="17700" y="2556"/>
                    <a:pt x="17218" y="1881"/>
                  </a:cubicBezTo>
                  <a:cubicBezTo>
                    <a:pt x="16832" y="1303"/>
                    <a:pt x="16494" y="868"/>
                    <a:pt x="16253" y="531"/>
                  </a:cubicBezTo>
                  <a:cubicBezTo>
                    <a:pt x="16157" y="338"/>
                    <a:pt x="16012" y="145"/>
                    <a:pt x="158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6"/>
            <p:cNvSpPr/>
            <p:nvPr/>
          </p:nvSpPr>
          <p:spPr>
            <a:xfrm>
              <a:off x="3126725" y="2235400"/>
              <a:ext cx="256600" cy="186250"/>
            </a:xfrm>
            <a:custGeom>
              <a:avLst/>
              <a:gdLst/>
              <a:ahLst/>
              <a:cxnLst/>
              <a:rect l="l" t="t" r="r" b="b"/>
              <a:pathLst>
                <a:path w="10264" h="7450" extrusionOk="0">
                  <a:moveTo>
                    <a:pt x="8547" y="1"/>
                  </a:moveTo>
                  <a:cubicBezTo>
                    <a:pt x="5610" y="1"/>
                    <a:pt x="0" y="7020"/>
                    <a:pt x="4833" y="7450"/>
                  </a:cubicBezTo>
                  <a:cubicBezTo>
                    <a:pt x="5411" y="7450"/>
                    <a:pt x="5990" y="7401"/>
                    <a:pt x="6569" y="7353"/>
                  </a:cubicBezTo>
                  <a:cubicBezTo>
                    <a:pt x="7244" y="7305"/>
                    <a:pt x="8402" y="7257"/>
                    <a:pt x="8932" y="6774"/>
                  </a:cubicBezTo>
                  <a:cubicBezTo>
                    <a:pt x="9077" y="6678"/>
                    <a:pt x="9173" y="6582"/>
                    <a:pt x="9221" y="6437"/>
                  </a:cubicBezTo>
                  <a:cubicBezTo>
                    <a:pt x="9704" y="5376"/>
                    <a:pt x="9993" y="4267"/>
                    <a:pt x="10090" y="3109"/>
                  </a:cubicBezTo>
                  <a:cubicBezTo>
                    <a:pt x="10264" y="847"/>
                    <a:pt x="9566" y="1"/>
                    <a:pt x="8547" y="1"/>
                  </a:cubicBezTo>
                  <a:close/>
                </a:path>
              </a:pathLst>
            </a:custGeom>
            <a:solidFill>
              <a:srgbClr val="691A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6"/>
            <p:cNvSpPr/>
            <p:nvPr/>
          </p:nvSpPr>
          <p:spPr>
            <a:xfrm>
              <a:off x="3198875" y="2251300"/>
              <a:ext cx="149950" cy="135225"/>
            </a:xfrm>
            <a:custGeom>
              <a:avLst/>
              <a:gdLst/>
              <a:ahLst/>
              <a:cxnLst/>
              <a:rect l="l" t="t" r="r" b="b"/>
              <a:pathLst>
                <a:path w="5998" h="5409" extrusionOk="0">
                  <a:moveTo>
                    <a:pt x="5289" y="0"/>
                  </a:moveTo>
                  <a:cubicBezTo>
                    <a:pt x="3310" y="0"/>
                    <a:pt x="1" y="3622"/>
                    <a:pt x="596" y="5367"/>
                  </a:cubicBezTo>
                  <a:cubicBezTo>
                    <a:pt x="681" y="5395"/>
                    <a:pt x="776" y="5409"/>
                    <a:pt x="880" y="5409"/>
                  </a:cubicBezTo>
                  <a:cubicBezTo>
                    <a:pt x="1667" y="5409"/>
                    <a:pt x="2972" y="4625"/>
                    <a:pt x="4165" y="3389"/>
                  </a:cubicBezTo>
                  <a:cubicBezTo>
                    <a:pt x="5226" y="2232"/>
                    <a:pt x="5901" y="978"/>
                    <a:pt x="5998" y="206"/>
                  </a:cubicBezTo>
                  <a:cubicBezTo>
                    <a:pt x="5794" y="65"/>
                    <a:pt x="5553" y="0"/>
                    <a:pt x="5289" y="0"/>
                  </a:cubicBezTo>
                  <a:close/>
                </a:path>
              </a:pathLst>
            </a:custGeom>
            <a:solidFill>
              <a:srgbClr val="691A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6"/>
            <p:cNvSpPr/>
            <p:nvPr/>
          </p:nvSpPr>
          <p:spPr>
            <a:xfrm>
              <a:off x="3202925" y="2251625"/>
              <a:ext cx="179675" cy="169300"/>
            </a:xfrm>
            <a:custGeom>
              <a:avLst/>
              <a:gdLst/>
              <a:ahLst/>
              <a:cxnLst/>
              <a:rect l="l" t="t" r="r" b="b"/>
              <a:pathLst>
                <a:path w="7187" h="6772" extrusionOk="0">
                  <a:moveTo>
                    <a:pt x="6704" y="1"/>
                  </a:moveTo>
                  <a:cubicBezTo>
                    <a:pt x="6559" y="1737"/>
                    <a:pt x="5788" y="3328"/>
                    <a:pt x="4534" y="4534"/>
                  </a:cubicBezTo>
                  <a:cubicBezTo>
                    <a:pt x="3338" y="5667"/>
                    <a:pt x="2203" y="5999"/>
                    <a:pt x="1278" y="5999"/>
                  </a:cubicBezTo>
                  <a:cubicBezTo>
                    <a:pt x="785" y="5999"/>
                    <a:pt x="352" y="5905"/>
                    <a:pt x="0" y="5788"/>
                  </a:cubicBezTo>
                  <a:lnTo>
                    <a:pt x="0" y="5788"/>
                  </a:lnTo>
                  <a:cubicBezTo>
                    <a:pt x="193" y="6318"/>
                    <a:pt x="772" y="6704"/>
                    <a:pt x="1785" y="6752"/>
                  </a:cubicBezTo>
                  <a:cubicBezTo>
                    <a:pt x="1940" y="6765"/>
                    <a:pt x="2095" y="6771"/>
                    <a:pt x="2250" y="6771"/>
                  </a:cubicBezTo>
                  <a:cubicBezTo>
                    <a:pt x="2674" y="6771"/>
                    <a:pt x="3097" y="6727"/>
                    <a:pt x="3521" y="6656"/>
                  </a:cubicBezTo>
                  <a:cubicBezTo>
                    <a:pt x="4196" y="6608"/>
                    <a:pt x="5354" y="6559"/>
                    <a:pt x="5884" y="6125"/>
                  </a:cubicBezTo>
                  <a:cubicBezTo>
                    <a:pt x="6029" y="6029"/>
                    <a:pt x="6125" y="5884"/>
                    <a:pt x="6173" y="5740"/>
                  </a:cubicBezTo>
                  <a:cubicBezTo>
                    <a:pt x="6656" y="4727"/>
                    <a:pt x="6945" y="3569"/>
                    <a:pt x="7042" y="2412"/>
                  </a:cubicBezTo>
                  <a:cubicBezTo>
                    <a:pt x="7186" y="1592"/>
                    <a:pt x="7042" y="772"/>
                    <a:pt x="6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6"/>
            <p:cNvSpPr/>
            <p:nvPr/>
          </p:nvSpPr>
          <p:spPr>
            <a:xfrm>
              <a:off x="3237875" y="2305900"/>
              <a:ext cx="53075" cy="48200"/>
            </a:xfrm>
            <a:custGeom>
              <a:avLst/>
              <a:gdLst/>
              <a:ahLst/>
              <a:cxnLst/>
              <a:rect l="l" t="t" r="r" b="b"/>
              <a:pathLst>
                <a:path w="2123" h="1928" extrusionOk="0">
                  <a:moveTo>
                    <a:pt x="1640" y="1"/>
                  </a:moveTo>
                  <a:cubicBezTo>
                    <a:pt x="1362" y="1"/>
                    <a:pt x="944" y="214"/>
                    <a:pt x="628" y="530"/>
                  </a:cubicBezTo>
                  <a:cubicBezTo>
                    <a:pt x="194" y="1013"/>
                    <a:pt x="1" y="1591"/>
                    <a:pt x="242" y="1832"/>
                  </a:cubicBezTo>
                  <a:cubicBezTo>
                    <a:pt x="307" y="1897"/>
                    <a:pt x="396" y="1927"/>
                    <a:pt x="499" y="1927"/>
                  </a:cubicBezTo>
                  <a:cubicBezTo>
                    <a:pt x="783" y="1927"/>
                    <a:pt x="1178" y="1703"/>
                    <a:pt x="1496" y="1350"/>
                  </a:cubicBezTo>
                  <a:cubicBezTo>
                    <a:pt x="1978" y="868"/>
                    <a:pt x="2123" y="289"/>
                    <a:pt x="1882" y="96"/>
                  </a:cubicBezTo>
                  <a:cubicBezTo>
                    <a:pt x="1829" y="31"/>
                    <a:pt x="1745" y="1"/>
                    <a:pt x="1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6"/>
            <p:cNvSpPr/>
            <p:nvPr/>
          </p:nvSpPr>
          <p:spPr>
            <a:xfrm>
              <a:off x="3477825" y="2415450"/>
              <a:ext cx="54275" cy="236500"/>
            </a:xfrm>
            <a:custGeom>
              <a:avLst/>
              <a:gdLst/>
              <a:ahLst/>
              <a:cxnLst/>
              <a:rect l="l" t="t" r="r" b="b"/>
              <a:pathLst>
                <a:path w="2171" h="9460" extrusionOk="0">
                  <a:moveTo>
                    <a:pt x="64" y="0"/>
                  </a:moveTo>
                  <a:cubicBezTo>
                    <a:pt x="58" y="0"/>
                    <a:pt x="53" y="2"/>
                    <a:pt x="48" y="6"/>
                  </a:cubicBezTo>
                  <a:cubicBezTo>
                    <a:pt x="0" y="55"/>
                    <a:pt x="145" y="344"/>
                    <a:pt x="386" y="730"/>
                  </a:cubicBezTo>
                  <a:cubicBezTo>
                    <a:pt x="675" y="1212"/>
                    <a:pt x="917" y="1743"/>
                    <a:pt x="1110" y="2273"/>
                  </a:cubicBezTo>
                  <a:cubicBezTo>
                    <a:pt x="1302" y="2804"/>
                    <a:pt x="1399" y="3334"/>
                    <a:pt x="1447" y="3913"/>
                  </a:cubicBezTo>
                  <a:lnTo>
                    <a:pt x="1447" y="4443"/>
                  </a:lnTo>
                  <a:lnTo>
                    <a:pt x="1447" y="4636"/>
                  </a:lnTo>
                  <a:lnTo>
                    <a:pt x="1447" y="4829"/>
                  </a:lnTo>
                  <a:cubicBezTo>
                    <a:pt x="1447" y="5022"/>
                    <a:pt x="1447" y="5215"/>
                    <a:pt x="1447" y="5408"/>
                  </a:cubicBezTo>
                  <a:cubicBezTo>
                    <a:pt x="1351" y="5939"/>
                    <a:pt x="1254" y="6517"/>
                    <a:pt x="1110" y="7048"/>
                  </a:cubicBezTo>
                  <a:cubicBezTo>
                    <a:pt x="772" y="8253"/>
                    <a:pt x="193" y="9411"/>
                    <a:pt x="290" y="9459"/>
                  </a:cubicBezTo>
                  <a:cubicBezTo>
                    <a:pt x="868" y="8832"/>
                    <a:pt x="1302" y="8061"/>
                    <a:pt x="1592" y="7241"/>
                  </a:cubicBezTo>
                  <a:cubicBezTo>
                    <a:pt x="1833" y="6662"/>
                    <a:pt x="1978" y="6083"/>
                    <a:pt x="2122" y="5504"/>
                  </a:cubicBezTo>
                  <a:cubicBezTo>
                    <a:pt x="2122" y="5263"/>
                    <a:pt x="2171" y="5070"/>
                    <a:pt x="2171" y="4878"/>
                  </a:cubicBezTo>
                  <a:lnTo>
                    <a:pt x="2171" y="4636"/>
                  </a:lnTo>
                  <a:cubicBezTo>
                    <a:pt x="2171" y="4588"/>
                    <a:pt x="2171" y="4492"/>
                    <a:pt x="2171" y="4443"/>
                  </a:cubicBezTo>
                  <a:cubicBezTo>
                    <a:pt x="2171" y="4299"/>
                    <a:pt x="2171" y="4058"/>
                    <a:pt x="2122" y="3816"/>
                  </a:cubicBezTo>
                  <a:cubicBezTo>
                    <a:pt x="2026" y="3238"/>
                    <a:pt x="1833" y="2611"/>
                    <a:pt x="1592" y="2080"/>
                  </a:cubicBezTo>
                  <a:cubicBezTo>
                    <a:pt x="1351" y="1502"/>
                    <a:pt x="1013" y="1019"/>
                    <a:pt x="627" y="537"/>
                  </a:cubicBezTo>
                  <a:cubicBezTo>
                    <a:pt x="319" y="228"/>
                    <a:pt x="131"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6"/>
            <p:cNvSpPr/>
            <p:nvPr/>
          </p:nvSpPr>
          <p:spPr>
            <a:xfrm>
              <a:off x="3272850" y="2461550"/>
              <a:ext cx="22925" cy="21450"/>
            </a:xfrm>
            <a:custGeom>
              <a:avLst/>
              <a:gdLst/>
              <a:ahLst/>
              <a:cxnLst/>
              <a:rect l="l" t="t" r="r" b="b"/>
              <a:pathLst>
                <a:path w="917" h="858" extrusionOk="0">
                  <a:moveTo>
                    <a:pt x="474" y="1"/>
                  </a:moveTo>
                  <a:cubicBezTo>
                    <a:pt x="360" y="1"/>
                    <a:pt x="242" y="43"/>
                    <a:pt x="145" y="140"/>
                  </a:cubicBezTo>
                  <a:cubicBezTo>
                    <a:pt x="1" y="285"/>
                    <a:pt x="1" y="574"/>
                    <a:pt x="145" y="719"/>
                  </a:cubicBezTo>
                  <a:cubicBezTo>
                    <a:pt x="242" y="815"/>
                    <a:pt x="360" y="858"/>
                    <a:pt x="474" y="858"/>
                  </a:cubicBezTo>
                  <a:cubicBezTo>
                    <a:pt x="703" y="858"/>
                    <a:pt x="917" y="686"/>
                    <a:pt x="917" y="429"/>
                  </a:cubicBezTo>
                  <a:cubicBezTo>
                    <a:pt x="917" y="172"/>
                    <a:pt x="703" y="1"/>
                    <a:pt x="474"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6"/>
            <p:cNvSpPr/>
            <p:nvPr/>
          </p:nvSpPr>
          <p:spPr>
            <a:xfrm>
              <a:off x="3231850" y="2479800"/>
              <a:ext cx="8475" cy="7875"/>
            </a:xfrm>
            <a:custGeom>
              <a:avLst/>
              <a:gdLst/>
              <a:ahLst/>
              <a:cxnLst/>
              <a:rect l="l" t="t" r="r" b="b"/>
              <a:pathLst>
                <a:path w="339" h="315" extrusionOk="0">
                  <a:moveTo>
                    <a:pt x="170" y="1"/>
                  </a:moveTo>
                  <a:cubicBezTo>
                    <a:pt x="121" y="1"/>
                    <a:pt x="73" y="13"/>
                    <a:pt x="49" y="37"/>
                  </a:cubicBezTo>
                  <a:cubicBezTo>
                    <a:pt x="1" y="85"/>
                    <a:pt x="1" y="230"/>
                    <a:pt x="49" y="278"/>
                  </a:cubicBezTo>
                  <a:cubicBezTo>
                    <a:pt x="73" y="302"/>
                    <a:pt x="121" y="314"/>
                    <a:pt x="170" y="314"/>
                  </a:cubicBezTo>
                  <a:cubicBezTo>
                    <a:pt x="218" y="314"/>
                    <a:pt x="266" y="302"/>
                    <a:pt x="290" y="278"/>
                  </a:cubicBezTo>
                  <a:cubicBezTo>
                    <a:pt x="338" y="230"/>
                    <a:pt x="338" y="85"/>
                    <a:pt x="290" y="37"/>
                  </a:cubicBezTo>
                  <a:cubicBezTo>
                    <a:pt x="266" y="13"/>
                    <a:pt x="218" y="1"/>
                    <a:pt x="170"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6"/>
            <p:cNvSpPr/>
            <p:nvPr/>
          </p:nvSpPr>
          <p:spPr>
            <a:xfrm>
              <a:off x="3257175" y="2515300"/>
              <a:ext cx="13375" cy="10650"/>
            </a:xfrm>
            <a:custGeom>
              <a:avLst/>
              <a:gdLst/>
              <a:ahLst/>
              <a:cxnLst/>
              <a:rect l="l" t="t" r="r" b="b"/>
              <a:pathLst>
                <a:path w="535" h="426" extrusionOk="0">
                  <a:moveTo>
                    <a:pt x="240" y="0"/>
                  </a:moveTo>
                  <a:cubicBezTo>
                    <a:pt x="192" y="0"/>
                    <a:pt x="142" y="19"/>
                    <a:pt x="97" y="64"/>
                  </a:cubicBezTo>
                  <a:cubicBezTo>
                    <a:pt x="1" y="112"/>
                    <a:pt x="1" y="257"/>
                    <a:pt x="97" y="353"/>
                  </a:cubicBezTo>
                  <a:cubicBezTo>
                    <a:pt x="121" y="401"/>
                    <a:pt x="169" y="425"/>
                    <a:pt x="224" y="425"/>
                  </a:cubicBezTo>
                  <a:cubicBezTo>
                    <a:pt x="278" y="425"/>
                    <a:pt x="338" y="401"/>
                    <a:pt x="386" y="353"/>
                  </a:cubicBezTo>
                  <a:cubicBezTo>
                    <a:pt x="534" y="205"/>
                    <a:pt x="398" y="0"/>
                    <a:pt x="240"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6"/>
            <p:cNvSpPr/>
            <p:nvPr/>
          </p:nvSpPr>
          <p:spPr>
            <a:xfrm>
              <a:off x="3441650" y="2313325"/>
              <a:ext cx="16900" cy="16475"/>
            </a:xfrm>
            <a:custGeom>
              <a:avLst/>
              <a:gdLst/>
              <a:ahLst/>
              <a:cxnLst/>
              <a:rect l="l" t="t" r="r" b="b"/>
              <a:pathLst>
                <a:path w="676" h="659" extrusionOk="0">
                  <a:moveTo>
                    <a:pt x="355" y="1"/>
                  </a:moveTo>
                  <a:cubicBezTo>
                    <a:pt x="280" y="1"/>
                    <a:pt x="206" y="28"/>
                    <a:pt x="145" y="89"/>
                  </a:cubicBezTo>
                  <a:cubicBezTo>
                    <a:pt x="0" y="233"/>
                    <a:pt x="0" y="426"/>
                    <a:pt x="145" y="571"/>
                  </a:cubicBezTo>
                  <a:cubicBezTo>
                    <a:pt x="206" y="631"/>
                    <a:pt x="280" y="659"/>
                    <a:pt x="355" y="659"/>
                  </a:cubicBezTo>
                  <a:cubicBezTo>
                    <a:pt x="517" y="659"/>
                    <a:pt x="676" y="528"/>
                    <a:pt x="676" y="330"/>
                  </a:cubicBezTo>
                  <a:cubicBezTo>
                    <a:pt x="676" y="131"/>
                    <a:pt x="517" y="1"/>
                    <a:pt x="355"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6"/>
            <p:cNvSpPr/>
            <p:nvPr/>
          </p:nvSpPr>
          <p:spPr>
            <a:xfrm>
              <a:off x="3406675" y="2316425"/>
              <a:ext cx="21000" cy="17175"/>
            </a:xfrm>
            <a:custGeom>
              <a:avLst/>
              <a:gdLst/>
              <a:ahLst/>
              <a:cxnLst/>
              <a:rect l="l" t="t" r="r" b="b"/>
              <a:pathLst>
                <a:path w="840" h="687" extrusionOk="0">
                  <a:moveTo>
                    <a:pt x="363" y="1"/>
                  </a:moveTo>
                  <a:cubicBezTo>
                    <a:pt x="278" y="1"/>
                    <a:pt x="194" y="37"/>
                    <a:pt x="146" y="109"/>
                  </a:cubicBezTo>
                  <a:cubicBezTo>
                    <a:pt x="1" y="254"/>
                    <a:pt x="1" y="447"/>
                    <a:pt x="146" y="592"/>
                  </a:cubicBezTo>
                  <a:cubicBezTo>
                    <a:pt x="212" y="658"/>
                    <a:pt x="289" y="686"/>
                    <a:pt x="363" y="686"/>
                  </a:cubicBezTo>
                  <a:cubicBezTo>
                    <a:pt x="613" y="686"/>
                    <a:pt x="840" y="369"/>
                    <a:pt x="580" y="109"/>
                  </a:cubicBezTo>
                  <a:cubicBezTo>
                    <a:pt x="531" y="37"/>
                    <a:pt x="447" y="1"/>
                    <a:pt x="363"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6"/>
            <p:cNvSpPr/>
            <p:nvPr/>
          </p:nvSpPr>
          <p:spPr>
            <a:xfrm>
              <a:off x="3421150" y="2367675"/>
              <a:ext cx="8475" cy="7850"/>
            </a:xfrm>
            <a:custGeom>
              <a:avLst/>
              <a:gdLst/>
              <a:ahLst/>
              <a:cxnLst/>
              <a:rect l="l" t="t" r="r" b="b"/>
              <a:pathLst>
                <a:path w="339" h="314" extrusionOk="0">
                  <a:moveTo>
                    <a:pt x="169" y="0"/>
                  </a:moveTo>
                  <a:cubicBezTo>
                    <a:pt x="121" y="0"/>
                    <a:pt x="73" y="12"/>
                    <a:pt x="49" y="37"/>
                  </a:cubicBezTo>
                  <a:cubicBezTo>
                    <a:pt x="1" y="85"/>
                    <a:pt x="1" y="230"/>
                    <a:pt x="49" y="278"/>
                  </a:cubicBezTo>
                  <a:cubicBezTo>
                    <a:pt x="73" y="302"/>
                    <a:pt x="121" y="314"/>
                    <a:pt x="169" y="314"/>
                  </a:cubicBezTo>
                  <a:cubicBezTo>
                    <a:pt x="218" y="314"/>
                    <a:pt x="266" y="302"/>
                    <a:pt x="290" y="278"/>
                  </a:cubicBezTo>
                  <a:cubicBezTo>
                    <a:pt x="338" y="230"/>
                    <a:pt x="338" y="85"/>
                    <a:pt x="290" y="37"/>
                  </a:cubicBezTo>
                  <a:cubicBezTo>
                    <a:pt x="266" y="12"/>
                    <a:pt x="218" y="0"/>
                    <a:pt x="169"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6"/>
            <p:cNvSpPr/>
            <p:nvPr/>
          </p:nvSpPr>
          <p:spPr>
            <a:xfrm>
              <a:off x="3533275" y="3002444"/>
              <a:ext cx="880700" cy="497175"/>
            </a:xfrm>
            <a:custGeom>
              <a:avLst/>
              <a:gdLst/>
              <a:ahLst/>
              <a:cxnLst/>
              <a:rect l="l" t="t" r="r" b="b"/>
              <a:pathLst>
                <a:path w="35228" h="19887" extrusionOk="0">
                  <a:moveTo>
                    <a:pt x="33827" y="0"/>
                  </a:moveTo>
                  <a:cubicBezTo>
                    <a:pt x="32114" y="0"/>
                    <a:pt x="28702" y="2512"/>
                    <a:pt x="27442" y="3772"/>
                  </a:cubicBezTo>
                  <a:cubicBezTo>
                    <a:pt x="24844" y="6370"/>
                    <a:pt x="20835" y="6925"/>
                    <a:pt x="17887" y="6925"/>
                  </a:cubicBezTo>
                  <a:cubicBezTo>
                    <a:pt x="15691" y="6925"/>
                    <a:pt x="14083" y="6617"/>
                    <a:pt x="14083" y="6617"/>
                  </a:cubicBezTo>
                  <a:lnTo>
                    <a:pt x="14083" y="6617"/>
                  </a:lnTo>
                  <a:cubicBezTo>
                    <a:pt x="14083" y="6617"/>
                    <a:pt x="17507" y="9463"/>
                    <a:pt x="15192" y="13176"/>
                  </a:cubicBezTo>
                  <a:cubicBezTo>
                    <a:pt x="13022" y="16697"/>
                    <a:pt x="1" y="19253"/>
                    <a:pt x="1" y="19253"/>
                  </a:cubicBezTo>
                  <a:cubicBezTo>
                    <a:pt x="33" y="19246"/>
                    <a:pt x="77" y="19244"/>
                    <a:pt x="130" y="19244"/>
                  </a:cubicBezTo>
                  <a:cubicBezTo>
                    <a:pt x="924" y="19244"/>
                    <a:pt x="3971" y="19887"/>
                    <a:pt x="7915" y="19887"/>
                  </a:cubicBezTo>
                  <a:cubicBezTo>
                    <a:pt x="11944" y="19887"/>
                    <a:pt x="16908" y="19216"/>
                    <a:pt x="21366" y="16504"/>
                  </a:cubicBezTo>
                  <a:cubicBezTo>
                    <a:pt x="26430" y="13369"/>
                    <a:pt x="32265" y="8980"/>
                    <a:pt x="34387" y="3145"/>
                  </a:cubicBezTo>
                  <a:cubicBezTo>
                    <a:pt x="35227" y="816"/>
                    <a:pt x="34803" y="0"/>
                    <a:pt x="33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6"/>
            <p:cNvSpPr/>
            <p:nvPr/>
          </p:nvSpPr>
          <p:spPr>
            <a:xfrm rot="246019">
              <a:off x="3420424" y="2997062"/>
              <a:ext cx="982635" cy="187792"/>
            </a:xfrm>
            <a:custGeom>
              <a:avLst/>
              <a:gdLst/>
              <a:ahLst/>
              <a:cxnLst/>
              <a:rect l="l" t="t" r="r" b="b"/>
              <a:pathLst>
                <a:path w="39307" h="7512" extrusionOk="0">
                  <a:moveTo>
                    <a:pt x="39017" y="1869"/>
                  </a:moveTo>
                  <a:lnTo>
                    <a:pt x="39017" y="1869"/>
                  </a:lnTo>
                  <a:cubicBezTo>
                    <a:pt x="38969" y="1917"/>
                    <a:pt x="38921" y="2014"/>
                    <a:pt x="38872" y="2062"/>
                  </a:cubicBezTo>
                  <a:cubicBezTo>
                    <a:pt x="38872" y="2071"/>
                    <a:pt x="38875" y="2075"/>
                    <a:pt x="38881" y="2075"/>
                  </a:cubicBezTo>
                  <a:cubicBezTo>
                    <a:pt x="38905" y="2075"/>
                    <a:pt x="38977" y="1988"/>
                    <a:pt x="39017" y="1869"/>
                  </a:cubicBezTo>
                  <a:close/>
                  <a:moveTo>
                    <a:pt x="36871" y="0"/>
                  </a:moveTo>
                  <a:cubicBezTo>
                    <a:pt x="36738" y="0"/>
                    <a:pt x="36606" y="12"/>
                    <a:pt x="36461" y="37"/>
                  </a:cubicBezTo>
                  <a:cubicBezTo>
                    <a:pt x="36172" y="37"/>
                    <a:pt x="35882" y="85"/>
                    <a:pt x="35593" y="181"/>
                  </a:cubicBezTo>
                  <a:cubicBezTo>
                    <a:pt x="35014" y="374"/>
                    <a:pt x="34435" y="664"/>
                    <a:pt x="33905" y="1001"/>
                  </a:cubicBezTo>
                  <a:cubicBezTo>
                    <a:pt x="32796" y="1725"/>
                    <a:pt x="31783" y="2593"/>
                    <a:pt x="30770" y="3461"/>
                  </a:cubicBezTo>
                  <a:cubicBezTo>
                    <a:pt x="30288" y="3895"/>
                    <a:pt x="29757" y="4329"/>
                    <a:pt x="29179" y="4666"/>
                  </a:cubicBezTo>
                  <a:cubicBezTo>
                    <a:pt x="28648" y="5004"/>
                    <a:pt x="28069" y="5293"/>
                    <a:pt x="27491" y="5535"/>
                  </a:cubicBezTo>
                  <a:cubicBezTo>
                    <a:pt x="26430" y="5920"/>
                    <a:pt x="25320" y="6210"/>
                    <a:pt x="24211" y="6451"/>
                  </a:cubicBezTo>
                  <a:lnTo>
                    <a:pt x="23488" y="6596"/>
                  </a:lnTo>
                  <a:lnTo>
                    <a:pt x="22861" y="6692"/>
                  </a:lnTo>
                  <a:cubicBezTo>
                    <a:pt x="22475" y="6740"/>
                    <a:pt x="22137" y="6837"/>
                    <a:pt x="21848" y="6837"/>
                  </a:cubicBezTo>
                  <a:lnTo>
                    <a:pt x="20932" y="6885"/>
                  </a:lnTo>
                  <a:cubicBezTo>
                    <a:pt x="20883" y="6909"/>
                    <a:pt x="20835" y="6921"/>
                    <a:pt x="20793" y="6921"/>
                  </a:cubicBezTo>
                  <a:cubicBezTo>
                    <a:pt x="20751" y="6921"/>
                    <a:pt x="20715" y="6909"/>
                    <a:pt x="20690" y="6885"/>
                  </a:cubicBezTo>
                  <a:lnTo>
                    <a:pt x="20015" y="6885"/>
                  </a:lnTo>
                  <a:cubicBezTo>
                    <a:pt x="19822" y="6909"/>
                    <a:pt x="19641" y="6921"/>
                    <a:pt x="19467" y="6921"/>
                  </a:cubicBezTo>
                  <a:cubicBezTo>
                    <a:pt x="19292" y="6921"/>
                    <a:pt x="19123" y="6909"/>
                    <a:pt x="18954" y="6885"/>
                  </a:cubicBezTo>
                  <a:cubicBezTo>
                    <a:pt x="18520" y="6885"/>
                    <a:pt x="18038" y="6837"/>
                    <a:pt x="17604" y="6788"/>
                  </a:cubicBezTo>
                  <a:lnTo>
                    <a:pt x="16832" y="6692"/>
                  </a:lnTo>
                  <a:cubicBezTo>
                    <a:pt x="16591" y="6644"/>
                    <a:pt x="16302" y="6547"/>
                    <a:pt x="16012" y="6499"/>
                  </a:cubicBezTo>
                  <a:cubicBezTo>
                    <a:pt x="15482" y="6354"/>
                    <a:pt x="14903" y="6161"/>
                    <a:pt x="14276" y="5969"/>
                  </a:cubicBezTo>
                  <a:cubicBezTo>
                    <a:pt x="13070" y="5631"/>
                    <a:pt x="11768" y="5245"/>
                    <a:pt x="10466" y="4908"/>
                  </a:cubicBezTo>
                  <a:cubicBezTo>
                    <a:pt x="8539" y="4417"/>
                    <a:pt x="6560" y="4079"/>
                    <a:pt x="4846" y="4079"/>
                  </a:cubicBezTo>
                  <a:cubicBezTo>
                    <a:pt x="4201" y="4079"/>
                    <a:pt x="3593" y="4127"/>
                    <a:pt x="3039" y="4232"/>
                  </a:cubicBezTo>
                  <a:cubicBezTo>
                    <a:pt x="2219" y="4377"/>
                    <a:pt x="1448" y="4666"/>
                    <a:pt x="724" y="5100"/>
                  </a:cubicBezTo>
                  <a:cubicBezTo>
                    <a:pt x="531" y="5245"/>
                    <a:pt x="338" y="5390"/>
                    <a:pt x="194" y="5535"/>
                  </a:cubicBezTo>
                  <a:cubicBezTo>
                    <a:pt x="97" y="5631"/>
                    <a:pt x="1" y="5727"/>
                    <a:pt x="49" y="5727"/>
                  </a:cubicBezTo>
                  <a:cubicBezTo>
                    <a:pt x="49" y="5727"/>
                    <a:pt x="290" y="5535"/>
                    <a:pt x="821" y="5197"/>
                  </a:cubicBezTo>
                  <a:cubicBezTo>
                    <a:pt x="1496" y="4811"/>
                    <a:pt x="2267" y="4570"/>
                    <a:pt x="3087" y="4474"/>
                  </a:cubicBezTo>
                  <a:cubicBezTo>
                    <a:pt x="3489" y="4415"/>
                    <a:pt x="3920" y="4388"/>
                    <a:pt x="4374" y="4388"/>
                  </a:cubicBezTo>
                  <a:cubicBezTo>
                    <a:pt x="6157" y="4388"/>
                    <a:pt x="8294" y="4803"/>
                    <a:pt x="10370" y="5342"/>
                  </a:cubicBezTo>
                  <a:cubicBezTo>
                    <a:pt x="11624" y="5679"/>
                    <a:pt x="12926" y="6113"/>
                    <a:pt x="14131" y="6499"/>
                  </a:cubicBezTo>
                  <a:cubicBezTo>
                    <a:pt x="14758" y="6644"/>
                    <a:pt x="15337" y="6837"/>
                    <a:pt x="15868" y="6981"/>
                  </a:cubicBezTo>
                  <a:cubicBezTo>
                    <a:pt x="16157" y="7078"/>
                    <a:pt x="16446" y="7174"/>
                    <a:pt x="16736" y="7222"/>
                  </a:cubicBezTo>
                  <a:lnTo>
                    <a:pt x="17507" y="7367"/>
                  </a:lnTo>
                  <a:cubicBezTo>
                    <a:pt x="17990" y="7415"/>
                    <a:pt x="18472" y="7464"/>
                    <a:pt x="18906" y="7464"/>
                  </a:cubicBezTo>
                  <a:cubicBezTo>
                    <a:pt x="19292" y="7512"/>
                    <a:pt x="19629" y="7512"/>
                    <a:pt x="20015" y="7512"/>
                  </a:cubicBezTo>
                  <a:lnTo>
                    <a:pt x="20932" y="7512"/>
                  </a:lnTo>
                  <a:lnTo>
                    <a:pt x="21896" y="7415"/>
                  </a:lnTo>
                  <a:cubicBezTo>
                    <a:pt x="22186" y="7415"/>
                    <a:pt x="22571" y="7319"/>
                    <a:pt x="22957" y="7271"/>
                  </a:cubicBezTo>
                  <a:lnTo>
                    <a:pt x="23632" y="7174"/>
                  </a:lnTo>
                  <a:lnTo>
                    <a:pt x="24356" y="6981"/>
                  </a:lnTo>
                  <a:cubicBezTo>
                    <a:pt x="25465" y="6740"/>
                    <a:pt x="26574" y="6403"/>
                    <a:pt x="27683" y="6017"/>
                  </a:cubicBezTo>
                  <a:cubicBezTo>
                    <a:pt x="28310" y="5776"/>
                    <a:pt x="28937" y="5438"/>
                    <a:pt x="29516" y="5052"/>
                  </a:cubicBezTo>
                  <a:cubicBezTo>
                    <a:pt x="30047" y="4666"/>
                    <a:pt x="30625" y="4281"/>
                    <a:pt x="31108" y="3798"/>
                  </a:cubicBezTo>
                  <a:cubicBezTo>
                    <a:pt x="32072" y="2930"/>
                    <a:pt x="33085" y="2062"/>
                    <a:pt x="34146" y="1290"/>
                  </a:cubicBezTo>
                  <a:cubicBezTo>
                    <a:pt x="34628" y="953"/>
                    <a:pt x="35159" y="664"/>
                    <a:pt x="35738" y="471"/>
                  </a:cubicBezTo>
                  <a:cubicBezTo>
                    <a:pt x="36106" y="323"/>
                    <a:pt x="36503" y="260"/>
                    <a:pt x="36906" y="260"/>
                  </a:cubicBezTo>
                  <a:cubicBezTo>
                    <a:pt x="37030" y="260"/>
                    <a:pt x="37156" y="266"/>
                    <a:pt x="37281" y="278"/>
                  </a:cubicBezTo>
                  <a:cubicBezTo>
                    <a:pt x="37715" y="326"/>
                    <a:pt x="38197" y="422"/>
                    <a:pt x="38583" y="567"/>
                  </a:cubicBezTo>
                  <a:cubicBezTo>
                    <a:pt x="38969" y="712"/>
                    <a:pt x="39210" y="1001"/>
                    <a:pt x="39210" y="1290"/>
                  </a:cubicBezTo>
                  <a:cubicBezTo>
                    <a:pt x="39210" y="1483"/>
                    <a:pt x="39113" y="1676"/>
                    <a:pt x="39017" y="1869"/>
                  </a:cubicBezTo>
                  <a:cubicBezTo>
                    <a:pt x="39210" y="1676"/>
                    <a:pt x="39306" y="1483"/>
                    <a:pt x="39306" y="1242"/>
                  </a:cubicBezTo>
                  <a:cubicBezTo>
                    <a:pt x="39306" y="1049"/>
                    <a:pt x="39258" y="856"/>
                    <a:pt x="39113" y="712"/>
                  </a:cubicBezTo>
                  <a:cubicBezTo>
                    <a:pt x="39017" y="567"/>
                    <a:pt x="38824" y="471"/>
                    <a:pt x="38631" y="374"/>
                  </a:cubicBezTo>
                  <a:cubicBezTo>
                    <a:pt x="38197" y="181"/>
                    <a:pt x="37763" y="37"/>
                    <a:pt x="37281" y="37"/>
                  </a:cubicBezTo>
                  <a:cubicBezTo>
                    <a:pt x="37136" y="12"/>
                    <a:pt x="37003" y="0"/>
                    <a:pt x="368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6"/>
            <p:cNvSpPr/>
            <p:nvPr/>
          </p:nvSpPr>
          <p:spPr>
            <a:xfrm>
              <a:off x="4269950" y="3048600"/>
              <a:ext cx="121800" cy="65200"/>
            </a:xfrm>
            <a:custGeom>
              <a:avLst/>
              <a:gdLst/>
              <a:ahLst/>
              <a:cxnLst/>
              <a:rect l="l" t="t" r="r" b="b"/>
              <a:pathLst>
                <a:path w="4872" h="2608" extrusionOk="0">
                  <a:moveTo>
                    <a:pt x="3425" y="0"/>
                  </a:moveTo>
                  <a:cubicBezTo>
                    <a:pt x="3039" y="0"/>
                    <a:pt x="2702" y="97"/>
                    <a:pt x="2364" y="193"/>
                  </a:cubicBezTo>
                  <a:cubicBezTo>
                    <a:pt x="2268" y="241"/>
                    <a:pt x="2171" y="289"/>
                    <a:pt x="2026" y="338"/>
                  </a:cubicBezTo>
                  <a:lnTo>
                    <a:pt x="1930" y="386"/>
                  </a:lnTo>
                  <a:lnTo>
                    <a:pt x="1544" y="627"/>
                  </a:lnTo>
                  <a:cubicBezTo>
                    <a:pt x="1255" y="820"/>
                    <a:pt x="965" y="1061"/>
                    <a:pt x="724" y="1302"/>
                  </a:cubicBezTo>
                  <a:cubicBezTo>
                    <a:pt x="387" y="1640"/>
                    <a:pt x="97" y="2074"/>
                    <a:pt x="1" y="2604"/>
                  </a:cubicBezTo>
                  <a:cubicBezTo>
                    <a:pt x="3" y="2606"/>
                    <a:pt x="5" y="2607"/>
                    <a:pt x="8" y="2607"/>
                  </a:cubicBezTo>
                  <a:cubicBezTo>
                    <a:pt x="83" y="2607"/>
                    <a:pt x="504" y="2057"/>
                    <a:pt x="1014" y="1640"/>
                  </a:cubicBezTo>
                  <a:cubicBezTo>
                    <a:pt x="1303" y="1447"/>
                    <a:pt x="1544" y="1254"/>
                    <a:pt x="1834" y="1109"/>
                  </a:cubicBezTo>
                  <a:lnTo>
                    <a:pt x="2219" y="916"/>
                  </a:lnTo>
                  <a:lnTo>
                    <a:pt x="2316" y="868"/>
                  </a:lnTo>
                  <a:cubicBezTo>
                    <a:pt x="2412" y="820"/>
                    <a:pt x="2461" y="772"/>
                    <a:pt x="2557" y="724"/>
                  </a:cubicBezTo>
                  <a:cubicBezTo>
                    <a:pt x="2846" y="579"/>
                    <a:pt x="3136" y="482"/>
                    <a:pt x="3473" y="434"/>
                  </a:cubicBezTo>
                  <a:cubicBezTo>
                    <a:pt x="3618" y="410"/>
                    <a:pt x="3763" y="398"/>
                    <a:pt x="3913" y="398"/>
                  </a:cubicBezTo>
                  <a:cubicBezTo>
                    <a:pt x="4064" y="398"/>
                    <a:pt x="4221" y="410"/>
                    <a:pt x="4390" y="434"/>
                  </a:cubicBezTo>
                  <a:cubicBezTo>
                    <a:pt x="4560" y="468"/>
                    <a:pt x="4707" y="502"/>
                    <a:pt x="4778" y="502"/>
                  </a:cubicBezTo>
                  <a:cubicBezTo>
                    <a:pt x="4807" y="502"/>
                    <a:pt x="4824" y="497"/>
                    <a:pt x="4824" y="482"/>
                  </a:cubicBezTo>
                  <a:cubicBezTo>
                    <a:pt x="4872" y="434"/>
                    <a:pt x="4727" y="338"/>
                    <a:pt x="4438" y="193"/>
                  </a:cubicBezTo>
                  <a:cubicBezTo>
                    <a:pt x="4100" y="48"/>
                    <a:pt x="3763" y="0"/>
                    <a:pt x="3425"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6"/>
            <p:cNvSpPr/>
            <p:nvPr/>
          </p:nvSpPr>
          <p:spPr>
            <a:xfrm>
              <a:off x="4279600" y="3110075"/>
              <a:ext cx="103725" cy="45975"/>
            </a:xfrm>
            <a:custGeom>
              <a:avLst/>
              <a:gdLst/>
              <a:ahLst/>
              <a:cxnLst/>
              <a:rect l="l" t="t" r="r" b="b"/>
              <a:pathLst>
                <a:path w="4149" h="1839" extrusionOk="0">
                  <a:moveTo>
                    <a:pt x="3039" y="1"/>
                  </a:moveTo>
                  <a:cubicBezTo>
                    <a:pt x="2750" y="1"/>
                    <a:pt x="2460" y="49"/>
                    <a:pt x="2171" y="97"/>
                  </a:cubicBezTo>
                  <a:cubicBezTo>
                    <a:pt x="1930" y="194"/>
                    <a:pt x="1785" y="242"/>
                    <a:pt x="1785" y="242"/>
                  </a:cubicBezTo>
                  <a:lnTo>
                    <a:pt x="1689" y="290"/>
                  </a:lnTo>
                  <a:cubicBezTo>
                    <a:pt x="1640" y="290"/>
                    <a:pt x="1544" y="338"/>
                    <a:pt x="1448" y="435"/>
                  </a:cubicBezTo>
                  <a:cubicBezTo>
                    <a:pt x="1206" y="579"/>
                    <a:pt x="1013" y="724"/>
                    <a:pt x="821" y="917"/>
                  </a:cubicBezTo>
                  <a:cubicBezTo>
                    <a:pt x="338" y="1303"/>
                    <a:pt x="1" y="1785"/>
                    <a:pt x="49" y="1833"/>
                  </a:cubicBezTo>
                  <a:cubicBezTo>
                    <a:pt x="52" y="1837"/>
                    <a:pt x="57" y="1838"/>
                    <a:pt x="64" y="1838"/>
                  </a:cubicBezTo>
                  <a:cubicBezTo>
                    <a:pt x="160" y="1838"/>
                    <a:pt x="611" y="1525"/>
                    <a:pt x="1062" y="1255"/>
                  </a:cubicBezTo>
                  <a:cubicBezTo>
                    <a:pt x="1351" y="1062"/>
                    <a:pt x="1689" y="869"/>
                    <a:pt x="2026" y="772"/>
                  </a:cubicBezTo>
                  <a:cubicBezTo>
                    <a:pt x="2364" y="579"/>
                    <a:pt x="2701" y="483"/>
                    <a:pt x="3039" y="435"/>
                  </a:cubicBezTo>
                  <a:cubicBezTo>
                    <a:pt x="3160" y="411"/>
                    <a:pt x="3280" y="399"/>
                    <a:pt x="3401" y="399"/>
                  </a:cubicBezTo>
                  <a:cubicBezTo>
                    <a:pt x="3521" y="399"/>
                    <a:pt x="3642" y="411"/>
                    <a:pt x="3762" y="435"/>
                  </a:cubicBezTo>
                  <a:cubicBezTo>
                    <a:pt x="3923" y="435"/>
                    <a:pt x="4041" y="456"/>
                    <a:pt x="4102" y="456"/>
                  </a:cubicBezTo>
                  <a:cubicBezTo>
                    <a:pt x="4132" y="456"/>
                    <a:pt x="4148" y="451"/>
                    <a:pt x="4148" y="435"/>
                  </a:cubicBezTo>
                  <a:cubicBezTo>
                    <a:pt x="4148" y="435"/>
                    <a:pt x="4052" y="290"/>
                    <a:pt x="3859" y="242"/>
                  </a:cubicBezTo>
                  <a:cubicBezTo>
                    <a:pt x="3618" y="97"/>
                    <a:pt x="3328" y="1"/>
                    <a:pt x="3039"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6"/>
            <p:cNvSpPr/>
            <p:nvPr/>
          </p:nvSpPr>
          <p:spPr>
            <a:xfrm>
              <a:off x="3480225" y="3436825"/>
              <a:ext cx="496775" cy="74100"/>
            </a:xfrm>
            <a:custGeom>
              <a:avLst/>
              <a:gdLst/>
              <a:ahLst/>
              <a:cxnLst/>
              <a:rect l="l" t="t" r="r" b="b"/>
              <a:pathLst>
                <a:path w="19871" h="2964" extrusionOk="0">
                  <a:moveTo>
                    <a:pt x="19871" y="0"/>
                  </a:moveTo>
                  <a:cubicBezTo>
                    <a:pt x="19388" y="97"/>
                    <a:pt x="18858" y="290"/>
                    <a:pt x="18375" y="483"/>
                  </a:cubicBezTo>
                  <a:cubicBezTo>
                    <a:pt x="16205" y="1351"/>
                    <a:pt x="13939" y="1930"/>
                    <a:pt x="11624" y="2171"/>
                  </a:cubicBezTo>
                  <a:cubicBezTo>
                    <a:pt x="10659" y="2267"/>
                    <a:pt x="10032" y="2315"/>
                    <a:pt x="10032" y="2315"/>
                  </a:cubicBezTo>
                  <a:lnTo>
                    <a:pt x="9598" y="2315"/>
                  </a:lnTo>
                  <a:cubicBezTo>
                    <a:pt x="9357" y="2315"/>
                    <a:pt x="8923" y="2364"/>
                    <a:pt x="8489" y="2364"/>
                  </a:cubicBezTo>
                  <a:cubicBezTo>
                    <a:pt x="8166" y="2377"/>
                    <a:pt x="7846" y="2383"/>
                    <a:pt x="7529" y="2383"/>
                  </a:cubicBezTo>
                  <a:cubicBezTo>
                    <a:pt x="6663" y="2383"/>
                    <a:pt x="5816" y="2338"/>
                    <a:pt x="4968" y="2267"/>
                  </a:cubicBezTo>
                  <a:cubicBezTo>
                    <a:pt x="3811" y="2123"/>
                    <a:pt x="2701" y="1930"/>
                    <a:pt x="1544" y="1640"/>
                  </a:cubicBezTo>
                  <a:cubicBezTo>
                    <a:pt x="1062" y="1496"/>
                    <a:pt x="531" y="1351"/>
                    <a:pt x="1" y="1303"/>
                  </a:cubicBezTo>
                  <a:lnTo>
                    <a:pt x="1" y="1303"/>
                  </a:lnTo>
                  <a:cubicBezTo>
                    <a:pt x="483" y="1544"/>
                    <a:pt x="965" y="1737"/>
                    <a:pt x="1496" y="1881"/>
                  </a:cubicBezTo>
                  <a:cubicBezTo>
                    <a:pt x="2605" y="2219"/>
                    <a:pt x="3762" y="2508"/>
                    <a:pt x="4920" y="2701"/>
                  </a:cubicBezTo>
                  <a:cubicBezTo>
                    <a:pt x="6126" y="2846"/>
                    <a:pt x="7283" y="2942"/>
                    <a:pt x="8489" y="2942"/>
                  </a:cubicBezTo>
                  <a:cubicBezTo>
                    <a:pt x="8650" y="2958"/>
                    <a:pt x="8800" y="2964"/>
                    <a:pt x="8939" y="2964"/>
                  </a:cubicBezTo>
                  <a:cubicBezTo>
                    <a:pt x="9218" y="2964"/>
                    <a:pt x="9453" y="2942"/>
                    <a:pt x="9646" y="2942"/>
                  </a:cubicBezTo>
                  <a:lnTo>
                    <a:pt x="10080" y="2942"/>
                  </a:lnTo>
                  <a:cubicBezTo>
                    <a:pt x="10080" y="2942"/>
                    <a:pt x="10756" y="2894"/>
                    <a:pt x="11672" y="2749"/>
                  </a:cubicBezTo>
                  <a:cubicBezTo>
                    <a:pt x="12878" y="2605"/>
                    <a:pt x="14035" y="2315"/>
                    <a:pt x="15144" y="2026"/>
                  </a:cubicBezTo>
                  <a:cubicBezTo>
                    <a:pt x="16302" y="1640"/>
                    <a:pt x="17411" y="1254"/>
                    <a:pt x="18472" y="772"/>
                  </a:cubicBezTo>
                  <a:cubicBezTo>
                    <a:pt x="18954" y="531"/>
                    <a:pt x="19436" y="290"/>
                    <a:pt x="19871"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6"/>
            <p:cNvSpPr/>
            <p:nvPr/>
          </p:nvSpPr>
          <p:spPr>
            <a:xfrm>
              <a:off x="3533275" y="2998775"/>
              <a:ext cx="880250" cy="497325"/>
            </a:xfrm>
            <a:custGeom>
              <a:avLst/>
              <a:gdLst/>
              <a:ahLst/>
              <a:cxnLst/>
              <a:rect l="l" t="t" r="r" b="b"/>
              <a:pathLst>
                <a:path w="35210" h="19893" extrusionOk="0">
                  <a:moveTo>
                    <a:pt x="3" y="19258"/>
                  </a:moveTo>
                  <a:cubicBezTo>
                    <a:pt x="2" y="19258"/>
                    <a:pt x="1" y="19259"/>
                    <a:pt x="1" y="19259"/>
                  </a:cubicBezTo>
                  <a:cubicBezTo>
                    <a:pt x="1" y="19259"/>
                    <a:pt x="1" y="19259"/>
                    <a:pt x="3" y="19258"/>
                  </a:cubicBezTo>
                  <a:close/>
                  <a:moveTo>
                    <a:pt x="33828" y="0"/>
                  </a:moveTo>
                  <a:cubicBezTo>
                    <a:pt x="33149" y="0"/>
                    <a:pt x="32197" y="404"/>
                    <a:pt x="31204" y="980"/>
                  </a:cubicBezTo>
                  <a:cubicBezTo>
                    <a:pt x="31879" y="2282"/>
                    <a:pt x="31156" y="5369"/>
                    <a:pt x="26381" y="10240"/>
                  </a:cubicBezTo>
                  <a:cubicBezTo>
                    <a:pt x="22137" y="14629"/>
                    <a:pt x="12829" y="16751"/>
                    <a:pt x="6077" y="17764"/>
                  </a:cubicBezTo>
                  <a:cubicBezTo>
                    <a:pt x="2896" y="18713"/>
                    <a:pt x="89" y="19242"/>
                    <a:pt x="3" y="19258"/>
                  </a:cubicBezTo>
                  <a:lnTo>
                    <a:pt x="3" y="19258"/>
                  </a:lnTo>
                  <a:cubicBezTo>
                    <a:pt x="35" y="19252"/>
                    <a:pt x="78" y="19250"/>
                    <a:pt x="130" y="19250"/>
                  </a:cubicBezTo>
                  <a:cubicBezTo>
                    <a:pt x="924" y="19250"/>
                    <a:pt x="3971" y="19893"/>
                    <a:pt x="7915" y="19893"/>
                  </a:cubicBezTo>
                  <a:cubicBezTo>
                    <a:pt x="11944" y="19893"/>
                    <a:pt x="16908" y="19222"/>
                    <a:pt x="21366" y="16510"/>
                  </a:cubicBezTo>
                  <a:cubicBezTo>
                    <a:pt x="26430" y="13375"/>
                    <a:pt x="32265" y="8986"/>
                    <a:pt x="34387" y="3151"/>
                  </a:cubicBezTo>
                  <a:cubicBezTo>
                    <a:pt x="35210" y="825"/>
                    <a:pt x="34798" y="0"/>
                    <a:pt x="338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6"/>
            <p:cNvSpPr/>
            <p:nvPr/>
          </p:nvSpPr>
          <p:spPr>
            <a:xfrm>
              <a:off x="2282975" y="3910300"/>
              <a:ext cx="833150" cy="1043075"/>
            </a:xfrm>
            <a:custGeom>
              <a:avLst/>
              <a:gdLst/>
              <a:ahLst/>
              <a:cxnLst/>
              <a:rect l="l" t="t" r="r" b="b"/>
              <a:pathLst>
                <a:path w="33326" h="41723" extrusionOk="0">
                  <a:moveTo>
                    <a:pt x="19787" y="1"/>
                  </a:moveTo>
                  <a:cubicBezTo>
                    <a:pt x="9262" y="1"/>
                    <a:pt x="2460" y="15978"/>
                    <a:pt x="2460" y="15978"/>
                  </a:cubicBezTo>
                  <a:cubicBezTo>
                    <a:pt x="2460" y="15978"/>
                    <a:pt x="9405" y="18727"/>
                    <a:pt x="8006" y="20560"/>
                  </a:cubicBezTo>
                  <a:cubicBezTo>
                    <a:pt x="6608" y="22345"/>
                    <a:pt x="1" y="22875"/>
                    <a:pt x="1" y="22875"/>
                  </a:cubicBezTo>
                  <a:cubicBezTo>
                    <a:pt x="1" y="22875"/>
                    <a:pt x="917" y="25190"/>
                    <a:pt x="2364" y="28421"/>
                  </a:cubicBezTo>
                  <a:cubicBezTo>
                    <a:pt x="3762" y="31701"/>
                    <a:pt x="3473" y="38694"/>
                    <a:pt x="4486" y="40478"/>
                  </a:cubicBezTo>
                  <a:cubicBezTo>
                    <a:pt x="4916" y="41257"/>
                    <a:pt x="5616" y="41722"/>
                    <a:pt x="6372" y="41722"/>
                  </a:cubicBezTo>
                  <a:cubicBezTo>
                    <a:pt x="7395" y="41722"/>
                    <a:pt x="8519" y="40870"/>
                    <a:pt x="9212" y="38790"/>
                  </a:cubicBezTo>
                  <a:cubicBezTo>
                    <a:pt x="10418" y="35125"/>
                    <a:pt x="7814" y="29241"/>
                    <a:pt x="7813" y="29241"/>
                  </a:cubicBezTo>
                  <a:lnTo>
                    <a:pt x="7813" y="29241"/>
                  </a:lnTo>
                  <a:cubicBezTo>
                    <a:pt x="7814" y="29241"/>
                    <a:pt x="8640" y="29425"/>
                    <a:pt x="10018" y="29425"/>
                  </a:cubicBezTo>
                  <a:cubicBezTo>
                    <a:pt x="13219" y="29425"/>
                    <a:pt x="19397" y="28435"/>
                    <a:pt x="25127" y="21862"/>
                  </a:cubicBezTo>
                  <a:cubicBezTo>
                    <a:pt x="33326" y="12458"/>
                    <a:pt x="25031" y="1317"/>
                    <a:pt x="25031" y="1317"/>
                  </a:cubicBezTo>
                  <a:cubicBezTo>
                    <a:pt x="23198" y="398"/>
                    <a:pt x="21446" y="1"/>
                    <a:pt x="19787"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6"/>
            <p:cNvSpPr/>
            <p:nvPr/>
          </p:nvSpPr>
          <p:spPr>
            <a:xfrm>
              <a:off x="2282975" y="4201050"/>
              <a:ext cx="373800" cy="752575"/>
            </a:xfrm>
            <a:custGeom>
              <a:avLst/>
              <a:gdLst/>
              <a:ahLst/>
              <a:cxnLst/>
              <a:rect l="l" t="t" r="r" b="b"/>
              <a:pathLst>
                <a:path w="14952" h="30103" extrusionOk="0">
                  <a:moveTo>
                    <a:pt x="6296" y="1"/>
                  </a:moveTo>
                  <a:cubicBezTo>
                    <a:pt x="6223" y="1"/>
                    <a:pt x="6150" y="3"/>
                    <a:pt x="6077" y="8"/>
                  </a:cubicBezTo>
                  <a:cubicBezTo>
                    <a:pt x="5499" y="56"/>
                    <a:pt x="4968" y="201"/>
                    <a:pt x="4486" y="442"/>
                  </a:cubicBezTo>
                  <a:cubicBezTo>
                    <a:pt x="3714" y="1696"/>
                    <a:pt x="3039" y="3046"/>
                    <a:pt x="2460" y="4397"/>
                  </a:cubicBezTo>
                  <a:cubicBezTo>
                    <a:pt x="2460" y="4397"/>
                    <a:pt x="9453" y="7097"/>
                    <a:pt x="8006" y="8930"/>
                  </a:cubicBezTo>
                  <a:cubicBezTo>
                    <a:pt x="6608" y="10763"/>
                    <a:pt x="1" y="11245"/>
                    <a:pt x="1" y="11245"/>
                  </a:cubicBezTo>
                  <a:lnTo>
                    <a:pt x="1" y="11293"/>
                  </a:lnTo>
                  <a:cubicBezTo>
                    <a:pt x="386" y="12161"/>
                    <a:pt x="724" y="13078"/>
                    <a:pt x="1110" y="13946"/>
                  </a:cubicBezTo>
                  <a:cubicBezTo>
                    <a:pt x="1110" y="13994"/>
                    <a:pt x="1158" y="14090"/>
                    <a:pt x="1206" y="14187"/>
                  </a:cubicBezTo>
                  <a:cubicBezTo>
                    <a:pt x="1592" y="15055"/>
                    <a:pt x="1930" y="15923"/>
                    <a:pt x="2316" y="16839"/>
                  </a:cubicBezTo>
                  <a:cubicBezTo>
                    <a:pt x="3762" y="20071"/>
                    <a:pt x="3425" y="27064"/>
                    <a:pt x="4438" y="28896"/>
                  </a:cubicBezTo>
                  <a:cubicBezTo>
                    <a:pt x="4486" y="28993"/>
                    <a:pt x="4582" y="29089"/>
                    <a:pt x="4630" y="29186"/>
                  </a:cubicBezTo>
                  <a:lnTo>
                    <a:pt x="4727" y="29282"/>
                  </a:lnTo>
                  <a:cubicBezTo>
                    <a:pt x="4775" y="29330"/>
                    <a:pt x="4823" y="29379"/>
                    <a:pt x="4872" y="29427"/>
                  </a:cubicBezTo>
                  <a:lnTo>
                    <a:pt x="4968" y="29523"/>
                  </a:lnTo>
                  <a:cubicBezTo>
                    <a:pt x="5016" y="29572"/>
                    <a:pt x="5064" y="29620"/>
                    <a:pt x="5113" y="29620"/>
                  </a:cubicBezTo>
                  <a:lnTo>
                    <a:pt x="5209" y="29716"/>
                  </a:lnTo>
                  <a:lnTo>
                    <a:pt x="5354" y="29813"/>
                  </a:lnTo>
                  <a:lnTo>
                    <a:pt x="5499" y="29909"/>
                  </a:lnTo>
                  <a:lnTo>
                    <a:pt x="5595" y="29957"/>
                  </a:lnTo>
                  <a:cubicBezTo>
                    <a:pt x="5691" y="30006"/>
                    <a:pt x="5836" y="30006"/>
                    <a:pt x="5933" y="30054"/>
                  </a:cubicBezTo>
                  <a:cubicBezTo>
                    <a:pt x="6029" y="30054"/>
                    <a:pt x="6126" y="30102"/>
                    <a:pt x="6270" y="30102"/>
                  </a:cubicBezTo>
                  <a:lnTo>
                    <a:pt x="6608" y="30102"/>
                  </a:lnTo>
                  <a:lnTo>
                    <a:pt x="6849" y="30054"/>
                  </a:lnTo>
                  <a:cubicBezTo>
                    <a:pt x="7572" y="29765"/>
                    <a:pt x="8151" y="29282"/>
                    <a:pt x="8489" y="28655"/>
                  </a:cubicBezTo>
                  <a:lnTo>
                    <a:pt x="8489" y="28655"/>
                  </a:lnTo>
                  <a:cubicBezTo>
                    <a:pt x="8210" y="28717"/>
                    <a:pt x="7928" y="28755"/>
                    <a:pt x="7654" y="28755"/>
                  </a:cubicBezTo>
                  <a:cubicBezTo>
                    <a:pt x="6650" y="28755"/>
                    <a:pt x="5743" y="28249"/>
                    <a:pt x="5402" y="26581"/>
                  </a:cubicBezTo>
                  <a:cubicBezTo>
                    <a:pt x="4582" y="22241"/>
                    <a:pt x="4486" y="19733"/>
                    <a:pt x="5884" y="19733"/>
                  </a:cubicBezTo>
                  <a:cubicBezTo>
                    <a:pt x="6849" y="19830"/>
                    <a:pt x="7765" y="19974"/>
                    <a:pt x="8682" y="20264"/>
                  </a:cubicBezTo>
                  <a:cubicBezTo>
                    <a:pt x="8537" y="19685"/>
                    <a:pt x="8344" y="19203"/>
                    <a:pt x="8199" y="18769"/>
                  </a:cubicBezTo>
                  <a:cubicBezTo>
                    <a:pt x="8199" y="18672"/>
                    <a:pt x="8151" y="18576"/>
                    <a:pt x="8103" y="18479"/>
                  </a:cubicBezTo>
                  <a:lnTo>
                    <a:pt x="7958" y="18045"/>
                  </a:lnTo>
                  <a:lnTo>
                    <a:pt x="7958" y="17997"/>
                  </a:lnTo>
                  <a:lnTo>
                    <a:pt x="7910" y="17900"/>
                  </a:lnTo>
                  <a:lnTo>
                    <a:pt x="7910" y="17852"/>
                  </a:lnTo>
                  <a:lnTo>
                    <a:pt x="7910" y="17804"/>
                  </a:lnTo>
                  <a:lnTo>
                    <a:pt x="7910" y="17756"/>
                  </a:lnTo>
                  <a:lnTo>
                    <a:pt x="7910" y="17708"/>
                  </a:lnTo>
                  <a:cubicBezTo>
                    <a:pt x="8392" y="17804"/>
                    <a:pt x="8874" y="17852"/>
                    <a:pt x="9357" y="17900"/>
                  </a:cubicBezTo>
                  <a:lnTo>
                    <a:pt x="9309" y="17804"/>
                  </a:lnTo>
                  <a:cubicBezTo>
                    <a:pt x="7524" y="16984"/>
                    <a:pt x="5547" y="15827"/>
                    <a:pt x="6463" y="14621"/>
                  </a:cubicBezTo>
                  <a:cubicBezTo>
                    <a:pt x="7572" y="13222"/>
                    <a:pt x="9935" y="12981"/>
                    <a:pt x="11479" y="12210"/>
                  </a:cubicBezTo>
                  <a:cubicBezTo>
                    <a:pt x="14614" y="10666"/>
                    <a:pt x="14951" y="7146"/>
                    <a:pt x="12588" y="4831"/>
                  </a:cubicBezTo>
                  <a:lnTo>
                    <a:pt x="12588" y="4831"/>
                  </a:lnTo>
                  <a:cubicBezTo>
                    <a:pt x="12492" y="5265"/>
                    <a:pt x="12443" y="5747"/>
                    <a:pt x="12299" y="6229"/>
                  </a:cubicBezTo>
                  <a:cubicBezTo>
                    <a:pt x="12158" y="3596"/>
                    <a:pt x="9129" y="1"/>
                    <a:pt x="6296" y="1"/>
                  </a:cubicBezTo>
                  <a:close/>
                </a:path>
              </a:pathLst>
            </a:custGeom>
            <a:solidFill>
              <a:srgbClr val="FF9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6"/>
            <p:cNvSpPr/>
            <p:nvPr/>
          </p:nvSpPr>
          <p:spPr>
            <a:xfrm>
              <a:off x="2282975" y="4138550"/>
              <a:ext cx="735500" cy="814825"/>
            </a:xfrm>
            <a:custGeom>
              <a:avLst/>
              <a:gdLst/>
              <a:ahLst/>
              <a:cxnLst/>
              <a:rect l="l" t="t" r="r" b="b"/>
              <a:pathLst>
                <a:path w="29420" h="32593" extrusionOk="0">
                  <a:moveTo>
                    <a:pt x="28407" y="0"/>
                  </a:moveTo>
                  <a:cubicBezTo>
                    <a:pt x="27828" y="4775"/>
                    <a:pt x="25754" y="13697"/>
                    <a:pt x="18279" y="13793"/>
                  </a:cubicBezTo>
                  <a:cubicBezTo>
                    <a:pt x="18165" y="13795"/>
                    <a:pt x="18054" y="13796"/>
                    <a:pt x="17943" y="13796"/>
                  </a:cubicBezTo>
                  <a:cubicBezTo>
                    <a:pt x="10648" y="13796"/>
                    <a:pt x="10273" y="9137"/>
                    <a:pt x="7090" y="7379"/>
                  </a:cubicBezTo>
                  <a:lnTo>
                    <a:pt x="7090" y="7379"/>
                  </a:lnTo>
                  <a:cubicBezTo>
                    <a:pt x="7428" y="8151"/>
                    <a:pt x="7476" y="9019"/>
                    <a:pt x="7235" y="9839"/>
                  </a:cubicBezTo>
                  <a:cubicBezTo>
                    <a:pt x="7572" y="10176"/>
                    <a:pt x="7572" y="10755"/>
                    <a:pt x="7331" y="11141"/>
                  </a:cubicBezTo>
                  <a:cubicBezTo>
                    <a:pt x="5884" y="12925"/>
                    <a:pt x="1" y="13745"/>
                    <a:pt x="1" y="13745"/>
                  </a:cubicBezTo>
                  <a:cubicBezTo>
                    <a:pt x="1" y="13745"/>
                    <a:pt x="917" y="16060"/>
                    <a:pt x="2364" y="19291"/>
                  </a:cubicBezTo>
                  <a:cubicBezTo>
                    <a:pt x="3762" y="22571"/>
                    <a:pt x="3473" y="29564"/>
                    <a:pt x="4486" y="31348"/>
                  </a:cubicBezTo>
                  <a:cubicBezTo>
                    <a:pt x="4916" y="32127"/>
                    <a:pt x="5616" y="32592"/>
                    <a:pt x="6372" y="32592"/>
                  </a:cubicBezTo>
                  <a:cubicBezTo>
                    <a:pt x="7395" y="32592"/>
                    <a:pt x="8519" y="31740"/>
                    <a:pt x="9212" y="29660"/>
                  </a:cubicBezTo>
                  <a:cubicBezTo>
                    <a:pt x="10466" y="25995"/>
                    <a:pt x="7814" y="20159"/>
                    <a:pt x="7813" y="20159"/>
                  </a:cubicBezTo>
                  <a:lnTo>
                    <a:pt x="7813" y="20159"/>
                  </a:lnTo>
                  <a:cubicBezTo>
                    <a:pt x="7814" y="20159"/>
                    <a:pt x="8634" y="20342"/>
                    <a:pt x="10004" y="20342"/>
                  </a:cubicBezTo>
                  <a:cubicBezTo>
                    <a:pt x="13200" y="20342"/>
                    <a:pt x="19388" y="19349"/>
                    <a:pt x="25127" y="12732"/>
                  </a:cubicBezTo>
                  <a:cubicBezTo>
                    <a:pt x="28214" y="9308"/>
                    <a:pt x="29419" y="4534"/>
                    <a:pt x="284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6"/>
            <p:cNvSpPr/>
            <p:nvPr/>
          </p:nvSpPr>
          <p:spPr>
            <a:xfrm>
              <a:off x="2735100" y="3821450"/>
              <a:ext cx="267700" cy="347250"/>
            </a:xfrm>
            <a:custGeom>
              <a:avLst/>
              <a:gdLst/>
              <a:ahLst/>
              <a:cxnLst/>
              <a:rect l="l" t="t" r="r" b="b"/>
              <a:pathLst>
                <a:path w="10708" h="13890" extrusionOk="0">
                  <a:moveTo>
                    <a:pt x="1" y="0"/>
                  </a:moveTo>
                  <a:cubicBezTo>
                    <a:pt x="483" y="241"/>
                    <a:pt x="1014" y="434"/>
                    <a:pt x="1544" y="579"/>
                  </a:cubicBezTo>
                  <a:cubicBezTo>
                    <a:pt x="2605" y="1013"/>
                    <a:pt x="3666" y="1592"/>
                    <a:pt x="4631" y="2267"/>
                  </a:cubicBezTo>
                  <a:cubicBezTo>
                    <a:pt x="5161" y="2653"/>
                    <a:pt x="5644" y="3039"/>
                    <a:pt x="6078" y="3473"/>
                  </a:cubicBezTo>
                  <a:cubicBezTo>
                    <a:pt x="6463" y="3858"/>
                    <a:pt x="6801" y="4244"/>
                    <a:pt x="7139" y="4678"/>
                  </a:cubicBezTo>
                  <a:cubicBezTo>
                    <a:pt x="7283" y="4871"/>
                    <a:pt x="7380" y="5064"/>
                    <a:pt x="7476" y="5209"/>
                  </a:cubicBezTo>
                  <a:cubicBezTo>
                    <a:pt x="7525" y="5305"/>
                    <a:pt x="7573" y="5353"/>
                    <a:pt x="7573" y="5402"/>
                  </a:cubicBezTo>
                  <a:lnTo>
                    <a:pt x="7573" y="5450"/>
                  </a:lnTo>
                  <a:lnTo>
                    <a:pt x="6898" y="5450"/>
                  </a:lnTo>
                  <a:lnTo>
                    <a:pt x="5451" y="5498"/>
                  </a:lnTo>
                  <a:lnTo>
                    <a:pt x="6705" y="6173"/>
                  </a:lnTo>
                  <a:cubicBezTo>
                    <a:pt x="6740" y="6194"/>
                    <a:pt x="6775" y="6214"/>
                    <a:pt x="6810" y="6235"/>
                  </a:cubicBezTo>
                  <a:lnTo>
                    <a:pt x="6810" y="6235"/>
                  </a:lnTo>
                  <a:cubicBezTo>
                    <a:pt x="6807" y="6246"/>
                    <a:pt x="6804" y="6258"/>
                    <a:pt x="6801" y="6270"/>
                  </a:cubicBezTo>
                  <a:lnTo>
                    <a:pt x="6868" y="6270"/>
                  </a:lnTo>
                  <a:cubicBezTo>
                    <a:pt x="7474" y="6639"/>
                    <a:pt x="7998" y="7093"/>
                    <a:pt x="8441" y="7668"/>
                  </a:cubicBezTo>
                  <a:cubicBezTo>
                    <a:pt x="9020" y="8440"/>
                    <a:pt x="9502" y="9308"/>
                    <a:pt x="9791" y="10273"/>
                  </a:cubicBezTo>
                  <a:cubicBezTo>
                    <a:pt x="10466" y="12154"/>
                    <a:pt x="10563" y="13890"/>
                    <a:pt x="10659" y="13890"/>
                  </a:cubicBezTo>
                  <a:cubicBezTo>
                    <a:pt x="10708" y="13504"/>
                    <a:pt x="10708" y="13166"/>
                    <a:pt x="10659" y="12781"/>
                  </a:cubicBezTo>
                  <a:cubicBezTo>
                    <a:pt x="10563" y="11912"/>
                    <a:pt x="10418" y="11044"/>
                    <a:pt x="10225" y="10176"/>
                  </a:cubicBezTo>
                  <a:cubicBezTo>
                    <a:pt x="9936" y="9115"/>
                    <a:pt x="9502" y="8151"/>
                    <a:pt x="8875" y="7283"/>
                  </a:cubicBezTo>
                  <a:cubicBezTo>
                    <a:pt x="8607" y="6907"/>
                    <a:pt x="8293" y="6546"/>
                    <a:pt x="7936" y="6225"/>
                  </a:cubicBezTo>
                  <a:lnTo>
                    <a:pt x="7936" y="6225"/>
                  </a:lnTo>
                  <a:lnTo>
                    <a:pt x="7959" y="6222"/>
                  </a:lnTo>
                  <a:cubicBezTo>
                    <a:pt x="8103" y="6173"/>
                    <a:pt x="8248" y="6173"/>
                    <a:pt x="8344" y="6125"/>
                  </a:cubicBezTo>
                  <a:lnTo>
                    <a:pt x="8489" y="6077"/>
                  </a:lnTo>
                  <a:lnTo>
                    <a:pt x="8730" y="6029"/>
                  </a:lnTo>
                  <a:lnTo>
                    <a:pt x="8778" y="6029"/>
                  </a:lnTo>
                  <a:lnTo>
                    <a:pt x="8778" y="5980"/>
                  </a:lnTo>
                  <a:lnTo>
                    <a:pt x="8730" y="5836"/>
                  </a:lnTo>
                  <a:lnTo>
                    <a:pt x="8537" y="5546"/>
                  </a:lnTo>
                  <a:cubicBezTo>
                    <a:pt x="8441" y="5305"/>
                    <a:pt x="8296" y="5064"/>
                    <a:pt x="8151" y="4871"/>
                  </a:cubicBezTo>
                  <a:cubicBezTo>
                    <a:pt x="8007" y="4678"/>
                    <a:pt x="7862" y="4485"/>
                    <a:pt x="7717" y="4292"/>
                  </a:cubicBezTo>
                  <a:cubicBezTo>
                    <a:pt x="7380" y="3810"/>
                    <a:pt x="6946" y="3424"/>
                    <a:pt x="6512" y="3039"/>
                  </a:cubicBezTo>
                  <a:cubicBezTo>
                    <a:pt x="6029" y="2556"/>
                    <a:pt x="5499" y="2170"/>
                    <a:pt x="4968" y="1833"/>
                  </a:cubicBezTo>
                  <a:cubicBezTo>
                    <a:pt x="3907" y="1158"/>
                    <a:pt x="2798" y="675"/>
                    <a:pt x="1641" y="290"/>
                  </a:cubicBezTo>
                  <a:cubicBezTo>
                    <a:pt x="1110" y="97"/>
                    <a:pt x="580" y="0"/>
                    <a:pt x="1"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6"/>
            <p:cNvSpPr/>
            <p:nvPr/>
          </p:nvSpPr>
          <p:spPr>
            <a:xfrm>
              <a:off x="2269725" y="4468900"/>
              <a:ext cx="144700" cy="138725"/>
            </a:xfrm>
            <a:custGeom>
              <a:avLst/>
              <a:gdLst/>
              <a:ahLst/>
              <a:cxnLst/>
              <a:rect l="l" t="t" r="r" b="b"/>
              <a:pathLst>
                <a:path w="5788" h="5549" extrusionOk="0">
                  <a:moveTo>
                    <a:pt x="145" y="1"/>
                  </a:moveTo>
                  <a:cubicBezTo>
                    <a:pt x="0" y="1"/>
                    <a:pt x="48" y="49"/>
                    <a:pt x="48" y="49"/>
                  </a:cubicBezTo>
                  <a:cubicBezTo>
                    <a:pt x="48" y="49"/>
                    <a:pt x="97" y="242"/>
                    <a:pt x="193" y="531"/>
                  </a:cubicBezTo>
                  <a:cubicBezTo>
                    <a:pt x="241" y="676"/>
                    <a:pt x="289" y="820"/>
                    <a:pt x="338" y="1013"/>
                  </a:cubicBezTo>
                  <a:cubicBezTo>
                    <a:pt x="338" y="1110"/>
                    <a:pt x="386" y="1254"/>
                    <a:pt x="434" y="1303"/>
                  </a:cubicBezTo>
                  <a:cubicBezTo>
                    <a:pt x="434" y="1399"/>
                    <a:pt x="482" y="1447"/>
                    <a:pt x="482" y="1496"/>
                  </a:cubicBezTo>
                  <a:cubicBezTo>
                    <a:pt x="723" y="2123"/>
                    <a:pt x="965" y="2701"/>
                    <a:pt x="1302" y="3280"/>
                  </a:cubicBezTo>
                  <a:cubicBezTo>
                    <a:pt x="1963" y="4460"/>
                    <a:pt x="2717" y="5548"/>
                    <a:pt x="2884" y="5548"/>
                  </a:cubicBezTo>
                  <a:cubicBezTo>
                    <a:pt x="2887" y="5548"/>
                    <a:pt x="2891" y="5548"/>
                    <a:pt x="2894" y="5547"/>
                  </a:cubicBezTo>
                  <a:cubicBezTo>
                    <a:pt x="2990" y="5499"/>
                    <a:pt x="2315" y="4245"/>
                    <a:pt x="1833" y="2991"/>
                  </a:cubicBezTo>
                  <a:cubicBezTo>
                    <a:pt x="1592" y="2460"/>
                    <a:pt x="1350" y="1881"/>
                    <a:pt x="1206" y="1254"/>
                  </a:cubicBezTo>
                  <a:cubicBezTo>
                    <a:pt x="1158" y="1206"/>
                    <a:pt x="1158" y="1158"/>
                    <a:pt x="1158" y="1110"/>
                  </a:cubicBezTo>
                  <a:lnTo>
                    <a:pt x="1158" y="1110"/>
                  </a:lnTo>
                  <a:lnTo>
                    <a:pt x="1302" y="1158"/>
                  </a:lnTo>
                  <a:cubicBezTo>
                    <a:pt x="1929" y="1254"/>
                    <a:pt x="2556" y="1399"/>
                    <a:pt x="3135" y="1592"/>
                  </a:cubicBezTo>
                  <a:cubicBezTo>
                    <a:pt x="4323" y="1988"/>
                    <a:pt x="5511" y="2424"/>
                    <a:pt x="5747" y="2424"/>
                  </a:cubicBezTo>
                  <a:cubicBezTo>
                    <a:pt x="5769" y="2424"/>
                    <a:pt x="5783" y="2420"/>
                    <a:pt x="5787" y="2412"/>
                  </a:cubicBezTo>
                  <a:cubicBezTo>
                    <a:pt x="5787" y="2315"/>
                    <a:pt x="4582" y="1640"/>
                    <a:pt x="3280" y="1013"/>
                  </a:cubicBezTo>
                  <a:cubicBezTo>
                    <a:pt x="2701" y="772"/>
                    <a:pt x="2122" y="531"/>
                    <a:pt x="1495" y="338"/>
                  </a:cubicBezTo>
                  <a:lnTo>
                    <a:pt x="1302" y="290"/>
                  </a:lnTo>
                  <a:lnTo>
                    <a:pt x="965" y="242"/>
                  </a:lnTo>
                  <a:lnTo>
                    <a:pt x="482" y="97"/>
                  </a:lnTo>
                  <a:lnTo>
                    <a:pt x="145" y="1"/>
                  </a:ln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6"/>
            <p:cNvSpPr/>
            <p:nvPr/>
          </p:nvSpPr>
          <p:spPr>
            <a:xfrm>
              <a:off x="2308300" y="4237400"/>
              <a:ext cx="172425" cy="269225"/>
            </a:xfrm>
            <a:custGeom>
              <a:avLst/>
              <a:gdLst/>
              <a:ahLst/>
              <a:cxnLst/>
              <a:rect l="l" t="t" r="r" b="b"/>
              <a:pathLst>
                <a:path w="6897" h="10769" extrusionOk="0">
                  <a:moveTo>
                    <a:pt x="3473" y="1"/>
                  </a:moveTo>
                  <a:lnTo>
                    <a:pt x="3473" y="1"/>
                  </a:lnTo>
                  <a:cubicBezTo>
                    <a:pt x="3666" y="338"/>
                    <a:pt x="3955" y="676"/>
                    <a:pt x="4244" y="1014"/>
                  </a:cubicBezTo>
                  <a:cubicBezTo>
                    <a:pt x="4823" y="1689"/>
                    <a:pt x="5305" y="2509"/>
                    <a:pt x="5691" y="3329"/>
                  </a:cubicBezTo>
                  <a:cubicBezTo>
                    <a:pt x="6029" y="4100"/>
                    <a:pt x="6174" y="5016"/>
                    <a:pt x="6077" y="5885"/>
                  </a:cubicBezTo>
                  <a:cubicBezTo>
                    <a:pt x="6077" y="6126"/>
                    <a:pt x="5981" y="6415"/>
                    <a:pt x="5884" y="6656"/>
                  </a:cubicBezTo>
                  <a:cubicBezTo>
                    <a:pt x="5836" y="6753"/>
                    <a:pt x="5788" y="6849"/>
                    <a:pt x="5739" y="6897"/>
                  </a:cubicBezTo>
                  <a:cubicBezTo>
                    <a:pt x="5691" y="6994"/>
                    <a:pt x="5643" y="7090"/>
                    <a:pt x="5547" y="7187"/>
                  </a:cubicBezTo>
                  <a:cubicBezTo>
                    <a:pt x="5402" y="7428"/>
                    <a:pt x="5257" y="7621"/>
                    <a:pt x="5016" y="7814"/>
                  </a:cubicBezTo>
                  <a:cubicBezTo>
                    <a:pt x="4389" y="8392"/>
                    <a:pt x="3569" y="8826"/>
                    <a:pt x="2701" y="9019"/>
                  </a:cubicBezTo>
                  <a:cubicBezTo>
                    <a:pt x="2267" y="9164"/>
                    <a:pt x="1785" y="9261"/>
                    <a:pt x="1303" y="9309"/>
                  </a:cubicBezTo>
                  <a:lnTo>
                    <a:pt x="965" y="9357"/>
                  </a:lnTo>
                  <a:lnTo>
                    <a:pt x="483" y="9405"/>
                  </a:lnTo>
                  <a:lnTo>
                    <a:pt x="0" y="9405"/>
                  </a:lnTo>
                  <a:lnTo>
                    <a:pt x="0" y="9453"/>
                  </a:lnTo>
                  <a:lnTo>
                    <a:pt x="49" y="9550"/>
                  </a:lnTo>
                  <a:lnTo>
                    <a:pt x="145" y="9743"/>
                  </a:lnTo>
                  <a:cubicBezTo>
                    <a:pt x="290" y="9936"/>
                    <a:pt x="434" y="10129"/>
                    <a:pt x="579" y="10322"/>
                  </a:cubicBezTo>
                  <a:lnTo>
                    <a:pt x="868" y="10563"/>
                  </a:lnTo>
                  <a:cubicBezTo>
                    <a:pt x="1027" y="10682"/>
                    <a:pt x="1121" y="10768"/>
                    <a:pt x="1149" y="10768"/>
                  </a:cubicBezTo>
                  <a:cubicBezTo>
                    <a:pt x="1155" y="10768"/>
                    <a:pt x="1158" y="10764"/>
                    <a:pt x="1158" y="10756"/>
                  </a:cubicBezTo>
                  <a:cubicBezTo>
                    <a:pt x="1206" y="10756"/>
                    <a:pt x="1110" y="10659"/>
                    <a:pt x="965" y="10466"/>
                  </a:cubicBezTo>
                  <a:lnTo>
                    <a:pt x="772" y="10177"/>
                  </a:lnTo>
                  <a:cubicBezTo>
                    <a:pt x="676" y="10080"/>
                    <a:pt x="627" y="9984"/>
                    <a:pt x="579" y="9839"/>
                  </a:cubicBezTo>
                  <a:lnTo>
                    <a:pt x="579" y="9791"/>
                  </a:lnTo>
                  <a:lnTo>
                    <a:pt x="579" y="9743"/>
                  </a:lnTo>
                  <a:lnTo>
                    <a:pt x="1303" y="9743"/>
                  </a:lnTo>
                  <a:cubicBezTo>
                    <a:pt x="1833" y="9743"/>
                    <a:pt x="2364" y="9646"/>
                    <a:pt x="2846" y="9550"/>
                  </a:cubicBezTo>
                  <a:cubicBezTo>
                    <a:pt x="3810" y="9405"/>
                    <a:pt x="4727" y="8971"/>
                    <a:pt x="5498" y="8344"/>
                  </a:cubicBezTo>
                  <a:cubicBezTo>
                    <a:pt x="5788" y="8151"/>
                    <a:pt x="6029" y="7910"/>
                    <a:pt x="6222" y="7621"/>
                  </a:cubicBezTo>
                  <a:cubicBezTo>
                    <a:pt x="6318" y="7524"/>
                    <a:pt x="6366" y="7428"/>
                    <a:pt x="6415" y="7283"/>
                  </a:cubicBezTo>
                  <a:lnTo>
                    <a:pt x="6463" y="7187"/>
                  </a:lnTo>
                  <a:cubicBezTo>
                    <a:pt x="6511" y="7139"/>
                    <a:pt x="6559" y="7042"/>
                    <a:pt x="6608" y="6946"/>
                  </a:cubicBezTo>
                  <a:cubicBezTo>
                    <a:pt x="6704" y="6608"/>
                    <a:pt x="6800" y="6270"/>
                    <a:pt x="6849" y="5933"/>
                  </a:cubicBezTo>
                  <a:cubicBezTo>
                    <a:pt x="6897" y="4968"/>
                    <a:pt x="6656" y="3955"/>
                    <a:pt x="6174" y="3087"/>
                  </a:cubicBezTo>
                  <a:cubicBezTo>
                    <a:pt x="5547" y="1833"/>
                    <a:pt x="4630" y="772"/>
                    <a:pt x="3473"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6"/>
            <p:cNvSpPr/>
            <p:nvPr/>
          </p:nvSpPr>
          <p:spPr>
            <a:xfrm>
              <a:off x="2390275" y="4578625"/>
              <a:ext cx="406350" cy="76275"/>
            </a:xfrm>
            <a:custGeom>
              <a:avLst/>
              <a:gdLst/>
              <a:ahLst/>
              <a:cxnLst/>
              <a:rect l="l" t="t" r="r" b="b"/>
              <a:pathLst>
                <a:path w="16254" h="3051" extrusionOk="0">
                  <a:moveTo>
                    <a:pt x="16254" y="0"/>
                  </a:moveTo>
                  <a:lnTo>
                    <a:pt x="16254" y="0"/>
                  </a:lnTo>
                  <a:cubicBezTo>
                    <a:pt x="15820" y="97"/>
                    <a:pt x="15434" y="290"/>
                    <a:pt x="15000" y="483"/>
                  </a:cubicBezTo>
                  <a:cubicBezTo>
                    <a:pt x="14132" y="868"/>
                    <a:pt x="13215" y="1158"/>
                    <a:pt x="12251" y="1447"/>
                  </a:cubicBezTo>
                  <a:cubicBezTo>
                    <a:pt x="11334" y="1688"/>
                    <a:pt x="10370" y="1881"/>
                    <a:pt x="9405" y="2026"/>
                  </a:cubicBezTo>
                  <a:cubicBezTo>
                    <a:pt x="9019" y="2122"/>
                    <a:pt x="8682" y="2122"/>
                    <a:pt x="8489" y="2171"/>
                  </a:cubicBezTo>
                  <a:lnTo>
                    <a:pt x="8103" y="2171"/>
                  </a:lnTo>
                  <a:cubicBezTo>
                    <a:pt x="8103" y="2171"/>
                    <a:pt x="7573" y="2267"/>
                    <a:pt x="6801" y="2315"/>
                  </a:cubicBezTo>
                  <a:cubicBezTo>
                    <a:pt x="6555" y="2328"/>
                    <a:pt x="6306" y="2334"/>
                    <a:pt x="6055" y="2334"/>
                  </a:cubicBezTo>
                  <a:cubicBezTo>
                    <a:pt x="5368" y="2334"/>
                    <a:pt x="4662" y="2289"/>
                    <a:pt x="3956" y="2219"/>
                  </a:cubicBezTo>
                  <a:cubicBezTo>
                    <a:pt x="3714" y="2171"/>
                    <a:pt x="3425" y="2122"/>
                    <a:pt x="3184" y="2074"/>
                  </a:cubicBezTo>
                  <a:cubicBezTo>
                    <a:pt x="2943" y="2026"/>
                    <a:pt x="2702" y="1929"/>
                    <a:pt x="2460" y="1881"/>
                  </a:cubicBezTo>
                  <a:lnTo>
                    <a:pt x="1785" y="1640"/>
                  </a:lnTo>
                  <a:lnTo>
                    <a:pt x="1207" y="1351"/>
                  </a:lnTo>
                  <a:cubicBezTo>
                    <a:pt x="917" y="1254"/>
                    <a:pt x="628" y="1061"/>
                    <a:pt x="338" y="917"/>
                  </a:cubicBezTo>
                  <a:cubicBezTo>
                    <a:pt x="194" y="808"/>
                    <a:pt x="76" y="754"/>
                    <a:pt x="26" y="754"/>
                  </a:cubicBezTo>
                  <a:cubicBezTo>
                    <a:pt x="10" y="754"/>
                    <a:pt x="1" y="760"/>
                    <a:pt x="1" y="772"/>
                  </a:cubicBezTo>
                  <a:cubicBezTo>
                    <a:pt x="1" y="772"/>
                    <a:pt x="97" y="868"/>
                    <a:pt x="242" y="1061"/>
                  </a:cubicBezTo>
                  <a:cubicBezTo>
                    <a:pt x="483" y="1254"/>
                    <a:pt x="772" y="1495"/>
                    <a:pt x="1014" y="1640"/>
                  </a:cubicBezTo>
                  <a:lnTo>
                    <a:pt x="1592" y="1978"/>
                  </a:lnTo>
                  <a:cubicBezTo>
                    <a:pt x="1834" y="2074"/>
                    <a:pt x="2026" y="2171"/>
                    <a:pt x="2268" y="2267"/>
                  </a:cubicBezTo>
                  <a:cubicBezTo>
                    <a:pt x="2509" y="2412"/>
                    <a:pt x="2750" y="2508"/>
                    <a:pt x="3039" y="2556"/>
                  </a:cubicBezTo>
                  <a:cubicBezTo>
                    <a:pt x="3280" y="2605"/>
                    <a:pt x="3521" y="2749"/>
                    <a:pt x="3811" y="2749"/>
                  </a:cubicBezTo>
                  <a:cubicBezTo>
                    <a:pt x="4655" y="2950"/>
                    <a:pt x="5499" y="3051"/>
                    <a:pt x="6343" y="3051"/>
                  </a:cubicBezTo>
                  <a:cubicBezTo>
                    <a:pt x="6512" y="3051"/>
                    <a:pt x="6680" y="3047"/>
                    <a:pt x="6849" y="3039"/>
                  </a:cubicBezTo>
                  <a:cubicBezTo>
                    <a:pt x="7669" y="3039"/>
                    <a:pt x="8200" y="2990"/>
                    <a:pt x="8200" y="2990"/>
                  </a:cubicBezTo>
                  <a:lnTo>
                    <a:pt x="8585" y="2942"/>
                  </a:lnTo>
                  <a:cubicBezTo>
                    <a:pt x="8778" y="2894"/>
                    <a:pt x="9116" y="2846"/>
                    <a:pt x="9550" y="2749"/>
                  </a:cubicBezTo>
                  <a:cubicBezTo>
                    <a:pt x="10514" y="2556"/>
                    <a:pt x="11479" y="2315"/>
                    <a:pt x="12395" y="1978"/>
                  </a:cubicBezTo>
                  <a:cubicBezTo>
                    <a:pt x="13360" y="1640"/>
                    <a:pt x="14276" y="1206"/>
                    <a:pt x="15144" y="772"/>
                  </a:cubicBezTo>
                  <a:cubicBezTo>
                    <a:pt x="15578" y="579"/>
                    <a:pt x="15964" y="338"/>
                    <a:pt x="16254"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6"/>
            <p:cNvSpPr/>
            <p:nvPr/>
          </p:nvSpPr>
          <p:spPr>
            <a:xfrm>
              <a:off x="2432475" y="4794450"/>
              <a:ext cx="36200" cy="163025"/>
            </a:xfrm>
            <a:custGeom>
              <a:avLst/>
              <a:gdLst/>
              <a:ahLst/>
              <a:cxnLst/>
              <a:rect l="l" t="t" r="r" b="b"/>
              <a:pathLst>
                <a:path w="1448" h="6521" extrusionOk="0">
                  <a:moveTo>
                    <a:pt x="146" y="0"/>
                  </a:moveTo>
                  <a:cubicBezTo>
                    <a:pt x="97" y="48"/>
                    <a:pt x="194" y="241"/>
                    <a:pt x="290" y="531"/>
                  </a:cubicBezTo>
                  <a:cubicBezTo>
                    <a:pt x="435" y="916"/>
                    <a:pt x="483" y="1254"/>
                    <a:pt x="580" y="1640"/>
                  </a:cubicBezTo>
                  <a:cubicBezTo>
                    <a:pt x="628" y="2026"/>
                    <a:pt x="676" y="2411"/>
                    <a:pt x="676" y="2797"/>
                  </a:cubicBezTo>
                  <a:lnTo>
                    <a:pt x="676" y="3280"/>
                  </a:lnTo>
                  <a:lnTo>
                    <a:pt x="676" y="3810"/>
                  </a:lnTo>
                  <a:cubicBezTo>
                    <a:pt x="676" y="4196"/>
                    <a:pt x="628" y="4533"/>
                    <a:pt x="531" y="4919"/>
                  </a:cubicBezTo>
                  <a:cubicBezTo>
                    <a:pt x="435" y="5305"/>
                    <a:pt x="338" y="5643"/>
                    <a:pt x="194" y="5980"/>
                  </a:cubicBezTo>
                  <a:cubicBezTo>
                    <a:pt x="97" y="6270"/>
                    <a:pt x="1" y="6511"/>
                    <a:pt x="1" y="6511"/>
                  </a:cubicBezTo>
                  <a:cubicBezTo>
                    <a:pt x="7" y="6517"/>
                    <a:pt x="16" y="6520"/>
                    <a:pt x="27" y="6520"/>
                  </a:cubicBezTo>
                  <a:cubicBezTo>
                    <a:pt x="100" y="6520"/>
                    <a:pt x="273" y="6383"/>
                    <a:pt x="483" y="6173"/>
                  </a:cubicBezTo>
                  <a:cubicBezTo>
                    <a:pt x="724" y="5836"/>
                    <a:pt x="917" y="5450"/>
                    <a:pt x="1062" y="5064"/>
                  </a:cubicBezTo>
                  <a:cubicBezTo>
                    <a:pt x="1207" y="4678"/>
                    <a:pt x="1303" y="4292"/>
                    <a:pt x="1399" y="3858"/>
                  </a:cubicBezTo>
                  <a:cubicBezTo>
                    <a:pt x="1448" y="3521"/>
                    <a:pt x="1448" y="3328"/>
                    <a:pt x="1448" y="3328"/>
                  </a:cubicBezTo>
                  <a:cubicBezTo>
                    <a:pt x="1448" y="3328"/>
                    <a:pt x="1448" y="3087"/>
                    <a:pt x="1399" y="2749"/>
                  </a:cubicBezTo>
                  <a:cubicBezTo>
                    <a:pt x="1351" y="2315"/>
                    <a:pt x="1255" y="1929"/>
                    <a:pt x="1110" y="1543"/>
                  </a:cubicBezTo>
                  <a:cubicBezTo>
                    <a:pt x="1014" y="1109"/>
                    <a:pt x="821" y="772"/>
                    <a:pt x="580" y="434"/>
                  </a:cubicBezTo>
                  <a:cubicBezTo>
                    <a:pt x="387" y="145"/>
                    <a:pt x="194" y="0"/>
                    <a:pt x="146"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6"/>
            <p:cNvSpPr/>
            <p:nvPr/>
          </p:nvSpPr>
          <p:spPr>
            <a:xfrm>
              <a:off x="2486750" y="4764300"/>
              <a:ext cx="22925" cy="140125"/>
            </a:xfrm>
            <a:custGeom>
              <a:avLst/>
              <a:gdLst/>
              <a:ahLst/>
              <a:cxnLst/>
              <a:rect l="l" t="t" r="r" b="b"/>
              <a:pathLst>
                <a:path w="917" h="5605" extrusionOk="0">
                  <a:moveTo>
                    <a:pt x="97" y="0"/>
                  </a:moveTo>
                  <a:cubicBezTo>
                    <a:pt x="0" y="49"/>
                    <a:pt x="48" y="724"/>
                    <a:pt x="97" y="1447"/>
                  </a:cubicBezTo>
                  <a:cubicBezTo>
                    <a:pt x="145" y="2171"/>
                    <a:pt x="145" y="2846"/>
                    <a:pt x="145" y="2846"/>
                  </a:cubicBezTo>
                  <a:cubicBezTo>
                    <a:pt x="145" y="2846"/>
                    <a:pt x="193" y="3039"/>
                    <a:pt x="193" y="3280"/>
                  </a:cubicBezTo>
                  <a:cubicBezTo>
                    <a:pt x="241" y="3425"/>
                    <a:pt x="241" y="3569"/>
                    <a:pt x="241" y="3714"/>
                  </a:cubicBezTo>
                  <a:lnTo>
                    <a:pt x="289" y="4196"/>
                  </a:lnTo>
                  <a:lnTo>
                    <a:pt x="289" y="4727"/>
                  </a:lnTo>
                  <a:cubicBezTo>
                    <a:pt x="289" y="4871"/>
                    <a:pt x="289" y="5016"/>
                    <a:pt x="289" y="5161"/>
                  </a:cubicBezTo>
                  <a:cubicBezTo>
                    <a:pt x="241" y="5402"/>
                    <a:pt x="241" y="5595"/>
                    <a:pt x="289" y="5595"/>
                  </a:cubicBezTo>
                  <a:cubicBezTo>
                    <a:pt x="296" y="5601"/>
                    <a:pt x="303" y="5604"/>
                    <a:pt x="311" y="5604"/>
                  </a:cubicBezTo>
                  <a:cubicBezTo>
                    <a:pt x="363" y="5604"/>
                    <a:pt x="453" y="5467"/>
                    <a:pt x="579" y="5257"/>
                  </a:cubicBezTo>
                  <a:cubicBezTo>
                    <a:pt x="627" y="5113"/>
                    <a:pt x="675" y="4968"/>
                    <a:pt x="723" y="4775"/>
                  </a:cubicBezTo>
                  <a:cubicBezTo>
                    <a:pt x="772" y="4630"/>
                    <a:pt x="820" y="4437"/>
                    <a:pt x="868" y="4244"/>
                  </a:cubicBezTo>
                  <a:cubicBezTo>
                    <a:pt x="868" y="4051"/>
                    <a:pt x="916" y="3907"/>
                    <a:pt x="916" y="3714"/>
                  </a:cubicBezTo>
                  <a:lnTo>
                    <a:pt x="916" y="3232"/>
                  </a:lnTo>
                  <a:lnTo>
                    <a:pt x="916" y="2798"/>
                  </a:lnTo>
                  <a:cubicBezTo>
                    <a:pt x="916" y="2798"/>
                    <a:pt x="820" y="2074"/>
                    <a:pt x="627" y="1351"/>
                  </a:cubicBezTo>
                  <a:cubicBezTo>
                    <a:pt x="434" y="676"/>
                    <a:pt x="241" y="0"/>
                    <a:pt x="97"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6"/>
            <p:cNvSpPr/>
            <p:nvPr/>
          </p:nvSpPr>
          <p:spPr>
            <a:xfrm>
              <a:off x="2282975" y="4321800"/>
              <a:ext cx="335200" cy="629400"/>
            </a:xfrm>
            <a:custGeom>
              <a:avLst/>
              <a:gdLst/>
              <a:ahLst/>
              <a:cxnLst/>
              <a:rect l="l" t="t" r="r" b="b"/>
              <a:pathLst>
                <a:path w="13408" h="25176" extrusionOk="0">
                  <a:moveTo>
                    <a:pt x="9307" y="12973"/>
                  </a:moveTo>
                  <a:cubicBezTo>
                    <a:pt x="9308" y="12974"/>
                    <a:pt x="9308" y="12974"/>
                    <a:pt x="9309" y="12974"/>
                  </a:cubicBezTo>
                  <a:lnTo>
                    <a:pt x="9405" y="12974"/>
                  </a:lnTo>
                  <a:cubicBezTo>
                    <a:pt x="9372" y="12974"/>
                    <a:pt x="9340" y="12974"/>
                    <a:pt x="9307" y="12973"/>
                  </a:cubicBezTo>
                  <a:close/>
                  <a:moveTo>
                    <a:pt x="7090" y="1"/>
                  </a:moveTo>
                  <a:cubicBezTo>
                    <a:pt x="7138" y="194"/>
                    <a:pt x="7235" y="435"/>
                    <a:pt x="7283" y="628"/>
                  </a:cubicBezTo>
                  <a:cubicBezTo>
                    <a:pt x="7958" y="1448"/>
                    <a:pt x="8392" y="2267"/>
                    <a:pt x="8055" y="3039"/>
                  </a:cubicBezTo>
                  <a:cubicBezTo>
                    <a:pt x="8248" y="3328"/>
                    <a:pt x="8248" y="3763"/>
                    <a:pt x="8006" y="4052"/>
                  </a:cubicBezTo>
                  <a:cubicBezTo>
                    <a:pt x="6608" y="5836"/>
                    <a:pt x="1" y="6367"/>
                    <a:pt x="1" y="6367"/>
                  </a:cubicBezTo>
                  <a:cubicBezTo>
                    <a:pt x="1" y="6367"/>
                    <a:pt x="917" y="8682"/>
                    <a:pt x="2364" y="11913"/>
                  </a:cubicBezTo>
                  <a:cubicBezTo>
                    <a:pt x="3762" y="15193"/>
                    <a:pt x="3473" y="22186"/>
                    <a:pt x="4486" y="23970"/>
                  </a:cubicBezTo>
                  <a:cubicBezTo>
                    <a:pt x="4534" y="24115"/>
                    <a:pt x="4582" y="24211"/>
                    <a:pt x="4679" y="24308"/>
                  </a:cubicBezTo>
                  <a:lnTo>
                    <a:pt x="4727" y="24356"/>
                  </a:lnTo>
                  <a:cubicBezTo>
                    <a:pt x="4775" y="24452"/>
                    <a:pt x="4823" y="24500"/>
                    <a:pt x="4872" y="24549"/>
                  </a:cubicBezTo>
                  <a:lnTo>
                    <a:pt x="4968" y="24645"/>
                  </a:lnTo>
                  <a:cubicBezTo>
                    <a:pt x="5016" y="24693"/>
                    <a:pt x="5064" y="24742"/>
                    <a:pt x="5113" y="24742"/>
                  </a:cubicBezTo>
                  <a:lnTo>
                    <a:pt x="5209" y="24838"/>
                  </a:lnTo>
                  <a:lnTo>
                    <a:pt x="5354" y="24935"/>
                  </a:lnTo>
                  <a:lnTo>
                    <a:pt x="5499" y="24983"/>
                  </a:lnTo>
                  <a:lnTo>
                    <a:pt x="5643" y="25079"/>
                  </a:lnTo>
                  <a:cubicBezTo>
                    <a:pt x="5740" y="25079"/>
                    <a:pt x="5836" y="25127"/>
                    <a:pt x="5933" y="25176"/>
                  </a:cubicBezTo>
                  <a:lnTo>
                    <a:pt x="6608" y="25176"/>
                  </a:lnTo>
                  <a:lnTo>
                    <a:pt x="6897" y="25127"/>
                  </a:lnTo>
                  <a:cubicBezTo>
                    <a:pt x="7572" y="24886"/>
                    <a:pt x="8151" y="24404"/>
                    <a:pt x="8489" y="23729"/>
                  </a:cubicBezTo>
                  <a:lnTo>
                    <a:pt x="8489" y="23729"/>
                  </a:lnTo>
                  <a:cubicBezTo>
                    <a:pt x="8198" y="23807"/>
                    <a:pt x="7901" y="23854"/>
                    <a:pt x="7609" y="23854"/>
                  </a:cubicBezTo>
                  <a:cubicBezTo>
                    <a:pt x="6639" y="23854"/>
                    <a:pt x="5736" y="23334"/>
                    <a:pt x="5402" y="21703"/>
                  </a:cubicBezTo>
                  <a:cubicBezTo>
                    <a:pt x="4582" y="17363"/>
                    <a:pt x="4534" y="14855"/>
                    <a:pt x="5884" y="14855"/>
                  </a:cubicBezTo>
                  <a:cubicBezTo>
                    <a:pt x="6849" y="14951"/>
                    <a:pt x="7765" y="15096"/>
                    <a:pt x="8730" y="15337"/>
                  </a:cubicBezTo>
                  <a:cubicBezTo>
                    <a:pt x="8537" y="14807"/>
                    <a:pt x="8392" y="14276"/>
                    <a:pt x="8248" y="13890"/>
                  </a:cubicBezTo>
                  <a:cubicBezTo>
                    <a:pt x="8199" y="13794"/>
                    <a:pt x="8151" y="13697"/>
                    <a:pt x="8103" y="13601"/>
                  </a:cubicBezTo>
                  <a:lnTo>
                    <a:pt x="7958" y="13167"/>
                  </a:lnTo>
                  <a:lnTo>
                    <a:pt x="7958" y="13119"/>
                  </a:lnTo>
                  <a:lnTo>
                    <a:pt x="7910" y="13022"/>
                  </a:lnTo>
                  <a:lnTo>
                    <a:pt x="7910" y="12974"/>
                  </a:lnTo>
                  <a:lnTo>
                    <a:pt x="7910" y="12926"/>
                  </a:lnTo>
                  <a:lnTo>
                    <a:pt x="7910" y="12878"/>
                  </a:lnTo>
                  <a:lnTo>
                    <a:pt x="7910" y="12829"/>
                  </a:lnTo>
                  <a:cubicBezTo>
                    <a:pt x="8362" y="12920"/>
                    <a:pt x="8815" y="12968"/>
                    <a:pt x="9307" y="12973"/>
                  </a:cubicBezTo>
                  <a:lnTo>
                    <a:pt x="9307" y="12973"/>
                  </a:lnTo>
                  <a:cubicBezTo>
                    <a:pt x="7475" y="12154"/>
                    <a:pt x="5547" y="10996"/>
                    <a:pt x="6463" y="9791"/>
                  </a:cubicBezTo>
                  <a:cubicBezTo>
                    <a:pt x="7524" y="8392"/>
                    <a:pt x="9935" y="8151"/>
                    <a:pt x="11479" y="7380"/>
                  </a:cubicBezTo>
                  <a:cubicBezTo>
                    <a:pt x="12250" y="6994"/>
                    <a:pt x="12926" y="6367"/>
                    <a:pt x="13408" y="5595"/>
                  </a:cubicBezTo>
                  <a:cubicBezTo>
                    <a:pt x="10273" y="4148"/>
                    <a:pt x="9405" y="1303"/>
                    <a:pt x="7090"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6"/>
            <p:cNvSpPr/>
            <p:nvPr/>
          </p:nvSpPr>
          <p:spPr>
            <a:xfrm>
              <a:off x="2950925" y="3482650"/>
              <a:ext cx="595650" cy="540175"/>
            </a:xfrm>
            <a:custGeom>
              <a:avLst/>
              <a:gdLst/>
              <a:ahLst/>
              <a:cxnLst/>
              <a:rect l="l" t="t" r="r" b="b"/>
              <a:pathLst>
                <a:path w="23826" h="21607" extrusionOk="0">
                  <a:moveTo>
                    <a:pt x="23825" y="0"/>
                  </a:moveTo>
                  <a:cubicBezTo>
                    <a:pt x="23681" y="241"/>
                    <a:pt x="23584" y="482"/>
                    <a:pt x="23536" y="724"/>
                  </a:cubicBezTo>
                  <a:cubicBezTo>
                    <a:pt x="23343" y="1302"/>
                    <a:pt x="23054" y="1881"/>
                    <a:pt x="22716" y="2412"/>
                  </a:cubicBezTo>
                  <a:cubicBezTo>
                    <a:pt x="22282" y="3183"/>
                    <a:pt x="21751" y="3907"/>
                    <a:pt x="21221" y="4630"/>
                  </a:cubicBezTo>
                  <a:cubicBezTo>
                    <a:pt x="20690" y="5450"/>
                    <a:pt x="20015" y="6270"/>
                    <a:pt x="19437" y="7138"/>
                  </a:cubicBezTo>
                  <a:cubicBezTo>
                    <a:pt x="18327" y="8729"/>
                    <a:pt x="17170" y="10273"/>
                    <a:pt x="15916" y="11720"/>
                  </a:cubicBezTo>
                  <a:lnTo>
                    <a:pt x="14614" y="13118"/>
                  </a:lnTo>
                  <a:cubicBezTo>
                    <a:pt x="14324" y="13407"/>
                    <a:pt x="14131" y="13600"/>
                    <a:pt x="14131" y="13600"/>
                  </a:cubicBezTo>
                  <a:cubicBezTo>
                    <a:pt x="14131" y="13600"/>
                    <a:pt x="13408" y="14372"/>
                    <a:pt x="12251" y="15433"/>
                  </a:cubicBezTo>
                  <a:cubicBezTo>
                    <a:pt x="10852" y="16783"/>
                    <a:pt x="9405" y="17989"/>
                    <a:pt x="7814" y="19050"/>
                  </a:cubicBezTo>
                  <a:cubicBezTo>
                    <a:pt x="6946" y="19629"/>
                    <a:pt x="6077" y="20111"/>
                    <a:pt x="5161" y="20545"/>
                  </a:cubicBezTo>
                  <a:cubicBezTo>
                    <a:pt x="4341" y="20883"/>
                    <a:pt x="3473" y="21124"/>
                    <a:pt x="2605" y="21269"/>
                  </a:cubicBezTo>
                  <a:cubicBezTo>
                    <a:pt x="1737" y="21365"/>
                    <a:pt x="869" y="21413"/>
                    <a:pt x="1" y="21413"/>
                  </a:cubicBezTo>
                  <a:cubicBezTo>
                    <a:pt x="242" y="21462"/>
                    <a:pt x="483" y="21558"/>
                    <a:pt x="724" y="21558"/>
                  </a:cubicBezTo>
                  <a:cubicBezTo>
                    <a:pt x="869" y="21606"/>
                    <a:pt x="965" y="21606"/>
                    <a:pt x="1110" y="21606"/>
                  </a:cubicBezTo>
                  <a:lnTo>
                    <a:pt x="2075" y="21606"/>
                  </a:lnTo>
                  <a:cubicBezTo>
                    <a:pt x="2267" y="21606"/>
                    <a:pt x="2460" y="21558"/>
                    <a:pt x="2653" y="21558"/>
                  </a:cubicBezTo>
                  <a:cubicBezTo>
                    <a:pt x="3570" y="21462"/>
                    <a:pt x="4486" y="21269"/>
                    <a:pt x="5306" y="20931"/>
                  </a:cubicBezTo>
                  <a:cubicBezTo>
                    <a:pt x="6270" y="20545"/>
                    <a:pt x="7235" y="20063"/>
                    <a:pt x="8103" y="19532"/>
                  </a:cubicBezTo>
                  <a:cubicBezTo>
                    <a:pt x="9743" y="18471"/>
                    <a:pt x="11334" y="17266"/>
                    <a:pt x="12733" y="15964"/>
                  </a:cubicBezTo>
                  <a:cubicBezTo>
                    <a:pt x="13939" y="14903"/>
                    <a:pt x="14662" y="14179"/>
                    <a:pt x="14662" y="14179"/>
                  </a:cubicBezTo>
                  <a:cubicBezTo>
                    <a:pt x="14662" y="14179"/>
                    <a:pt x="14855" y="13986"/>
                    <a:pt x="15192" y="13649"/>
                  </a:cubicBezTo>
                  <a:lnTo>
                    <a:pt x="16495" y="12202"/>
                  </a:lnTo>
                  <a:cubicBezTo>
                    <a:pt x="17700" y="10659"/>
                    <a:pt x="18858" y="9115"/>
                    <a:pt x="19919" y="7427"/>
                  </a:cubicBezTo>
                  <a:cubicBezTo>
                    <a:pt x="20449" y="6559"/>
                    <a:pt x="21076" y="5739"/>
                    <a:pt x="21655" y="4871"/>
                  </a:cubicBezTo>
                  <a:cubicBezTo>
                    <a:pt x="22137" y="4148"/>
                    <a:pt x="22620" y="3376"/>
                    <a:pt x="23054" y="2556"/>
                  </a:cubicBezTo>
                  <a:cubicBezTo>
                    <a:pt x="23343" y="1977"/>
                    <a:pt x="23584" y="1351"/>
                    <a:pt x="23729" y="724"/>
                  </a:cubicBezTo>
                  <a:cubicBezTo>
                    <a:pt x="23777" y="482"/>
                    <a:pt x="23825" y="241"/>
                    <a:pt x="23825" y="0"/>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6"/>
            <p:cNvSpPr/>
            <p:nvPr/>
          </p:nvSpPr>
          <p:spPr>
            <a:xfrm>
              <a:off x="2870150" y="3463350"/>
              <a:ext cx="699325" cy="553450"/>
            </a:xfrm>
            <a:custGeom>
              <a:avLst/>
              <a:gdLst/>
              <a:ahLst/>
              <a:cxnLst/>
              <a:rect l="l" t="t" r="r" b="b"/>
              <a:pathLst>
                <a:path w="27973" h="22138" extrusionOk="0">
                  <a:moveTo>
                    <a:pt x="25224" y="1"/>
                  </a:moveTo>
                  <a:cubicBezTo>
                    <a:pt x="25079" y="338"/>
                    <a:pt x="23584" y="4872"/>
                    <a:pt x="16398" y="13022"/>
                  </a:cubicBezTo>
                  <a:cubicBezTo>
                    <a:pt x="10961" y="19195"/>
                    <a:pt x="7234" y="20037"/>
                    <a:pt x="5605" y="20037"/>
                  </a:cubicBezTo>
                  <a:cubicBezTo>
                    <a:pt x="4994" y="20037"/>
                    <a:pt x="4679" y="19919"/>
                    <a:pt x="4679" y="19919"/>
                  </a:cubicBezTo>
                  <a:cubicBezTo>
                    <a:pt x="4679" y="19919"/>
                    <a:pt x="4486" y="19099"/>
                    <a:pt x="4245" y="18086"/>
                  </a:cubicBezTo>
                  <a:cubicBezTo>
                    <a:pt x="4196" y="17748"/>
                    <a:pt x="3425" y="17314"/>
                    <a:pt x="2412" y="16880"/>
                  </a:cubicBezTo>
                  <a:cubicBezTo>
                    <a:pt x="1592" y="16832"/>
                    <a:pt x="820" y="16784"/>
                    <a:pt x="0" y="16687"/>
                  </a:cubicBezTo>
                  <a:lnTo>
                    <a:pt x="0" y="16687"/>
                  </a:lnTo>
                  <a:cubicBezTo>
                    <a:pt x="1" y="16687"/>
                    <a:pt x="2653" y="18086"/>
                    <a:pt x="2749" y="19099"/>
                  </a:cubicBezTo>
                  <a:cubicBezTo>
                    <a:pt x="2833" y="19729"/>
                    <a:pt x="2515" y="20139"/>
                    <a:pt x="2177" y="20139"/>
                  </a:cubicBezTo>
                  <a:cubicBezTo>
                    <a:pt x="2127" y="20139"/>
                    <a:pt x="2076" y="20130"/>
                    <a:pt x="2026" y="20112"/>
                  </a:cubicBezTo>
                  <a:lnTo>
                    <a:pt x="2026" y="20112"/>
                  </a:lnTo>
                  <a:cubicBezTo>
                    <a:pt x="2412" y="20594"/>
                    <a:pt x="3039" y="21414"/>
                    <a:pt x="3618" y="22137"/>
                  </a:cubicBezTo>
                  <a:cubicBezTo>
                    <a:pt x="13070" y="20980"/>
                    <a:pt x="18086" y="14614"/>
                    <a:pt x="23391" y="7572"/>
                  </a:cubicBezTo>
                  <a:cubicBezTo>
                    <a:pt x="25320" y="4968"/>
                    <a:pt x="25754" y="2412"/>
                    <a:pt x="27973" y="1110"/>
                  </a:cubicBezTo>
                  <a:lnTo>
                    <a:pt x="25320" y="1"/>
                  </a:ln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6"/>
            <p:cNvSpPr/>
            <p:nvPr/>
          </p:nvSpPr>
          <p:spPr>
            <a:xfrm>
              <a:off x="2589225" y="2703375"/>
              <a:ext cx="2834600" cy="1947900"/>
            </a:xfrm>
            <a:custGeom>
              <a:avLst/>
              <a:gdLst/>
              <a:ahLst/>
              <a:cxnLst/>
              <a:rect l="l" t="t" r="r" b="b"/>
              <a:pathLst>
                <a:path w="113384" h="77916" extrusionOk="0">
                  <a:moveTo>
                    <a:pt x="95883" y="0"/>
                  </a:moveTo>
                  <a:cubicBezTo>
                    <a:pt x="94925" y="0"/>
                    <a:pt x="93926" y="128"/>
                    <a:pt x="92887" y="402"/>
                  </a:cubicBezTo>
                  <a:cubicBezTo>
                    <a:pt x="80830" y="3488"/>
                    <a:pt x="82325" y="24082"/>
                    <a:pt x="80396" y="33245"/>
                  </a:cubicBezTo>
                  <a:cubicBezTo>
                    <a:pt x="78563" y="41733"/>
                    <a:pt x="74030" y="46990"/>
                    <a:pt x="65494" y="49015"/>
                  </a:cubicBezTo>
                  <a:cubicBezTo>
                    <a:pt x="63547" y="49492"/>
                    <a:pt x="61565" y="49728"/>
                    <a:pt x="59586" y="49728"/>
                  </a:cubicBezTo>
                  <a:cubicBezTo>
                    <a:pt x="56955" y="49728"/>
                    <a:pt x="54329" y="49311"/>
                    <a:pt x="51797" y="48485"/>
                  </a:cubicBezTo>
                  <a:cubicBezTo>
                    <a:pt x="44273" y="46074"/>
                    <a:pt x="38293" y="40286"/>
                    <a:pt x="30963" y="37344"/>
                  </a:cubicBezTo>
                  <a:cubicBezTo>
                    <a:pt x="23970" y="34547"/>
                    <a:pt x="17314" y="31171"/>
                    <a:pt x="9839" y="29821"/>
                  </a:cubicBezTo>
                  <a:lnTo>
                    <a:pt x="9839" y="29821"/>
                  </a:lnTo>
                  <a:cubicBezTo>
                    <a:pt x="8633" y="31846"/>
                    <a:pt x="15771" y="34451"/>
                    <a:pt x="16928" y="35126"/>
                  </a:cubicBezTo>
                  <a:cubicBezTo>
                    <a:pt x="14992" y="36031"/>
                    <a:pt x="12891" y="36403"/>
                    <a:pt x="10753" y="36403"/>
                  </a:cubicBezTo>
                  <a:cubicBezTo>
                    <a:pt x="7990" y="36403"/>
                    <a:pt x="5166" y="35782"/>
                    <a:pt x="2556" y="34885"/>
                  </a:cubicBezTo>
                  <a:cubicBezTo>
                    <a:pt x="2263" y="34775"/>
                    <a:pt x="1908" y="34707"/>
                    <a:pt x="1579" y="34707"/>
                  </a:cubicBezTo>
                  <a:cubicBezTo>
                    <a:pt x="1043" y="34707"/>
                    <a:pt x="579" y="34888"/>
                    <a:pt x="579" y="35367"/>
                  </a:cubicBezTo>
                  <a:cubicBezTo>
                    <a:pt x="627" y="35753"/>
                    <a:pt x="820" y="36090"/>
                    <a:pt x="1158" y="36283"/>
                  </a:cubicBezTo>
                  <a:cubicBezTo>
                    <a:pt x="5113" y="39273"/>
                    <a:pt x="10418" y="39466"/>
                    <a:pt x="15337" y="39563"/>
                  </a:cubicBezTo>
                  <a:lnTo>
                    <a:pt x="1110" y="40672"/>
                  </a:lnTo>
                  <a:cubicBezTo>
                    <a:pt x="676" y="40720"/>
                    <a:pt x="97" y="40865"/>
                    <a:pt x="0" y="41299"/>
                  </a:cubicBezTo>
                  <a:cubicBezTo>
                    <a:pt x="0" y="41492"/>
                    <a:pt x="49" y="41733"/>
                    <a:pt x="193" y="41926"/>
                  </a:cubicBezTo>
                  <a:cubicBezTo>
                    <a:pt x="820" y="42842"/>
                    <a:pt x="2074" y="43083"/>
                    <a:pt x="3232" y="43180"/>
                  </a:cubicBezTo>
                  <a:cubicBezTo>
                    <a:pt x="5161" y="43351"/>
                    <a:pt x="7109" y="43437"/>
                    <a:pt x="9059" y="43437"/>
                  </a:cubicBezTo>
                  <a:cubicBezTo>
                    <a:pt x="11497" y="43437"/>
                    <a:pt x="13938" y="43303"/>
                    <a:pt x="16350" y="43035"/>
                  </a:cubicBezTo>
                  <a:lnTo>
                    <a:pt x="16350" y="43035"/>
                  </a:lnTo>
                  <a:cubicBezTo>
                    <a:pt x="12588" y="45302"/>
                    <a:pt x="7765" y="44386"/>
                    <a:pt x="3521" y="45591"/>
                  </a:cubicBezTo>
                  <a:cubicBezTo>
                    <a:pt x="3039" y="45640"/>
                    <a:pt x="2653" y="45929"/>
                    <a:pt x="2412" y="46363"/>
                  </a:cubicBezTo>
                  <a:cubicBezTo>
                    <a:pt x="2122" y="47183"/>
                    <a:pt x="3183" y="47810"/>
                    <a:pt x="4052" y="47954"/>
                  </a:cubicBezTo>
                  <a:cubicBezTo>
                    <a:pt x="4890" y="48116"/>
                    <a:pt x="5764" y="48181"/>
                    <a:pt x="6660" y="48181"/>
                  </a:cubicBezTo>
                  <a:cubicBezTo>
                    <a:pt x="9782" y="48181"/>
                    <a:pt x="13158" y="47386"/>
                    <a:pt x="16157" y="47086"/>
                  </a:cubicBezTo>
                  <a:lnTo>
                    <a:pt x="16157" y="47086"/>
                  </a:lnTo>
                  <a:cubicBezTo>
                    <a:pt x="14662" y="48244"/>
                    <a:pt x="12733" y="48581"/>
                    <a:pt x="10852" y="48726"/>
                  </a:cubicBezTo>
                  <a:cubicBezTo>
                    <a:pt x="9019" y="48871"/>
                    <a:pt x="7090" y="48823"/>
                    <a:pt x="5305" y="49305"/>
                  </a:cubicBezTo>
                  <a:cubicBezTo>
                    <a:pt x="4920" y="49401"/>
                    <a:pt x="4437" y="49642"/>
                    <a:pt x="4437" y="50028"/>
                  </a:cubicBezTo>
                  <a:cubicBezTo>
                    <a:pt x="4389" y="50414"/>
                    <a:pt x="4727" y="50655"/>
                    <a:pt x="5064" y="50848"/>
                  </a:cubicBezTo>
                  <a:cubicBezTo>
                    <a:pt x="6475" y="51581"/>
                    <a:pt x="8054" y="51672"/>
                    <a:pt x="9671" y="51672"/>
                  </a:cubicBezTo>
                  <a:cubicBezTo>
                    <a:pt x="10210" y="51672"/>
                    <a:pt x="10754" y="51662"/>
                    <a:pt x="11297" y="51662"/>
                  </a:cubicBezTo>
                  <a:cubicBezTo>
                    <a:pt x="12021" y="51662"/>
                    <a:pt x="12745" y="51680"/>
                    <a:pt x="13456" y="51764"/>
                  </a:cubicBezTo>
                  <a:cubicBezTo>
                    <a:pt x="17748" y="52295"/>
                    <a:pt x="21751" y="55864"/>
                    <a:pt x="24693" y="58709"/>
                  </a:cubicBezTo>
                  <a:cubicBezTo>
                    <a:pt x="30191" y="64014"/>
                    <a:pt x="36605" y="68307"/>
                    <a:pt x="43598" y="71393"/>
                  </a:cubicBezTo>
                  <a:cubicBezTo>
                    <a:pt x="47794" y="73274"/>
                    <a:pt x="51556" y="75107"/>
                    <a:pt x="56138" y="76168"/>
                  </a:cubicBezTo>
                  <a:cubicBezTo>
                    <a:pt x="60719" y="77229"/>
                    <a:pt x="65397" y="77807"/>
                    <a:pt x="70124" y="77904"/>
                  </a:cubicBezTo>
                  <a:cubicBezTo>
                    <a:pt x="70486" y="77911"/>
                    <a:pt x="70848" y="77915"/>
                    <a:pt x="71211" y="77915"/>
                  </a:cubicBezTo>
                  <a:cubicBezTo>
                    <a:pt x="80327" y="77915"/>
                    <a:pt x="89723" y="75577"/>
                    <a:pt x="97469" y="70429"/>
                  </a:cubicBezTo>
                  <a:cubicBezTo>
                    <a:pt x="100218" y="68548"/>
                    <a:pt x="102677" y="66185"/>
                    <a:pt x="104606" y="63436"/>
                  </a:cubicBezTo>
                  <a:cubicBezTo>
                    <a:pt x="109960" y="56008"/>
                    <a:pt x="111551" y="46025"/>
                    <a:pt x="112468" y="37103"/>
                  </a:cubicBezTo>
                  <a:cubicBezTo>
                    <a:pt x="113384" y="27795"/>
                    <a:pt x="112612" y="17860"/>
                    <a:pt x="108272" y="9469"/>
                  </a:cubicBezTo>
                  <a:cubicBezTo>
                    <a:pt x="105717" y="4400"/>
                    <a:pt x="101507" y="0"/>
                    <a:pt x="95883"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6"/>
            <p:cNvSpPr/>
            <p:nvPr/>
          </p:nvSpPr>
          <p:spPr>
            <a:xfrm>
              <a:off x="4382100" y="2953900"/>
              <a:ext cx="1035700" cy="1358275"/>
            </a:xfrm>
            <a:custGeom>
              <a:avLst/>
              <a:gdLst/>
              <a:ahLst/>
              <a:cxnLst/>
              <a:rect l="l" t="t" r="r" b="b"/>
              <a:pathLst>
                <a:path w="41428" h="54331" extrusionOk="0">
                  <a:moveTo>
                    <a:pt x="16720" y="0"/>
                  </a:moveTo>
                  <a:cubicBezTo>
                    <a:pt x="15212" y="0"/>
                    <a:pt x="13702" y="104"/>
                    <a:pt x="12202" y="316"/>
                  </a:cubicBezTo>
                  <a:cubicBezTo>
                    <a:pt x="9742" y="7887"/>
                    <a:pt x="9790" y="17678"/>
                    <a:pt x="8633" y="23224"/>
                  </a:cubicBezTo>
                  <a:cubicBezTo>
                    <a:pt x="7331" y="29349"/>
                    <a:pt x="4630" y="33786"/>
                    <a:pt x="0" y="36535"/>
                  </a:cubicBezTo>
                  <a:cubicBezTo>
                    <a:pt x="8199" y="46229"/>
                    <a:pt x="19629" y="52546"/>
                    <a:pt x="32216" y="54331"/>
                  </a:cubicBezTo>
                  <a:cubicBezTo>
                    <a:pt x="32457" y="54042"/>
                    <a:pt x="32698" y="53704"/>
                    <a:pt x="32891" y="53415"/>
                  </a:cubicBezTo>
                  <a:cubicBezTo>
                    <a:pt x="38245" y="45987"/>
                    <a:pt x="39836" y="36004"/>
                    <a:pt x="40753" y="27082"/>
                  </a:cubicBezTo>
                  <a:cubicBezTo>
                    <a:pt x="41428" y="20957"/>
                    <a:pt x="41138" y="14784"/>
                    <a:pt x="39884" y="8756"/>
                  </a:cubicBezTo>
                  <a:cubicBezTo>
                    <a:pt x="33543" y="3233"/>
                    <a:pt x="25155" y="0"/>
                    <a:pt x="16720" y="0"/>
                  </a:cubicBezTo>
                  <a:close/>
                </a:path>
              </a:pathLst>
            </a:custGeom>
            <a:solidFill>
              <a:srgbClr val="E08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6"/>
            <p:cNvSpPr/>
            <p:nvPr/>
          </p:nvSpPr>
          <p:spPr>
            <a:xfrm>
              <a:off x="4438750" y="2685000"/>
              <a:ext cx="1064650" cy="1380025"/>
            </a:xfrm>
            <a:custGeom>
              <a:avLst/>
              <a:gdLst/>
              <a:ahLst/>
              <a:cxnLst/>
              <a:rect l="l" t="t" r="r" b="b"/>
              <a:pathLst>
                <a:path w="42586" h="55201" extrusionOk="0">
                  <a:moveTo>
                    <a:pt x="21179" y="1"/>
                  </a:moveTo>
                  <a:cubicBezTo>
                    <a:pt x="17903" y="1"/>
                    <a:pt x="14649" y="1321"/>
                    <a:pt x="11817" y="4513"/>
                  </a:cubicBezTo>
                  <a:cubicBezTo>
                    <a:pt x="6319" y="10734"/>
                    <a:pt x="6319" y="18885"/>
                    <a:pt x="5402" y="26698"/>
                  </a:cubicBezTo>
                  <a:cubicBezTo>
                    <a:pt x="4824" y="32147"/>
                    <a:pt x="3618" y="37742"/>
                    <a:pt x="1" y="41841"/>
                  </a:cubicBezTo>
                  <a:cubicBezTo>
                    <a:pt x="10804" y="49750"/>
                    <a:pt x="23729" y="54429"/>
                    <a:pt x="37136" y="55200"/>
                  </a:cubicBezTo>
                  <a:cubicBezTo>
                    <a:pt x="37139" y="55200"/>
                    <a:pt x="37141" y="55200"/>
                    <a:pt x="37144" y="55200"/>
                  </a:cubicBezTo>
                  <a:cubicBezTo>
                    <a:pt x="38113" y="55200"/>
                    <a:pt x="40368" y="46516"/>
                    <a:pt x="40657" y="45458"/>
                  </a:cubicBezTo>
                  <a:cubicBezTo>
                    <a:pt x="41477" y="42130"/>
                    <a:pt x="42007" y="38658"/>
                    <a:pt x="42152" y="35234"/>
                  </a:cubicBezTo>
                  <a:cubicBezTo>
                    <a:pt x="42586" y="25733"/>
                    <a:pt x="41573" y="14978"/>
                    <a:pt x="35111" y="7503"/>
                  </a:cubicBezTo>
                  <a:cubicBezTo>
                    <a:pt x="31413" y="3189"/>
                    <a:pt x="26270" y="1"/>
                    <a:pt x="21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6"/>
            <p:cNvSpPr/>
            <p:nvPr/>
          </p:nvSpPr>
          <p:spPr>
            <a:xfrm>
              <a:off x="4497825" y="3620100"/>
              <a:ext cx="932025" cy="319525"/>
            </a:xfrm>
            <a:custGeom>
              <a:avLst/>
              <a:gdLst/>
              <a:ahLst/>
              <a:cxnLst/>
              <a:rect l="l" t="t" r="r" b="b"/>
              <a:pathLst>
                <a:path w="37281" h="12781" extrusionOk="0">
                  <a:moveTo>
                    <a:pt x="483" y="0"/>
                  </a:moveTo>
                  <a:cubicBezTo>
                    <a:pt x="339" y="338"/>
                    <a:pt x="194" y="627"/>
                    <a:pt x="1" y="965"/>
                  </a:cubicBezTo>
                  <a:cubicBezTo>
                    <a:pt x="2219" y="2315"/>
                    <a:pt x="4534" y="3569"/>
                    <a:pt x="6897" y="4678"/>
                  </a:cubicBezTo>
                  <a:cubicBezTo>
                    <a:pt x="10756" y="6414"/>
                    <a:pt x="14759" y="7909"/>
                    <a:pt x="18810" y="9163"/>
                  </a:cubicBezTo>
                  <a:cubicBezTo>
                    <a:pt x="24694" y="10996"/>
                    <a:pt x="30770" y="12202"/>
                    <a:pt x="36943" y="12781"/>
                  </a:cubicBezTo>
                  <a:cubicBezTo>
                    <a:pt x="37040" y="12443"/>
                    <a:pt x="37185" y="12057"/>
                    <a:pt x="37281" y="11719"/>
                  </a:cubicBezTo>
                  <a:cubicBezTo>
                    <a:pt x="31156" y="10996"/>
                    <a:pt x="25079" y="9694"/>
                    <a:pt x="19196" y="7909"/>
                  </a:cubicBezTo>
                  <a:cubicBezTo>
                    <a:pt x="15193" y="6656"/>
                    <a:pt x="11238" y="5209"/>
                    <a:pt x="7428" y="3569"/>
                  </a:cubicBezTo>
                  <a:cubicBezTo>
                    <a:pt x="5017" y="2508"/>
                    <a:pt x="2702" y="1351"/>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6"/>
            <p:cNvSpPr/>
            <p:nvPr/>
          </p:nvSpPr>
          <p:spPr>
            <a:xfrm>
              <a:off x="4537625" y="3520025"/>
              <a:ext cx="921175" cy="306275"/>
            </a:xfrm>
            <a:custGeom>
              <a:avLst/>
              <a:gdLst/>
              <a:ahLst/>
              <a:cxnLst/>
              <a:rect l="l" t="t" r="r" b="b"/>
              <a:pathLst>
                <a:path w="36847" h="12251" extrusionOk="0">
                  <a:moveTo>
                    <a:pt x="290" y="0"/>
                  </a:moveTo>
                  <a:cubicBezTo>
                    <a:pt x="193" y="338"/>
                    <a:pt x="97" y="675"/>
                    <a:pt x="0" y="1061"/>
                  </a:cubicBezTo>
                  <a:cubicBezTo>
                    <a:pt x="1833" y="2122"/>
                    <a:pt x="3762" y="3135"/>
                    <a:pt x="5740" y="4051"/>
                  </a:cubicBezTo>
                  <a:cubicBezTo>
                    <a:pt x="9598" y="5836"/>
                    <a:pt x="13552" y="7331"/>
                    <a:pt x="17652" y="8537"/>
                  </a:cubicBezTo>
                  <a:cubicBezTo>
                    <a:pt x="23825" y="10466"/>
                    <a:pt x="30191" y="11720"/>
                    <a:pt x="36654" y="12250"/>
                  </a:cubicBezTo>
                  <a:cubicBezTo>
                    <a:pt x="36654" y="12154"/>
                    <a:pt x="36654" y="12105"/>
                    <a:pt x="36654" y="12057"/>
                  </a:cubicBezTo>
                  <a:cubicBezTo>
                    <a:pt x="36750" y="11768"/>
                    <a:pt x="36798" y="11478"/>
                    <a:pt x="36846" y="11189"/>
                  </a:cubicBezTo>
                  <a:cubicBezTo>
                    <a:pt x="30480" y="10514"/>
                    <a:pt x="24163" y="9164"/>
                    <a:pt x="18038" y="7283"/>
                  </a:cubicBezTo>
                  <a:cubicBezTo>
                    <a:pt x="14035" y="6077"/>
                    <a:pt x="10080" y="4630"/>
                    <a:pt x="6222" y="2942"/>
                  </a:cubicBezTo>
                  <a:cubicBezTo>
                    <a:pt x="4052" y="1978"/>
                    <a:pt x="2074" y="965"/>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6"/>
            <p:cNvSpPr/>
            <p:nvPr/>
          </p:nvSpPr>
          <p:spPr>
            <a:xfrm>
              <a:off x="2460000" y="2847550"/>
              <a:ext cx="947925" cy="531100"/>
            </a:xfrm>
            <a:custGeom>
              <a:avLst/>
              <a:gdLst/>
              <a:ahLst/>
              <a:cxnLst/>
              <a:rect l="l" t="t" r="r" b="b"/>
              <a:pathLst>
                <a:path w="37917" h="21244" extrusionOk="0">
                  <a:moveTo>
                    <a:pt x="19344" y="0"/>
                  </a:moveTo>
                  <a:cubicBezTo>
                    <a:pt x="10749" y="0"/>
                    <a:pt x="1" y="7451"/>
                    <a:pt x="5845" y="16820"/>
                  </a:cubicBezTo>
                  <a:cubicBezTo>
                    <a:pt x="5941" y="16964"/>
                    <a:pt x="6038" y="17061"/>
                    <a:pt x="6182" y="17061"/>
                  </a:cubicBezTo>
                  <a:cubicBezTo>
                    <a:pt x="6423" y="16193"/>
                    <a:pt x="6761" y="15421"/>
                    <a:pt x="7147" y="14649"/>
                  </a:cubicBezTo>
                  <a:cubicBezTo>
                    <a:pt x="7581" y="14022"/>
                    <a:pt x="8256" y="13637"/>
                    <a:pt x="8979" y="13588"/>
                  </a:cubicBezTo>
                  <a:cubicBezTo>
                    <a:pt x="10061" y="13424"/>
                    <a:pt x="11164" y="13327"/>
                    <a:pt x="12260" y="13327"/>
                  </a:cubicBezTo>
                  <a:cubicBezTo>
                    <a:pt x="12777" y="13327"/>
                    <a:pt x="13292" y="13349"/>
                    <a:pt x="13802" y="13395"/>
                  </a:cubicBezTo>
                  <a:cubicBezTo>
                    <a:pt x="17178" y="13781"/>
                    <a:pt x="20313" y="15662"/>
                    <a:pt x="21760" y="18797"/>
                  </a:cubicBezTo>
                  <a:cubicBezTo>
                    <a:pt x="22290" y="19858"/>
                    <a:pt x="22943" y="21244"/>
                    <a:pt x="24014" y="21244"/>
                  </a:cubicBezTo>
                  <a:cubicBezTo>
                    <a:pt x="24111" y="21244"/>
                    <a:pt x="24212" y="21232"/>
                    <a:pt x="24316" y="21208"/>
                  </a:cubicBezTo>
                  <a:cubicBezTo>
                    <a:pt x="25087" y="20967"/>
                    <a:pt x="25570" y="20147"/>
                    <a:pt x="25425" y="19327"/>
                  </a:cubicBezTo>
                  <a:cubicBezTo>
                    <a:pt x="25232" y="18556"/>
                    <a:pt x="24846" y="17832"/>
                    <a:pt x="24316" y="17205"/>
                  </a:cubicBezTo>
                  <a:cubicBezTo>
                    <a:pt x="22290" y="14649"/>
                    <a:pt x="19975" y="12286"/>
                    <a:pt x="17419" y="10164"/>
                  </a:cubicBezTo>
                  <a:lnTo>
                    <a:pt x="17419" y="10164"/>
                  </a:lnTo>
                  <a:cubicBezTo>
                    <a:pt x="22676" y="11659"/>
                    <a:pt x="25714" y="17350"/>
                    <a:pt x="30778" y="19279"/>
                  </a:cubicBezTo>
                  <a:cubicBezTo>
                    <a:pt x="30995" y="19388"/>
                    <a:pt x="31212" y="19442"/>
                    <a:pt x="31429" y="19442"/>
                  </a:cubicBezTo>
                  <a:cubicBezTo>
                    <a:pt x="31502" y="19442"/>
                    <a:pt x="31574" y="19436"/>
                    <a:pt x="31646" y="19424"/>
                  </a:cubicBezTo>
                  <a:cubicBezTo>
                    <a:pt x="32322" y="19279"/>
                    <a:pt x="32515" y="18459"/>
                    <a:pt x="32418" y="17784"/>
                  </a:cubicBezTo>
                  <a:cubicBezTo>
                    <a:pt x="32225" y="16386"/>
                    <a:pt x="31309" y="15180"/>
                    <a:pt x="30296" y="14167"/>
                  </a:cubicBezTo>
                  <a:cubicBezTo>
                    <a:pt x="27740" y="11466"/>
                    <a:pt x="24605" y="9296"/>
                    <a:pt x="21133" y="7849"/>
                  </a:cubicBezTo>
                  <a:lnTo>
                    <a:pt x="21133" y="7849"/>
                  </a:lnTo>
                  <a:cubicBezTo>
                    <a:pt x="25184" y="8524"/>
                    <a:pt x="29090" y="10164"/>
                    <a:pt x="32418" y="12576"/>
                  </a:cubicBezTo>
                  <a:cubicBezTo>
                    <a:pt x="32966" y="13020"/>
                    <a:pt x="33659" y="13441"/>
                    <a:pt x="34291" y="13441"/>
                  </a:cubicBezTo>
                  <a:cubicBezTo>
                    <a:pt x="34550" y="13441"/>
                    <a:pt x="34798" y="13371"/>
                    <a:pt x="35022" y="13202"/>
                  </a:cubicBezTo>
                  <a:cubicBezTo>
                    <a:pt x="35987" y="12383"/>
                    <a:pt x="35022" y="10888"/>
                    <a:pt x="33961" y="10116"/>
                  </a:cubicBezTo>
                  <a:cubicBezTo>
                    <a:pt x="30730" y="7705"/>
                    <a:pt x="27065" y="5872"/>
                    <a:pt x="23207" y="4666"/>
                  </a:cubicBezTo>
                  <a:lnTo>
                    <a:pt x="23207" y="4666"/>
                  </a:lnTo>
                  <a:cubicBezTo>
                    <a:pt x="28029" y="4956"/>
                    <a:pt x="32707" y="6065"/>
                    <a:pt x="37144" y="7994"/>
                  </a:cubicBezTo>
                  <a:cubicBezTo>
                    <a:pt x="37916" y="7174"/>
                    <a:pt x="36952" y="5968"/>
                    <a:pt x="36083" y="5390"/>
                  </a:cubicBezTo>
                  <a:cubicBezTo>
                    <a:pt x="31357" y="2303"/>
                    <a:pt x="25956" y="470"/>
                    <a:pt x="20361" y="36"/>
                  </a:cubicBezTo>
                  <a:cubicBezTo>
                    <a:pt x="20026" y="12"/>
                    <a:pt x="19687" y="0"/>
                    <a:pt x="19344" y="0"/>
                  </a:cubicBezTo>
                  <a:close/>
                </a:path>
              </a:pathLst>
            </a:custGeom>
            <a:solidFill>
              <a:srgbClr val="E89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6"/>
            <p:cNvSpPr/>
            <p:nvPr/>
          </p:nvSpPr>
          <p:spPr>
            <a:xfrm>
              <a:off x="650475" y="3883100"/>
              <a:ext cx="6292525" cy="1582325"/>
            </a:xfrm>
            <a:custGeom>
              <a:avLst/>
              <a:gdLst/>
              <a:ahLst/>
              <a:cxnLst/>
              <a:rect l="l" t="t" r="r" b="b"/>
              <a:pathLst>
                <a:path w="251701" h="63293" extrusionOk="0">
                  <a:moveTo>
                    <a:pt x="67843" y="0"/>
                  </a:moveTo>
                  <a:cubicBezTo>
                    <a:pt x="61827" y="0"/>
                    <a:pt x="55809" y="352"/>
                    <a:pt x="49819" y="1055"/>
                  </a:cubicBezTo>
                  <a:cubicBezTo>
                    <a:pt x="30577" y="3129"/>
                    <a:pt x="13408" y="8289"/>
                    <a:pt x="0" y="21889"/>
                  </a:cubicBezTo>
                  <a:cubicBezTo>
                    <a:pt x="7668" y="22034"/>
                    <a:pt x="15337" y="22564"/>
                    <a:pt x="22957" y="23433"/>
                  </a:cubicBezTo>
                  <a:cubicBezTo>
                    <a:pt x="15626" y="30233"/>
                    <a:pt x="9598" y="38335"/>
                    <a:pt x="5161" y="47305"/>
                  </a:cubicBezTo>
                  <a:cubicBezTo>
                    <a:pt x="16253" y="44171"/>
                    <a:pt x="27586" y="42241"/>
                    <a:pt x="39016" y="41422"/>
                  </a:cubicBezTo>
                  <a:cubicBezTo>
                    <a:pt x="40605" y="41332"/>
                    <a:pt x="42209" y="41292"/>
                    <a:pt x="43823" y="41292"/>
                  </a:cubicBezTo>
                  <a:cubicBezTo>
                    <a:pt x="51809" y="41292"/>
                    <a:pt x="60033" y="42275"/>
                    <a:pt x="67857" y="43158"/>
                  </a:cubicBezTo>
                  <a:cubicBezTo>
                    <a:pt x="89511" y="45666"/>
                    <a:pt x="110152" y="52659"/>
                    <a:pt x="131228" y="57626"/>
                  </a:cubicBezTo>
                  <a:cubicBezTo>
                    <a:pt x="138221" y="59314"/>
                    <a:pt x="145262" y="60713"/>
                    <a:pt x="152352" y="61725"/>
                  </a:cubicBezTo>
                  <a:cubicBezTo>
                    <a:pt x="159992" y="62776"/>
                    <a:pt x="167700" y="63292"/>
                    <a:pt x="175406" y="63292"/>
                  </a:cubicBezTo>
                  <a:cubicBezTo>
                    <a:pt x="180784" y="63292"/>
                    <a:pt x="186160" y="63041"/>
                    <a:pt x="191513" y="62545"/>
                  </a:cubicBezTo>
                  <a:cubicBezTo>
                    <a:pt x="209936" y="60761"/>
                    <a:pt x="227539" y="55118"/>
                    <a:pt x="241573" y="43399"/>
                  </a:cubicBezTo>
                  <a:cubicBezTo>
                    <a:pt x="246299" y="39396"/>
                    <a:pt x="250254" y="34380"/>
                    <a:pt x="251701" y="28545"/>
                  </a:cubicBezTo>
                  <a:lnTo>
                    <a:pt x="251701" y="28545"/>
                  </a:lnTo>
                  <a:cubicBezTo>
                    <a:pt x="244235" y="30770"/>
                    <a:pt x="236502" y="31926"/>
                    <a:pt x="228716" y="31926"/>
                  </a:cubicBezTo>
                  <a:cubicBezTo>
                    <a:pt x="228404" y="31926"/>
                    <a:pt x="228092" y="31924"/>
                    <a:pt x="227780" y="31921"/>
                  </a:cubicBezTo>
                  <a:cubicBezTo>
                    <a:pt x="232458" y="25217"/>
                    <a:pt x="235593" y="17597"/>
                    <a:pt x="236895" y="9543"/>
                  </a:cubicBezTo>
                  <a:lnTo>
                    <a:pt x="236895" y="9543"/>
                  </a:lnTo>
                  <a:cubicBezTo>
                    <a:pt x="229854" y="15571"/>
                    <a:pt x="220787" y="19237"/>
                    <a:pt x="211431" y="21118"/>
                  </a:cubicBezTo>
                  <a:cubicBezTo>
                    <a:pt x="203873" y="22684"/>
                    <a:pt x="196125" y="23106"/>
                    <a:pt x="188367" y="23106"/>
                  </a:cubicBezTo>
                  <a:cubicBezTo>
                    <a:pt x="186570" y="23106"/>
                    <a:pt x="184772" y="23083"/>
                    <a:pt x="182976" y="23047"/>
                  </a:cubicBezTo>
                  <a:cubicBezTo>
                    <a:pt x="165228" y="22613"/>
                    <a:pt x="149313" y="18176"/>
                    <a:pt x="132578" y="12871"/>
                  </a:cubicBezTo>
                  <a:cubicBezTo>
                    <a:pt x="116422" y="7758"/>
                    <a:pt x="100121" y="2550"/>
                    <a:pt x="83193" y="765"/>
                  </a:cubicBezTo>
                  <a:cubicBezTo>
                    <a:pt x="78091" y="255"/>
                    <a:pt x="72968" y="0"/>
                    <a:pt x="67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6"/>
            <p:cNvSpPr/>
            <p:nvPr/>
          </p:nvSpPr>
          <p:spPr>
            <a:xfrm>
              <a:off x="1770550" y="4251875"/>
              <a:ext cx="192950" cy="379825"/>
            </a:xfrm>
            <a:custGeom>
              <a:avLst/>
              <a:gdLst/>
              <a:ahLst/>
              <a:cxnLst/>
              <a:rect l="l" t="t" r="r" b="b"/>
              <a:pathLst>
                <a:path w="7718" h="15193" extrusionOk="0">
                  <a:moveTo>
                    <a:pt x="3039" y="1"/>
                  </a:moveTo>
                  <a:cubicBezTo>
                    <a:pt x="2991" y="676"/>
                    <a:pt x="2894" y="1254"/>
                    <a:pt x="2846" y="1785"/>
                  </a:cubicBezTo>
                  <a:cubicBezTo>
                    <a:pt x="2798" y="2315"/>
                    <a:pt x="2702" y="2798"/>
                    <a:pt x="2653" y="3280"/>
                  </a:cubicBezTo>
                  <a:cubicBezTo>
                    <a:pt x="2557" y="3762"/>
                    <a:pt x="2509" y="4245"/>
                    <a:pt x="2412" y="4775"/>
                  </a:cubicBezTo>
                  <a:cubicBezTo>
                    <a:pt x="2316" y="5257"/>
                    <a:pt x="2171" y="5836"/>
                    <a:pt x="2026" y="6511"/>
                  </a:cubicBezTo>
                  <a:cubicBezTo>
                    <a:pt x="1833" y="7524"/>
                    <a:pt x="1592" y="8440"/>
                    <a:pt x="1399" y="9260"/>
                  </a:cubicBezTo>
                  <a:cubicBezTo>
                    <a:pt x="1158" y="10032"/>
                    <a:pt x="1014" y="10707"/>
                    <a:pt x="821" y="11286"/>
                  </a:cubicBezTo>
                  <a:cubicBezTo>
                    <a:pt x="628" y="11865"/>
                    <a:pt x="483" y="12347"/>
                    <a:pt x="338" y="12781"/>
                  </a:cubicBezTo>
                  <a:cubicBezTo>
                    <a:pt x="194" y="13167"/>
                    <a:pt x="97" y="13504"/>
                    <a:pt x="1" y="13794"/>
                  </a:cubicBezTo>
                  <a:cubicBezTo>
                    <a:pt x="290" y="14180"/>
                    <a:pt x="580" y="14469"/>
                    <a:pt x="917" y="14710"/>
                  </a:cubicBezTo>
                  <a:cubicBezTo>
                    <a:pt x="1206" y="14999"/>
                    <a:pt x="1496" y="15144"/>
                    <a:pt x="1785" y="15192"/>
                  </a:cubicBezTo>
                  <a:cubicBezTo>
                    <a:pt x="2364" y="15048"/>
                    <a:pt x="2894" y="14903"/>
                    <a:pt x="3329" y="14806"/>
                  </a:cubicBezTo>
                  <a:cubicBezTo>
                    <a:pt x="3763" y="14662"/>
                    <a:pt x="4148" y="14565"/>
                    <a:pt x="4486" y="14517"/>
                  </a:cubicBezTo>
                  <a:cubicBezTo>
                    <a:pt x="4872" y="14421"/>
                    <a:pt x="5161" y="14372"/>
                    <a:pt x="5451" y="14324"/>
                  </a:cubicBezTo>
                  <a:cubicBezTo>
                    <a:pt x="5740" y="14276"/>
                    <a:pt x="6029" y="14228"/>
                    <a:pt x="6319" y="14180"/>
                  </a:cubicBezTo>
                  <a:cubicBezTo>
                    <a:pt x="6560" y="14180"/>
                    <a:pt x="6801" y="14131"/>
                    <a:pt x="7042" y="14131"/>
                  </a:cubicBezTo>
                  <a:cubicBezTo>
                    <a:pt x="7235" y="14131"/>
                    <a:pt x="7476" y="14083"/>
                    <a:pt x="7669" y="14083"/>
                  </a:cubicBezTo>
                  <a:cubicBezTo>
                    <a:pt x="7669" y="13987"/>
                    <a:pt x="7717" y="13890"/>
                    <a:pt x="7717" y="13794"/>
                  </a:cubicBezTo>
                  <a:cubicBezTo>
                    <a:pt x="7717" y="13745"/>
                    <a:pt x="7717" y="13649"/>
                    <a:pt x="7717" y="13504"/>
                  </a:cubicBezTo>
                  <a:cubicBezTo>
                    <a:pt x="7621" y="13022"/>
                    <a:pt x="7428" y="12540"/>
                    <a:pt x="7090" y="12057"/>
                  </a:cubicBezTo>
                  <a:cubicBezTo>
                    <a:pt x="6801" y="12154"/>
                    <a:pt x="6560" y="12202"/>
                    <a:pt x="6367" y="12250"/>
                  </a:cubicBezTo>
                  <a:cubicBezTo>
                    <a:pt x="6174" y="12250"/>
                    <a:pt x="5981" y="12299"/>
                    <a:pt x="5788" y="12395"/>
                  </a:cubicBezTo>
                  <a:cubicBezTo>
                    <a:pt x="5595" y="12443"/>
                    <a:pt x="5402" y="12492"/>
                    <a:pt x="5209" y="12540"/>
                  </a:cubicBezTo>
                  <a:cubicBezTo>
                    <a:pt x="4968" y="12636"/>
                    <a:pt x="4775" y="12684"/>
                    <a:pt x="4534" y="12781"/>
                  </a:cubicBezTo>
                  <a:cubicBezTo>
                    <a:pt x="4293" y="12877"/>
                    <a:pt x="4052" y="12974"/>
                    <a:pt x="3859" y="13022"/>
                  </a:cubicBezTo>
                  <a:cubicBezTo>
                    <a:pt x="3666" y="13070"/>
                    <a:pt x="3473" y="13167"/>
                    <a:pt x="3329" y="13215"/>
                  </a:cubicBezTo>
                  <a:cubicBezTo>
                    <a:pt x="3136" y="13263"/>
                    <a:pt x="2991" y="13263"/>
                    <a:pt x="2846" y="13311"/>
                  </a:cubicBezTo>
                  <a:cubicBezTo>
                    <a:pt x="2702" y="13360"/>
                    <a:pt x="2509" y="13360"/>
                    <a:pt x="2316" y="13408"/>
                  </a:cubicBezTo>
                  <a:cubicBezTo>
                    <a:pt x="2316" y="13215"/>
                    <a:pt x="2316" y="12974"/>
                    <a:pt x="2412" y="12588"/>
                  </a:cubicBezTo>
                  <a:cubicBezTo>
                    <a:pt x="2460" y="12202"/>
                    <a:pt x="2605" y="11768"/>
                    <a:pt x="2702" y="11238"/>
                  </a:cubicBezTo>
                  <a:cubicBezTo>
                    <a:pt x="2846" y="10707"/>
                    <a:pt x="3039" y="10128"/>
                    <a:pt x="3232" y="9453"/>
                  </a:cubicBezTo>
                  <a:cubicBezTo>
                    <a:pt x="3377" y="8826"/>
                    <a:pt x="3570" y="8103"/>
                    <a:pt x="3763" y="7379"/>
                  </a:cubicBezTo>
                  <a:cubicBezTo>
                    <a:pt x="3955" y="6656"/>
                    <a:pt x="4148" y="5933"/>
                    <a:pt x="4293" y="5257"/>
                  </a:cubicBezTo>
                  <a:cubicBezTo>
                    <a:pt x="4486" y="4630"/>
                    <a:pt x="4631" y="4052"/>
                    <a:pt x="4824" y="3521"/>
                  </a:cubicBezTo>
                  <a:cubicBezTo>
                    <a:pt x="4968" y="2991"/>
                    <a:pt x="5113" y="2557"/>
                    <a:pt x="5209" y="2171"/>
                  </a:cubicBezTo>
                  <a:cubicBezTo>
                    <a:pt x="5306" y="1785"/>
                    <a:pt x="5402" y="1544"/>
                    <a:pt x="5499" y="1399"/>
                  </a:cubicBezTo>
                  <a:cubicBezTo>
                    <a:pt x="5113" y="917"/>
                    <a:pt x="4727" y="627"/>
                    <a:pt x="4341" y="386"/>
                  </a:cubicBezTo>
                  <a:cubicBezTo>
                    <a:pt x="3955" y="193"/>
                    <a:pt x="3521" y="49"/>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6"/>
            <p:cNvSpPr/>
            <p:nvPr/>
          </p:nvSpPr>
          <p:spPr>
            <a:xfrm>
              <a:off x="1982750" y="4262725"/>
              <a:ext cx="132650" cy="320750"/>
            </a:xfrm>
            <a:custGeom>
              <a:avLst/>
              <a:gdLst/>
              <a:ahLst/>
              <a:cxnLst/>
              <a:rect l="l" t="t" r="r" b="b"/>
              <a:pathLst>
                <a:path w="5306" h="12830" extrusionOk="0">
                  <a:moveTo>
                    <a:pt x="2991" y="1"/>
                  </a:moveTo>
                  <a:cubicBezTo>
                    <a:pt x="2943" y="193"/>
                    <a:pt x="2895" y="435"/>
                    <a:pt x="2846" y="676"/>
                  </a:cubicBezTo>
                  <a:cubicBezTo>
                    <a:pt x="2798" y="917"/>
                    <a:pt x="2750" y="1110"/>
                    <a:pt x="2702" y="1351"/>
                  </a:cubicBezTo>
                  <a:cubicBezTo>
                    <a:pt x="2702" y="1544"/>
                    <a:pt x="2653" y="1785"/>
                    <a:pt x="2653" y="1978"/>
                  </a:cubicBezTo>
                  <a:cubicBezTo>
                    <a:pt x="2605" y="2171"/>
                    <a:pt x="2605" y="2316"/>
                    <a:pt x="2653" y="2412"/>
                  </a:cubicBezTo>
                  <a:cubicBezTo>
                    <a:pt x="2653" y="2508"/>
                    <a:pt x="2653" y="2605"/>
                    <a:pt x="2702" y="2750"/>
                  </a:cubicBezTo>
                  <a:cubicBezTo>
                    <a:pt x="2750" y="2846"/>
                    <a:pt x="2846" y="2942"/>
                    <a:pt x="2895" y="2991"/>
                  </a:cubicBezTo>
                  <a:cubicBezTo>
                    <a:pt x="2846" y="3135"/>
                    <a:pt x="2846" y="3232"/>
                    <a:pt x="2846" y="3328"/>
                  </a:cubicBezTo>
                  <a:cubicBezTo>
                    <a:pt x="2895" y="3425"/>
                    <a:pt x="2943" y="3521"/>
                    <a:pt x="3039" y="3618"/>
                  </a:cubicBezTo>
                  <a:cubicBezTo>
                    <a:pt x="3184" y="3714"/>
                    <a:pt x="3280" y="3762"/>
                    <a:pt x="3425" y="3762"/>
                  </a:cubicBezTo>
                  <a:cubicBezTo>
                    <a:pt x="3473" y="3666"/>
                    <a:pt x="3570" y="3473"/>
                    <a:pt x="3714" y="3232"/>
                  </a:cubicBezTo>
                  <a:cubicBezTo>
                    <a:pt x="3859" y="2991"/>
                    <a:pt x="4052" y="2750"/>
                    <a:pt x="4245" y="2460"/>
                  </a:cubicBezTo>
                  <a:cubicBezTo>
                    <a:pt x="4438" y="2219"/>
                    <a:pt x="4631" y="1930"/>
                    <a:pt x="4824" y="1689"/>
                  </a:cubicBezTo>
                  <a:cubicBezTo>
                    <a:pt x="5017" y="1447"/>
                    <a:pt x="5161" y="1254"/>
                    <a:pt x="5306" y="1110"/>
                  </a:cubicBezTo>
                  <a:cubicBezTo>
                    <a:pt x="5161" y="965"/>
                    <a:pt x="5017" y="820"/>
                    <a:pt x="4824" y="724"/>
                  </a:cubicBezTo>
                  <a:cubicBezTo>
                    <a:pt x="4631" y="579"/>
                    <a:pt x="4438" y="435"/>
                    <a:pt x="4197" y="338"/>
                  </a:cubicBezTo>
                  <a:cubicBezTo>
                    <a:pt x="4004" y="242"/>
                    <a:pt x="3763" y="145"/>
                    <a:pt x="3522" y="97"/>
                  </a:cubicBezTo>
                  <a:cubicBezTo>
                    <a:pt x="3329" y="1"/>
                    <a:pt x="3136" y="1"/>
                    <a:pt x="2991" y="1"/>
                  </a:cubicBezTo>
                  <a:close/>
                  <a:moveTo>
                    <a:pt x="1882" y="4920"/>
                  </a:moveTo>
                  <a:cubicBezTo>
                    <a:pt x="1592" y="5064"/>
                    <a:pt x="1351" y="5306"/>
                    <a:pt x="1207" y="5595"/>
                  </a:cubicBezTo>
                  <a:cubicBezTo>
                    <a:pt x="1014" y="5884"/>
                    <a:pt x="869" y="6174"/>
                    <a:pt x="773" y="6463"/>
                  </a:cubicBezTo>
                  <a:cubicBezTo>
                    <a:pt x="628" y="6801"/>
                    <a:pt x="531" y="7090"/>
                    <a:pt x="483" y="7331"/>
                  </a:cubicBezTo>
                  <a:cubicBezTo>
                    <a:pt x="435" y="7621"/>
                    <a:pt x="387" y="7813"/>
                    <a:pt x="387" y="7910"/>
                  </a:cubicBezTo>
                  <a:cubicBezTo>
                    <a:pt x="290" y="8489"/>
                    <a:pt x="242" y="8971"/>
                    <a:pt x="146" y="9357"/>
                  </a:cubicBezTo>
                  <a:cubicBezTo>
                    <a:pt x="146" y="9743"/>
                    <a:pt x="97" y="10080"/>
                    <a:pt x="49" y="10370"/>
                  </a:cubicBezTo>
                  <a:cubicBezTo>
                    <a:pt x="49" y="10611"/>
                    <a:pt x="1" y="10852"/>
                    <a:pt x="1" y="10997"/>
                  </a:cubicBezTo>
                  <a:cubicBezTo>
                    <a:pt x="1" y="11141"/>
                    <a:pt x="1" y="11286"/>
                    <a:pt x="1" y="11382"/>
                  </a:cubicBezTo>
                  <a:cubicBezTo>
                    <a:pt x="49" y="11672"/>
                    <a:pt x="97" y="11913"/>
                    <a:pt x="242" y="12058"/>
                  </a:cubicBezTo>
                  <a:cubicBezTo>
                    <a:pt x="387" y="12250"/>
                    <a:pt x="531" y="12395"/>
                    <a:pt x="676" y="12540"/>
                  </a:cubicBezTo>
                  <a:cubicBezTo>
                    <a:pt x="869" y="12636"/>
                    <a:pt x="1014" y="12733"/>
                    <a:pt x="1158" y="12781"/>
                  </a:cubicBezTo>
                  <a:cubicBezTo>
                    <a:pt x="1303" y="12829"/>
                    <a:pt x="1399" y="12829"/>
                    <a:pt x="1448" y="12829"/>
                  </a:cubicBezTo>
                  <a:cubicBezTo>
                    <a:pt x="1496" y="12829"/>
                    <a:pt x="1544" y="12781"/>
                    <a:pt x="1544" y="12684"/>
                  </a:cubicBezTo>
                  <a:cubicBezTo>
                    <a:pt x="1544" y="12588"/>
                    <a:pt x="1544" y="12443"/>
                    <a:pt x="1496" y="12250"/>
                  </a:cubicBezTo>
                  <a:cubicBezTo>
                    <a:pt x="1496" y="11961"/>
                    <a:pt x="1544" y="11672"/>
                    <a:pt x="1641" y="11286"/>
                  </a:cubicBezTo>
                  <a:cubicBezTo>
                    <a:pt x="1689" y="10948"/>
                    <a:pt x="1785" y="10562"/>
                    <a:pt x="1882" y="10225"/>
                  </a:cubicBezTo>
                  <a:cubicBezTo>
                    <a:pt x="2026" y="9839"/>
                    <a:pt x="2123" y="9405"/>
                    <a:pt x="2219" y="9067"/>
                  </a:cubicBezTo>
                  <a:cubicBezTo>
                    <a:pt x="2316" y="8682"/>
                    <a:pt x="2460" y="8344"/>
                    <a:pt x="2557" y="7958"/>
                  </a:cubicBezTo>
                  <a:cubicBezTo>
                    <a:pt x="2702" y="7621"/>
                    <a:pt x="2846" y="7283"/>
                    <a:pt x="2991" y="6945"/>
                  </a:cubicBezTo>
                  <a:cubicBezTo>
                    <a:pt x="3184" y="6656"/>
                    <a:pt x="3377" y="6318"/>
                    <a:pt x="3618" y="5981"/>
                  </a:cubicBezTo>
                  <a:cubicBezTo>
                    <a:pt x="3377" y="5643"/>
                    <a:pt x="3039" y="5402"/>
                    <a:pt x="2702" y="5209"/>
                  </a:cubicBezTo>
                  <a:cubicBezTo>
                    <a:pt x="2364" y="5064"/>
                    <a:pt x="2075" y="4968"/>
                    <a:pt x="1882" y="49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6"/>
            <p:cNvSpPr/>
            <p:nvPr/>
          </p:nvSpPr>
          <p:spPr>
            <a:xfrm>
              <a:off x="2085250" y="4214500"/>
              <a:ext cx="232725" cy="485925"/>
            </a:xfrm>
            <a:custGeom>
              <a:avLst/>
              <a:gdLst/>
              <a:ahLst/>
              <a:cxnLst/>
              <a:rect l="l" t="t" r="r" b="b"/>
              <a:pathLst>
                <a:path w="9309" h="19437" extrusionOk="0">
                  <a:moveTo>
                    <a:pt x="8729" y="0"/>
                  </a:moveTo>
                  <a:cubicBezTo>
                    <a:pt x="8633" y="0"/>
                    <a:pt x="8440" y="49"/>
                    <a:pt x="8295" y="97"/>
                  </a:cubicBezTo>
                  <a:cubicBezTo>
                    <a:pt x="8102" y="193"/>
                    <a:pt x="7958" y="290"/>
                    <a:pt x="7861" y="338"/>
                  </a:cubicBezTo>
                  <a:lnTo>
                    <a:pt x="7138" y="338"/>
                  </a:lnTo>
                  <a:cubicBezTo>
                    <a:pt x="6656" y="338"/>
                    <a:pt x="6173" y="531"/>
                    <a:pt x="5691" y="820"/>
                  </a:cubicBezTo>
                  <a:cubicBezTo>
                    <a:pt x="5209" y="1110"/>
                    <a:pt x="4775" y="1496"/>
                    <a:pt x="4341" y="2074"/>
                  </a:cubicBezTo>
                  <a:cubicBezTo>
                    <a:pt x="3955" y="2605"/>
                    <a:pt x="3569" y="3232"/>
                    <a:pt x="3231" y="4003"/>
                  </a:cubicBezTo>
                  <a:cubicBezTo>
                    <a:pt x="2894" y="4727"/>
                    <a:pt x="2556" y="5547"/>
                    <a:pt x="2315" y="6463"/>
                  </a:cubicBezTo>
                  <a:cubicBezTo>
                    <a:pt x="1881" y="6559"/>
                    <a:pt x="1447" y="6656"/>
                    <a:pt x="1109" y="6752"/>
                  </a:cubicBezTo>
                  <a:cubicBezTo>
                    <a:pt x="724" y="6849"/>
                    <a:pt x="483" y="6897"/>
                    <a:pt x="386" y="6945"/>
                  </a:cubicBezTo>
                  <a:cubicBezTo>
                    <a:pt x="386" y="7042"/>
                    <a:pt x="386" y="7090"/>
                    <a:pt x="434" y="7186"/>
                  </a:cubicBezTo>
                  <a:cubicBezTo>
                    <a:pt x="434" y="7283"/>
                    <a:pt x="483" y="7331"/>
                    <a:pt x="531" y="7379"/>
                  </a:cubicBezTo>
                  <a:cubicBezTo>
                    <a:pt x="772" y="7331"/>
                    <a:pt x="965" y="7331"/>
                    <a:pt x="1206" y="7283"/>
                  </a:cubicBezTo>
                  <a:cubicBezTo>
                    <a:pt x="1447" y="7283"/>
                    <a:pt x="1736" y="7235"/>
                    <a:pt x="2170" y="7235"/>
                  </a:cubicBezTo>
                  <a:cubicBezTo>
                    <a:pt x="1785" y="8778"/>
                    <a:pt x="1447" y="10080"/>
                    <a:pt x="1206" y="11141"/>
                  </a:cubicBezTo>
                  <a:cubicBezTo>
                    <a:pt x="965" y="12250"/>
                    <a:pt x="772" y="13167"/>
                    <a:pt x="627" y="13987"/>
                  </a:cubicBezTo>
                  <a:cubicBezTo>
                    <a:pt x="483" y="14806"/>
                    <a:pt x="338" y="15530"/>
                    <a:pt x="241" y="16157"/>
                  </a:cubicBezTo>
                  <a:cubicBezTo>
                    <a:pt x="145" y="16784"/>
                    <a:pt x="97" y="17411"/>
                    <a:pt x="0" y="18038"/>
                  </a:cubicBezTo>
                  <a:cubicBezTo>
                    <a:pt x="386" y="18231"/>
                    <a:pt x="579" y="18472"/>
                    <a:pt x="675" y="18809"/>
                  </a:cubicBezTo>
                  <a:cubicBezTo>
                    <a:pt x="724" y="19147"/>
                    <a:pt x="917" y="19340"/>
                    <a:pt x="1206" y="19436"/>
                  </a:cubicBezTo>
                  <a:cubicBezTo>
                    <a:pt x="1302" y="18954"/>
                    <a:pt x="1447" y="18279"/>
                    <a:pt x="1640" y="17411"/>
                  </a:cubicBezTo>
                  <a:cubicBezTo>
                    <a:pt x="1833" y="16591"/>
                    <a:pt x="2026" y="15675"/>
                    <a:pt x="2315" y="14613"/>
                  </a:cubicBezTo>
                  <a:cubicBezTo>
                    <a:pt x="2605" y="13552"/>
                    <a:pt x="2894" y="12395"/>
                    <a:pt x="3231" y="11141"/>
                  </a:cubicBezTo>
                  <a:cubicBezTo>
                    <a:pt x="3617" y="9839"/>
                    <a:pt x="3955" y="8537"/>
                    <a:pt x="4389" y="7138"/>
                  </a:cubicBezTo>
                  <a:lnTo>
                    <a:pt x="6366" y="7186"/>
                  </a:lnTo>
                  <a:cubicBezTo>
                    <a:pt x="6366" y="6945"/>
                    <a:pt x="6318" y="6752"/>
                    <a:pt x="6270" y="6559"/>
                  </a:cubicBezTo>
                  <a:cubicBezTo>
                    <a:pt x="6222" y="6318"/>
                    <a:pt x="6173" y="6174"/>
                    <a:pt x="6077" y="6125"/>
                  </a:cubicBezTo>
                  <a:lnTo>
                    <a:pt x="4582" y="6270"/>
                  </a:lnTo>
                  <a:cubicBezTo>
                    <a:pt x="4775" y="5450"/>
                    <a:pt x="5016" y="4727"/>
                    <a:pt x="5305" y="4100"/>
                  </a:cubicBezTo>
                  <a:cubicBezTo>
                    <a:pt x="5546" y="3425"/>
                    <a:pt x="5788" y="2894"/>
                    <a:pt x="6029" y="2412"/>
                  </a:cubicBezTo>
                  <a:cubicBezTo>
                    <a:pt x="6270" y="1930"/>
                    <a:pt x="6559" y="1544"/>
                    <a:pt x="6752" y="1303"/>
                  </a:cubicBezTo>
                  <a:cubicBezTo>
                    <a:pt x="6993" y="1061"/>
                    <a:pt x="7234" y="917"/>
                    <a:pt x="7427" y="917"/>
                  </a:cubicBezTo>
                  <a:cubicBezTo>
                    <a:pt x="7427" y="1158"/>
                    <a:pt x="7379" y="1303"/>
                    <a:pt x="7379" y="1447"/>
                  </a:cubicBezTo>
                  <a:cubicBezTo>
                    <a:pt x="7379" y="1544"/>
                    <a:pt x="7379" y="1592"/>
                    <a:pt x="7379" y="1688"/>
                  </a:cubicBezTo>
                  <a:cubicBezTo>
                    <a:pt x="7379" y="1833"/>
                    <a:pt x="7379" y="1930"/>
                    <a:pt x="7427" y="2026"/>
                  </a:cubicBezTo>
                  <a:cubicBezTo>
                    <a:pt x="7427" y="2074"/>
                    <a:pt x="7476" y="2171"/>
                    <a:pt x="7524" y="2267"/>
                  </a:cubicBezTo>
                  <a:cubicBezTo>
                    <a:pt x="7620" y="2508"/>
                    <a:pt x="7668" y="2749"/>
                    <a:pt x="7668" y="3039"/>
                  </a:cubicBezTo>
                  <a:cubicBezTo>
                    <a:pt x="7712" y="3342"/>
                    <a:pt x="7755" y="3528"/>
                    <a:pt x="7868" y="3528"/>
                  </a:cubicBezTo>
                  <a:cubicBezTo>
                    <a:pt x="7881" y="3528"/>
                    <a:pt x="7895" y="3526"/>
                    <a:pt x="7910" y="3521"/>
                  </a:cubicBezTo>
                  <a:cubicBezTo>
                    <a:pt x="8247" y="3280"/>
                    <a:pt x="8537" y="2653"/>
                    <a:pt x="8778" y="1785"/>
                  </a:cubicBezTo>
                  <a:cubicBezTo>
                    <a:pt x="8874" y="1496"/>
                    <a:pt x="8922" y="1206"/>
                    <a:pt x="9019" y="917"/>
                  </a:cubicBezTo>
                  <a:cubicBezTo>
                    <a:pt x="9115" y="627"/>
                    <a:pt x="9212" y="386"/>
                    <a:pt x="9308" y="193"/>
                  </a:cubicBezTo>
                  <a:cubicBezTo>
                    <a:pt x="9067" y="49"/>
                    <a:pt x="8874" y="0"/>
                    <a:pt x="87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6"/>
            <p:cNvSpPr/>
            <p:nvPr/>
          </p:nvSpPr>
          <p:spPr>
            <a:xfrm>
              <a:off x="2229925" y="4353150"/>
              <a:ext cx="167625" cy="231525"/>
            </a:xfrm>
            <a:custGeom>
              <a:avLst/>
              <a:gdLst/>
              <a:ahLst/>
              <a:cxnLst/>
              <a:rect l="l" t="t" r="r" b="b"/>
              <a:pathLst>
                <a:path w="6705" h="9261" extrusionOk="0">
                  <a:moveTo>
                    <a:pt x="5450" y="1640"/>
                  </a:moveTo>
                  <a:lnTo>
                    <a:pt x="5450" y="1640"/>
                  </a:lnTo>
                  <a:cubicBezTo>
                    <a:pt x="5402" y="2509"/>
                    <a:pt x="5064" y="3232"/>
                    <a:pt x="4389" y="3955"/>
                  </a:cubicBezTo>
                  <a:cubicBezTo>
                    <a:pt x="3762" y="4679"/>
                    <a:pt x="2942" y="5257"/>
                    <a:pt x="1978" y="5740"/>
                  </a:cubicBezTo>
                  <a:cubicBezTo>
                    <a:pt x="2123" y="5161"/>
                    <a:pt x="2364" y="4679"/>
                    <a:pt x="2605" y="4196"/>
                  </a:cubicBezTo>
                  <a:cubicBezTo>
                    <a:pt x="2846" y="3714"/>
                    <a:pt x="3135" y="3280"/>
                    <a:pt x="3425" y="2894"/>
                  </a:cubicBezTo>
                  <a:cubicBezTo>
                    <a:pt x="3762" y="2557"/>
                    <a:pt x="4052" y="2267"/>
                    <a:pt x="4438" y="2026"/>
                  </a:cubicBezTo>
                  <a:cubicBezTo>
                    <a:pt x="4775" y="1833"/>
                    <a:pt x="5113" y="1689"/>
                    <a:pt x="5450" y="1640"/>
                  </a:cubicBezTo>
                  <a:close/>
                  <a:moveTo>
                    <a:pt x="5113" y="1"/>
                  </a:moveTo>
                  <a:cubicBezTo>
                    <a:pt x="4727" y="1"/>
                    <a:pt x="4341" y="97"/>
                    <a:pt x="3907" y="290"/>
                  </a:cubicBezTo>
                  <a:cubicBezTo>
                    <a:pt x="3521" y="483"/>
                    <a:pt x="3135" y="724"/>
                    <a:pt x="2750" y="1013"/>
                  </a:cubicBezTo>
                  <a:cubicBezTo>
                    <a:pt x="2364" y="1351"/>
                    <a:pt x="2026" y="1737"/>
                    <a:pt x="1689" y="2123"/>
                  </a:cubicBezTo>
                  <a:cubicBezTo>
                    <a:pt x="1351" y="2557"/>
                    <a:pt x="1062" y="2991"/>
                    <a:pt x="820" y="3473"/>
                  </a:cubicBezTo>
                  <a:cubicBezTo>
                    <a:pt x="579" y="3955"/>
                    <a:pt x="386" y="4438"/>
                    <a:pt x="242" y="4968"/>
                  </a:cubicBezTo>
                  <a:cubicBezTo>
                    <a:pt x="97" y="5499"/>
                    <a:pt x="1" y="5981"/>
                    <a:pt x="1" y="6463"/>
                  </a:cubicBezTo>
                  <a:cubicBezTo>
                    <a:pt x="1" y="7187"/>
                    <a:pt x="242" y="7814"/>
                    <a:pt x="724" y="8344"/>
                  </a:cubicBezTo>
                  <a:cubicBezTo>
                    <a:pt x="1158" y="8826"/>
                    <a:pt x="1833" y="9164"/>
                    <a:pt x="2653" y="9260"/>
                  </a:cubicBezTo>
                  <a:cubicBezTo>
                    <a:pt x="3232" y="9116"/>
                    <a:pt x="3859" y="8826"/>
                    <a:pt x="4486" y="8344"/>
                  </a:cubicBezTo>
                  <a:cubicBezTo>
                    <a:pt x="5161" y="7862"/>
                    <a:pt x="5740" y="7283"/>
                    <a:pt x="6270" y="6560"/>
                  </a:cubicBezTo>
                  <a:cubicBezTo>
                    <a:pt x="6174" y="6463"/>
                    <a:pt x="6077" y="6319"/>
                    <a:pt x="5981" y="6222"/>
                  </a:cubicBezTo>
                  <a:cubicBezTo>
                    <a:pt x="5788" y="6415"/>
                    <a:pt x="5547" y="6656"/>
                    <a:pt x="5306" y="6897"/>
                  </a:cubicBezTo>
                  <a:cubicBezTo>
                    <a:pt x="5064" y="7138"/>
                    <a:pt x="4775" y="7380"/>
                    <a:pt x="4486" y="7621"/>
                  </a:cubicBezTo>
                  <a:cubicBezTo>
                    <a:pt x="4245" y="7814"/>
                    <a:pt x="3955" y="7958"/>
                    <a:pt x="3618" y="8103"/>
                  </a:cubicBezTo>
                  <a:cubicBezTo>
                    <a:pt x="3328" y="8248"/>
                    <a:pt x="2991" y="8344"/>
                    <a:pt x="2653" y="8344"/>
                  </a:cubicBezTo>
                  <a:cubicBezTo>
                    <a:pt x="2508" y="8344"/>
                    <a:pt x="2364" y="8296"/>
                    <a:pt x="2267" y="8199"/>
                  </a:cubicBezTo>
                  <a:cubicBezTo>
                    <a:pt x="2123" y="8103"/>
                    <a:pt x="2074" y="8006"/>
                    <a:pt x="1978" y="7862"/>
                  </a:cubicBezTo>
                  <a:cubicBezTo>
                    <a:pt x="1930" y="7717"/>
                    <a:pt x="1881" y="7524"/>
                    <a:pt x="1881" y="7380"/>
                  </a:cubicBezTo>
                  <a:cubicBezTo>
                    <a:pt x="1833" y="7187"/>
                    <a:pt x="1833" y="7042"/>
                    <a:pt x="1833" y="6897"/>
                  </a:cubicBezTo>
                  <a:lnTo>
                    <a:pt x="1833" y="6656"/>
                  </a:lnTo>
                  <a:cubicBezTo>
                    <a:pt x="1833" y="6560"/>
                    <a:pt x="1833" y="6511"/>
                    <a:pt x="1833" y="6415"/>
                  </a:cubicBezTo>
                  <a:cubicBezTo>
                    <a:pt x="2605" y="6126"/>
                    <a:pt x="3280" y="5788"/>
                    <a:pt x="3859" y="5499"/>
                  </a:cubicBezTo>
                  <a:cubicBezTo>
                    <a:pt x="4438" y="5161"/>
                    <a:pt x="4968" y="4775"/>
                    <a:pt x="5354" y="4389"/>
                  </a:cubicBezTo>
                  <a:cubicBezTo>
                    <a:pt x="5740" y="4004"/>
                    <a:pt x="6077" y="3521"/>
                    <a:pt x="6270" y="2991"/>
                  </a:cubicBezTo>
                  <a:cubicBezTo>
                    <a:pt x="6511" y="2460"/>
                    <a:pt x="6656" y="1785"/>
                    <a:pt x="6704" y="1062"/>
                  </a:cubicBezTo>
                  <a:cubicBezTo>
                    <a:pt x="6222" y="435"/>
                    <a:pt x="5691" y="97"/>
                    <a:pt x="51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6"/>
            <p:cNvSpPr/>
            <p:nvPr/>
          </p:nvSpPr>
          <p:spPr>
            <a:xfrm>
              <a:off x="2521700" y="4273575"/>
              <a:ext cx="168825" cy="311100"/>
            </a:xfrm>
            <a:custGeom>
              <a:avLst/>
              <a:gdLst/>
              <a:ahLst/>
              <a:cxnLst/>
              <a:rect l="l" t="t" r="r" b="b"/>
              <a:pathLst>
                <a:path w="6753" h="12444" extrusionOk="0">
                  <a:moveTo>
                    <a:pt x="4631" y="1"/>
                  </a:moveTo>
                  <a:cubicBezTo>
                    <a:pt x="4582" y="194"/>
                    <a:pt x="4486" y="386"/>
                    <a:pt x="4389" y="628"/>
                  </a:cubicBezTo>
                  <a:cubicBezTo>
                    <a:pt x="4293" y="869"/>
                    <a:pt x="4245" y="1062"/>
                    <a:pt x="4148" y="1303"/>
                  </a:cubicBezTo>
                  <a:cubicBezTo>
                    <a:pt x="4100" y="1496"/>
                    <a:pt x="4052" y="1689"/>
                    <a:pt x="4004" y="1882"/>
                  </a:cubicBezTo>
                  <a:cubicBezTo>
                    <a:pt x="3955" y="2074"/>
                    <a:pt x="3907" y="2219"/>
                    <a:pt x="3907" y="2316"/>
                  </a:cubicBezTo>
                  <a:cubicBezTo>
                    <a:pt x="3907" y="2412"/>
                    <a:pt x="3907" y="2508"/>
                    <a:pt x="3955" y="2653"/>
                  </a:cubicBezTo>
                  <a:cubicBezTo>
                    <a:pt x="4004" y="2750"/>
                    <a:pt x="4052" y="2846"/>
                    <a:pt x="4100" y="2943"/>
                  </a:cubicBezTo>
                  <a:cubicBezTo>
                    <a:pt x="4052" y="3087"/>
                    <a:pt x="4004" y="3184"/>
                    <a:pt x="4004" y="3232"/>
                  </a:cubicBezTo>
                  <a:cubicBezTo>
                    <a:pt x="4004" y="3328"/>
                    <a:pt x="4052" y="3473"/>
                    <a:pt x="4148" y="3569"/>
                  </a:cubicBezTo>
                  <a:cubicBezTo>
                    <a:pt x="4245" y="3666"/>
                    <a:pt x="4389" y="3762"/>
                    <a:pt x="4534" y="3762"/>
                  </a:cubicBezTo>
                  <a:cubicBezTo>
                    <a:pt x="4582" y="3666"/>
                    <a:pt x="4679" y="3521"/>
                    <a:pt x="4872" y="3328"/>
                  </a:cubicBezTo>
                  <a:cubicBezTo>
                    <a:pt x="5065" y="3087"/>
                    <a:pt x="5257" y="2846"/>
                    <a:pt x="5499" y="2605"/>
                  </a:cubicBezTo>
                  <a:cubicBezTo>
                    <a:pt x="5740" y="2364"/>
                    <a:pt x="5933" y="2123"/>
                    <a:pt x="6174" y="1930"/>
                  </a:cubicBezTo>
                  <a:cubicBezTo>
                    <a:pt x="6415" y="1689"/>
                    <a:pt x="6608" y="1544"/>
                    <a:pt x="6753" y="1399"/>
                  </a:cubicBezTo>
                  <a:cubicBezTo>
                    <a:pt x="6656" y="1255"/>
                    <a:pt x="6511" y="1110"/>
                    <a:pt x="6367" y="965"/>
                  </a:cubicBezTo>
                  <a:cubicBezTo>
                    <a:pt x="6174" y="820"/>
                    <a:pt x="5981" y="628"/>
                    <a:pt x="5788" y="531"/>
                  </a:cubicBezTo>
                  <a:cubicBezTo>
                    <a:pt x="5595" y="338"/>
                    <a:pt x="5354" y="242"/>
                    <a:pt x="5161" y="145"/>
                  </a:cubicBezTo>
                  <a:cubicBezTo>
                    <a:pt x="4968" y="49"/>
                    <a:pt x="4775" y="1"/>
                    <a:pt x="4631" y="1"/>
                  </a:cubicBezTo>
                  <a:close/>
                  <a:moveTo>
                    <a:pt x="2798" y="4679"/>
                  </a:moveTo>
                  <a:cubicBezTo>
                    <a:pt x="2509" y="4775"/>
                    <a:pt x="2267" y="4968"/>
                    <a:pt x="2026" y="5257"/>
                  </a:cubicBezTo>
                  <a:cubicBezTo>
                    <a:pt x="1833" y="5499"/>
                    <a:pt x="1640" y="5788"/>
                    <a:pt x="1448" y="6077"/>
                  </a:cubicBezTo>
                  <a:cubicBezTo>
                    <a:pt x="1303" y="6367"/>
                    <a:pt x="1206" y="6608"/>
                    <a:pt x="1062" y="6897"/>
                  </a:cubicBezTo>
                  <a:cubicBezTo>
                    <a:pt x="965" y="7138"/>
                    <a:pt x="917" y="7331"/>
                    <a:pt x="869" y="7428"/>
                  </a:cubicBezTo>
                  <a:cubicBezTo>
                    <a:pt x="724" y="8006"/>
                    <a:pt x="579" y="8440"/>
                    <a:pt x="483" y="8826"/>
                  </a:cubicBezTo>
                  <a:cubicBezTo>
                    <a:pt x="386" y="9212"/>
                    <a:pt x="290" y="9502"/>
                    <a:pt x="242" y="9791"/>
                  </a:cubicBezTo>
                  <a:cubicBezTo>
                    <a:pt x="145" y="10080"/>
                    <a:pt x="97" y="10273"/>
                    <a:pt x="49" y="10418"/>
                  </a:cubicBezTo>
                  <a:cubicBezTo>
                    <a:pt x="49" y="10611"/>
                    <a:pt x="49" y="10707"/>
                    <a:pt x="1" y="10852"/>
                  </a:cubicBezTo>
                  <a:cubicBezTo>
                    <a:pt x="1" y="11093"/>
                    <a:pt x="49" y="11334"/>
                    <a:pt x="145" y="11527"/>
                  </a:cubicBezTo>
                  <a:cubicBezTo>
                    <a:pt x="242" y="11720"/>
                    <a:pt x="386" y="11913"/>
                    <a:pt x="531" y="12058"/>
                  </a:cubicBezTo>
                  <a:cubicBezTo>
                    <a:pt x="676" y="12202"/>
                    <a:pt x="821" y="12299"/>
                    <a:pt x="965" y="12347"/>
                  </a:cubicBezTo>
                  <a:cubicBezTo>
                    <a:pt x="1110" y="12443"/>
                    <a:pt x="1158" y="12443"/>
                    <a:pt x="1206" y="12443"/>
                  </a:cubicBezTo>
                  <a:cubicBezTo>
                    <a:pt x="1303" y="12443"/>
                    <a:pt x="1303" y="12443"/>
                    <a:pt x="1351" y="12347"/>
                  </a:cubicBezTo>
                  <a:cubicBezTo>
                    <a:pt x="1351" y="12250"/>
                    <a:pt x="1351" y="12106"/>
                    <a:pt x="1399" y="11865"/>
                  </a:cubicBezTo>
                  <a:cubicBezTo>
                    <a:pt x="1399" y="11624"/>
                    <a:pt x="1496" y="11286"/>
                    <a:pt x="1640" y="10948"/>
                  </a:cubicBezTo>
                  <a:cubicBezTo>
                    <a:pt x="1737" y="10611"/>
                    <a:pt x="1882" y="10273"/>
                    <a:pt x="2074" y="9936"/>
                  </a:cubicBezTo>
                  <a:cubicBezTo>
                    <a:pt x="2267" y="9550"/>
                    <a:pt x="2412" y="9212"/>
                    <a:pt x="2557" y="8826"/>
                  </a:cubicBezTo>
                  <a:cubicBezTo>
                    <a:pt x="2701" y="8489"/>
                    <a:pt x="2894" y="8151"/>
                    <a:pt x="3039" y="7814"/>
                  </a:cubicBezTo>
                  <a:cubicBezTo>
                    <a:pt x="3232" y="7476"/>
                    <a:pt x="3425" y="7187"/>
                    <a:pt x="3618" y="6897"/>
                  </a:cubicBezTo>
                  <a:cubicBezTo>
                    <a:pt x="3811" y="6608"/>
                    <a:pt x="4100" y="6270"/>
                    <a:pt x="4389" y="5981"/>
                  </a:cubicBezTo>
                  <a:cubicBezTo>
                    <a:pt x="4148" y="5643"/>
                    <a:pt x="3907" y="5354"/>
                    <a:pt x="3570" y="5113"/>
                  </a:cubicBezTo>
                  <a:cubicBezTo>
                    <a:pt x="3280" y="4872"/>
                    <a:pt x="2991" y="4727"/>
                    <a:pt x="2798" y="467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6"/>
            <p:cNvSpPr/>
            <p:nvPr/>
          </p:nvSpPr>
          <p:spPr>
            <a:xfrm>
              <a:off x="2586800" y="4362800"/>
              <a:ext cx="211025" cy="267700"/>
            </a:xfrm>
            <a:custGeom>
              <a:avLst/>
              <a:gdLst/>
              <a:ahLst/>
              <a:cxnLst/>
              <a:rect l="l" t="t" r="r" b="b"/>
              <a:pathLst>
                <a:path w="8441" h="10708" extrusionOk="0">
                  <a:moveTo>
                    <a:pt x="4100" y="6945"/>
                  </a:moveTo>
                  <a:cubicBezTo>
                    <a:pt x="4052" y="7283"/>
                    <a:pt x="3956" y="7572"/>
                    <a:pt x="3811" y="7862"/>
                  </a:cubicBezTo>
                  <a:cubicBezTo>
                    <a:pt x="3666" y="8199"/>
                    <a:pt x="3473" y="8489"/>
                    <a:pt x="3232" y="8730"/>
                  </a:cubicBezTo>
                  <a:cubicBezTo>
                    <a:pt x="3039" y="9019"/>
                    <a:pt x="2750" y="9260"/>
                    <a:pt x="2461" y="9453"/>
                  </a:cubicBezTo>
                  <a:cubicBezTo>
                    <a:pt x="2219" y="9646"/>
                    <a:pt x="1930" y="9791"/>
                    <a:pt x="1592" y="9887"/>
                  </a:cubicBezTo>
                  <a:cubicBezTo>
                    <a:pt x="1400" y="9694"/>
                    <a:pt x="1303" y="9453"/>
                    <a:pt x="1303" y="9212"/>
                  </a:cubicBezTo>
                  <a:cubicBezTo>
                    <a:pt x="1351" y="8971"/>
                    <a:pt x="1448" y="8778"/>
                    <a:pt x="1641" y="8489"/>
                  </a:cubicBezTo>
                  <a:cubicBezTo>
                    <a:pt x="1834" y="8247"/>
                    <a:pt x="2075" y="8006"/>
                    <a:pt x="2364" y="7765"/>
                  </a:cubicBezTo>
                  <a:cubicBezTo>
                    <a:pt x="2653" y="7524"/>
                    <a:pt x="2943" y="7331"/>
                    <a:pt x="3232" y="7186"/>
                  </a:cubicBezTo>
                  <a:cubicBezTo>
                    <a:pt x="3570" y="7042"/>
                    <a:pt x="3811" y="6945"/>
                    <a:pt x="4100" y="6945"/>
                  </a:cubicBezTo>
                  <a:close/>
                  <a:moveTo>
                    <a:pt x="6608" y="0"/>
                  </a:moveTo>
                  <a:cubicBezTo>
                    <a:pt x="6271" y="49"/>
                    <a:pt x="5981" y="145"/>
                    <a:pt x="5644" y="290"/>
                  </a:cubicBezTo>
                  <a:cubicBezTo>
                    <a:pt x="5354" y="483"/>
                    <a:pt x="5065" y="676"/>
                    <a:pt x="4824" y="917"/>
                  </a:cubicBezTo>
                  <a:cubicBezTo>
                    <a:pt x="4583" y="1158"/>
                    <a:pt x="4390" y="1447"/>
                    <a:pt x="4197" y="1737"/>
                  </a:cubicBezTo>
                  <a:cubicBezTo>
                    <a:pt x="4052" y="2026"/>
                    <a:pt x="3956" y="2364"/>
                    <a:pt x="3907" y="2653"/>
                  </a:cubicBezTo>
                  <a:cubicBezTo>
                    <a:pt x="3859" y="2942"/>
                    <a:pt x="3859" y="3184"/>
                    <a:pt x="3907" y="3473"/>
                  </a:cubicBezTo>
                  <a:cubicBezTo>
                    <a:pt x="3956" y="3714"/>
                    <a:pt x="3956" y="4003"/>
                    <a:pt x="4004" y="4245"/>
                  </a:cubicBezTo>
                  <a:cubicBezTo>
                    <a:pt x="4052" y="4534"/>
                    <a:pt x="4100" y="4823"/>
                    <a:pt x="4100" y="5113"/>
                  </a:cubicBezTo>
                  <a:cubicBezTo>
                    <a:pt x="4149" y="5402"/>
                    <a:pt x="4149" y="5691"/>
                    <a:pt x="4100" y="6029"/>
                  </a:cubicBezTo>
                  <a:cubicBezTo>
                    <a:pt x="3975" y="6018"/>
                    <a:pt x="3853" y="6012"/>
                    <a:pt x="3732" y="6012"/>
                  </a:cubicBezTo>
                  <a:cubicBezTo>
                    <a:pt x="3342" y="6012"/>
                    <a:pt x="2974" y="6074"/>
                    <a:pt x="2605" y="6222"/>
                  </a:cubicBezTo>
                  <a:cubicBezTo>
                    <a:pt x="2123" y="6367"/>
                    <a:pt x="1689" y="6559"/>
                    <a:pt x="1351" y="6849"/>
                  </a:cubicBezTo>
                  <a:cubicBezTo>
                    <a:pt x="966" y="7138"/>
                    <a:pt x="676" y="7476"/>
                    <a:pt x="435" y="7862"/>
                  </a:cubicBezTo>
                  <a:cubicBezTo>
                    <a:pt x="194" y="8247"/>
                    <a:pt x="49" y="8681"/>
                    <a:pt x="1" y="9116"/>
                  </a:cubicBezTo>
                  <a:cubicBezTo>
                    <a:pt x="49" y="9308"/>
                    <a:pt x="97" y="9453"/>
                    <a:pt x="242" y="9646"/>
                  </a:cubicBezTo>
                  <a:cubicBezTo>
                    <a:pt x="339" y="9839"/>
                    <a:pt x="435" y="9984"/>
                    <a:pt x="580" y="10128"/>
                  </a:cubicBezTo>
                  <a:cubicBezTo>
                    <a:pt x="724" y="10273"/>
                    <a:pt x="917" y="10418"/>
                    <a:pt x="1062" y="10514"/>
                  </a:cubicBezTo>
                  <a:cubicBezTo>
                    <a:pt x="1255" y="10611"/>
                    <a:pt x="1400" y="10707"/>
                    <a:pt x="1592" y="10707"/>
                  </a:cubicBezTo>
                  <a:cubicBezTo>
                    <a:pt x="2557" y="10707"/>
                    <a:pt x="3329" y="10466"/>
                    <a:pt x="3956" y="9887"/>
                  </a:cubicBezTo>
                  <a:cubicBezTo>
                    <a:pt x="4583" y="9357"/>
                    <a:pt x="4920" y="8585"/>
                    <a:pt x="5065" y="7572"/>
                  </a:cubicBezTo>
                  <a:cubicBezTo>
                    <a:pt x="5065" y="7428"/>
                    <a:pt x="5065" y="7283"/>
                    <a:pt x="5065" y="7186"/>
                  </a:cubicBezTo>
                  <a:lnTo>
                    <a:pt x="5113" y="6897"/>
                  </a:lnTo>
                  <a:cubicBezTo>
                    <a:pt x="5113" y="6849"/>
                    <a:pt x="5113" y="6801"/>
                    <a:pt x="5113" y="6752"/>
                  </a:cubicBezTo>
                  <a:cubicBezTo>
                    <a:pt x="5161" y="6704"/>
                    <a:pt x="5210" y="6656"/>
                    <a:pt x="5306" y="6656"/>
                  </a:cubicBezTo>
                  <a:cubicBezTo>
                    <a:pt x="5402" y="6608"/>
                    <a:pt x="5547" y="6608"/>
                    <a:pt x="5692" y="6559"/>
                  </a:cubicBezTo>
                  <a:cubicBezTo>
                    <a:pt x="5837" y="6559"/>
                    <a:pt x="6078" y="6511"/>
                    <a:pt x="6367" y="6511"/>
                  </a:cubicBezTo>
                  <a:cubicBezTo>
                    <a:pt x="6415" y="6463"/>
                    <a:pt x="6463" y="6367"/>
                    <a:pt x="6463" y="6270"/>
                  </a:cubicBezTo>
                  <a:cubicBezTo>
                    <a:pt x="6463" y="6174"/>
                    <a:pt x="6463" y="6125"/>
                    <a:pt x="6463" y="6125"/>
                  </a:cubicBezTo>
                  <a:cubicBezTo>
                    <a:pt x="6271" y="6077"/>
                    <a:pt x="6078" y="6077"/>
                    <a:pt x="5885" y="6077"/>
                  </a:cubicBezTo>
                  <a:cubicBezTo>
                    <a:pt x="5692" y="6029"/>
                    <a:pt x="5451" y="6029"/>
                    <a:pt x="5210" y="6029"/>
                  </a:cubicBezTo>
                  <a:cubicBezTo>
                    <a:pt x="5210" y="5981"/>
                    <a:pt x="5210" y="5933"/>
                    <a:pt x="5210" y="5788"/>
                  </a:cubicBezTo>
                  <a:cubicBezTo>
                    <a:pt x="5354" y="4630"/>
                    <a:pt x="5547" y="3762"/>
                    <a:pt x="5885" y="3184"/>
                  </a:cubicBezTo>
                  <a:cubicBezTo>
                    <a:pt x="6150" y="2653"/>
                    <a:pt x="6537" y="2406"/>
                    <a:pt x="6935" y="2406"/>
                  </a:cubicBezTo>
                  <a:cubicBezTo>
                    <a:pt x="6970" y="2406"/>
                    <a:pt x="7006" y="2408"/>
                    <a:pt x="7042" y="2412"/>
                  </a:cubicBezTo>
                  <a:cubicBezTo>
                    <a:pt x="7187" y="2412"/>
                    <a:pt x="7283" y="2508"/>
                    <a:pt x="7332" y="2653"/>
                  </a:cubicBezTo>
                  <a:cubicBezTo>
                    <a:pt x="7428" y="2749"/>
                    <a:pt x="7428" y="2894"/>
                    <a:pt x="7428" y="3039"/>
                  </a:cubicBezTo>
                  <a:cubicBezTo>
                    <a:pt x="7428" y="3135"/>
                    <a:pt x="7380" y="3232"/>
                    <a:pt x="7332" y="3328"/>
                  </a:cubicBezTo>
                  <a:cubicBezTo>
                    <a:pt x="7332" y="3376"/>
                    <a:pt x="7283" y="3473"/>
                    <a:pt x="7235" y="3569"/>
                  </a:cubicBezTo>
                  <a:cubicBezTo>
                    <a:pt x="7187" y="3666"/>
                    <a:pt x="7139" y="3762"/>
                    <a:pt x="7090" y="3859"/>
                  </a:cubicBezTo>
                  <a:cubicBezTo>
                    <a:pt x="7042" y="3907"/>
                    <a:pt x="7042" y="3955"/>
                    <a:pt x="7042" y="4003"/>
                  </a:cubicBezTo>
                  <a:cubicBezTo>
                    <a:pt x="7042" y="4148"/>
                    <a:pt x="7090" y="4245"/>
                    <a:pt x="7235" y="4293"/>
                  </a:cubicBezTo>
                  <a:cubicBezTo>
                    <a:pt x="7332" y="4293"/>
                    <a:pt x="7428" y="4245"/>
                    <a:pt x="7573" y="4148"/>
                  </a:cubicBezTo>
                  <a:cubicBezTo>
                    <a:pt x="7669" y="4003"/>
                    <a:pt x="7814" y="3859"/>
                    <a:pt x="7910" y="3666"/>
                  </a:cubicBezTo>
                  <a:cubicBezTo>
                    <a:pt x="8055" y="3473"/>
                    <a:pt x="8151" y="3280"/>
                    <a:pt x="8248" y="3039"/>
                  </a:cubicBezTo>
                  <a:cubicBezTo>
                    <a:pt x="8344" y="2798"/>
                    <a:pt x="8393" y="2557"/>
                    <a:pt x="8441" y="2315"/>
                  </a:cubicBezTo>
                  <a:cubicBezTo>
                    <a:pt x="8441" y="2171"/>
                    <a:pt x="8344" y="1978"/>
                    <a:pt x="8200" y="1737"/>
                  </a:cubicBezTo>
                  <a:cubicBezTo>
                    <a:pt x="8055" y="1496"/>
                    <a:pt x="7862" y="1254"/>
                    <a:pt x="7669" y="1013"/>
                  </a:cubicBezTo>
                  <a:cubicBezTo>
                    <a:pt x="7476" y="772"/>
                    <a:pt x="7283" y="579"/>
                    <a:pt x="7090" y="386"/>
                  </a:cubicBezTo>
                  <a:cubicBezTo>
                    <a:pt x="6898" y="193"/>
                    <a:pt x="6705" y="49"/>
                    <a:pt x="66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6"/>
            <p:cNvSpPr/>
            <p:nvPr/>
          </p:nvSpPr>
          <p:spPr>
            <a:xfrm>
              <a:off x="2891850" y="4277200"/>
              <a:ext cx="244775" cy="371825"/>
            </a:xfrm>
            <a:custGeom>
              <a:avLst/>
              <a:gdLst/>
              <a:ahLst/>
              <a:cxnLst/>
              <a:rect l="l" t="t" r="r" b="b"/>
              <a:pathLst>
                <a:path w="9791" h="14873" extrusionOk="0">
                  <a:moveTo>
                    <a:pt x="8296" y="0"/>
                  </a:moveTo>
                  <a:cubicBezTo>
                    <a:pt x="7862" y="97"/>
                    <a:pt x="7428" y="386"/>
                    <a:pt x="6897" y="772"/>
                  </a:cubicBezTo>
                  <a:cubicBezTo>
                    <a:pt x="6367" y="1206"/>
                    <a:pt x="5788" y="1737"/>
                    <a:pt x="5257" y="2412"/>
                  </a:cubicBezTo>
                  <a:cubicBezTo>
                    <a:pt x="4679" y="3039"/>
                    <a:pt x="4100" y="3762"/>
                    <a:pt x="3521" y="4582"/>
                  </a:cubicBezTo>
                  <a:cubicBezTo>
                    <a:pt x="2991" y="5402"/>
                    <a:pt x="2460" y="6222"/>
                    <a:pt x="1978" y="7090"/>
                  </a:cubicBezTo>
                  <a:cubicBezTo>
                    <a:pt x="1544" y="7910"/>
                    <a:pt x="1110" y="8778"/>
                    <a:pt x="772" y="9598"/>
                  </a:cubicBezTo>
                  <a:cubicBezTo>
                    <a:pt x="435" y="10466"/>
                    <a:pt x="145" y="11237"/>
                    <a:pt x="49" y="11913"/>
                  </a:cubicBezTo>
                  <a:cubicBezTo>
                    <a:pt x="1" y="12154"/>
                    <a:pt x="1" y="12298"/>
                    <a:pt x="1" y="12395"/>
                  </a:cubicBezTo>
                  <a:cubicBezTo>
                    <a:pt x="1" y="12443"/>
                    <a:pt x="49" y="12491"/>
                    <a:pt x="97" y="12588"/>
                  </a:cubicBezTo>
                  <a:cubicBezTo>
                    <a:pt x="145" y="12684"/>
                    <a:pt x="193" y="12732"/>
                    <a:pt x="242" y="12781"/>
                  </a:cubicBezTo>
                  <a:cubicBezTo>
                    <a:pt x="338" y="12925"/>
                    <a:pt x="435" y="13022"/>
                    <a:pt x="483" y="13118"/>
                  </a:cubicBezTo>
                  <a:cubicBezTo>
                    <a:pt x="531" y="13167"/>
                    <a:pt x="531" y="13215"/>
                    <a:pt x="579" y="13311"/>
                  </a:cubicBezTo>
                  <a:cubicBezTo>
                    <a:pt x="579" y="13552"/>
                    <a:pt x="676" y="13697"/>
                    <a:pt x="820" y="13697"/>
                  </a:cubicBezTo>
                  <a:cubicBezTo>
                    <a:pt x="869" y="13408"/>
                    <a:pt x="1062" y="13070"/>
                    <a:pt x="1351" y="12636"/>
                  </a:cubicBezTo>
                  <a:cubicBezTo>
                    <a:pt x="1689" y="12202"/>
                    <a:pt x="2026" y="11720"/>
                    <a:pt x="2412" y="11237"/>
                  </a:cubicBezTo>
                  <a:cubicBezTo>
                    <a:pt x="2846" y="10755"/>
                    <a:pt x="3280" y="10225"/>
                    <a:pt x="3714" y="9742"/>
                  </a:cubicBezTo>
                  <a:cubicBezTo>
                    <a:pt x="4196" y="9260"/>
                    <a:pt x="4679" y="8826"/>
                    <a:pt x="5113" y="8440"/>
                  </a:cubicBezTo>
                  <a:cubicBezTo>
                    <a:pt x="5547" y="8103"/>
                    <a:pt x="5933" y="7765"/>
                    <a:pt x="6270" y="7572"/>
                  </a:cubicBezTo>
                  <a:cubicBezTo>
                    <a:pt x="6608" y="7331"/>
                    <a:pt x="6897" y="7234"/>
                    <a:pt x="7042" y="7234"/>
                  </a:cubicBezTo>
                  <a:cubicBezTo>
                    <a:pt x="7187" y="7331"/>
                    <a:pt x="7283" y="7427"/>
                    <a:pt x="7235" y="7572"/>
                  </a:cubicBezTo>
                  <a:cubicBezTo>
                    <a:pt x="6994" y="8199"/>
                    <a:pt x="6656" y="8874"/>
                    <a:pt x="6222" y="9549"/>
                  </a:cubicBezTo>
                  <a:cubicBezTo>
                    <a:pt x="5788" y="10176"/>
                    <a:pt x="5257" y="10803"/>
                    <a:pt x="4727" y="11430"/>
                  </a:cubicBezTo>
                  <a:cubicBezTo>
                    <a:pt x="4148" y="12009"/>
                    <a:pt x="3569" y="12491"/>
                    <a:pt x="2942" y="12974"/>
                  </a:cubicBezTo>
                  <a:cubicBezTo>
                    <a:pt x="2316" y="13456"/>
                    <a:pt x="1689" y="13842"/>
                    <a:pt x="1062" y="14083"/>
                  </a:cubicBezTo>
                  <a:cubicBezTo>
                    <a:pt x="1062" y="14131"/>
                    <a:pt x="1062" y="14179"/>
                    <a:pt x="1110" y="14276"/>
                  </a:cubicBezTo>
                  <a:cubicBezTo>
                    <a:pt x="1206" y="14372"/>
                    <a:pt x="1303" y="14420"/>
                    <a:pt x="1399" y="14517"/>
                  </a:cubicBezTo>
                  <a:cubicBezTo>
                    <a:pt x="1496" y="14565"/>
                    <a:pt x="1640" y="14662"/>
                    <a:pt x="1785" y="14710"/>
                  </a:cubicBezTo>
                  <a:cubicBezTo>
                    <a:pt x="1930" y="14758"/>
                    <a:pt x="2074" y="14806"/>
                    <a:pt x="2219" y="14854"/>
                  </a:cubicBezTo>
                  <a:cubicBezTo>
                    <a:pt x="2303" y="14867"/>
                    <a:pt x="2388" y="14873"/>
                    <a:pt x="2474" y="14873"/>
                  </a:cubicBezTo>
                  <a:cubicBezTo>
                    <a:pt x="2731" y="14873"/>
                    <a:pt x="3003" y="14818"/>
                    <a:pt x="3328" y="14710"/>
                  </a:cubicBezTo>
                  <a:cubicBezTo>
                    <a:pt x="3762" y="14565"/>
                    <a:pt x="4196" y="14324"/>
                    <a:pt x="4630" y="14035"/>
                  </a:cubicBezTo>
                  <a:cubicBezTo>
                    <a:pt x="5064" y="13745"/>
                    <a:pt x="5499" y="13359"/>
                    <a:pt x="5933" y="12925"/>
                  </a:cubicBezTo>
                  <a:cubicBezTo>
                    <a:pt x="6367" y="12540"/>
                    <a:pt x="6801" y="12057"/>
                    <a:pt x="7138" y="11575"/>
                  </a:cubicBezTo>
                  <a:cubicBezTo>
                    <a:pt x="7524" y="11093"/>
                    <a:pt x="7862" y="10562"/>
                    <a:pt x="8103" y="10032"/>
                  </a:cubicBezTo>
                  <a:cubicBezTo>
                    <a:pt x="8392" y="9501"/>
                    <a:pt x="8585" y="8971"/>
                    <a:pt x="8730" y="8488"/>
                  </a:cubicBezTo>
                  <a:cubicBezTo>
                    <a:pt x="8730" y="8295"/>
                    <a:pt x="8730" y="8054"/>
                    <a:pt x="8633" y="7861"/>
                  </a:cubicBezTo>
                  <a:cubicBezTo>
                    <a:pt x="8585" y="7620"/>
                    <a:pt x="8537" y="7427"/>
                    <a:pt x="8392" y="7234"/>
                  </a:cubicBezTo>
                  <a:cubicBezTo>
                    <a:pt x="8296" y="7042"/>
                    <a:pt x="8151" y="6849"/>
                    <a:pt x="8006" y="6704"/>
                  </a:cubicBezTo>
                  <a:cubicBezTo>
                    <a:pt x="7862" y="6559"/>
                    <a:pt x="7717" y="6415"/>
                    <a:pt x="7524" y="6318"/>
                  </a:cubicBezTo>
                  <a:cubicBezTo>
                    <a:pt x="7483" y="6310"/>
                    <a:pt x="7439" y="6306"/>
                    <a:pt x="7391" y="6306"/>
                  </a:cubicBezTo>
                  <a:cubicBezTo>
                    <a:pt x="7164" y="6306"/>
                    <a:pt x="6871" y="6399"/>
                    <a:pt x="6511" y="6559"/>
                  </a:cubicBezTo>
                  <a:cubicBezTo>
                    <a:pt x="6077" y="6752"/>
                    <a:pt x="5595" y="6993"/>
                    <a:pt x="5113" y="7379"/>
                  </a:cubicBezTo>
                  <a:cubicBezTo>
                    <a:pt x="4630" y="7717"/>
                    <a:pt x="4100" y="8151"/>
                    <a:pt x="3569" y="8633"/>
                  </a:cubicBezTo>
                  <a:cubicBezTo>
                    <a:pt x="3087" y="9115"/>
                    <a:pt x="2557" y="9646"/>
                    <a:pt x="2123" y="10176"/>
                  </a:cubicBezTo>
                  <a:cubicBezTo>
                    <a:pt x="3184" y="8054"/>
                    <a:pt x="4341" y="6270"/>
                    <a:pt x="5595" y="4823"/>
                  </a:cubicBezTo>
                  <a:cubicBezTo>
                    <a:pt x="6897" y="3376"/>
                    <a:pt x="8296" y="2219"/>
                    <a:pt x="9791" y="1447"/>
                  </a:cubicBezTo>
                  <a:cubicBezTo>
                    <a:pt x="9743" y="1351"/>
                    <a:pt x="9646" y="1206"/>
                    <a:pt x="9501" y="1061"/>
                  </a:cubicBezTo>
                  <a:cubicBezTo>
                    <a:pt x="9405" y="965"/>
                    <a:pt x="9260" y="820"/>
                    <a:pt x="9116" y="675"/>
                  </a:cubicBezTo>
                  <a:cubicBezTo>
                    <a:pt x="8971" y="531"/>
                    <a:pt x="8826" y="386"/>
                    <a:pt x="8682" y="290"/>
                  </a:cubicBezTo>
                  <a:cubicBezTo>
                    <a:pt x="8537" y="193"/>
                    <a:pt x="8392" y="97"/>
                    <a:pt x="82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6"/>
            <p:cNvSpPr/>
            <p:nvPr/>
          </p:nvSpPr>
          <p:spPr>
            <a:xfrm>
              <a:off x="3085975" y="4483250"/>
              <a:ext cx="200175" cy="211150"/>
            </a:xfrm>
            <a:custGeom>
              <a:avLst/>
              <a:gdLst/>
              <a:ahLst/>
              <a:cxnLst/>
              <a:rect l="l" t="t" r="r" b="b"/>
              <a:pathLst>
                <a:path w="8007" h="8446" extrusionOk="0">
                  <a:moveTo>
                    <a:pt x="6394" y="1723"/>
                  </a:moveTo>
                  <a:cubicBezTo>
                    <a:pt x="6484" y="1723"/>
                    <a:pt x="6571" y="1729"/>
                    <a:pt x="6656" y="1741"/>
                  </a:cubicBezTo>
                  <a:cubicBezTo>
                    <a:pt x="6366" y="2561"/>
                    <a:pt x="5884" y="3188"/>
                    <a:pt x="5064" y="3719"/>
                  </a:cubicBezTo>
                  <a:cubicBezTo>
                    <a:pt x="4293" y="4249"/>
                    <a:pt x="3328" y="4635"/>
                    <a:pt x="2267" y="4828"/>
                  </a:cubicBezTo>
                  <a:cubicBezTo>
                    <a:pt x="2556" y="4346"/>
                    <a:pt x="2894" y="3912"/>
                    <a:pt x="3280" y="3478"/>
                  </a:cubicBezTo>
                  <a:cubicBezTo>
                    <a:pt x="3617" y="3092"/>
                    <a:pt x="4003" y="2754"/>
                    <a:pt x="4389" y="2465"/>
                  </a:cubicBezTo>
                  <a:cubicBezTo>
                    <a:pt x="4775" y="2224"/>
                    <a:pt x="5161" y="1983"/>
                    <a:pt x="5546" y="1886"/>
                  </a:cubicBezTo>
                  <a:cubicBezTo>
                    <a:pt x="5836" y="1778"/>
                    <a:pt x="6125" y="1723"/>
                    <a:pt x="6394" y="1723"/>
                  </a:cubicBezTo>
                  <a:close/>
                  <a:moveTo>
                    <a:pt x="5993" y="1"/>
                  </a:moveTo>
                  <a:cubicBezTo>
                    <a:pt x="5830" y="1"/>
                    <a:pt x="5664" y="17"/>
                    <a:pt x="5498" y="53"/>
                  </a:cubicBezTo>
                  <a:cubicBezTo>
                    <a:pt x="5064" y="150"/>
                    <a:pt x="4630" y="246"/>
                    <a:pt x="4196" y="488"/>
                  </a:cubicBezTo>
                  <a:cubicBezTo>
                    <a:pt x="3762" y="680"/>
                    <a:pt x="3328" y="970"/>
                    <a:pt x="2894" y="1259"/>
                  </a:cubicBezTo>
                  <a:cubicBezTo>
                    <a:pt x="2460" y="1597"/>
                    <a:pt x="2074" y="1983"/>
                    <a:pt x="1688" y="2368"/>
                  </a:cubicBezTo>
                  <a:cubicBezTo>
                    <a:pt x="1351" y="2754"/>
                    <a:pt x="1013" y="3188"/>
                    <a:pt x="772" y="3671"/>
                  </a:cubicBezTo>
                  <a:cubicBezTo>
                    <a:pt x="483" y="4153"/>
                    <a:pt x="338" y="4587"/>
                    <a:pt x="193" y="5069"/>
                  </a:cubicBezTo>
                  <a:cubicBezTo>
                    <a:pt x="0" y="5793"/>
                    <a:pt x="97" y="6420"/>
                    <a:pt x="386" y="7047"/>
                  </a:cubicBezTo>
                  <a:cubicBezTo>
                    <a:pt x="724" y="7673"/>
                    <a:pt x="1254" y="8108"/>
                    <a:pt x="2074" y="8445"/>
                  </a:cubicBezTo>
                  <a:cubicBezTo>
                    <a:pt x="2653" y="8445"/>
                    <a:pt x="3328" y="8300"/>
                    <a:pt x="4051" y="8011"/>
                  </a:cubicBezTo>
                  <a:cubicBezTo>
                    <a:pt x="4823" y="7673"/>
                    <a:pt x="5546" y="7239"/>
                    <a:pt x="6270" y="6709"/>
                  </a:cubicBezTo>
                  <a:cubicBezTo>
                    <a:pt x="6173" y="6564"/>
                    <a:pt x="6125" y="6468"/>
                    <a:pt x="6029" y="6323"/>
                  </a:cubicBezTo>
                  <a:cubicBezTo>
                    <a:pt x="5788" y="6468"/>
                    <a:pt x="5498" y="6661"/>
                    <a:pt x="5209" y="6805"/>
                  </a:cubicBezTo>
                  <a:cubicBezTo>
                    <a:pt x="4919" y="6998"/>
                    <a:pt x="4582" y="7143"/>
                    <a:pt x="4244" y="7288"/>
                  </a:cubicBezTo>
                  <a:cubicBezTo>
                    <a:pt x="3955" y="7432"/>
                    <a:pt x="3617" y="7529"/>
                    <a:pt x="3280" y="7577"/>
                  </a:cubicBezTo>
                  <a:cubicBezTo>
                    <a:pt x="3140" y="7597"/>
                    <a:pt x="3000" y="7609"/>
                    <a:pt x="2860" y="7609"/>
                  </a:cubicBezTo>
                  <a:cubicBezTo>
                    <a:pt x="2662" y="7609"/>
                    <a:pt x="2465" y="7585"/>
                    <a:pt x="2267" y="7529"/>
                  </a:cubicBezTo>
                  <a:cubicBezTo>
                    <a:pt x="2122" y="7481"/>
                    <a:pt x="1978" y="7432"/>
                    <a:pt x="1929" y="7336"/>
                  </a:cubicBezTo>
                  <a:cubicBezTo>
                    <a:pt x="1833" y="7191"/>
                    <a:pt x="1785" y="7047"/>
                    <a:pt x="1736" y="6902"/>
                  </a:cubicBezTo>
                  <a:cubicBezTo>
                    <a:pt x="1736" y="6757"/>
                    <a:pt x="1736" y="6564"/>
                    <a:pt x="1736" y="6420"/>
                  </a:cubicBezTo>
                  <a:cubicBezTo>
                    <a:pt x="1785" y="6227"/>
                    <a:pt x="1785" y="6082"/>
                    <a:pt x="1833" y="5937"/>
                  </a:cubicBezTo>
                  <a:lnTo>
                    <a:pt x="1881" y="5696"/>
                  </a:lnTo>
                  <a:cubicBezTo>
                    <a:pt x="1929" y="5648"/>
                    <a:pt x="1978" y="5551"/>
                    <a:pt x="1978" y="5503"/>
                  </a:cubicBezTo>
                  <a:cubicBezTo>
                    <a:pt x="2797" y="5407"/>
                    <a:pt x="3521" y="5262"/>
                    <a:pt x="4196" y="5069"/>
                  </a:cubicBezTo>
                  <a:cubicBezTo>
                    <a:pt x="4823" y="4925"/>
                    <a:pt x="5402" y="4683"/>
                    <a:pt x="5884" y="4394"/>
                  </a:cubicBezTo>
                  <a:cubicBezTo>
                    <a:pt x="6366" y="4105"/>
                    <a:pt x="6800" y="3719"/>
                    <a:pt x="7138" y="3237"/>
                  </a:cubicBezTo>
                  <a:cubicBezTo>
                    <a:pt x="7476" y="2802"/>
                    <a:pt x="7765" y="2176"/>
                    <a:pt x="8006" y="1500"/>
                  </a:cubicBezTo>
                  <a:cubicBezTo>
                    <a:pt x="7668" y="777"/>
                    <a:pt x="7283" y="295"/>
                    <a:pt x="6752" y="102"/>
                  </a:cubicBezTo>
                  <a:cubicBezTo>
                    <a:pt x="6514" y="42"/>
                    <a:pt x="6257" y="1"/>
                    <a:pt x="59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6"/>
            <p:cNvSpPr/>
            <p:nvPr/>
          </p:nvSpPr>
          <p:spPr>
            <a:xfrm>
              <a:off x="3270450" y="4474925"/>
              <a:ext cx="214625" cy="274250"/>
            </a:xfrm>
            <a:custGeom>
              <a:avLst/>
              <a:gdLst/>
              <a:ahLst/>
              <a:cxnLst/>
              <a:rect l="l" t="t" r="r" b="b"/>
              <a:pathLst>
                <a:path w="8585" h="10970" extrusionOk="0">
                  <a:moveTo>
                    <a:pt x="6945" y="1"/>
                  </a:moveTo>
                  <a:cubicBezTo>
                    <a:pt x="6848" y="49"/>
                    <a:pt x="6704" y="145"/>
                    <a:pt x="6463" y="290"/>
                  </a:cubicBezTo>
                  <a:cubicBezTo>
                    <a:pt x="6221" y="435"/>
                    <a:pt x="5980" y="628"/>
                    <a:pt x="5691" y="821"/>
                  </a:cubicBezTo>
                  <a:cubicBezTo>
                    <a:pt x="5450" y="1062"/>
                    <a:pt x="5160" y="1303"/>
                    <a:pt x="4823" y="1592"/>
                  </a:cubicBezTo>
                  <a:cubicBezTo>
                    <a:pt x="4534" y="1882"/>
                    <a:pt x="4244" y="2171"/>
                    <a:pt x="3955" y="2460"/>
                  </a:cubicBezTo>
                  <a:cubicBezTo>
                    <a:pt x="3762" y="2364"/>
                    <a:pt x="3472" y="2267"/>
                    <a:pt x="3231" y="2171"/>
                  </a:cubicBezTo>
                  <a:cubicBezTo>
                    <a:pt x="2942" y="2074"/>
                    <a:pt x="2653" y="1978"/>
                    <a:pt x="2363" y="1882"/>
                  </a:cubicBezTo>
                  <a:cubicBezTo>
                    <a:pt x="2315" y="2026"/>
                    <a:pt x="2267" y="2219"/>
                    <a:pt x="2267" y="2460"/>
                  </a:cubicBezTo>
                  <a:cubicBezTo>
                    <a:pt x="2267" y="2701"/>
                    <a:pt x="2267" y="2846"/>
                    <a:pt x="2267" y="2943"/>
                  </a:cubicBezTo>
                  <a:lnTo>
                    <a:pt x="3280" y="3232"/>
                  </a:lnTo>
                  <a:cubicBezTo>
                    <a:pt x="2894" y="3714"/>
                    <a:pt x="2556" y="4196"/>
                    <a:pt x="2170" y="4679"/>
                  </a:cubicBezTo>
                  <a:cubicBezTo>
                    <a:pt x="1833" y="5161"/>
                    <a:pt x="1543" y="5643"/>
                    <a:pt x="1254" y="6077"/>
                  </a:cubicBezTo>
                  <a:cubicBezTo>
                    <a:pt x="965" y="6560"/>
                    <a:pt x="724" y="6994"/>
                    <a:pt x="482" y="7380"/>
                  </a:cubicBezTo>
                  <a:cubicBezTo>
                    <a:pt x="289" y="7765"/>
                    <a:pt x="145" y="8103"/>
                    <a:pt x="97" y="8392"/>
                  </a:cubicBezTo>
                  <a:cubicBezTo>
                    <a:pt x="0" y="8585"/>
                    <a:pt x="48" y="8826"/>
                    <a:pt x="97" y="9116"/>
                  </a:cubicBezTo>
                  <a:cubicBezTo>
                    <a:pt x="193" y="9357"/>
                    <a:pt x="338" y="9598"/>
                    <a:pt x="531" y="9839"/>
                  </a:cubicBezTo>
                  <a:cubicBezTo>
                    <a:pt x="724" y="10080"/>
                    <a:pt x="916" y="10321"/>
                    <a:pt x="1206" y="10514"/>
                  </a:cubicBezTo>
                  <a:cubicBezTo>
                    <a:pt x="1447" y="10707"/>
                    <a:pt x="1688" y="10852"/>
                    <a:pt x="1977" y="10948"/>
                  </a:cubicBezTo>
                  <a:cubicBezTo>
                    <a:pt x="2010" y="10964"/>
                    <a:pt x="2052" y="10970"/>
                    <a:pt x="2102" y="10970"/>
                  </a:cubicBezTo>
                  <a:cubicBezTo>
                    <a:pt x="2202" y="10970"/>
                    <a:pt x="2331" y="10948"/>
                    <a:pt x="2460" y="10948"/>
                  </a:cubicBezTo>
                  <a:cubicBezTo>
                    <a:pt x="2653" y="10900"/>
                    <a:pt x="2894" y="10852"/>
                    <a:pt x="3135" y="10755"/>
                  </a:cubicBezTo>
                  <a:cubicBezTo>
                    <a:pt x="3376" y="10707"/>
                    <a:pt x="3569" y="10611"/>
                    <a:pt x="3810" y="10514"/>
                  </a:cubicBezTo>
                  <a:cubicBezTo>
                    <a:pt x="4003" y="10418"/>
                    <a:pt x="4148" y="10321"/>
                    <a:pt x="4244" y="10273"/>
                  </a:cubicBezTo>
                  <a:cubicBezTo>
                    <a:pt x="4292" y="10177"/>
                    <a:pt x="4244" y="10080"/>
                    <a:pt x="4196" y="9984"/>
                  </a:cubicBezTo>
                  <a:cubicBezTo>
                    <a:pt x="3907" y="10080"/>
                    <a:pt x="3569" y="10177"/>
                    <a:pt x="3231" y="10225"/>
                  </a:cubicBezTo>
                  <a:cubicBezTo>
                    <a:pt x="2894" y="10225"/>
                    <a:pt x="2556" y="10225"/>
                    <a:pt x="2170" y="10177"/>
                  </a:cubicBezTo>
                  <a:cubicBezTo>
                    <a:pt x="1833" y="9984"/>
                    <a:pt x="1688" y="9646"/>
                    <a:pt x="1881" y="9164"/>
                  </a:cubicBezTo>
                  <a:cubicBezTo>
                    <a:pt x="1977" y="8778"/>
                    <a:pt x="2122" y="8392"/>
                    <a:pt x="2363" y="7958"/>
                  </a:cubicBezTo>
                  <a:cubicBezTo>
                    <a:pt x="2556" y="7524"/>
                    <a:pt x="2846" y="7090"/>
                    <a:pt x="3135" y="6656"/>
                  </a:cubicBezTo>
                  <a:cubicBezTo>
                    <a:pt x="3424" y="6174"/>
                    <a:pt x="3810" y="5692"/>
                    <a:pt x="4196" y="5209"/>
                  </a:cubicBezTo>
                  <a:cubicBezTo>
                    <a:pt x="4582" y="4727"/>
                    <a:pt x="5016" y="4293"/>
                    <a:pt x="5450" y="3811"/>
                  </a:cubicBezTo>
                  <a:cubicBezTo>
                    <a:pt x="6129" y="3970"/>
                    <a:pt x="6742" y="4064"/>
                    <a:pt x="7289" y="4064"/>
                  </a:cubicBezTo>
                  <a:cubicBezTo>
                    <a:pt x="7402" y="4064"/>
                    <a:pt x="7513" y="4060"/>
                    <a:pt x="7620" y="4052"/>
                  </a:cubicBezTo>
                  <a:cubicBezTo>
                    <a:pt x="7668" y="3955"/>
                    <a:pt x="7668" y="3907"/>
                    <a:pt x="7668" y="3811"/>
                  </a:cubicBezTo>
                  <a:cubicBezTo>
                    <a:pt x="7620" y="3714"/>
                    <a:pt x="7620" y="3618"/>
                    <a:pt x="7572" y="3521"/>
                  </a:cubicBezTo>
                  <a:cubicBezTo>
                    <a:pt x="7331" y="3473"/>
                    <a:pt x="7090" y="3425"/>
                    <a:pt x="6848" y="3377"/>
                  </a:cubicBezTo>
                  <a:cubicBezTo>
                    <a:pt x="6607" y="3328"/>
                    <a:pt x="6366" y="3232"/>
                    <a:pt x="6125" y="3184"/>
                  </a:cubicBezTo>
                  <a:cubicBezTo>
                    <a:pt x="6559" y="2798"/>
                    <a:pt x="6945" y="2412"/>
                    <a:pt x="7331" y="2123"/>
                  </a:cubicBezTo>
                  <a:cubicBezTo>
                    <a:pt x="7668" y="1833"/>
                    <a:pt x="8102" y="1496"/>
                    <a:pt x="8585" y="1158"/>
                  </a:cubicBezTo>
                  <a:cubicBezTo>
                    <a:pt x="8536" y="1062"/>
                    <a:pt x="8440" y="965"/>
                    <a:pt x="8343" y="869"/>
                  </a:cubicBezTo>
                  <a:cubicBezTo>
                    <a:pt x="8199" y="772"/>
                    <a:pt x="8054" y="628"/>
                    <a:pt x="7861" y="531"/>
                  </a:cubicBezTo>
                  <a:cubicBezTo>
                    <a:pt x="7717" y="386"/>
                    <a:pt x="7572" y="290"/>
                    <a:pt x="7379" y="194"/>
                  </a:cubicBezTo>
                  <a:cubicBezTo>
                    <a:pt x="7234" y="97"/>
                    <a:pt x="7090" y="49"/>
                    <a:pt x="69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6"/>
            <p:cNvSpPr/>
            <p:nvPr/>
          </p:nvSpPr>
          <p:spPr>
            <a:xfrm>
              <a:off x="3421150" y="4525575"/>
              <a:ext cx="218250" cy="271300"/>
            </a:xfrm>
            <a:custGeom>
              <a:avLst/>
              <a:gdLst/>
              <a:ahLst/>
              <a:cxnLst/>
              <a:rect l="l" t="t" r="r" b="b"/>
              <a:pathLst>
                <a:path w="8730" h="10852" extrusionOk="0">
                  <a:moveTo>
                    <a:pt x="7186" y="0"/>
                  </a:moveTo>
                  <a:cubicBezTo>
                    <a:pt x="7042" y="48"/>
                    <a:pt x="6897" y="145"/>
                    <a:pt x="6656" y="290"/>
                  </a:cubicBezTo>
                  <a:cubicBezTo>
                    <a:pt x="6415" y="434"/>
                    <a:pt x="6174" y="579"/>
                    <a:pt x="5884" y="820"/>
                  </a:cubicBezTo>
                  <a:cubicBezTo>
                    <a:pt x="5595" y="1013"/>
                    <a:pt x="5306" y="1302"/>
                    <a:pt x="5016" y="1544"/>
                  </a:cubicBezTo>
                  <a:cubicBezTo>
                    <a:pt x="4679" y="1833"/>
                    <a:pt x="4389" y="2122"/>
                    <a:pt x="4100" y="2412"/>
                  </a:cubicBezTo>
                  <a:cubicBezTo>
                    <a:pt x="3907" y="2315"/>
                    <a:pt x="3618" y="2219"/>
                    <a:pt x="3377" y="2122"/>
                  </a:cubicBezTo>
                  <a:cubicBezTo>
                    <a:pt x="3087" y="1978"/>
                    <a:pt x="2798" y="1881"/>
                    <a:pt x="2508" y="1785"/>
                  </a:cubicBezTo>
                  <a:cubicBezTo>
                    <a:pt x="2460" y="1929"/>
                    <a:pt x="2460" y="2122"/>
                    <a:pt x="2412" y="2363"/>
                  </a:cubicBezTo>
                  <a:cubicBezTo>
                    <a:pt x="2364" y="2605"/>
                    <a:pt x="2412" y="2749"/>
                    <a:pt x="2412" y="2846"/>
                  </a:cubicBezTo>
                  <a:lnTo>
                    <a:pt x="3425" y="3183"/>
                  </a:lnTo>
                  <a:cubicBezTo>
                    <a:pt x="2991" y="3617"/>
                    <a:pt x="2653" y="4100"/>
                    <a:pt x="2267" y="4582"/>
                  </a:cubicBezTo>
                  <a:cubicBezTo>
                    <a:pt x="1930" y="5064"/>
                    <a:pt x="1592" y="5498"/>
                    <a:pt x="1303" y="5980"/>
                  </a:cubicBezTo>
                  <a:cubicBezTo>
                    <a:pt x="1013" y="6415"/>
                    <a:pt x="724" y="6849"/>
                    <a:pt x="531" y="7234"/>
                  </a:cubicBezTo>
                  <a:cubicBezTo>
                    <a:pt x="338" y="7620"/>
                    <a:pt x="145" y="7958"/>
                    <a:pt x="97" y="8247"/>
                  </a:cubicBezTo>
                  <a:cubicBezTo>
                    <a:pt x="1" y="8440"/>
                    <a:pt x="1" y="8681"/>
                    <a:pt x="97" y="8922"/>
                  </a:cubicBezTo>
                  <a:cubicBezTo>
                    <a:pt x="193" y="9212"/>
                    <a:pt x="290" y="9453"/>
                    <a:pt x="483" y="9694"/>
                  </a:cubicBezTo>
                  <a:cubicBezTo>
                    <a:pt x="676" y="9935"/>
                    <a:pt x="869" y="10176"/>
                    <a:pt x="1110" y="10369"/>
                  </a:cubicBezTo>
                  <a:cubicBezTo>
                    <a:pt x="1399" y="10562"/>
                    <a:pt x="1640" y="10755"/>
                    <a:pt x="1930" y="10852"/>
                  </a:cubicBezTo>
                  <a:cubicBezTo>
                    <a:pt x="2026" y="10852"/>
                    <a:pt x="2171" y="10852"/>
                    <a:pt x="2364" y="10803"/>
                  </a:cubicBezTo>
                  <a:cubicBezTo>
                    <a:pt x="2605" y="10803"/>
                    <a:pt x="2846" y="10755"/>
                    <a:pt x="3087" y="10659"/>
                  </a:cubicBezTo>
                  <a:cubicBezTo>
                    <a:pt x="3280" y="10610"/>
                    <a:pt x="3521" y="10514"/>
                    <a:pt x="3714" y="10466"/>
                  </a:cubicBezTo>
                  <a:cubicBezTo>
                    <a:pt x="3955" y="10369"/>
                    <a:pt x="4100" y="10273"/>
                    <a:pt x="4196" y="10176"/>
                  </a:cubicBezTo>
                  <a:cubicBezTo>
                    <a:pt x="4196" y="10128"/>
                    <a:pt x="4196" y="10032"/>
                    <a:pt x="4148" y="9887"/>
                  </a:cubicBezTo>
                  <a:cubicBezTo>
                    <a:pt x="3859" y="10032"/>
                    <a:pt x="3521" y="10080"/>
                    <a:pt x="3184" y="10128"/>
                  </a:cubicBezTo>
                  <a:cubicBezTo>
                    <a:pt x="2846" y="10128"/>
                    <a:pt x="2460" y="10128"/>
                    <a:pt x="2123" y="10032"/>
                  </a:cubicBezTo>
                  <a:cubicBezTo>
                    <a:pt x="1785" y="9887"/>
                    <a:pt x="1689" y="9549"/>
                    <a:pt x="1833" y="9019"/>
                  </a:cubicBezTo>
                  <a:cubicBezTo>
                    <a:pt x="1930" y="8681"/>
                    <a:pt x="2123" y="8295"/>
                    <a:pt x="2364" y="7861"/>
                  </a:cubicBezTo>
                  <a:cubicBezTo>
                    <a:pt x="2605" y="7427"/>
                    <a:pt x="2846" y="6993"/>
                    <a:pt x="3184" y="6559"/>
                  </a:cubicBezTo>
                  <a:cubicBezTo>
                    <a:pt x="3473" y="6125"/>
                    <a:pt x="3859" y="5643"/>
                    <a:pt x="4245" y="5161"/>
                  </a:cubicBezTo>
                  <a:cubicBezTo>
                    <a:pt x="4679" y="4678"/>
                    <a:pt x="5113" y="4244"/>
                    <a:pt x="5547" y="3762"/>
                  </a:cubicBezTo>
                  <a:cubicBezTo>
                    <a:pt x="6261" y="3972"/>
                    <a:pt x="6902" y="4109"/>
                    <a:pt x="7469" y="4109"/>
                  </a:cubicBezTo>
                  <a:cubicBezTo>
                    <a:pt x="7553" y="4109"/>
                    <a:pt x="7636" y="4106"/>
                    <a:pt x="7717" y="4100"/>
                  </a:cubicBezTo>
                  <a:cubicBezTo>
                    <a:pt x="7765" y="4003"/>
                    <a:pt x="7765" y="3907"/>
                    <a:pt x="7765" y="3810"/>
                  </a:cubicBezTo>
                  <a:cubicBezTo>
                    <a:pt x="7765" y="3714"/>
                    <a:pt x="7717" y="3617"/>
                    <a:pt x="7669" y="3569"/>
                  </a:cubicBezTo>
                  <a:cubicBezTo>
                    <a:pt x="7428" y="3521"/>
                    <a:pt x="7186" y="3424"/>
                    <a:pt x="6945" y="3376"/>
                  </a:cubicBezTo>
                  <a:cubicBezTo>
                    <a:pt x="6704" y="3328"/>
                    <a:pt x="6463" y="3232"/>
                    <a:pt x="6270" y="3183"/>
                  </a:cubicBezTo>
                  <a:cubicBezTo>
                    <a:pt x="6704" y="2797"/>
                    <a:pt x="7090" y="2460"/>
                    <a:pt x="7476" y="2170"/>
                  </a:cubicBezTo>
                  <a:cubicBezTo>
                    <a:pt x="7813" y="1881"/>
                    <a:pt x="8248" y="1544"/>
                    <a:pt x="8730" y="1206"/>
                  </a:cubicBezTo>
                  <a:cubicBezTo>
                    <a:pt x="8730" y="1158"/>
                    <a:pt x="8633" y="1013"/>
                    <a:pt x="8489" y="917"/>
                  </a:cubicBezTo>
                  <a:cubicBezTo>
                    <a:pt x="8392" y="820"/>
                    <a:pt x="8248" y="675"/>
                    <a:pt x="8055" y="579"/>
                  </a:cubicBezTo>
                  <a:cubicBezTo>
                    <a:pt x="7910" y="434"/>
                    <a:pt x="7765" y="338"/>
                    <a:pt x="7572" y="241"/>
                  </a:cubicBezTo>
                  <a:cubicBezTo>
                    <a:pt x="7428" y="145"/>
                    <a:pt x="7283" y="48"/>
                    <a:pt x="7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6"/>
            <p:cNvSpPr/>
            <p:nvPr/>
          </p:nvSpPr>
          <p:spPr>
            <a:xfrm>
              <a:off x="3559800" y="4637250"/>
              <a:ext cx="206200" cy="202750"/>
            </a:xfrm>
            <a:custGeom>
              <a:avLst/>
              <a:gdLst/>
              <a:ahLst/>
              <a:cxnLst/>
              <a:rect l="l" t="t" r="r" b="b"/>
              <a:pathLst>
                <a:path w="8248" h="8110" extrusionOk="0">
                  <a:moveTo>
                    <a:pt x="6471" y="1771"/>
                  </a:moveTo>
                  <a:cubicBezTo>
                    <a:pt x="6618" y="1771"/>
                    <a:pt x="6757" y="1783"/>
                    <a:pt x="6897" y="1803"/>
                  </a:cubicBezTo>
                  <a:cubicBezTo>
                    <a:pt x="6560" y="2575"/>
                    <a:pt x="6029" y="3201"/>
                    <a:pt x="5161" y="3636"/>
                  </a:cubicBezTo>
                  <a:cubicBezTo>
                    <a:pt x="4341" y="4118"/>
                    <a:pt x="3377" y="4407"/>
                    <a:pt x="2316" y="4552"/>
                  </a:cubicBezTo>
                  <a:cubicBezTo>
                    <a:pt x="2653" y="4070"/>
                    <a:pt x="2991" y="3636"/>
                    <a:pt x="3377" y="3298"/>
                  </a:cubicBezTo>
                  <a:cubicBezTo>
                    <a:pt x="3811" y="2912"/>
                    <a:pt x="4197" y="2575"/>
                    <a:pt x="4582" y="2333"/>
                  </a:cubicBezTo>
                  <a:cubicBezTo>
                    <a:pt x="5016" y="2092"/>
                    <a:pt x="5402" y="1948"/>
                    <a:pt x="5788" y="1851"/>
                  </a:cubicBezTo>
                  <a:cubicBezTo>
                    <a:pt x="6042" y="1795"/>
                    <a:pt x="6264" y="1771"/>
                    <a:pt x="6471" y="1771"/>
                  </a:cubicBezTo>
                  <a:close/>
                  <a:moveTo>
                    <a:pt x="6230" y="0"/>
                  </a:moveTo>
                  <a:cubicBezTo>
                    <a:pt x="6120" y="0"/>
                    <a:pt x="6005" y="6"/>
                    <a:pt x="5885" y="18"/>
                  </a:cubicBezTo>
                  <a:cubicBezTo>
                    <a:pt x="5450" y="67"/>
                    <a:pt x="5016" y="163"/>
                    <a:pt x="4534" y="356"/>
                  </a:cubicBezTo>
                  <a:cubicBezTo>
                    <a:pt x="4100" y="501"/>
                    <a:pt x="3618" y="742"/>
                    <a:pt x="3184" y="1031"/>
                  </a:cubicBezTo>
                  <a:cubicBezTo>
                    <a:pt x="2750" y="1321"/>
                    <a:pt x="2316" y="1658"/>
                    <a:pt x="1930" y="2044"/>
                  </a:cubicBezTo>
                  <a:cubicBezTo>
                    <a:pt x="1544" y="2430"/>
                    <a:pt x="1206" y="2816"/>
                    <a:pt x="917" y="3250"/>
                  </a:cubicBezTo>
                  <a:cubicBezTo>
                    <a:pt x="628" y="3684"/>
                    <a:pt x="387" y="4166"/>
                    <a:pt x="242" y="4600"/>
                  </a:cubicBezTo>
                  <a:cubicBezTo>
                    <a:pt x="1" y="5323"/>
                    <a:pt x="1" y="5950"/>
                    <a:pt x="290" y="6626"/>
                  </a:cubicBezTo>
                  <a:cubicBezTo>
                    <a:pt x="531" y="7253"/>
                    <a:pt x="1062" y="7735"/>
                    <a:pt x="1833" y="8072"/>
                  </a:cubicBezTo>
                  <a:cubicBezTo>
                    <a:pt x="1983" y="8097"/>
                    <a:pt x="2139" y="8109"/>
                    <a:pt x="2301" y="8109"/>
                  </a:cubicBezTo>
                  <a:cubicBezTo>
                    <a:pt x="2767" y="8109"/>
                    <a:pt x="3287" y="8010"/>
                    <a:pt x="3859" y="7831"/>
                  </a:cubicBezTo>
                  <a:cubicBezTo>
                    <a:pt x="4631" y="7590"/>
                    <a:pt x="5402" y="7204"/>
                    <a:pt x="6126" y="6674"/>
                  </a:cubicBezTo>
                  <a:cubicBezTo>
                    <a:pt x="6077" y="6577"/>
                    <a:pt x="6029" y="6433"/>
                    <a:pt x="5933" y="6288"/>
                  </a:cubicBezTo>
                  <a:cubicBezTo>
                    <a:pt x="5692" y="6433"/>
                    <a:pt x="5402" y="6577"/>
                    <a:pt x="5065" y="6722"/>
                  </a:cubicBezTo>
                  <a:cubicBezTo>
                    <a:pt x="4775" y="6867"/>
                    <a:pt x="4438" y="7011"/>
                    <a:pt x="4100" y="7108"/>
                  </a:cubicBezTo>
                  <a:cubicBezTo>
                    <a:pt x="3763" y="7253"/>
                    <a:pt x="3425" y="7301"/>
                    <a:pt x="3087" y="7349"/>
                  </a:cubicBezTo>
                  <a:cubicBezTo>
                    <a:pt x="2997" y="7362"/>
                    <a:pt x="2906" y="7368"/>
                    <a:pt x="2817" y="7368"/>
                  </a:cubicBezTo>
                  <a:cubicBezTo>
                    <a:pt x="2572" y="7368"/>
                    <a:pt x="2335" y="7323"/>
                    <a:pt x="2123" y="7253"/>
                  </a:cubicBezTo>
                  <a:cubicBezTo>
                    <a:pt x="1978" y="7204"/>
                    <a:pt x="1833" y="7108"/>
                    <a:pt x="1785" y="6963"/>
                  </a:cubicBezTo>
                  <a:cubicBezTo>
                    <a:pt x="1689" y="6867"/>
                    <a:pt x="1640" y="6722"/>
                    <a:pt x="1640" y="6577"/>
                  </a:cubicBezTo>
                  <a:cubicBezTo>
                    <a:pt x="1640" y="6385"/>
                    <a:pt x="1640" y="6240"/>
                    <a:pt x="1689" y="6095"/>
                  </a:cubicBezTo>
                  <a:cubicBezTo>
                    <a:pt x="1689" y="5902"/>
                    <a:pt x="1737" y="5758"/>
                    <a:pt x="1785" y="5613"/>
                  </a:cubicBezTo>
                  <a:lnTo>
                    <a:pt x="1882" y="5372"/>
                  </a:lnTo>
                  <a:cubicBezTo>
                    <a:pt x="1930" y="5323"/>
                    <a:pt x="1930" y="5227"/>
                    <a:pt x="1978" y="5179"/>
                  </a:cubicBezTo>
                  <a:cubicBezTo>
                    <a:pt x="2798" y="5131"/>
                    <a:pt x="3521" y="5034"/>
                    <a:pt x="4197" y="4938"/>
                  </a:cubicBezTo>
                  <a:cubicBezTo>
                    <a:pt x="4824" y="4793"/>
                    <a:pt x="5402" y="4600"/>
                    <a:pt x="5933" y="4359"/>
                  </a:cubicBezTo>
                  <a:cubicBezTo>
                    <a:pt x="6463" y="4118"/>
                    <a:pt x="6897" y="3780"/>
                    <a:pt x="7283" y="3346"/>
                  </a:cubicBezTo>
                  <a:cubicBezTo>
                    <a:pt x="7669" y="2912"/>
                    <a:pt x="8007" y="2333"/>
                    <a:pt x="8248" y="1658"/>
                  </a:cubicBezTo>
                  <a:cubicBezTo>
                    <a:pt x="8007" y="887"/>
                    <a:pt x="7621" y="404"/>
                    <a:pt x="7138" y="163"/>
                  </a:cubicBezTo>
                  <a:cubicBezTo>
                    <a:pt x="6849" y="55"/>
                    <a:pt x="6560" y="0"/>
                    <a:pt x="62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6"/>
            <p:cNvSpPr/>
            <p:nvPr/>
          </p:nvSpPr>
          <p:spPr>
            <a:xfrm>
              <a:off x="3717750" y="4676275"/>
              <a:ext cx="237550" cy="208625"/>
            </a:xfrm>
            <a:custGeom>
              <a:avLst/>
              <a:gdLst/>
              <a:ahLst/>
              <a:cxnLst/>
              <a:rect l="l" t="t" r="r" b="b"/>
              <a:pathLst>
                <a:path w="9502" h="8345" extrusionOk="0">
                  <a:moveTo>
                    <a:pt x="5499" y="1"/>
                  </a:moveTo>
                  <a:cubicBezTo>
                    <a:pt x="5306" y="97"/>
                    <a:pt x="5161" y="242"/>
                    <a:pt x="4968" y="387"/>
                  </a:cubicBezTo>
                  <a:cubicBezTo>
                    <a:pt x="4775" y="531"/>
                    <a:pt x="4534" y="772"/>
                    <a:pt x="4293" y="1062"/>
                  </a:cubicBezTo>
                  <a:cubicBezTo>
                    <a:pt x="3907" y="1496"/>
                    <a:pt x="3521" y="1978"/>
                    <a:pt x="3087" y="2557"/>
                  </a:cubicBezTo>
                  <a:cubicBezTo>
                    <a:pt x="2653" y="3087"/>
                    <a:pt x="2219" y="3618"/>
                    <a:pt x="1833" y="4197"/>
                  </a:cubicBezTo>
                  <a:cubicBezTo>
                    <a:pt x="1447" y="4727"/>
                    <a:pt x="1062" y="5258"/>
                    <a:pt x="724" y="5740"/>
                  </a:cubicBezTo>
                  <a:cubicBezTo>
                    <a:pt x="435" y="6222"/>
                    <a:pt x="193" y="6656"/>
                    <a:pt x="1" y="6946"/>
                  </a:cubicBezTo>
                  <a:cubicBezTo>
                    <a:pt x="1" y="7042"/>
                    <a:pt x="49" y="7187"/>
                    <a:pt x="145" y="7331"/>
                  </a:cubicBezTo>
                  <a:cubicBezTo>
                    <a:pt x="193" y="7476"/>
                    <a:pt x="290" y="7621"/>
                    <a:pt x="435" y="7717"/>
                  </a:cubicBezTo>
                  <a:cubicBezTo>
                    <a:pt x="531" y="7862"/>
                    <a:pt x="628" y="8007"/>
                    <a:pt x="772" y="8103"/>
                  </a:cubicBezTo>
                  <a:cubicBezTo>
                    <a:pt x="869" y="8248"/>
                    <a:pt x="1013" y="8296"/>
                    <a:pt x="1110" y="8344"/>
                  </a:cubicBezTo>
                  <a:cubicBezTo>
                    <a:pt x="1544" y="7621"/>
                    <a:pt x="1930" y="6994"/>
                    <a:pt x="2316" y="6511"/>
                  </a:cubicBezTo>
                  <a:cubicBezTo>
                    <a:pt x="2701" y="5981"/>
                    <a:pt x="3135" y="5547"/>
                    <a:pt x="3521" y="5209"/>
                  </a:cubicBezTo>
                  <a:cubicBezTo>
                    <a:pt x="3955" y="4872"/>
                    <a:pt x="4389" y="4582"/>
                    <a:pt x="4920" y="4341"/>
                  </a:cubicBezTo>
                  <a:cubicBezTo>
                    <a:pt x="5402" y="4100"/>
                    <a:pt x="5981" y="3859"/>
                    <a:pt x="6656" y="3666"/>
                  </a:cubicBezTo>
                  <a:cubicBezTo>
                    <a:pt x="6656" y="4052"/>
                    <a:pt x="6752" y="4438"/>
                    <a:pt x="6897" y="4775"/>
                  </a:cubicBezTo>
                  <a:cubicBezTo>
                    <a:pt x="7042" y="5161"/>
                    <a:pt x="7235" y="5450"/>
                    <a:pt x="7476" y="5740"/>
                  </a:cubicBezTo>
                  <a:cubicBezTo>
                    <a:pt x="7717" y="5595"/>
                    <a:pt x="7910" y="5499"/>
                    <a:pt x="8151" y="5306"/>
                  </a:cubicBezTo>
                  <a:cubicBezTo>
                    <a:pt x="8344" y="5161"/>
                    <a:pt x="8489" y="5065"/>
                    <a:pt x="8489" y="5016"/>
                  </a:cubicBezTo>
                  <a:cubicBezTo>
                    <a:pt x="8440" y="4727"/>
                    <a:pt x="8489" y="4293"/>
                    <a:pt x="8682" y="3811"/>
                  </a:cubicBezTo>
                  <a:cubicBezTo>
                    <a:pt x="8826" y="3280"/>
                    <a:pt x="9116" y="2750"/>
                    <a:pt x="9501" y="2267"/>
                  </a:cubicBezTo>
                  <a:cubicBezTo>
                    <a:pt x="9501" y="2171"/>
                    <a:pt x="9405" y="2075"/>
                    <a:pt x="9260" y="1978"/>
                  </a:cubicBezTo>
                  <a:cubicBezTo>
                    <a:pt x="9164" y="1833"/>
                    <a:pt x="9019" y="1785"/>
                    <a:pt x="8826" y="1737"/>
                  </a:cubicBezTo>
                  <a:cubicBezTo>
                    <a:pt x="8724" y="1703"/>
                    <a:pt x="8622" y="1669"/>
                    <a:pt x="8536" y="1669"/>
                  </a:cubicBezTo>
                  <a:cubicBezTo>
                    <a:pt x="8501" y="1669"/>
                    <a:pt x="8469" y="1675"/>
                    <a:pt x="8440" y="1689"/>
                  </a:cubicBezTo>
                  <a:cubicBezTo>
                    <a:pt x="7813" y="2171"/>
                    <a:pt x="7187" y="2557"/>
                    <a:pt x="6560" y="2943"/>
                  </a:cubicBezTo>
                  <a:cubicBezTo>
                    <a:pt x="5933" y="3280"/>
                    <a:pt x="5209" y="3618"/>
                    <a:pt x="4389" y="3955"/>
                  </a:cubicBezTo>
                  <a:cubicBezTo>
                    <a:pt x="4872" y="3280"/>
                    <a:pt x="5306" y="2798"/>
                    <a:pt x="5691" y="2364"/>
                  </a:cubicBezTo>
                  <a:cubicBezTo>
                    <a:pt x="6077" y="1978"/>
                    <a:pt x="6511" y="1689"/>
                    <a:pt x="6945" y="1399"/>
                  </a:cubicBezTo>
                  <a:cubicBezTo>
                    <a:pt x="6897" y="1303"/>
                    <a:pt x="6849" y="1206"/>
                    <a:pt x="6752" y="1062"/>
                  </a:cubicBezTo>
                  <a:cubicBezTo>
                    <a:pt x="6656" y="917"/>
                    <a:pt x="6511" y="821"/>
                    <a:pt x="6415" y="676"/>
                  </a:cubicBezTo>
                  <a:cubicBezTo>
                    <a:pt x="6270" y="531"/>
                    <a:pt x="6126" y="387"/>
                    <a:pt x="5981" y="290"/>
                  </a:cubicBezTo>
                  <a:cubicBezTo>
                    <a:pt x="5788" y="194"/>
                    <a:pt x="5643" y="97"/>
                    <a:pt x="54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6"/>
            <p:cNvSpPr/>
            <p:nvPr/>
          </p:nvSpPr>
          <p:spPr>
            <a:xfrm>
              <a:off x="4020375" y="4779150"/>
              <a:ext cx="327975" cy="220750"/>
            </a:xfrm>
            <a:custGeom>
              <a:avLst/>
              <a:gdLst/>
              <a:ahLst/>
              <a:cxnLst/>
              <a:rect l="l" t="t" r="r" b="b"/>
              <a:pathLst>
                <a:path w="13119" h="8830" extrusionOk="0">
                  <a:moveTo>
                    <a:pt x="4157" y="0"/>
                  </a:moveTo>
                  <a:cubicBezTo>
                    <a:pt x="3878" y="0"/>
                    <a:pt x="3618" y="76"/>
                    <a:pt x="3377" y="226"/>
                  </a:cubicBezTo>
                  <a:cubicBezTo>
                    <a:pt x="2943" y="419"/>
                    <a:pt x="2605" y="805"/>
                    <a:pt x="2316" y="1335"/>
                  </a:cubicBezTo>
                  <a:cubicBezTo>
                    <a:pt x="2123" y="1673"/>
                    <a:pt x="1882" y="2107"/>
                    <a:pt x="1640" y="2589"/>
                  </a:cubicBezTo>
                  <a:cubicBezTo>
                    <a:pt x="1399" y="3120"/>
                    <a:pt x="1158" y="3554"/>
                    <a:pt x="965" y="4036"/>
                  </a:cubicBezTo>
                  <a:cubicBezTo>
                    <a:pt x="772" y="4519"/>
                    <a:pt x="579" y="4953"/>
                    <a:pt x="387" y="5338"/>
                  </a:cubicBezTo>
                  <a:cubicBezTo>
                    <a:pt x="242" y="5772"/>
                    <a:pt x="145" y="6110"/>
                    <a:pt x="97" y="6303"/>
                  </a:cubicBezTo>
                  <a:cubicBezTo>
                    <a:pt x="1" y="6641"/>
                    <a:pt x="1" y="6978"/>
                    <a:pt x="97" y="7219"/>
                  </a:cubicBezTo>
                  <a:cubicBezTo>
                    <a:pt x="194" y="7509"/>
                    <a:pt x="435" y="7750"/>
                    <a:pt x="772" y="7991"/>
                  </a:cubicBezTo>
                  <a:cubicBezTo>
                    <a:pt x="1014" y="7750"/>
                    <a:pt x="1255" y="7605"/>
                    <a:pt x="1448" y="7412"/>
                  </a:cubicBezTo>
                  <a:cubicBezTo>
                    <a:pt x="1640" y="7219"/>
                    <a:pt x="1833" y="7026"/>
                    <a:pt x="2026" y="6882"/>
                  </a:cubicBezTo>
                  <a:cubicBezTo>
                    <a:pt x="2219" y="6689"/>
                    <a:pt x="2412" y="6496"/>
                    <a:pt x="2653" y="6303"/>
                  </a:cubicBezTo>
                  <a:cubicBezTo>
                    <a:pt x="2894" y="6110"/>
                    <a:pt x="3136" y="5917"/>
                    <a:pt x="3425" y="5676"/>
                  </a:cubicBezTo>
                  <a:cubicBezTo>
                    <a:pt x="3570" y="5531"/>
                    <a:pt x="3763" y="5435"/>
                    <a:pt x="3955" y="5242"/>
                  </a:cubicBezTo>
                  <a:cubicBezTo>
                    <a:pt x="4197" y="5097"/>
                    <a:pt x="4389" y="4953"/>
                    <a:pt x="4631" y="4808"/>
                  </a:cubicBezTo>
                  <a:cubicBezTo>
                    <a:pt x="4824" y="4663"/>
                    <a:pt x="5016" y="4519"/>
                    <a:pt x="5209" y="4422"/>
                  </a:cubicBezTo>
                  <a:cubicBezTo>
                    <a:pt x="5402" y="4277"/>
                    <a:pt x="5547" y="4229"/>
                    <a:pt x="5643" y="4181"/>
                  </a:cubicBezTo>
                  <a:lnTo>
                    <a:pt x="5643" y="4181"/>
                  </a:lnTo>
                  <a:lnTo>
                    <a:pt x="5547" y="4470"/>
                  </a:lnTo>
                  <a:cubicBezTo>
                    <a:pt x="5499" y="4567"/>
                    <a:pt x="5450" y="4663"/>
                    <a:pt x="5402" y="4808"/>
                  </a:cubicBezTo>
                  <a:cubicBezTo>
                    <a:pt x="5354" y="4904"/>
                    <a:pt x="5258" y="5049"/>
                    <a:pt x="5161" y="5242"/>
                  </a:cubicBezTo>
                  <a:cubicBezTo>
                    <a:pt x="5113" y="5387"/>
                    <a:pt x="4968" y="5580"/>
                    <a:pt x="4872" y="5821"/>
                  </a:cubicBezTo>
                  <a:cubicBezTo>
                    <a:pt x="4727" y="6110"/>
                    <a:pt x="4582" y="6351"/>
                    <a:pt x="4486" y="6592"/>
                  </a:cubicBezTo>
                  <a:cubicBezTo>
                    <a:pt x="4389" y="6833"/>
                    <a:pt x="4341" y="7123"/>
                    <a:pt x="4245" y="7460"/>
                  </a:cubicBezTo>
                  <a:cubicBezTo>
                    <a:pt x="4148" y="7798"/>
                    <a:pt x="4148" y="8087"/>
                    <a:pt x="4293" y="8329"/>
                  </a:cubicBezTo>
                  <a:cubicBezTo>
                    <a:pt x="4438" y="8570"/>
                    <a:pt x="4631" y="8763"/>
                    <a:pt x="4872" y="8811"/>
                  </a:cubicBezTo>
                  <a:cubicBezTo>
                    <a:pt x="4911" y="8824"/>
                    <a:pt x="4949" y="8830"/>
                    <a:pt x="4991" y="8830"/>
                  </a:cubicBezTo>
                  <a:cubicBezTo>
                    <a:pt x="5104" y="8830"/>
                    <a:pt x="5239" y="8785"/>
                    <a:pt x="5450" y="8714"/>
                  </a:cubicBezTo>
                  <a:cubicBezTo>
                    <a:pt x="5692" y="8570"/>
                    <a:pt x="5981" y="8473"/>
                    <a:pt x="6270" y="8280"/>
                  </a:cubicBezTo>
                  <a:cubicBezTo>
                    <a:pt x="6608" y="8087"/>
                    <a:pt x="6946" y="7894"/>
                    <a:pt x="7235" y="7702"/>
                  </a:cubicBezTo>
                  <a:cubicBezTo>
                    <a:pt x="7573" y="7460"/>
                    <a:pt x="7910" y="7267"/>
                    <a:pt x="8199" y="7123"/>
                  </a:cubicBezTo>
                  <a:cubicBezTo>
                    <a:pt x="8875" y="6641"/>
                    <a:pt x="9453" y="6255"/>
                    <a:pt x="9984" y="5869"/>
                  </a:cubicBezTo>
                  <a:cubicBezTo>
                    <a:pt x="10514" y="5483"/>
                    <a:pt x="10948" y="5097"/>
                    <a:pt x="11334" y="4663"/>
                  </a:cubicBezTo>
                  <a:cubicBezTo>
                    <a:pt x="11768" y="4229"/>
                    <a:pt x="12106" y="3795"/>
                    <a:pt x="12347" y="3313"/>
                  </a:cubicBezTo>
                  <a:cubicBezTo>
                    <a:pt x="12636" y="2831"/>
                    <a:pt x="12926" y="2300"/>
                    <a:pt x="13119" y="1673"/>
                  </a:cubicBezTo>
                  <a:cubicBezTo>
                    <a:pt x="13070" y="1577"/>
                    <a:pt x="12974" y="1528"/>
                    <a:pt x="12781" y="1480"/>
                  </a:cubicBezTo>
                  <a:cubicBezTo>
                    <a:pt x="12588" y="1432"/>
                    <a:pt x="12347" y="1384"/>
                    <a:pt x="12106" y="1384"/>
                  </a:cubicBezTo>
                  <a:cubicBezTo>
                    <a:pt x="11817" y="1384"/>
                    <a:pt x="11672" y="1432"/>
                    <a:pt x="11575" y="1528"/>
                  </a:cubicBezTo>
                  <a:cubicBezTo>
                    <a:pt x="11334" y="2059"/>
                    <a:pt x="11093" y="2541"/>
                    <a:pt x="10900" y="2927"/>
                  </a:cubicBezTo>
                  <a:cubicBezTo>
                    <a:pt x="10707" y="3313"/>
                    <a:pt x="10514" y="3650"/>
                    <a:pt x="10321" y="3988"/>
                  </a:cubicBezTo>
                  <a:cubicBezTo>
                    <a:pt x="10129" y="4277"/>
                    <a:pt x="9887" y="4567"/>
                    <a:pt x="9646" y="4856"/>
                  </a:cubicBezTo>
                  <a:cubicBezTo>
                    <a:pt x="9453" y="5097"/>
                    <a:pt x="9212" y="5387"/>
                    <a:pt x="8875" y="5676"/>
                  </a:cubicBezTo>
                  <a:cubicBezTo>
                    <a:pt x="8634" y="5869"/>
                    <a:pt x="8344" y="6110"/>
                    <a:pt x="8055" y="6351"/>
                  </a:cubicBezTo>
                  <a:cubicBezTo>
                    <a:pt x="7765" y="6592"/>
                    <a:pt x="7476" y="6833"/>
                    <a:pt x="7187" y="6978"/>
                  </a:cubicBezTo>
                  <a:cubicBezTo>
                    <a:pt x="6946" y="7219"/>
                    <a:pt x="6704" y="7364"/>
                    <a:pt x="6511" y="7460"/>
                  </a:cubicBezTo>
                  <a:cubicBezTo>
                    <a:pt x="6319" y="7605"/>
                    <a:pt x="6174" y="7653"/>
                    <a:pt x="6126" y="7702"/>
                  </a:cubicBezTo>
                  <a:cubicBezTo>
                    <a:pt x="6319" y="7267"/>
                    <a:pt x="6511" y="6785"/>
                    <a:pt x="6801" y="6206"/>
                  </a:cubicBezTo>
                  <a:cubicBezTo>
                    <a:pt x="7042" y="5628"/>
                    <a:pt x="7331" y="5001"/>
                    <a:pt x="7621" y="4422"/>
                  </a:cubicBezTo>
                  <a:cubicBezTo>
                    <a:pt x="7910" y="3843"/>
                    <a:pt x="8199" y="3313"/>
                    <a:pt x="8489" y="2831"/>
                  </a:cubicBezTo>
                  <a:cubicBezTo>
                    <a:pt x="8778" y="2348"/>
                    <a:pt x="9068" y="2011"/>
                    <a:pt x="9309" y="1818"/>
                  </a:cubicBezTo>
                  <a:cubicBezTo>
                    <a:pt x="9309" y="1770"/>
                    <a:pt x="9260" y="1673"/>
                    <a:pt x="9212" y="1625"/>
                  </a:cubicBezTo>
                  <a:cubicBezTo>
                    <a:pt x="9116" y="1528"/>
                    <a:pt x="9019" y="1480"/>
                    <a:pt x="8923" y="1432"/>
                  </a:cubicBezTo>
                  <a:cubicBezTo>
                    <a:pt x="8826" y="1335"/>
                    <a:pt x="8682" y="1287"/>
                    <a:pt x="8585" y="1239"/>
                  </a:cubicBezTo>
                  <a:cubicBezTo>
                    <a:pt x="8441" y="1191"/>
                    <a:pt x="8296" y="1143"/>
                    <a:pt x="8199" y="1143"/>
                  </a:cubicBezTo>
                  <a:cubicBezTo>
                    <a:pt x="8055" y="1094"/>
                    <a:pt x="7958" y="1094"/>
                    <a:pt x="7910" y="1094"/>
                  </a:cubicBezTo>
                  <a:cubicBezTo>
                    <a:pt x="7621" y="1239"/>
                    <a:pt x="7380" y="1480"/>
                    <a:pt x="7187" y="1721"/>
                  </a:cubicBezTo>
                  <a:lnTo>
                    <a:pt x="6753" y="2396"/>
                  </a:lnTo>
                  <a:cubicBezTo>
                    <a:pt x="6608" y="2638"/>
                    <a:pt x="6415" y="2879"/>
                    <a:pt x="6222" y="3072"/>
                  </a:cubicBezTo>
                  <a:cubicBezTo>
                    <a:pt x="6077" y="3265"/>
                    <a:pt x="5740" y="3457"/>
                    <a:pt x="5306" y="3699"/>
                  </a:cubicBezTo>
                  <a:cubicBezTo>
                    <a:pt x="4968" y="3892"/>
                    <a:pt x="4582" y="4133"/>
                    <a:pt x="4100" y="4470"/>
                  </a:cubicBezTo>
                  <a:cubicBezTo>
                    <a:pt x="3666" y="4808"/>
                    <a:pt x="3184" y="5194"/>
                    <a:pt x="2653" y="5580"/>
                  </a:cubicBezTo>
                  <a:cubicBezTo>
                    <a:pt x="2846" y="5194"/>
                    <a:pt x="3039" y="4760"/>
                    <a:pt x="3232" y="4277"/>
                  </a:cubicBezTo>
                  <a:cubicBezTo>
                    <a:pt x="3425" y="3795"/>
                    <a:pt x="3618" y="3313"/>
                    <a:pt x="3859" y="2879"/>
                  </a:cubicBezTo>
                  <a:cubicBezTo>
                    <a:pt x="4100" y="2445"/>
                    <a:pt x="4389" y="2011"/>
                    <a:pt x="4679" y="1673"/>
                  </a:cubicBezTo>
                  <a:cubicBezTo>
                    <a:pt x="5016" y="1287"/>
                    <a:pt x="5354" y="998"/>
                    <a:pt x="5788" y="805"/>
                  </a:cubicBezTo>
                  <a:cubicBezTo>
                    <a:pt x="5788" y="660"/>
                    <a:pt x="5643" y="516"/>
                    <a:pt x="5402" y="371"/>
                  </a:cubicBezTo>
                  <a:cubicBezTo>
                    <a:pt x="5161" y="226"/>
                    <a:pt x="4920" y="130"/>
                    <a:pt x="4679" y="82"/>
                  </a:cubicBezTo>
                  <a:cubicBezTo>
                    <a:pt x="4498" y="27"/>
                    <a:pt x="4324" y="0"/>
                    <a:pt x="41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6"/>
            <p:cNvSpPr/>
            <p:nvPr/>
          </p:nvSpPr>
          <p:spPr>
            <a:xfrm>
              <a:off x="4309750" y="4737775"/>
              <a:ext cx="196550" cy="299025"/>
            </a:xfrm>
            <a:custGeom>
              <a:avLst/>
              <a:gdLst/>
              <a:ahLst/>
              <a:cxnLst/>
              <a:rect l="l" t="t" r="r" b="b"/>
              <a:pathLst>
                <a:path w="7862" h="11961" extrusionOk="0">
                  <a:moveTo>
                    <a:pt x="5981" y="0"/>
                  </a:moveTo>
                  <a:cubicBezTo>
                    <a:pt x="5836" y="193"/>
                    <a:pt x="5740" y="386"/>
                    <a:pt x="5643" y="579"/>
                  </a:cubicBezTo>
                  <a:cubicBezTo>
                    <a:pt x="5498" y="820"/>
                    <a:pt x="5402" y="1013"/>
                    <a:pt x="5305" y="1206"/>
                  </a:cubicBezTo>
                  <a:cubicBezTo>
                    <a:pt x="5209" y="1447"/>
                    <a:pt x="5161" y="1640"/>
                    <a:pt x="5064" y="1785"/>
                  </a:cubicBezTo>
                  <a:cubicBezTo>
                    <a:pt x="5016" y="1978"/>
                    <a:pt x="4968" y="2122"/>
                    <a:pt x="4968" y="2219"/>
                  </a:cubicBezTo>
                  <a:cubicBezTo>
                    <a:pt x="4920" y="2315"/>
                    <a:pt x="4920" y="2412"/>
                    <a:pt x="4968" y="2556"/>
                  </a:cubicBezTo>
                  <a:cubicBezTo>
                    <a:pt x="4968" y="2653"/>
                    <a:pt x="5016" y="2749"/>
                    <a:pt x="5064" y="2846"/>
                  </a:cubicBezTo>
                  <a:cubicBezTo>
                    <a:pt x="5016" y="2990"/>
                    <a:pt x="4968" y="3087"/>
                    <a:pt x="4968" y="3135"/>
                  </a:cubicBezTo>
                  <a:cubicBezTo>
                    <a:pt x="4920" y="3232"/>
                    <a:pt x="4968" y="3376"/>
                    <a:pt x="5064" y="3473"/>
                  </a:cubicBezTo>
                  <a:cubicBezTo>
                    <a:pt x="5113" y="3617"/>
                    <a:pt x="5257" y="3666"/>
                    <a:pt x="5402" y="3714"/>
                  </a:cubicBezTo>
                  <a:cubicBezTo>
                    <a:pt x="5450" y="3666"/>
                    <a:pt x="5595" y="3521"/>
                    <a:pt x="5788" y="3328"/>
                  </a:cubicBezTo>
                  <a:cubicBezTo>
                    <a:pt x="6029" y="3135"/>
                    <a:pt x="6222" y="2942"/>
                    <a:pt x="6463" y="2701"/>
                  </a:cubicBezTo>
                  <a:cubicBezTo>
                    <a:pt x="6752" y="2508"/>
                    <a:pt x="6993" y="2315"/>
                    <a:pt x="7235" y="2122"/>
                  </a:cubicBezTo>
                  <a:cubicBezTo>
                    <a:pt x="7524" y="1929"/>
                    <a:pt x="7717" y="1785"/>
                    <a:pt x="7862" y="1640"/>
                  </a:cubicBezTo>
                  <a:cubicBezTo>
                    <a:pt x="7813" y="1495"/>
                    <a:pt x="7669" y="1351"/>
                    <a:pt x="7524" y="1158"/>
                  </a:cubicBezTo>
                  <a:cubicBezTo>
                    <a:pt x="7379" y="965"/>
                    <a:pt x="7235" y="820"/>
                    <a:pt x="7042" y="627"/>
                  </a:cubicBezTo>
                  <a:cubicBezTo>
                    <a:pt x="6849" y="483"/>
                    <a:pt x="6656" y="338"/>
                    <a:pt x="6463" y="241"/>
                  </a:cubicBezTo>
                  <a:cubicBezTo>
                    <a:pt x="6270" y="97"/>
                    <a:pt x="6125" y="49"/>
                    <a:pt x="5981" y="0"/>
                  </a:cubicBezTo>
                  <a:close/>
                  <a:moveTo>
                    <a:pt x="3569" y="4437"/>
                  </a:moveTo>
                  <a:cubicBezTo>
                    <a:pt x="3280" y="4486"/>
                    <a:pt x="2991" y="4678"/>
                    <a:pt x="2749" y="4871"/>
                  </a:cubicBezTo>
                  <a:cubicBezTo>
                    <a:pt x="2508" y="5112"/>
                    <a:pt x="2267" y="5402"/>
                    <a:pt x="2074" y="5643"/>
                  </a:cubicBezTo>
                  <a:cubicBezTo>
                    <a:pt x="1881" y="5884"/>
                    <a:pt x="1737" y="6174"/>
                    <a:pt x="1592" y="6415"/>
                  </a:cubicBezTo>
                  <a:cubicBezTo>
                    <a:pt x="1447" y="6656"/>
                    <a:pt x="1351" y="6800"/>
                    <a:pt x="1303" y="6945"/>
                  </a:cubicBezTo>
                  <a:cubicBezTo>
                    <a:pt x="1110" y="7427"/>
                    <a:pt x="917" y="7861"/>
                    <a:pt x="772" y="8247"/>
                  </a:cubicBezTo>
                  <a:cubicBezTo>
                    <a:pt x="627" y="8585"/>
                    <a:pt x="483" y="8922"/>
                    <a:pt x="386" y="9164"/>
                  </a:cubicBezTo>
                  <a:cubicBezTo>
                    <a:pt x="290" y="9453"/>
                    <a:pt x="242" y="9646"/>
                    <a:pt x="145" y="9791"/>
                  </a:cubicBezTo>
                  <a:cubicBezTo>
                    <a:pt x="97" y="9935"/>
                    <a:pt x="97" y="10080"/>
                    <a:pt x="49" y="10176"/>
                  </a:cubicBezTo>
                  <a:cubicBezTo>
                    <a:pt x="0" y="10466"/>
                    <a:pt x="49" y="10707"/>
                    <a:pt x="97" y="10900"/>
                  </a:cubicBezTo>
                  <a:cubicBezTo>
                    <a:pt x="193" y="11093"/>
                    <a:pt x="290" y="11286"/>
                    <a:pt x="434" y="11430"/>
                  </a:cubicBezTo>
                  <a:cubicBezTo>
                    <a:pt x="531" y="11575"/>
                    <a:pt x="676" y="11720"/>
                    <a:pt x="820" y="11816"/>
                  </a:cubicBezTo>
                  <a:cubicBezTo>
                    <a:pt x="917" y="11864"/>
                    <a:pt x="1013" y="11913"/>
                    <a:pt x="1061" y="11961"/>
                  </a:cubicBezTo>
                  <a:cubicBezTo>
                    <a:pt x="1110" y="11961"/>
                    <a:pt x="1158" y="11913"/>
                    <a:pt x="1206" y="11816"/>
                  </a:cubicBezTo>
                  <a:cubicBezTo>
                    <a:pt x="1206" y="11720"/>
                    <a:pt x="1254" y="11575"/>
                    <a:pt x="1303" y="11382"/>
                  </a:cubicBezTo>
                  <a:cubicBezTo>
                    <a:pt x="1351" y="11141"/>
                    <a:pt x="1447" y="10852"/>
                    <a:pt x="1640" y="10514"/>
                  </a:cubicBezTo>
                  <a:cubicBezTo>
                    <a:pt x="1833" y="10176"/>
                    <a:pt x="2026" y="9839"/>
                    <a:pt x="2219" y="9549"/>
                  </a:cubicBezTo>
                  <a:cubicBezTo>
                    <a:pt x="2412" y="9212"/>
                    <a:pt x="2653" y="8826"/>
                    <a:pt x="2798" y="8537"/>
                  </a:cubicBezTo>
                  <a:cubicBezTo>
                    <a:pt x="3039" y="8199"/>
                    <a:pt x="3232" y="7861"/>
                    <a:pt x="3425" y="7572"/>
                  </a:cubicBezTo>
                  <a:cubicBezTo>
                    <a:pt x="3666" y="7283"/>
                    <a:pt x="3859" y="6993"/>
                    <a:pt x="4100" y="6704"/>
                  </a:cubicBezTo>
                  <a:cubicBezTo>
                    <a:pt x="4341" y="6415"/>
                    <a:pt x="4630" y="6174"/>
                    <a:pt x="4968" y="5932"/>
                  </a:cubicBezTo>
                  <a:cubicBezTo>
                    <a:pt x="4823" y="5547"/>
                    <a:pt x="4582" y="5209"/>
                    <a:pt x="4293" y="4968"/>
                  </a:cubicBezTo>
                  <a:cubicBezTo>
                    <a:pt x="4003" y="4678"/>
                    <a:pt x="3762" y="4534"/>
                    <a:pt x="3569" y="443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6"/>
            <p:cNvSpPr/>
            <p:nvPr/>
          </p:nvSpPr>
          <p:spPr>
            <a:xfrm>
              <a:off x="4430325" y="4784800"/>
              <a:ext cx="186900" cy="288650"/>
            </a:xfrm>
            <a:custGeom>
              <a:avLst/>
              <a:gdLst/>
              <a:ahLst/>
              <a:cxnLst/>
              <a:rect l="l" t="t" r="r" b="b"/>
              <a:pathLst>
                <a:path w="7476" h="11546" extrusionOk="0">
                  <a:moveTo>
                    <a:pt x="5691" y="0"/>
                  </a:moveTo>
                  <a:cubicBezTo>
                    <a:pt x="5595" y="48"/>
                    <a:pt x="5450" y="145"/>
                    <a:pt x="5209" y="338"/>
                  </a:cubicBezTo>
                  <a:cubicBezTo>
                    <a:pt x="5016" y="483"/>
                    <a:pt x="4823" y="724"/>
                    <a:pt x="4582" y="1013"/>
                  </a:cubicBezTo>
                  <a:cubicBezTo>
                    <a:pt x="4341" y="1254"/>
                    <a:pt x="4100" y="1544"/>
                    <a:pt x="3810" y="1881"/>
                  </a:cubicBezTo>
                  <a:cubicBezTo>
                    <a:pt x="3569" y="2170"/>
                    <a:pt x="3328" y="2508"/>
                    <a:pt x="3087" y="2846"/>
                  </a:cubicBezTo>
                  <a:cubicBezTo>
                    <a:pt x="2846" y="2797"/>
                    <a:pt x="2556" y="2749"/>
                    <a:pt x="2315" y="2701"/>
                  </a:cubicBezTo>
                  <a:cubicBezTo>
                    <a:pt x="2026" y="2605"/>
                    <a:pt x="1736" y="2556"/>
                    <a:pt x="1399" y="2460"/>
                  </a:cubicBezTo>
                  <a:cubicBezTo>
                    <a:pt x="1399" y="2653"/>
                    <a:pt x="1399" y="2846"/>
                    <a:pt x="1399" y="3087"/>
                  </a:cubicBezTo>
                  <a:cubicBezTo>
                    <a:pt x="1399" y="3328"/>
                    <a:pt x="1447" y="3473"/>
                    <a:pt x="1495" y="3569"/>
                  </a:cubicBezTo>
                  <a:lnTo>
                    <a:pt x="2508" y="3714"/>
                  </a:lnTo>
                  <a:cubicBezTo>
                    <a:pt x="2170" y="4244"/>
                    <a:pt x="1881" y="4775"/>
                    <a:pt x="1640" y="5305"/>
                  </a:cubicBezTo>
                  <a:cubicBezTo>
                    <a:pt x="1351" y="5836"/>
                    <a:pt x="1109" y="6318"/>
                    <a:pt x="868" y="6849"/>
                  </a:cubicBezTo>
                  <a:cubicBezTo>
                    <a:pt x="675" y="7331"/>
                    <a:pt x="482" y="7765"/>
                    <a:pt x="338" y="8199"/>
                  </a:cubicBezTo>
                  <a:cubicBezTo>
                    <a:pt x="193" y="8633"/>
                    <a:pt x="97" y="8971"/>
                    <a:pt x="48" y="9260"/>
                  </a:cubicBezTo>
                  <a:cubicBezTo>
                    <a:pt x="0" y="9501"/>
                    <a:pt x="48" y="9694"/>
                    <a:pt x="193" y="9983"/>
                  </a:cubicBezTo>
                  <a:cubicBezTo>
                    <a:pt x="290" y="10225"/>
                    <a:pt x="482" y="10417"/>
                    <a:pt x="675" y="10659"/>
                  </a:cubicBezTo>
                  <a:cubicBezTo>
                    <a:pt x="917" y="10851"/>
                    <a:pt x="1158" y="11044"/>
                    <a:pt x="1447" y="11237"/>
                  </a:cubicBezTo>
                  <a:cubicBezTo>
                    <a:pt x="1736" y="11382"/>
                    <a:pt x="2026" y="11478"/>
                    <a:pt x="2315" y="11527"/>
                  </a:cubicBezTo>
                  <a:cubicBezTo>
                    <a:pt x="2341" y="11540"/>
                    <a:pt x="2370" y="11546"/>
                    <a:pt x="2403" y="11546"/>
                  </a:cubicBezTo>
                  <a:cubicBezTo>
                    <a:pt x="2493" y="11546"/>
                    <a:pt x="2608" y="11501"/>
                    <a:pt x="2749" y="11430"/>
                  </a:cubicBezTo>
                  <a:cubicBezTo>
                    <a:pt x="2942" y="11382"/>
                    <a:pt x="3183" y="11286"/>
                    <a:pt x="3424" y="11189"/>
                  </a:cubicBezTo>
                  <a:cubicBezTo>
                    <a:pt x="3617" y="11093"/>
                    <a:pt x="3810" y="10996"/>
                    <a:pt x="4003" y="10851"/>
                  </a:cubicBezTo>
                  <a:cubicBezTo>
                    <a:pt x="4244" y="10755"/>
                    <a:pt x="4389" y="10659"/>
                    <a:pt x="4437" y="10562"/>
                  </a:cubicBezTo>
                  <a:cubicBezTo>
                    <a:pt x="4437" y="10466"/>
                    <a:pt x="4437" y="10369"/>
                    <a:pt x="4389" y="10273"/>
                  </a:cubicBezTo>
                  <a:cubicBezTo>
                    <a:pt x="4100" y="10417"/>
                    <a:pt x="3762" y="10562"/>
                    <a:pt x="3424" y="10610"/>
                  </a:cubicBezTo>
                  <a:cubicBezTo>
                    <a:pt x="3087" y="10707"/>
                    <a:pt x="2749" y="10755"/>
                    <a:pt x="2363" y="10755"/>
                  </a:cubicBezTo>
                  <a:cubicBezTo>
                    <a:pt x="1978" y="10610"/>
                    <a:pt x="1833" y="10273"/>
                    <a:pt x="1929" y="9790"/>
                  </a:cubicBezTo>
                  <a:cubicBezTo>
                    <a:pt x="1978" y="9405"/>
                    <a:pt x="2074" y="8971"/>
                    <a:pt x="2219" y="8537"/>
                  </a:cubicBezTo>
                  <a:cubicBezTo>
                    <a:pt x="2412" y="8103"/>
                    <a:pt x="2604" y="7620"/>
                    <a:pt x="2846" y="7090"/>
                  </a:cubicBezTo>
                  <a:cubicBezTo>
                    <a:pt x="3087" y="6607"/>
                    <a:pt x="3376" y="6077"/>
                    <a:pt x="3665" y="5546"/>
                  </a:cubicBezTo>
                  <a:cubicBezTo>
                    <a:pt x="4003" y="5016"/>
                    <a:pt x="4341" y="4485"/>
                    <a:pt x="4726" y="3955"/>
                  </a:cubicBezTo>
                  <a:cubicBezTo>
                    <a:pt x="5161" y="4003"/>
                    <a:pt x="5558" y="4027"/>
                    <a:pt x="5920" y="4027"/>
                  </a:cubicBezTo>
                  <a:cubicBezTo>
                    <a:pt x="6282" y="4027"/>
                    <a:pt x="6607" y="4003"/>
                    <a:pt x="6897" y="3955"/>
                  </a:cubicBezTo>
                  <a:cubicBezTo>
                    <a:pt x="6945" y="3858"/>
                    <a:pt x="6945" y="3762"/>
                    <a:pt x="6897" y="3666"/>
                  </a:cubicBezTo>
                  <a:cubicBezTo>
                    <a:pt x="6897" y="3569"/>
                    <a:pt x="6849" y="3473"/>
                    <a:pt x="6800" y="3424"/>
                  </a:cubicBezTo>
                  <a:cubicBezTo>
                    <a:pt x="6559" y="3376"/>
                    <a:pt x="6270" y="3376"/>
                    <a:pt x="6029" y="3328"/>
                  </a:cubicBezTo>
                  <a:cubicBezTo>
                    <a:pt x="5788" y="3328"/>
                    <a:pt x="5546" y="3280"/>
                    <a:pt x="5305" y="3231"/>
                  </a:cubicBezTo>
                  <a:cubicBezTo>
                    <a:pt x="5691" y="2797"/>
                    <a:pt x="6029" y="2412"/>
                    <a:pt x="6366" y="2074"/>
                  </a:cubicBezTo>
                  <a:cubicBezTo>
                    <a:pt x="6656" y="1688"/>
                    <a:pt x="7041" y="1302"/>
                    <a:pt x="7475" y="917"/>
                  </a:cubicBezTo>
                  <a:cubicBezTo>
                    <a:pt x="7427" y="820"/>
                    <a:pt x="7331" y="772"/>
                    <a:pt x="7186" y="675"/>
                  </a:cubicBezTo>
                  <a:cubicBezTo>
                    <a:pt x="7041" y="579"/>
                    <a:pt x="6849" y="483"/>
                    <a:pt x="6704" y="386"/>
                  </a:cubicBezTo>
                  <a:cubicBezTo>
                    <a:pt x="6511" y="290"/>
                    <a:pt x="6318" y="193"/>
                    <a:pt x="6125" y="145"/>
                  </a:cubicBezTo>
                  <a:cubicBezTo>
                    <a:pt x="5980" y="48"/>
                    <a:pt x="5836" y="0"/>
                    <a:pt x="56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6"/>
            <p:cNvSpPr/>
            <p:nvPr/>
          </p:nvSpPr>
          <p:spPr>
            <a:xfrm>
              <a:off x="4584650" y="4702800"/>
              <a:ext cx="250800" cy="384650"/>
            </a:xfrm>
            <a:custGeom>
              <a:avLst/>
              <a:gdLst/>
              <a:ahLst/>
              <a:cxnLst/>
              <a:rect l="l" t="t" r="r" b="b"/>
              <a:pathLst>
                <a:path w="10032" h="15386" extrusionOk="0">
                  <a:moveTo>
                    <a:pt x="7427" y="1"/>
                  </a:moveTo>
                  <a:cubicBezTo>
                    <a:pt x="6993" y="435"/>
                    <a:pt x="6511" y="917"/>
                    <a:pt x="6077" y="1448"/>
                  </a:cubicBezTo>
                  <a:cubicBezTo>
                    <a:pt x="5595" y="1978"/>
                    <a:pt x="5161" y="2557"/>
                    <a:pt x="4727" y="3136"/>
                  </a:cubicBezTo>
                  <a:cubicBezTo>
                    <a:pt x="4293" y="3714"/>
                    <a:pt x="3907" y="4341"/>
                    <a:pt x="3521" y="4968"/>
                  </a:cubicBezTo>
                  <a:cubicBezTo>
                    <a:pt x="3135" y="5595"/>
                    <a:pt x="2798" y="6174"/>
                    <a:pt x="2508" y="6801"/>
                  </a:cubicBezTo>
                  <a:cubicBezTo>
                    <a:pt x="2171" y="7524"/>
                    <a:pt x="1833" y="8199"/>
                    <a:pt x="1544" y="8875"/>
                  </a:cubicBezTo>
                  <a:cubicBezTo>
                    <a:pt x="1302" y="9550"/>
                    <a:pt x="1013" y="10225"/>
                    <a:pt x="820" y="10852"/>
                  </a:cubicBezTo>
                  <a:cubicBezTo>
                    <a:pt x="579" y="11527"/>
                    <a:pt x="386" y="12106"/>
                    <a:pt x="290" y="12685"/>
                  </a:cubicBezTo>
                  <a:cubicBezTo>
                    <a:pt x="145" y="13263"/>
                    <a:pt x="49" y="13746"/>
                    <a:pt x="0" y="14131"/>
                  </a:cubicBezTo>
                  <a:cubicBezTo>
                    <a:pt x="0" y="14228"/>
                    <a:pt x="0" y="14373"/>
                    <a:pt x="49" y="14517"/>
                  </a:cubicBezTo>
                  <a:cubicBezTo>
                    <a:pt x="97" y="14662"/>
                    <a:pt x="145" y="14758"/>
                    <a:pt x="145" y="14903"/>
                  </a:cubicBezTo>
                  <a:cubicBezTo>
                    <a:pt x="193" y="15048"/>
                    <a:pt x="241" y="15144"/>
                    <a:pt x="290" y="15241"/>
                  </a:cubicBezTo>
                  <a:cubicBezTo>
                    <a:pt x="386" y="15337"/>
                    <a:pt x="434" y="15385"/>
                    <a:pt x="483" y="15385"/>
                  </a:cubicBezTo>
                  <a:cubicBezTo>
                    <a:pt x="531" y="15385"/>
                    <a:pt x="579" y="15337"/>
                    <a:pt x="676" y="15289"/>
                  </a:cubicBezTo>
                  <a:cubicBezTo>
                    <a:pt x="724" y="15241"/>
                    <a:pt x="772" y="15144"/>
                    <a:pt x="820" y="15048"/>
                  </a:cubicBezTo>
                  <a:cubicBezTo>
                    <a:pt x="1158" y="14469"/>
                    <a:pt x="1544" y="13842"/>
                    <a:pt x="1929" y="13263"/>
                  </a:cubicBezTo>
                  <a:cubicBezTo>
                    <a:pt x="2363" y="12636"/>
                    <a:pt x="2846" y="12058"/>
                    <a:pt x="3280" y="11575"/>
                  </a:cubicBezTo>
                  <a:cubicBezTo>
                    <a:pt x="3762" y="11045"/>
                    <a:pt x="4244" y="10563"/>
                    <a:pt x="4727" y="10129"/>
                  </a:cubicBezTo>
                  <a:cubicBezTo>
                    <a:pt x="5209" y="9646"/>
                    <a:pt x="5691" y="9309"/>
                    <a:pt x="6125" y="9019"/>
                  </a:cubicBezTo>
                  <a:cubicBezTo>
                    <a:pt x="6270" y="8923"/>
                    <a:pt x="6415" y="8826"/>
                    <a:pt x="6608" y="8778"/>
                  </a:cubicBezTo>
                  <a:cubicBezTo>
                    <a:pt x="6752" y="8682"/>
                    <a:pt x="6849" y="8634"/>
                    <a:pt x="6897" y="8634"/>
                  </a:cubicBezTo>
                  <a:cubicBezTo>
                    <a:pt x="6945" y="8634"/>
                    <a:pt x="6945" y="8682"/>
                    <a:pt x="6945" y="8730"/>
                  </a:cubicBezTo>
                  <a:cubicBezTo>
                    <a:pt x="6608" y="9309"/>
                    <a:pt x="6270" y="9839"/>
                    <a:pt x="5981" y="10370"/>
                  </a:cubicBezTo>
                  <a:cubicBezTo>
                    <a:pt x="5691" y="10948"/>
                    <a:pt x="5402" y="11431"/>
                    <a:pt x="5209" y="11913"/>
                  </a:cubicBezTo>
                  <a:cubicBezTo>
                    <a:pt x="4968" y="12347"/>
                    <a:pt x="4775" y="12781"/>
                    <a:pt x="4630" y="13119"/>
                  </a:cubicBezTo>
                  <a:cubicBezTo>
                    <a:pt x="4534" y="13456"/>
                    <a:pt x="4437" y="13697"/>
                    <a:pt x="4437" y="13890"/>
                  </a:cubicBezTo>
                  <a:cubicBezTo>
                    <a:pt x="4437" y="14035"/>
                    <a:pt x="4437" y="14180"/>
                    <a:pt x="4486" y="14324"/>
                  </a:cubicBezTo>
                  <a:cubicBezTo>
                    <a:pt x="4534" y="14469"/>
                    <a:pt x="4582" y="14566"/>
                    <a:pt x="4630" y="14710"/>
                  </a:cubicBezTo>
                  <a:cubicBezTo>
                    <a:pt x="4727" y="14807"/>
                    <a:pt x="4823" y="14903"/>
                    <a:pt x="4968" y="15000"/>
                  </a:cubicBezTo>
                  <a:cubicBezTo>
                    <a:pt x="5064" y="15048"/>
                    <a:pt x="5161" y="15096"/>
                    <a:pt x="5305" y="15144"/>
                  </a:cubicBezTo>
                  <a:cubicBezTo>
                    <a:pt x="5402" y="15144"/>
                    <a:pt x="5547" y="15096"/>
                    <a:pt x="5739" y="15048"/>
                  </a:cubicBezTo>
                  <a:cubicBezTo>
                    <a:pt x="5932" y="15000"/>
                    <a:pt x="6125" y="14951"/>
                    <a:pt x="6366" y="14855"/>
                  </a:cubicBezTo>
                  <a:cubicBezTo>
                    <a:pt x="6559" y="14807"/>
                    <a:pt x="6752" y="14710"/>
                    <a:pt x="6897" y="14662"/>
                  </a:cubicBezTo>
                  <a:cubicBezTo>
                    <a:pt x="7042" y="14566"/>
                    <a:pt x="7138" y="14517"/>
                    <a:pt x="7138" y="14469"/>
                  </a:cubicBezTo>
                  <a:cubicBezTo>
                    <a:pt x="7138" y="14421"/>
                    <a:pt x="7138" y="14373"/>
                    <a:pt x="7138" y="14373"/>
                  </a:cubicBezTo>
                  <a:cubicBezTo>
                    <a:pt x="7090" y="14324"/>
                    <a:pt x="7090" y="14228"/>
                    <a:pt x="7042" y="14131"/>
                  </a:cubicBezTo>
                  <a:cubicBezTo>
                    <a:pt x="6993" y="14131"/>
                    <a:pt x="6945" y="14180"/>
                    <a:pt x="6800" y="14180"/>
                  </a:cubicBezTo>
                  <a:cubicBezTo>
                    <a:pt x="6732" y="14214"/>
                    <a:pt x="6640" y="14248"/>
                    <a:pt x="6523" y="14248"/>
                  </a:cubicBezTo>
                  <a:cubicBezTo>
                    <a:pt x="6475" y="14248"/>
                    <a:pt x="6423" y="14242"/>
                    <a:pt x="6366" y="14228"/>
                  </a:cubicBezTo>
                  <a:cubicBezTo>
                    <a:pt x="6270" y="14228"/>
                    <a:pt x="6173" y="14180"/>
                    <a:pt x="6173" y="14180"/>
                  </a:cubicBezTo>
                  <a:cubicBezTo>
                    <a:pt x="6125" y="14131"/>
                    <a:pt x="6125" y="14035"/>
                    <a:pt x="6125" y="13890"/>
                  </a:cubicBezTo>
                  <a:cubicBezTo>
                    <a:pt x="6125" y="13649"/>
                    <a:pt x="6270" y="13312"/>
                    <a:pt x="6511" y="12829"/>
                  </a:cubicBezTo>
                  <a:cubicBezTo>
                    <a:pt x="6800" y="12347"/>
                    <a:pt x="7090" y="11817"/>
                    <a:pt x="7476" y="11286"/>
                  </a:cubicBezTo>
                  <a:cubicBezTo>
                    <a:pt x="7861" y="10707"/>
                    <a:pt x="8295" y="10177"/>
                    <a:pt x="8730" y="9598"/>
                  </a:cubicBezTo>
                  <a:cubicBezTo>
                    <a:pt x="9212" y="9068"/>
                    <a:pt x="9646" y="8634"/>
                    <a:pt x="10032" y="8248"/>
                  </a:cubicBezTo>
                  <a:cubicBezTo>
                    <a:pt x="9791" y="7862"/>
                    <a:pt x="9501" y="7573"/>
                    <a:pt x="9164" y="7331"/>
                  </a:cubicBezTo>
                  <a:cubicBezTo>
                    <a:pt x="8826" y="7090"/>
                    <a:pt x="8488" y="6946"/>
                    <a:pt x="8151" y="6946"/>
                  </a:cubicBezTo>
                  <a:cubicBezTo>
                    <a:pt x="8097" y="6939"/>
                    <a:pt x="8042" y="6935"/>
                    <a:pt x="7984" y="6935"/>
                  </a:cubicBezTo>
                  <a:cubicBezTo>
                    <a:pt x="6862" y="6935"/>
                    <a:pt x="5083" y="8284"/>
                    <a:pt x="2605" y="10900"/>
                  </a:cubicBezTo>
                  <a:cubicBezTo>
                    <a:pt x="2749" y="10466"/>
                    <a:pt x="2942" y="10080"/>
                    <a:pt x="3087" y="9695"/>
                  </a:cubicBezTo>
                  <a:cubicBezTo>
                    <a:pt x="3232" y="9309"/>
                    <a:pt x="3424" y="8923"/>
                    <a:pt x="3617" y="8537"/>
                  </a:cubicBezTo>
                  <a:cubicBezTo>
                    <a:pt x="3810" y="8151"/>
                    <a:pt x="4003" y="7765"/>
                    <a:pt x="4244" y="7428"/>
                  </a:cubicBezTo>
                  <a:cubicBezTo>
                    <a:pt x="4437" y="7042"/>
                    <a:pt x="4727" y="6608"/>
                    <a:pt x="4968" y="6174"/>
                  </a:cubicBezTo>
                  <a:cubicBezTo>
                    <a:pt x="5450" y="5402"/>
                    <a:pt x="6125" y="4534"/>
                    <a:pt x="6945" y="3666"/>
                  </a:cubicBezTo>
                  <a:cubicBezTo>
                    <a:pt x="7765" y="2798"/>
                    <a:pt x="8633" y="1930"/>
                    <a:pt x="9646" y="1062"/>
                  </a:cubicBezTo>
                  <a:cubicBezTo>
                    <a:pt x="9549" y="965"/>
                    <a:pt x="9405" y="821"/>
                    <a:pt x="9212" y="724"/>
                  </a:cubicBezTo>
                  <a:cubicBezTo>
                    <a:pt x="9067" y="579"/>
                    <a:pt x="8874" y="483"/>
                    <a:pt x="8681" y="387"/>
                  </a:cubicBezTo>
                  <a:cubicBezTo>
                    <a:pt x="8488" y="290"/>
                    <a:pt x="8247" y="194"/>
                    <a:pt x="8054" y="145"/>
                  </a:cubicBezTo>
                  <a:cubicBezTo>
                    <a:pt x="7813" y="49"/>
                    <a:pt x="7620" y="1"/>
                    <a:pt x="74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6"/>
            <p:cNvSpPr/>
            <p:nvPr/>
          </p:nvSpPr>
          <p:spPr>
            <a:xfrm>
              <a:off x="4936700" y="4877625"/>
              <a:ext cx="195350" cy="217050"/>
            </a:xfrm>
            <a:custGeom>
              <a:avLst/>
              <a:gdLst/>
              <a:ahLst/>
              <a:cxnLst/>
              <a:rect l="l" t="t" r="r" b="b"/>
              <a:pathLst>
                <a:path w="7814" h="8682" extrusionOk="0">
                  <a:moveTo>
                    <a:pt x="4534" y="1"/>
                  </a:moveTo>
                  <a:cubicBezTo>
                    <a:pt x="4052" y="49"/>
                    <a:pt x="3521" y="242"/>
                    <a:pt x="2991" y="676"/>
                  </a:cubicBezTo>
                  <a:cubicBezTo>
                    <a:pt x="2460" y="1110"/>
                    <a:pt x="1978" y="1641"/>
                    <a:pt x="1544" y="2316"/>
                  </a:cubicBezTo>
                  <a:cubicBezTo>
                    <a:pt x="1062" y="2943"/>
                    <a:pt x="724" y="3618"/>
                    <a:pt x="435" y="4390"/>
                  </a:cubicBezTo>
                  <a:cubicBezTo>
                    <a:pt x="146" y="5113"/>
                    <a:pt x="1" y="5836"/>
                    <a:pt x="1" y="6512"/>
                  </a:cubicBezTo>
                  <a:cubicBezTo>
                    <a:pt x="1" y="7138"/>
                    <a:pt x="146" y="7669"/>
                    <a:pt x="435" y="8055"/>
                  </a:cubicBezTo>
                  <a:cubicBezTo>
                    <a:pt x="724" y="8489"/>
                    <a:pt x="1062" y="8682"/>
                    <a:pt x="1496" y="8682"/>
                  </a:cubicBezTo>
                  <a:cubicBezTo>
                    <a:pt x="1785" y="8634"/>
                    <a:pt x="2075" y="8489"/>
                    <a:pt x="2412" y="8296"/>
                  </a:cubicBezTo>
                  <a:cubicBezTo>
                    <a:pt x="2750" y="8055"/>
                    <a:pt x="3087" y="7717"/>
                    <a:pt x="3425" y="7331"/>
                  </a:cubicBezTo>
                  <a:cubicBezTo>
                    <a:pt x="3714" y="6994"/>
                    <a:pt x="4052" y="6560"/>
                    <a:pt x="4341" y="6077"/>
                  </a:cubicBezTo>
                  <a:cubicBezTo>
                    <a:pt x="4679" y="5547"/>
                    <a:pt x="4968" y="5016"/>
                    <a:pt x="5161" y="4486"/>
                  </a:cubicBezTo>
                  <a:lnTo>
                    <a:pt x="5161" y="4486"/>
                  </a:lnTo>
                  <a:cubicBezTo>
                    <a:pt x="4727" y="5692"/>
                    <a:pt x="4486" y="6608"/>
                    <a:pt x="4534" y="7331"/>
                  </a:cubicBezTo>
                  <a:cubicBezTo>
                    <a:pt x="4534" y="8200"/>
                    <a:pt x="4824" y="8634"/>
                    <a:pt x="5499" y="8634"/>
                  </a:cubicBezTo>
                  <a:cubicBezTo>
                    <a:pt x="5692" y="8634"/>
                    <a:pt x="5885" y="8634"/>
                    <a:pt x="6126" y="8537"/>
                  </a:cubicBezTo>
                  <a:cubicBezTo>
                    <a:pt x="6319" y="8489"/>
                    <a:pt x="6512" y="8392"/>
                    <a:pt x="6656" y="8296"/>
                  </a:cubicBezTo>
                  <a:cubicBezTo>
                    <a:pt x="6512" y="8200"/>
                    <a:pt x="6367" y="8055"/>
                    <a:pt x="6319" y="7862"/>
                  </a:cubicBezTo>
                  <a:cubicBezTo>
                    <a:pt x="6222" y="7621"/>
                    <a:pt x="6174" y="7331"/>
                    <a:pt x="6174" y="6994"/>
                  </a:cubicBezTo>
                  <a:cubicBezTo>
                    <a:pt x="6174" y="6704"/>
                    <a:pt x="6222" y="6319"/>
                    <a:pt x="6319" y="5933"/>
                  </a:cubicBezTo>
                  <a:cubicBezTo>
                    <a:pt x="6367" y="5499"/>
                    <a:pt x="6512" y="5065"/>
                    <a:pt x="6656" y="4582"/>
                  </a:cubicBezTo>
                  <a:cubicBezTo>
                    <a:pt x="6753" y="4148"/>
                    <a:pt x="6946" y="3666"/>
                    <a:pt x="7139" y="3136"/>
                  </a:cubicBezTo>
                  <a:cubicBezTo>
                    <a:pt x="7331" y="2605"/>
                    <a:pt x="7573" y="2123"/>
                    <a:pt x="7814" y="1592"/>
                  </a:cubicBezTo>
                  <a:cubicBezTo>
                    <a:pt x="7814" y="1544"/>
                    <a:pt x="7765" y="1448"/>
                    <a:pt x="7669" y="1399"/>
                  </a:cubicBezTo>
                  <a:cubicBezTo>
                    <a:pt x="7573" y="1303"/>
                    <a:pt x="7476" y="1255"/>
                    <a:pt x="7331" y="1206"/>
                  </a:cubicBezTo>
                  <a:cubicBezTo>
                    <a:pt x="7187" y="1110"/>
                    <a:pt x="7042" y="1062"/>
                    <a:pt x="6897" y="1062"/>
                  </a:cubicBezTo>
                  <a:cubicBezTo>
                    <a:pt x="6753" y="1014"/>
                    <a:pt x="6608" y="965"/>
                    <a:pt x="6463" y="965"/>
                  </a:cubicBezTo>
                  <a:cubicBezTo>
                    <a:pt x="6319" y="1255"/>
                    <a:pt x="6174" y="1544"/>
                    <a:pt x="6029" y="1833"/>
                  </a:cubicBezTo>
                  <a:cubicBezTo>
                    <a:pt x="5885" y="2123"/>
                    <a:pt x="5740" y="2412"/>
                    <a:pt x="5595" y="2702"/>
                  </a:cubicBezTo>
                  <a:cubicBezTo>
                    <a:pt x="5451" y="2991"/>
                    <a:pt x="5258" y="3280"/>
                    <a:pt x="5113" y="3521"/>
                  </a:cubicBezTo>
                  <a:cubicBezTo>
                    <a:pt x="4968" y="3811"/>
                    <a:pt x="4872" y="4052"/>
                    <a:pt x="4727" y="4245"/>
                  </a:cubicBezTo>
                  <a:cubicBezTo>
                    <a:pt x="4100" y="5354"/>
                    <a:pt x="3521" y="6174"/>
                    <a:pt x="3087" y="6704"/>
                  </a:cubicBezTo>
                  <a:cubicBezTo>
                    <a:pt x="2605" y="7235"/>
                    <a:pt x="2219" y="7524"/>
                    <a:pt x="1882" y="7621"/>
                  </a:cubicBezTo>
                  <a:cubicBezTo>
                    <a:pt x="1689" y="7573"/>
                    <a:pt x="1641" y="7428"/>
                    <a:pt x="1641" y="7187"/>
                  </a:cubicBezTo>
                  <a:cubicBezTo>
                    <a:pt x="1592" y="6608"/>
                    <a:pt x="1737" y="6029"/>
                    <a:pt x="2026" y="5402"/>
                  </a:cubicBezTo>
                  <a:cubicBezTo>
                    <a:pt x="2268" y="4727"/>
                    <a:pt x="2605" y="4148"/>
                    <a:pt x="2991" y="3570"/>
                  </a:cubicBezTo>
                  <a:cubicBezTo>
                    <a:pt x="3425" y="3039"/>
                    <a:pt x="3907" y="2557"/>
                    <a:pt x="4390" y="2123"/>
                  </a:cubicBezTo>
                  <a:cubicBezTo>
                    <a:pt x="4920" y="1737"/>
                    <a:pt x="5402" y="1496"/>
                    <a:pt x="5885" y="1448"/>
                  </a:cubicBezTo>
                  <a:cubicBezTo>
                    <a:pt x="5885" y="1303"/>
                    <a:pt x="5836" y="1206"/>
                    <a:pt x="5740" y="1062"/>
                  </a:cubicBezTo>
                  <a:cubicBezTo>
                    <a:pt x="5643" y="869"/>
                    <a:pt x="5499" y="724"/>
                    <a:pt x="5354" y="580"/>
                  </a:cubicBezTo>
                  <a:cubicBezTo>
                    <a:pt x="5209" y="435"/>
                    <a:pt x="5065" y="338"/>
                    <a:pt x="4920" y="194"/>
                  </a:cubicBezTo>
                  <a:cubicBezTo>
                    <a:pt x="4775" y="97"/>
                    <a:pt x="4631" y="49"/>
                    <a:pt x="4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6"/>
            <p:cNvSpPr/>
            <p:nvPr/>
          </p:nvSpPr>
          <p:spPr>
            <a:xfrm>
              <a:off x="5267075" y="4690750"/>
              <a:ext cx="179675" cy="403925"/>
            </a:xfrm>
            <a:custGeom>
              <a:avLst/>
              <a:gdLst/>
              <a:ahLst/>
              <a:cxnLst/>
              <a:rect l="l" t="t" r="r" b="b"/>
              <a:pathLst>
                <a:path w="7187" h="16157" extrusionOk="0">
                  <a:moveTo>
                    <a:pt x="5450" y="7572"/>
                  </a:moveTo>
                  <a:cubicBezTo>
                    <a:pt x="5498" y="7620"/>
                    <a:pt x="5498" y="7669"/>
                    <a:pt x="5498" y="7717"/>
                  </a:cubicBezTo>
                  <a:lnTo>
                    <a:pt x="5546" y="8103"/>
                  </a:lnTo>
                  <a:cubicBezTo>
                    <a:pt x="5595" y="8826"/>
                    <a:pt x="5546" y="9550"/>
                    <a:pt x="5402" y="10321"/>
                  </a:cubicBezTo>
                  <a:cubicBezTo>
                    <a:pt x="5257" y="11093"/>
                    <a:pt x="5016" y="11865"/>
                    <a:pt x="4775" y="12540"/>
                  </a:cubicBezTo>
                  <a:cubicBezTo>
                    <a:pt x="4485" y="13263"/>
                    <a:pt x="4148" y="13842"/>
                    <a:pt x="3762" y="14372"/>
                  </a:cubicBezTo>
                  <a:cubicBezTo>
                    <a:pt x="3376" y="14903"/>
                    <a:pt x="2990" y="15240"/>
                    <a:pt x="2605" y="15433"/>
                  </a:cubicBezTo>
                  <a:cubicBezTo>
                    <a:pt x="2026" y="15385"/>
                    <a:pt x="1736" y="15096"/>
                    <a:pt x="1688" y="14469"/>
                  </a:cubicBezTo>
                  <a:cubicBezTo>
                    <a:pt x="1640" y="14179"/>
                    <a:pt x="1688" y="13794"/>
                    <a:pt x="1785" y="13360"/>
                  </a:cubicBezTo>
                  <a:cubicBezTo>
                    <a:pt x="1881" y="12974"/>
                    <a:pt x="2026" y="12540"/>
                    <a:pt x="2219" y="12057"/>
                  </a:cubicBezTo>
                  <a:cubicBezTo>
                    <a:pt x="2412" y="11575"/>
                    <a:pt x="2653" y="11141"/>
                    <a:pt x="2894" y="10659"/>
                  </a:cubicBezTo>
                  <a:cubicBezTo>
                    <a:pt x="3135" y="10177"/>
                    <a:pt x="3424" y="9742"/>
                    <a:pt x="3714" y="9357"/>
                  </a:cubicBezTo>
                  <a:cubicBezTo>
                    <a:pt x="4003" y="8923"/>
                    <a:pt x="4292" y="8585"/>
                    <a:pt x="4582" y="8247"/>
                  </a:cubicBezTo>
                  <a:cubicBezTo>
                    <a:pt x="4871" y="7958"/>
                    <a:pt x="5161" y="7717"/>
                    <a:pt x="5450" y="7572"/>
                  </a:cubicBezTo>
                  <a:close/>
                  <a:moveTo>
                    <a:pt x="4100" y="0"/>
                  </a:moveTo>
                  <a:cubicBezTo>
                    <a:pt x="3907" y="0"/>
                    <a:pt x="3762" y="97"/>
                    <a:pt x="3569" y="193"/>
                  </a:cubicBezTo>
                  <a:cubicBezTo>
                    <a:pt x="3424" y="290"/>
                    <a:pt x="3280" y="435"/>
                    <a:pt x="3135" y="579"/>
                  </a:cubicBezTo>
                  <a:cubicBezTo>
                    <a:pt x="2942" y="724"/>
                    <a:pt x="2846" y="869"/>
                    <a:pt x="2701" y="1013"/>
                  </a:cubicBezTo>
                  <a:cubicBezTo>
                    <a:pt x="2605" y="1158"/>
                    <a:pt x="2556" y="1303"/>
                    <a:pt x="2508" y="1399"/>
                  </a:cubicBezTo>
                  <a:cubicBezTo>
                    <a:pt x="2990" y="2074"/>
                    <a:pt x="3424" y="2653"/>
                    <a:pt x="3762" y="3183"/>
                  </a:cubicBezTo>
                  <a:cubicBezTo>
                    <a:pt x="4100" y="3714"/>
                    <a:pt x="4341" y="4196"/>
                    <a:pt x="4582" y="4630"/>
                  </a:cubicBezTo>
                  <a:cubicBezTo>
                    <a:pt x="4775" y="5064"/>
                    <a:pt x="4968" y="5498"/>
                    <a:pt x="5064" y="5932"/>
                  </a:cubicBezTo>
                  <a:cubicBezTo>
                    <a:pt x="5209" y="6318"/>
                    <a:pt x="5305" y="6752"/>
                    <a:pt x="5402" y="7235"/>
                  </a:cubicBezTo>
                  <a:cubicBezTo>
                    <a:pt x="5161" y="7042"/>
                    <a:pt x="4871" y="6897"/>
                    <a:pt x="4534" y="6752"/>
                  </a:cubicBezTo>
                  <a:cubicBezTo>
                    <a:pt x="4196" y="6656"/>
                    <a:pt x="3955" y="6608"/>
                    <a:pt x="3714" y="6608"/>
                  </a:cubicBezTo>
                  <a:cubicBezTo>
                    <a:pt x="3376" y="6704"/>
                    <a:pt x="3087" y="6897"/>
                    <a:pt x="2797" y="7186"/>
                  </a:cubicBezTo>
                  <a:cubicBezTo>
                    <a:pt x="2460" y="7476"/>
                    <a:pt x="2170" y="7813"/>
                    <a:pt x="1881" y="8199"/>
                  </a:cubicBezTo>
                  <a:cubicBezTo>
                    <a:pt x="1592" y="8585"/>
                    <a:pt x="1351" y="9019"/>
                    <a:pt x="1109" y="9501"/>
                  </a:cubicBezTo>
                  <a:cubicBezTo>
                    <a:pt x="868" y="9935"/>
                    <a:pt x="627" y="10418"/>
                    <a:pt x="482" y="10948"/>
                  </a:cubicBezTo>
                  <a:cubicBezTo>
                    <a:pt x="290" y="11430"/>
                    <a:pt x="193" y="11913"/>
                    <a:pt x="97" y="12395"/>
                  </a:cubicBezTo>
                  <a:cubicBezTo>
                    <a:pt x="0" y="12877"/>
                    <a:pt x="0" y="13360"/>
                    <a:pt x="0" y="13745"/>
                  </a:cubicBezTo>
                  <a:cubicBezTo>
                    <a:pt x="97" y="14517"/>
                    <a:pt x="338" y="15096"/>
                    <a:pt x="820" y="15482"/>
                  </a:cubicBezTo>
                  <a:cubicBezTo>
                    <a:pt x="1302" y="15916"/>
                    <a:pt x="1978" y="16109"/>
                    <a:pt x="2797" y="16157"/>
                  </a:cubicBezTo>
                  <a:cubicBezTo>
                    <a:pt x="3183" y="16060"/>
                    <a:pt x="3569" y="15819"/>
                    <a:pt x="3955" y="15482"/>
                  </a:cubicBezTo>
                  <a:cubicBezTo>
                    <a:pt x="4341" y="15192"/>
                    <a:pt x="4727" y="14806"/>
                    <a:pt x="5064" y="14324"/>
                  </a:cubicBezTo>
                  <a:cubicBezTo>
                    <a:pt x="5402" y="13842"/>
                    <a:pt x="5691" y="13311"/>
                    <a:pt x="5980" y="12733"/>
                  </a:cubicBezTo>
                  <a:cubicBezTo>
                    <a:pt x="6270" y="12106"/>
                    <a:pt x="6511" y="11527"/>
                    <a:pt x="6704" y="10852"/>
                  </a:cubicBezTo>
                  <a:cubicBezTo>
                    <a:pt x="6897" y="10225"/>
                    <a:pt x="7041" y="9550"/>
                    <a:pt x="7090" y="8874"/>
                  </a:cubicBezTo>
                  <a:cubicBezTo>
                    <a:pt x="7186" y="8199"/>
                    <a:pt x="7186" y="7524"/>
                    <a:pt x="7138" y="6945"/>
                  </a:cubicBezTo>
                  <a:cubicBezTo>
                    <a:pt x="7090" y="6318"/>
                    <a:pt x="6993" y="5643"/>
                    <a:pt x="6800" y="4968"/>
                  </a:cubicBezTo>
                  <a:cubicBezTo>
                    <a:pt x="6607" y="4293"/>
                    <a:pt x="6366" y="3666"/>
                    <a:pt x="6077" y="3039"/>
                  </a:cubicBezTo>
                  <a:cubicBezTo>
                    <a:pt x="5836" y="2412"/>
                    <a:pt x="5498" y="1833"/>
                    <a:pt x="5161" y="1303"/>
                  </a:cubicBezTo>
                  <a:cubicBezTo>
                    <a:pt x="4823" y="772"/>
                    <a:pt x="4437" y="338"/>
                    <a:pt x="41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6"/>
            <p:cNvSpPr/>
            <p:nvPr/>
          </p:nvSpPr>
          <p:spPr>
            <a:xfrm>
              <a:off x="5470825" y="4828200"/>
              <a:ext cx="172450" cy="236350"/>
            </a:xfrm>
            <a:custGeom>
              <a:avLst/>
              <a:gdLst/>
              <a:ahLst/>
              <a:cxnLst/>
              <a:rect l="l" t="t" r="r" b="b"/>
              <a:pathLst>
                <a:path w="6898" h="9454" extrusionOk="0">
                  <a:moveTo>
                    <a:pt x="5065" y="1495"/>
                  </a:moveTo>
                  <a:cubicBezTo>
                    <a:pt x="5161" y="1592"/>
                    <a:pt x="5258" y="1785"/>
                    <a:pt x="5306" y="1930"/>
                  </a:cubicBezTo>
                  <a:cubicBezTo>
                    <a:pt x="5402" y="2122"/>
                    <a:pt x="5450" y="2364"/>
                    <a:pt x="5450" y="2653"/>
                  </a:cubicBezTo>
                  <a:cubicBezTo>
                    <a:pt x="5547" y="3376"/>
                    <a:pt x="5547" y="4052"/>
                    <a:pt x="5450" y="4679"/>
                  </a:cubicBezTo>
                  <a:cubicBezTo>
                    <a:pt x="5354" y="5354"/>
                    <a:pt x="5161" y="5932"/>
                    <a:pt x="4920" y="6463"/>
                  </a:cubicBezTo>
                  <a:cubicBezTo>
                    <a:pt x="4631" y="6993"/>
                    <a:pt x="4293" y="7476"/>
                    <a:pt x="3907" y="7862"/>
                  </a:cubicBezTo>
                  <a:cubicBezTo>
                    <a:pt x="3473" y="8247"/>
                    <a:pt x="3039" y="8537"/>
                    <a:pt x="2509" y="8730"/>
                  </a:cubicBezTo>
                  <a:cubicBezTo>
                    <a:pt x="2364" y="8681"/>
                    <a:pt x="2267" y="8537"/>
                    <a:pt x="2123" y="8296"/>
                  </a:cubicBezTo>
                  <a:cubicBezTo>
                    <a:pt x="1978" y="8054"/>
                    <a:pt x="1930" y="7765"/>
                    <a:pt x="1882" y="7476"/>
                  </a:cubicBezTo>
                  <a:cubicBezTo>
                    <a:pt x="1833" y="7235"/>
                    <a:pt x="1833" y="6993"/>
                    <a:pt x="1882" y="6656"/>
                  </a:cubicBezTo>
                  <a:cubicBezTo>
                    <a:pt x="1930" y="6367"/>
                    <a:pt x="1978" y="6029"/>
                    <a:pt x="2075" y="5691"/>
                  </a:cubicBezTo>
                  <a:cubicBezTo>
                    <a:pt x="2123" y="5354"/>
                    <a:pt x="2267" y="4968"/>
                    <a:pt x="2412" y="4630"/>
                  </a:cubicBezTo>
                  <a:cubicBezTo>
                    <a:pt x="2509" y="4293"/>
                    <a:pt x="2701" y="3955"/>
                    <a:pt x="2846" y="3666"/>
                  </a:cubicBezTo>
                  <a:cubicBezTo>
                    <a:pt x="3087" y="3232"/>
                    <a:pt x="3425" y="2846"/>
                    <a:pt x="3762" y="2412"/>
                  </a:cubicBezTo>
                  <a:cubicBezTo>
                    <a:pt x="4148" y="2026"/>
                    <a:pt x="4582" y="1737"/>
                    <a:pt x="5065" y="1495"/>
                  </a:cubicBezTo>
                  <a:close/>
                  <a:moveTo>
                    <a:pt x="4004" y="0"/>
                  </a:moveTo>
                  <a:cubicBezTo>
                    <a:pt x="3425" y="49"/>
                    <a:pt x="2846" y="386"/>
                    <a:pt x="2267" y="965"/>
                  </a:cubicBezTo>
                  <a:cubicBezTo>
                    <a:pt x="1882" y="1351"/>
                    <a:pt x="1544" y="1737"/>
                    <a:pt x="1255" y="2219"/>
                  </a:cubicBezTo>
                  <a:cubicBezTo>
                    <a:pt x="917" y="2701"/>
                    <a:pt x="676" y="3232"/>
                    <a:pt x="483" y="3762"/>
                  </a:cubicBezTo>
                  <a:cubicBezTo>
                    <a:pt x="290" y="4244"/>
                    <a:pt x="145" y="4775"/>
                    <a:pt x="97" y="5305"/>
                  </a:cubicBezTo>
                  <a:cubicBezTo>
                    <a:pt x="1" y="5836"/>
                    <a:pt x="1" y="6367"/>
                    <a:pt x="49" y="6849"/>
                  </a:cubicBezTo>
                  <a:cubicBezTo>
                    <a:pt x="145" y="7620"/>
                    <a:pt x="435" y="8296"/>
                    <a:pt x="917" y="8730"/>
                  </a:cubicBezTo>
                  <a:cubicBezTo>
                    <a:pt x="1399" y="9212"/>
                    <a:pt x="1978" y="9453"/>
                    <a:pt x="2701" y="9453"/>
                  </a:cubicBezTo>
                  <a:cubicBezTo>
                    <a:pt x="3377" y="9164"/>
                    <a:pt x="4004" y="8826"/>
                    <a:pt x="4534" y="8392"/>
                  </a:cubicBezTo>
                  <a:cubicBezTo>
                    <a:pt x="5113" y="7910"/>
                    <a:pt x="5547" y="7379"/>
                    <a:pt x="5933" y="6801"/>
                  </a:cubicBezTo>
                  <a:cubicBezTo>
                    <a:pt x="6270" y="6174"/>
                    <a:pt x="6560" y="5498"/>
                    <a:pt x="6704" y="4823"/>
                  </a:cubicBezTo>
                  <a:cubicBezTo>
                    <a:pt x="6849" y="4100"/>
                    <a:pt x="6897" y="3376"/>
                    <a:pt x="6801" y="2605"/>
                  </a:cubicBezTo>
                  <a:cubicBezTo>
                    <a:pt x="6667" y="1581"/>
                    <a:pt x="6328" y="1050"/>
                    <a:pt x="5784" y="1050"/>
                  </a:cubicBezTo>
                  <a:cubicBezTo>
                    <a:pt x="5739" y="1050"/>
                    <a:pt x="5692" y="1054"/>
                    <a:pt x="5643" y="1061"/>
                  </a:cubicBezTo>
                  <a:cubicBezTo>
                    <a:pt x="5547" y="1061"/>
                    <a:pt x="5499" y="1061"/>
                    <a:pt x="5450" y="1110"/>
                  </a:cubicBezTo>
                  <a:lnTo>
                    <a:pt x="5306" y="1110"/>
                  </a:lnTo>
                  <a:cubicBezTo>
                    <a:pt x="4872" y="531"/>
                    <a:pt x="4438" y="145"/>
                    <a:pt x="40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6"/>
            <p:cNvSpPr/>
            <p:nvPr/>
          </p:nvSpPr>
          <p:spPr>
            <a:xfrm>
              <a:off x="5622750" y="4786475"/>
              <a:ext cx="227900" cy="408275"/>
            </a:xfrm>
            <a:custGeom>
              <a:avLst/>
              <a:gdLst/>
              <a:ahLst/>
              <a:cxnLst/>
              <a:rect l="l" t="t" r="r" b="b"/>
              <a:pathLst>
                <a:path w="9116" h="16331" extrusionOk="0">
                  <a:moveTo>
                    <a:pt x="7190" y="1"/>
                  </a:moveTo>
                  <a:cubicBezTo>
                    <a:pt x="7057" y="1"/>
                    <a:pt x="6911" y="12"/>
                    <a:pt x="6752" y="30"/>
                  </a:cubicBezTo>
                  <a:cubicBezTo>
                    <a:pt x="6366" y="126"/>
                    <a:pt x="5932" y="271"/>
                    <a:pt x="5498" y="560"/>
                  </a:cubicBezTo>
                  <a:cubicBezTo>
                    <a:pt x="5113" y="801"/>
                    <a:pt x="4678" y="1139"/>
                    <a:pt x="4293" y="1525"/>
                  </a:cubicBezTo>
                  <a:cubicBezTo>
                    <a:pt x="3955" y="1911"/>
                    <a:pt x="3617" y="2345"/>
                    <a:pt x="3280" y="2827"/>
                  </a:cubicBezTo>
                  <a:cubicBezTo>
                    <a:pt x="2991" y="3309"/>
                    <a:pt x="2701" y="3791"/>
                    <a:pt x="2508" y="4322"/>
                  </a:cubicBezTo>
                  <a:cubicBezTo>
                    <a:pt x="2315" y="4852"/>
                    <a:pt x="2171" y="5383"/>
                    <a:pt x="2074" y="5865"/>
                  </a:cubicBezTo>
                  <a:cubicBezTo>
                    <a:pt x="1978" y="6396"/>
                    <a:pt x="1978" y="6878"/>
                    <a:pt x="2074" y="7360"/>
                  </a:cubicBezTo>
                  <a:cubicBezTo>
                    <a:pt x="2122" y="7650"/>
                    <a:pt x="2219" y="7891"/>
                    <a:pt x="2315" y="8132"/>
                  </a:cubicBezTo>
                  <a:cubicBezTo>
                    <a:pt x="2460" y="8373"/>
                    <a:pt x="2605" y="8614"/>
                    <a:pt x="2749" y="8759"/>
                  </a:cubicBezTo>
                  <a:cubicBezTo>
                    <a:pt x="2942" y="8952"/>
                    <a:pt x="3087" y="9097"/>
                    <a:pt x="3280" y="9193"/>
                  </a:cubicBezTo>
                  <a:cubicBezTo>
                    <a:pt x="3473" y="9289"/>
                    <a:pt x="3714" y="9338"/>
                    <a:pt x="3907" y="9338"/>
                  </a:cubicBezTo>
                  <a:cubicBezTo>
                    <a:pt x="4052" y="9289"/>
                    <a:pt x="4196" y="9145"/>
                    <a:pt x="4389" y="9000"/>
                  </a:cubicBezTo>
                  <a:cubicBezTo>
                    <a:pt x="4630" y="8807"/>
                    <a:pt x="4823" y="8614"/>
                    <a:pt x="5016" y="8421"/>
                  </a:cubicBezTo>
                  <a:cubicBezTo>
                    <a:pt x="5209" y="8228"/>
                    <a:pt x="5402" y="8036"/>
                    <a:pt x="5547" y="7843"/>
                  </a:cubicBezTo>
                  <a:cubicBezTo>
                    <a:pt x="5740" y="7601"/>
                    <a:pt x="5884" y="7409"/>
                    <a:pt x="6029" y="7264"/>
                  </a:cubicBezTo>
                  <a:lnTo>
                    <a:pt x="6029" y="7264"/>
                  </a:lnTo>
                  <a:cubicBezTo>
                    <a:pt x="5884" y="8421"/>
                    <a:pt x="5740" y="9531"/>
                    <a:pt x="5498" y="10495"/>
                  </a:cubicBezTo>
                  <a:cubicBezTo>
                    <a:pt x="5209" y="11460"/>
                    <a:pt x="4920" y="12280"/>
                    <a:pt x="4534" y="12955"/>
                  </a:cubicBezTo>
                  <a:cubicBezTo>
                    <a:pt x="4148" y="13678"/>
                    <a:pt x="3714" y="14257"/>
                    <a:pt x="3183" y="14643"/>
                  </a:cubicBezTo>
                  <a:cubicBezTo>
                    <a:pt x="2701" y="15077"/>
                    <a:pt x="2171" y="15366"/>
                    <a:pt x="1544" y="15463"/>
                  </a:cubicBezTo>
                  <a:cubicBezTo>
                    <a:pt x="1399" y="15511"/>
                    <a:pt x="1303" y="15511"/>
                    <a:pt x="1206" y="15511"/>
                  </a:cubicBezTo>
                  <a:cubicBezTo>
                    <a:pt x="1110" y="15511"/>
                    <a:pt x="1013" y="15511"/>
                    <a:pt x="917" y="15463"/>
                  </a:cubicBezTo>
                  <a:cubicBezTo>
                    <a:pt x="820" y="15463"/>
                    <a:pt x="676" y="15414"/>
                    <a:pt x="579" y="15366"/>
                  </a:cubicBezTo>
                  <a:cubicBezTo>
                    <a:pt x="483" y="15270"/>
                    <a:pt x="338" y="15221"/>
                    <a:pt x="145" y="15125"/>
                  </a:cubicBezTo>
                  <a:cubicBezTo>
                    <a:pt x="97" y="15173"/>
                    <a:pt x="49" y="15270"/>
                    <a:pt x="49" y="15318"/>
                  </a:cubicBezTo>
                  <a:cubicBezTo>
                    <a:pt x="0" y="15366"/>
                    <a:pt x="0" y="15463"/>
                    <a:pt x="0" y="15511"/>
                  </a:cubicBezTo>
                  <a:cubicBezTo>
                    <a:pt x="97" y="15656"/>
                    <a:pt x="290" y="15800"/>
                    <a:pt x="483" y="15897"/>
                  </a:cubicBezTo>
                  <a:cubicBezTo>
                    <a:pt x="724" y="16041"/>
                    <a:pt x="965" y="16138"/>
                    <a:pt x="1254" y="16186"/>
                  </a:cubicBezTo>
                  <a:cubicBezTo>
                    <a:pt x="1495" y="16282"/>
                    <a:pt x="1785" y="16282"/>
                    <a:pt x="2122" y="16331"/>
                  </a:cubicBezTo>
                  <a:cubicBezTo>
                    <a:pt x="2412" y="16331"/>
                    <a:pt x="2701" y="16331"/>
                    <a:pt x="2991" y="16282"/>
                  </a:cubicBezTo>
                  <a:cubicBezTo>
                    <a:pt x="3183" y="16234"/>
                    <a:pt x="3425" y="16138"/>
                    <a:pt x="3666" y="16041"/>
                  </a:cubicBezTo>
                  <a:cubicBezTo>
                    <a:pt x="3907" y="15945"/>
                    <a:pt x="4148" y="15800"/>
                    <a:pt x="4389" y="15656"/>
                  </a:cubicBezTo>
                  <a:cubicBezTo>
                    <a:pt x="4678" y="15463"/>
                    <a:pt x="4871" y="15270"/>
                    <a:pt x="5113" y="15077"/>
                  </a:cubicBezTo>
                  <a:cubicBezTo>
                    <a:pt x="5354" y="14836"/>
                    <a:pt x="5547" y="14594"/>
                    <a:pt x="5691" y="14353"/>
                  </a:cubicBezTo>
                  <a:cubicBezTo>
                    <a:pt x="6029" y="13823"/>
                    <a:pt x="6318" y="13244"/>
                    <a:pt x="6559" y="12665"/>
                  </a:cubicBezTo>
                  <a:cubicBezTo>
                    <a:pt x="6849" y="12087"/>
                    <a:pt x="7042" y="11460"/>
                    <a:pt x="7235" y="10833"/>
                  </a:cubicBezTo>
                  <a:cubicBezTo>
                    <a:pt x="7427" y="10158"/>
                    <a:pt x="7572" y="9482"/>
                    <a:pt x="7717" y="8711"/>
                  </a:cubicBezTo>
                  <a:cubicBezTo>
                    <a:pt x="7910" y="7939"/>
                    <a:pt x="8054" y="7119"/>
                    <a:pt x="8247" y="6203"/>
                  </a:cubicBezTo>
                  <a:cubicBezTo>
                    <a:pt x="8344" y="5672"/>
                    <a:pt x="8440" y="5094"/>
                    <a:pt x="8537" y="4418"/>
                  </a:cubicBezTo>
                  <a:cubicBezTo>
                    <a:pt x="8681" y="3743"/>
                    <a:pt x="8874" y="2923"/>
                    <a:pt x="9115" y="1911"/>
                  </a:cubicBezTo>
                  <a:cubicBezTo>
                    <a:pt x="9019" y="1862"/>
                    <a:pt x="8826" y="1766"/>
                    <a:pt x="8585" y="1718"/>
                  </a:cubicBezTo>
                  <a:lnTo>
                    <a:pt x="7669" y="1718"/>
                  </a:lnTo>
                  <a:cubicBezTo>
                    <a:pt x="7524" y="2441"/>
                    <a:pt x="7331" y="3213"/>
                    <a:pt x="7042" y="3984"/>
                  </a:cubicBezTo>
                  <a:cubicBezTo>
                    <a:pt x="6752" y="4756"/>
                    <a:pt x="6366" y="5479"/>
                    <a:pt x="5981" y="6106"/>
                  </a:cubicBezTo>
                  <a:cubicBezTo>
                    <a:pt x="5788" y="6396"/>
                    <a:pt x="5595" y="6685"/>
                    <a:pt x="5402" y="7023"/>
                  </a:cubicBezTo>
                  <a:cubicBezTo>
                    <a:pt x="5209" y="7264"/>
                    <a:pt x="4968" y="7553"/>
                    <a:pt x="4775" y="7794"/>
                  </a:cubicBezTo>
                  <a:cubicBezTo>
                    <a:pt x="4582" y="7987"/>
                    <a:pt x="4389" y="8180"/>
                    <a:pt x="4244" y="8325"/>
                  </a:cubicBezTo>
                  <a:cubicBezTo>
                    <a:pt x="4100" y="8470"/>
                    <a:pt x="3955" y="8566"/>
                    <a:pt x="3859" y="8566"/>
                  </a:cubicBezTo>
                  <a:lnTo>
                    <a:pt x="3762" y="8566"/>
                  </a:lnTo>
                  <a:cubicBezTo>
                    <a:pt x="3762" y="8566"/>
                    <a:pt x="3762" y="8518"/>
                    <a:pt x="3714" y="8421"/>
                  </a:cubicBezTo>
                  <a:cubicBezTo>
                    <a:pt x="3666" y="8036"/>
                    <a:pt x="3666" y="7601"/>
                    <a:pt x="3762" y="7119"/>
                  </a:cubicBezTo>
                  <a:cubicBezTo>
                    <a:pt x="3907" y="6637"/>
                    <a:pt x="4052" y="6106"/>
                    <a:pt x="4244" y="5576"/>
                  </a:cubicBezTo>
                  <a:cubicBezTo>
                    <a:pt x="4437" y="5045"/>
                    <a:pt x="4727" y="4515"/>
                    <a:pt x="5016" y="3984"/>
                  </a:cubicBezTo>
                  <a:cubicBezTo>
                    <a:pt x="5305" y="3406"/>
                    <a:pt x="5595" y="2923"/>
                    <a:pt x="5932" y="2538"/>
                  </a:cubicBezTo>
                  <a:cubicBezTo>
                    <a:pt x="6270" y="2103"/>
                    <a:pt x="6559" y="1718"/>
                    <a:pt x="6897" y="1428"/>
                  </a:cubicBezTo>
                  <a:cubicBezTo>
                    <a:pt x="7235" y="1139"/>
                    <a:pt x="7572" y="946"/>
                    <a:pt x="7862" y="898"/>
                  </a:cubicBezTo>
                  <a:cubicBezTo>
                    <a:pt x="8054" y="898"/>
                    <a:pt x="8199" y="898"/>
                    <a:pt x="8344" y="946"/>
                  </a:cubicBezTo>
                  <a:cubicBezTo>
                    <a:pt x="8199" y="512"/>
                    <a:pt x="8006" y="271"/>
                    <a:pt x="7765" y="126"/>
                  </a:cubicBezTo>
                  <a:cubicBezTo>
                    <a:pt x="7612" y="34"/>
                    <a:pt x="7421" y="1"/>
                    <a:pt x="71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0" name="Google Shape;2100;p36"/>
          <p:cNvSpPr txBox="1">
            <a:spLocks noGrp="1"/>
          </p:cNvSpPr>
          <p:nvPr>
            <p:ph type="title" idx="2"/>
          </p:nvPr>
        </p:nvSpPr>
        <p:spPr>
          <a:xfrm>
            <a:off x="720000" y="785950"/>
            <a:ext cx="3282600" cy="153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101" name="Google Shape;2101;p36"/>
          <p:cNvSpPr txBox="1">
            <a:spLocks noGrp="1"/>
          </p:cNvSpPr>
          <p:nvPr>
            <p:ph type="subTitle" idx="1"/>
          </p:nvPr>
        </p:nvSpPr>
        <p:spPr>
          <a:xfrm>
            <a:off x="944250" y="3511075"/>
            <a:ext cx="2834100" cy="81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enter a subtitle here if you need it</a:t>
            </a:r>
            <a:endParaRPr/>
          </a:p>
        </p:txBody>
      </p:sp>
      <p:sp>
        <p:nvSpPr>
          <p:cNvPr id="2102" name="Google Shape;2102;p36"/>
          <p:cNvSpPr/>
          <p:nvPr/>
        </p:nvSpPr>
        <p:spPr>
          <a:xfrm rot="-503883">
            <a:off x="5922074" y="2764019"/>
            <a:ext cx="326602" cy="133433"/>
          </a:xfrm>
          <a:prstGeom prst="arc">
            <a:avLst>
              <a:gd name="adj1" fmla="val 16200000"/>
              <a:gd name="adj2" fmla="val 0"/>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grpSp>
        <p:nvGrpSpPr>
          <p:cNvPr id="8170" name="Google Shape;8170;p67"/>
          <p:cNvGrpSpPr/>
          <p:nvPr/>
        </p:nvGrpSpPr>
        <p:grpSpPr>
          <a:xfrm>
            <a:off x="732428" y="1171356"/>
            <a:ext cx="845921" cy="690752"/>
            <a:chOff x="732428" y="1198513"/>
            <a:chExt cx="845921" cy="690752"/>
          </a:xfrm>
        </p:grpSpPr>
        <p:grpSp>
          <p:nvGrpSpPr>
            <p:cNvPr id="8171" name="Google Shape;8171;p67"/>
            <p:cNvGrpSpPr/>
            <p:nvPr/>
          </p:nvGrpSpPr>
          <p:grpSpPr>
            <a:xfrm>
              <a:off x="823030" y="1198513"/>
              <a:ext cx="755319" cy="690752"/>
              <a:chOff x="823030" y="1198513"/>
              <a:chExt cx="755319" cy="690752"/>
            </a:xfrm>
          </p:grpSpPr>
          <p:sp>
            <p:nvSpPr>
              <p:cNvPr id="8172" name="Google Shape;8172;p6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67"/>
            <p:cNvGrpSpPr/>
            <p:nvPr/>
          </p:nvGrpSpPr>
          <p:grpSpPr>
            <a:xfrm>
              <a:off x="732428" y="1239937"/>
              <a:ext cx="739912" cy="607886"/>
              <a:chOff x="732428" y="1239937"/>
              <a:chExt cx="739912" cy="607886"/>
            </a:xfrm>
          </p:grpSpPr>
          <p:sp>
            <p:nvSpPr>
              <p:cNvPr id="8175" name="Google Shape;8175;p6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67"/>
            <p:cNvGrpSpPr/>
            <p:nvPr/>
          </p:nvGrpSpPr>
          <p:grpSpPr>
            <a:xfrm>
              <a:off x="732428" y="1277018"/>
              <a:ext cx="702832" cy="533758"/>
              <a:chOff x="732428" y="1277018"/>
              <a:chExt cx="702832" cy="533758"/>
            </a:xfrm>
          </p:grpSpPr>
          <p:sp>
            <p:nvSpPr>
              <p:cNvPr id="8178" name="Google Shape;8178;p6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67"/>
            <p:cNvGrpSpPr/>
            <p:nvPr/>
          </p:nvGrpSpPr>
          <p:grpSpPr>
            <a:xfrm>
              <a:off x="931170" y="1306653"/>
              <a:ext cx="647179" cy="474455"/>
              <a:chOff x="931170" y="1306653"/>
              <a:chExt cx="647179" cy="474455"/>
            </a:xfrm>
          </p:grpSpPr>
          <p:sp>
            <p:nvSpPr>
              <p:cNvPr id="8181" name="Google Shape;8181;p6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3" name="Google Shape;8183;p6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7"/>
          <p:cNvGrpSpPr/>
          <p:nvPr/>
        </p:nvGrpSpPr>
        <p:grpSpPr>
          <a:xfrm>
            <a:off x="3964037" y="1171363"/>
            <a:ext cx="634656" cy="699982"/>
            <a:chOff x="5985650" y="2860025"/>
            <a:chExt cx="1396075" cy="1539775"/>
          </a:xfrm>
        </p:grpSpPr>
        <p:sp>
          <p:nvSpPr>
            <p:cNvPr id="8185" name="Google Shape;8185;p6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7" name="Google Shape;8217;p67"/>
          <p:cNvGrpSpPr/>
          <p:nvPr/>
        </p:nvGrpSpPr>
        <p:grpSpPr>
          <a:xfrm>
            <a:off x="4719687" y="1171356"/>
            <a:ext cx="725845" cy="699975"/>
            <a:chOff x="4249973" y="1201875"/>
            <a:chExt cx="1958568" cy="1888762"/>
          </a:xfrm>
        </p:grpSpPr>
        <p:sp>
          <p:nvSpPr>
            <p:cNvPr id="8218" name="Google Shape;8218;p6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9" name="Google Shape;8219;p67"/>
            <p:cNvGrpSpPr/>
            <p:nvPr/>
          </p:nvGrpSpPr>
          <p:grpSpPr>
            <a:xfrm>
              <a:off x="5853086" y="1789142"/>
              <a:ext cx="355454" cy="1048099"/>
              <a:chOff x="5576108" y="2016725"/>
              <a:chExt cx="565200" cy="1666560"/>
            </a:xfrm>
          </p:grpSpPr>
          <p:sp>
            <p:nvSpPr>
              <p:cNvPr id="8220" name="Google Shape;8220;p6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221" name="Google Shape;8221;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67"/>
            <p:cNvGrpSpPr/>
            <p:nvPr/>
          </p:nvGrpSpPr>
          <p:grpSpPr>
            <a:xfrm>
              <a:off x="4869455" y="2691676"/>
              <a:ext cx="1013897" cy="398961"/>
              <a:chOff x="4012057" y="3451825"/>
              <a:chExt cx="1612175" cy="634379"/>
            </a:xfrm>
          </p:grpSpPr>
          <p:sp>
            <p:nvSpPr>
              <p:cNvPr id="8223" name="Google Shape;8223;p6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224" name="Google Shape;8224;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67"/>
            <p:cNvGrpSpPr/>
            <p:nvPr/>
          </p:nvGrpSpPr>
          <p:grpSpPr>
            <a:xfrm>
              <a:off x="4276937" y="2155961"/>
              <a:ext cx="651965" cy="891358"/>
              <a:chOff x="3069908" y="2599997"/>
              <a:chExt cx="1036675" cy="1417328"/>
            </a:xfrm>
          </p:grpSpPr>
          <p:sp>
            <p:nvSpPr>
              <p:cNvPr id="8226" name="Google Shape;8226;p6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227" name="Google Shape;8227;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67"/>
            <p:cNvGrpSpPr/>
            <p:nvPr/>
          </p:nvGrpSpPr>
          <p:grpSpPr>
            <a:xfrm>
              <a:off x="5054918" y="1201875"/>
              <a:ext cx="999548" cy="602711"/>
              <a:chOff x="4306958" y="1082925"/>
              <a:chExt cx="1589359" cy="958358"/>
            </a:xfrm>
          </p:grpSpPr>
          <p:sp>
            <p:nvSpPr>
              <p:cNvPr id="8229" name="Google Shape;8229;p6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230" name="Google Shape;8230;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67"/>
            <p:cNvGrpSpPr/>
            <p:nvPr/>
          </p:nvGrpSpPr>
          <p:grpSpPr>
            <a:xfrm>
              <a:off x="4249973" y="1303451"/>
              <a:ext cx="799317" cy="841334"/>
              <a:chOff x="3027033" y="1244439"/>
              <a:chExt cx="1270977" cy="1337786"/>
            </a:xfrm>
          </p:grpSpPr>
          <p:sp>
            <p:nvSpPr>
              <p:cNvPr id="8232" name="Google Shape;8232;p6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233" name="Google Shape;8233;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67"/>
          <p:cNvGrpSpPr/>
          <p:nvPr/>
        </p:nvGrpSpPr>
        <p:grpSpPr>
          <a:xfrm>
            <a:off x="4072551" y="2058137"/>
            <a:ext cx="750769" cy="683784"/>
            <a:chOff x="4204684" y="2104422"/>
            <a:chExt cx="699822" cy="637382"/>
          </a:xfrm>
        </p:grpSpPr>
        <p:grpSp>
          <p:nvGrpSpPr>
            <p:cNvPr id="8235" name="Google Shape;8235;p67"/>
            <p:cNvGrpSpPr/>
            <p:nvPr/>
          </p:nvGrpSpPr>
          <p:grpSpPr>
            <a:xfrm>
              <a:off x="4204684" y="2430067"/>
              <a:ext cx="342957" cy="311738"/>
              <a:chOff x="4204684" y="2430067"/>
              <a:chExt cx="342957" cy="311738"/>
            </a:xfrm>
          </p:grpSpPr>
          <p:sp>
            <p:nvSpPr>
              <p:cNvPr id="8236" name="Google Shape;8236;p6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67"/>
            <p:cNvGrpSpPr/>
            <p:nvPr/>
          </p:nvGrpSpPr>
          <p:grpSpPr>
            <a:xfrm>
              <a:off x="4561586" y="2430067"/>
              <a:ext cx="342920" cy="311738"/>
              <a:chOff x="4561586" y="2430067"/>
              <a:chExt cx="342920" cy="311738"/>
            </a:xfrm>
          </p:grpSpPr>
          <p:sp>
            <p:nvSpPr>
              <p:cNvPr id="8239" name="Google Shape;8239;p6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67"/>
            <p:cNvGrpSpPr/>
            <p:nvPr/>
          </p:nvGrpSpPr>
          <p:grpSpPr>
            <a:xfrm>
              <a:off x="4561586" y="2104422"/>
              <a:ext cx="342920" cy="311738"/>
              <a:chOff x="4561586" y="2104422"/>
              <a:chExt cx="342920" cy="311738"/>
            </a:xfrm>
          </p:grpSpPr>
          <p:sp>
            <p:nvSpPr>
              <p:cNvPr id="8242" name="Google Shape;8242;p6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67"/>
            <p:cNvGrpSpPr/>
            <p:nvPr/>
          </p:nvGrpSpPr>
          <p:grpSpPr>
            <a:xfrm>
              <a:off x="4204684" y="2104422"/>
              <a:ext cx="342957" cy="311664"/>
              <a:chOff x="4204684" y="2104422"/>
              <a:chExt cx="342957" cy="311664"/>
            </a:xfrm>
          </p:grpSpPr>
          <p:sp>
            <p:nvSpPr>
              <p:cNvPr id="8245" name="Google Shape;8245;p6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7" name="Google Shape;8247;p67"/>
          <p:cNvGrpSpPr/>
          <p:nvPr/>
        </p:nvGrpSpPr>
        <p:grpSpPr>
          <a:xfrm>
            <a:off x="5536984" y="1171351"/>
            <a:ext cx="660591" cy="688867"/>
            <a:chOff x="5830645" y="1267368"/>
            <a:chExt cx="530340" cy="553040"/>
          </a:xfrm>
        </p:grpSpPr>
        <p:sp>
          <p:nvSpPr>
            <p:cNvPr id="8248" name="Google Shape;8248;p6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9" name="Google Shape;8249;p67"/>
            <p:cNvGrpSpPr/>
            <p:nvPr/>
          </p:nvGrpSpPr>
          <p:grpSpPr>
            <a:xfrm>
              <a:off x="5830645" y="1267368"/>
              <a:ext cx="259743" cy="269909"/>
              <a:chOff x="5830645" y="1267368"/>
              <a:chExt cx="259743" cy="269909"/>
            </a:xfrm>
          </p:grpSpPr>
          <p:sp>
            <p:nvSpPr>
              <p:cNvPr id="8250" name="Google Shape;8250;p6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67"/>
            <p:cNvGrpSpPr/>
            <p:nvPr/>
          </p:nvGrpSpPr>
          <p:grpSpPr>
            <a:xfrm>
              <a:off x="6101293" y="1267368"/>
              <a:ext cx="259692" cy="269909"/>
              <a:chOff x="6101293" y="1267368"/>
              <a:chExt cx="259692" cy="269909"/>
            </a:xfrm>
          </p:grpSpPr>
          <p:sp>
            <p:nvSpPr>
              <p:cNvPr id="8253" name="Google Shape;8253;p6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67"/>
            <p:cNvGrpSpPr/>
            <p:nvPr/>
          </p:nvGrpSpPr>
          <p:grpSpPr>
            <a:xfrm>
              <a:off x="5830645" y="1550500"/>
              <a:ext cx="259692" cy="269909"/>
              <a:chOff x="5830645" y="1550500"/>
              <a:chExt cx="259692" cy="269909"/>
            </a:xfrm>
          </p:grpSpPr>
          <p:sp>
            <p:nvSpPr>
              <p:cNvPr id="8256" name="Google Shape;8256;p6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8" name="Google Shape;8258;p67"/>
            <p:cNvGrpSpPr/>
            <p:nvPr/>
          </p:nvGrpSpPr>
          <p:grpSpPr>
            <a:xfrm>
              <a:off x="6101293" y="1550500"/>
              <a:ext cx="259692" cy="269909"/>
              <a:chOff x="6101293" y="1550500"/>
              <a:chExt cx="259692" cy="269909"/>
            </a:xfrm>
          </p:grpSpPr>
          <p:sp>
            <p:nvSpPr>
              <p:cNvPr id="8259" name="Google Shape;8259;p6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1" name="Google Shape;8261;p67"/>
          <p:cNvGrpSpPr/>
          <p:nvPr/>
        </p:nvGrpSpPr>
        <p:grpSpPr>
          <a:xfrm>
            <a:off x="739138" y="2061810"/>
            <a:ext cx="697154" cy="679574"/>
            <a:chOff x="2679875" y="2361475"/>
            <a:chExt cx="780425" cy="760575"/>
          </a:xfrm>
        </p:grpSpPr>
        <p:sp>
          <p:nvSpPr>
            <p:cNvPr id="8262" name="Google Shape;8262;p6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67"/>
          <p:cNvGrpSpPr/>
          <p:nvPr/>
        </p:nvGrpSpPr>
        <p:grpSpPr>
          <a:xfrm>
            <a:off x="3138297" y="1171402"/>
            <a:ext cx="735829" cy="684547"/>
            <a:chOff x="3351965" y="1148808"/>
            <a:chExt cx="750770" cy="698375"/>
          </a:xfrm>
        </p:grpSpPr>
        <p:grpSp>
          <p:nvGrpSpPr>
            <p:cNvPr id="8269" name="Google Shape;8269;p67"/>
            <p:cNvGrpSpPr/>
            <p:nvPr/>
          </p:nvGrpSpPr>
          <p:grpSpPr>
            <a:xfrm>
              <a:off x="3586796" y="1148808"/>
              <a:ext cx="294857" cy="286830"/>
              <a:chOff x="3750225" y="1774000"/>
              <a:chExt cx="149575" cy="145525"/>
            </a:xfrm>
          </p:grpSpPr>
          <p:sp>
            <p:nvSpPr>
              <p:cNvPr id="8270" name="Google Shape;8270;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67"/>
            <p:cNvGrpSpPr/>
            <p:nvPr/>
          </p:nvGrpSpPr>
          <p:grpSpPr>
            <a:xfrm>
              <a:off x="3779245" y="1375768"/>
              <a:ext cx="323490" cy="286978"/>
              <a:chOff x="3847850" y="1889150"/>
              <a:chExt cx="164100" cy="145600"/>
            </a:xfrm>
          </p:grpSpPr>
          <p:sp>
            <p:nvSpPr>
              <p:cNvPr id="8273" name="Google Shape;8273;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67"/>
            <p:cNvGrpSpPr/>
            <p:nvPr/>
          </p:nvGrpSpPr>
          <p:grpSpPr>
            <a:xfrm>
              <a:off x="3351965" y="1330435"/>
              <a:ext cx="295449" cy="285401"/>
              <a:chOff x="3631100" y="1866150"/>
              <a:chExt cx="149875" cy="144800"/>
            </a:xfrm>
          </p:grpSpPr>
          <p:sp>
            <p:nvSpPr>
              <p:cNvPr id="8276" name="Google Shape;8276;p6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67"/>
            <p:cNvGrpSpPr/>
            <p:nvPr/>
          </p:nvGrpSpPr>
          <p:grpSpPr>
            <a:xfrm>
              <a:off x="3548208" y="1560352"/>
              <a:ext cx="294808" cy="286830"/>
              <a:chOff x="3730650" y="1982800"/>
              <a:chExt cx="149550" cy="145525"/>
            </a:xfrm>
          </p:grpSpPr>
          <p:sp>
            <p:nvSpPr>
              <p:cNvPr id="8279" name="Google Shape;8279;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67"/>
          <p:cNvGrpSpPr/>
          <p:nvPr/>
        </p:nvGrpSpPr>
        <p:grpSpPr>
          <a:xfrm>
            <a:off x="7639949" y="1171356"/>
            <a:ext cx="804565" cy="677795"/>
            <a:chOff x="7636443" y="1204988"/>
            <a:chExt cx="804565" cy="677795"/>
          </a:xfrm>
        </p:grpSpPr>
        <p:grpSp>
          <p:nvGrpSpPr>
            <p:cNvPr id="8282" name="Google Shape;8282;p67"/>
            <p:cNvGrpSpPr/>
            <p:nvPr/>
          </p:nvGrpSpPr>
          <p:grpSpPr>
            <a:xfrm>
              <a:off x="7636443" y="1509705"/>
              <a:ext cx="804565" cy="373078"/>
              <a:chOff x="7636443" y="1509705"/>
              <a:chExt cx="804565" cy="373078"/>
            </a:xfrm>
          </p:grpSpPr>
          <p:sp>
            <p:nvSpPr>
              <p:cNvPr id="8283" name="Google Shape;8283;p6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7"/>
            <p:cNvGrpSpPr/>
            <p:nvPr/>
          </p:nvGrpSpPr>
          <p:grpSpPr>
            <a:xfrm>
              <a:off x="7636443" y="1408133"/>
              <a:ext cx="804565" cy="373078"/>
              <a:chOff x="7636443" y="1408133"/>
              <a:chExt cx="804565" cy="373078"/>
            </a:xfrm>
          </p:grpSpPr>
          <p:sp>
            <p:nvSpPr>
              <p:cNvPr id="8286" name="Google Shape;8286;p6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7"/>
            <p:cNvGrpSpPr/>
            <p:nvPr/>
          </p:nvGrpSpPr>
          <p:grpSpPr>
            <a:xfrm>
              <a:off x="7636443" y="1306560"/>
              <a:ext cx="804565" cy="373078"/>
              <a:chOff x="7636443" y="1306560"/>
              <a:chExt cx="804565" cy="373078"/>
            </a:xfrm>
          </p:grpSpPr>
          <p:sp>
            <p:nvSpPr>
              <p:cNvPr id="8289" name="Google Shape;8289;p6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67"/>
            <p:cNvGrpSpPr/>
            <p:nvPr/>
          </p:nvGrpSpPr>
          <p:grpSpPr>
            <a:xfrm>
              <a:off x="7636443" y="1204988"/>
              <a:ext cx="804565" cy="373078"/>
              <a:chOff x="7636443" y="1204988"/>
              <a:chExt cx="804565" cy="373078"/>
            </a:xfrm>
          </p:grpSpPr>
          <p:sp>
            <p:nvSpPr>
              <p:cNvPr id="8292" name="Google Shape;8292;p6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4" name="Google Shape;8294;p67"/>
          <p:cNvGrpSpPr/>
          <p:nvPr/>
        </p:nvGrpSpPr>
        <p:grpSpPr>
          <a:xfrm>
            <a:off x="4978796" y="2078771"/>
            <a:ext cx="661339" cy="661188"/>
            <a:chOff x="3990000" y="975400"/>
            <a:chExt cx="3934200" cy="3933300"/>
          </a:xfrm>
        </p:grpSpPr>
        <p:sp>
          <p:nvSpPr>
            <p:cNvPr id="8295" name="Google Shape;8295;p6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67"/>
          <p:cNvGrpSpPr/>
          <p:nvPr/>
        </p:nvGrpSpPr>
        <p:grpSpPr>
          <a:xfrm>
            <a:off x="6622444" y="2057409"/>
            <a:ext cx="868881" cy="684241"/>
            <a:chOff x="6598259" y="2078634"/>
            <a:chExt cx="868881" cy="684241"/>
          </a:xfrm>
        </p:grpSpPr>
        <p:sp>
          <p:nvSpPr>
            <p:cNvPr id="8300" name="Google Shape;8300;p6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6" name="Google Shape;8306;p67"/>
            <p:cNvGrpSpPr/>
            <p:nvPr/>
          </p:nvGrpSpPr>
          <p:grpSpPr>
            <a:xfrm>
              <a:off x="6808175" y="2078634"/>
              <a:ext cx="452229" cy="684241"/>
              <a:chOff x="6808175" y="2078634"/>
              <a:chExt cx="452229" cy="684241"/>
            </a:xfrm>
          </p:grpSpPr>
          <p:sp>
            <p:nvSpPr>
              <p:cNvPr id="8307" name="Google Shape;8307;p6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3" name="Google Shape;8313;p67"/>
              <p:cNvGrpSpPr/>
              <p:nvPr/>
            </p:nvGrpSpPr>
            <p:grpSpPr>
              <a:xfrm>
                <a:off x="6821586" y="2078634"/>
                <a:ext cx="426871" cy="684241"/>
                <a:chOff x="6821586" y="2078634"/>
                <a:chExt cx="426871" cy="684241"/>
              </a:xfrm>
            </p:grpSpPr>
            <p:grpSp>
              <p:nvGrpSpPr>
                <p:cNvPr id="8314" name="Google Shape;8314;p67"/>
                <p:cNvGrpSpPr/>
                <p:nvPr/>
              </p:nvGrpSpPr>
              <p:grpSpPr>
                <a:xfrm>
                  <a:off x="6821586" y="2078634"/>
                  <a:ext cx="426871" cy="684241"/>
                  <a:chOff x="6821586" y="2078634"/>
                  <a:chExt cx="426871" cy="684241"/>
                </a:xfrm>
              </p:grpSpPr>
              <p:sp>
                <p:nvSpPr>
                  <p:cNvPr id="8315" name="Google Shape;8315;p6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4" name="Google Shape;8334;p6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40" name="Google Shape;8340;p67"/>
          <p:cNvGrpSpPr/>
          <p:nvPr/>
        </p:nvGrpSpPr>
        <p:grpSpPr>
          <a:xfrm>
            <a:off x="5795610" y="2063018"/>
            <a:ext cx="671358" cy="671358"/>
            <a:chOff x="6535625" y="760425"/>
            <a:chExt cx="1665900" cy="1665900"/>
          </a:xfrm>
        </p:grpSpPr>
        <p:sp>
          <p:nvSpPr>
            <p:cNvPr id="8341" name="Google Shape;8341;p67"/>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7"/>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7"/>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7"/>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67"/>
          <p:cNvGrpSpPr/>
          <p:nvPr/>
        </p:nvGrpSpPr>
        <p:grpSpPr>
          <a:xfrm>
            <a:off x="732427" y="3731418"/>
            <a:ext cx="1340789" cy="640830"/>
            <a:chOff x="238125" y="1151100"/>
            <a:chExt cx="7139450" cy="3412300"/>
          </a:xfrm>
        </p:grpSpPr>
        <p:sp>
          <p:nvSpPr>
            <p:cNvPr id="8346" name="Google Shape;8346;p6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67"/>
          <p:cNvGrpSpPr/>
          <p:nvPr/>
        </p:nvGrpSpPr>
        <p:grpSpPr>
          <a:xfrm>
            <a:off x="5599650" y="2934699"/>
            <a:ext cx="985357" cy="585764"/>
            <a:chOff x="5145061" y="2881789"/>
            <a:chExt cx="1107641" cy="658458"/>
          </a:xfrm>
        </p:grpSpPr>
        <p:grpSp>
          <p:nvGrpSpPr>
            <p:cNvPr id="8359" name="Google Shape;8359;p67"/>
            <p:cNvGrpSpPr/>
            <p:nvPr/>
          </p:nvGrpSpPr>
          <p:grpSpPr>
            <a:xfrm>
              <a:off x="5722989" y="3244587"/>
              <a:ext cx="529713" cy="295659"/>
              <a:chOff x="5722989" y="3244587"/>
              <a:chExt cx="529713" cy="295659"/>
            </a:xfrm>
          </p:grpSpPr>
          <p:sp>
            <p:nvSpPr>
              <p:cNvPr id="8360" name="Google Shape;8360;p6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61" name="Google Shape;8361;p6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62" name="Google Shape;8362;p67"/>
            <p:cNvGrpSpPr/>
            <p:nvPr/>
          </p:nvGrpSpPr>
          <p:grpSpPr>
            <a:xfrm>
              <a:off x="5145061" y="3244587"/>
              <a:ext cx="536807" cy="295659"/>
              <a:chOff x="5145061" y="3244587"/>
              <a:chExt cx="536807" cy="295659"/>
            </a:xfrm>
          </p:grpSpPr>
          <p:sp>
            <p:nvSpPr>
              <p:cNvPr id="8363" name="Google Shape;8363;p6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64" name="Google Shape;8364;p6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65" name="Google Shape;8365;p67"/>
            <p:cNvGrpSpPr/>
            <p:nvPr/>
          </p:nvGrpSpPr>
          <p:grpSpPr>
            <a:xfrm>
              <a:off x="5341327" y="2898245"/>
              <a:ext cx="532309" cy="614891"/>
              <a:chOff x="5341327" y="2898245"/>
              <a:chExt cx="532309" cy="614891"/>
            </a:xfrm>
          </p:grpSpPr>
          <p:sp>
            <p:nvSpPr>
              <p:cNvPr id="8366" name="Google Shape;8366;p6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67" name="Google Shape;8367;p6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68" name="Google Shape;8368;p67"/>
            <p:cNvGrpSpPr/>
            <p:nvPr/>
          </p:nvGrpSpPr>
          <p:grpSpPr>
            <a:xfrm>
              <a:off x="5532290" y="2881789"/>
              <a:ext cx="620516" cy="305456"/>
              <a:chOff x="5532290" y="2881789"/>
              <a:chExt cx="620516" cy="305456"/>
            </a:xfrm>
          </p:grpSpPr>
          <p:sp>
            <p:nvSpPr>
              <p:cNvPr id="8369" name="Google Shape;8369;p6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70" name="Google Shape;8370;p6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371" name="Google Shape;8371;p67"/>
          <p:cNvGrpSpPr/>
          <p:nvPr/>
        </p:nvGrpSpPr>
        <p:grpSpPr>
          <a:xfrm>
            <a:off x="8178573" y="3726757"/>
            <a:ext cx="269068" cy="645491"/>
            <a:chOff x="7026852" y="3311869"/>
            <a:chExt cx="434331" cy="1041954"/>
          </a:xfrm>
        </p:grpSpPr>
        <p:sp>
          <p:nvSpPr>
            <p:cNvPr id="8372" name="Google Shape;8372;p6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67"/>
          <p:cNvGrpSpPr/>
          <p:nvPr/>
        </p:nvGrpSpPr>
        <p:grpSpPr>
          <a:xfrm>
            <a:off x="6195154" y="3765995"/>
            <a:ext cx="293882" cy="293836"/>
            <a:chOff x="4873519" y="3311869"/>
            <a:chExt cx="499374" cy="499296"/>
          </a:xfrm>
        </p:grpSpPr>
        <p:sp>
          <p:nvSpPr>
            <p:cNvPr id="8376" name="Google Shape;8376;p6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67"/>
          <p:cNvGrpSpPr/>
          <p:nvPr/>
        </p:nvGrpSpPr>
        <p:grpSpPr>
          <a:xfrm>
            <a:off x="6195154" y="4078366"/>
            <a:ext cx="293882" cy="293882"/>
            <a:chOff x="4873519" y="3875839"/>
            <a:chExt cx="499374" cy="499374"/>
          </a:xfrm>
        </p:grpSpPr>
        <p:sp>
          <p:nvSpPr>
            <p:cNvPr id="8379" name="Google Shape;8379;p6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7"/>
          <p:cNvGrpSpPr/>
          <p:nvPr/>
        </p:nvGrpSpPr>
        <p:grpSpPr>
          <a:xfrm>
            <a:off x="2425681" y="2050319"/>
            <a:ext cx="698104" cy="698208"/>
            <a:chOff x="2565073" y="2075876"/>
            <a:chExt cx="672482" cy="672518"/>
          </a:xfrm>
        </p:grpSpPr>
        <p:sp>
          <p:nvSpPr>
            <p:cNvPr id="8382" name="Google Shape;8382;p6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67"/>
          <p:cNvGrpSpPr/>
          <p:nvPr/>
        </p:nvGrpSpPr>
        <p:grpSpPr>
          <a:xfrm>
            <a:off x="5649092" y="3734919"/>
            <a:ext cx="438354" cy="637329"/>
            <a:chOff x="1697726" y="3244179"/>
            <a:chExt cx="788124" cy="1146069"/>
          </a:xfrm>
        </p:grpSpPr>
        <p:sp>
          <p:nvSpPr>
            <p:cNvPr id="8389" name="Google Shape;8389;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1" name="Google Shape;8391;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2" name="Google Shape;8392;p67"/>
          <p:cNvGrpSpPr/>
          <p:nvPr/>
        </p:nvGrpSpPr>
        <p:grpSpPr>
          <a:xfrm>
            <a:off x="7650306" y="2063282"/>
            <a:ext cx="799565" cy="670282"/>
            <a:chOff x="7617850" y="2063282"/>
            <a:chExt cx="799565" cy="670282"/>
          </a:xfrm>
        </p:grpSpPr>
        <p:cxnSp>
          <p:nvCxnSpPr>
            <p:cNvPr id="8393" name="Google Shape;8393;p6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94" name="Google Shape;8394;p6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95" name="Google Shape;8395;p6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96" name="Google Shape;8396;p6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97" name="Google Shape;8397;p6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398" name="Google Shape;8398;p6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399" name="Google Shape;8399;p67"/>
            <p:cNvGrpSpPr/>
            <p:nvPr/>
          </p:nvGrpSpPr>
          <p:grpSpPr>
            <a:xfrm>
              <a:off x="7734309" y="2063282"/>
              <a:ext cx="570957" cy="620095"/>
              <a:chOff x="7734309" y="2063282"/>
              <a:chExt cx="570957" cy="620095"/>
            </a:xfrm>
          </p:grpSpPr>
          <p:grpSp>
            <p:nvGrpSpPr>
              <p:cNvPr id="8400" name="Google Shape;8400;p67"/>
              <p:cNvGrpSpPr/>
              <p:nvPr/>
            </p:nvGrpSpPr>
            <p:grpSpPr>
              <a:xfrm>
                <a:off x="8031573" y="2063282"/>
                <a:ext cx="273693" cy="620095"/>
                <a:chOff x="8031573" y="2063282"/>
                <a:chExt cx="273693" cy="620095"/>
              </a:xfrm>
            </p:grpSpPr>
            <p:sp>
              <p:nvSpPr>
                <p:cNvPr id="8401" name="Google Shape;8401;p6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67"/>
              <p:cNvGrpSpPr/>
              <p:nvPr/>
            </p:nvGrpSpPr>
            <p:grpSpPr>
              <a:xfrm flipH="1">
                <a:off x="7734309" y="2063282"/>
                <a:ext cx="273693" cy="620095"/>
                <a:chOff x="8031573" y="2063282"/>
                <a:chExt cx="273693" cy="620095"/>
              </a:xfrm>
            </p:grpSpPr>
            <p:sp>
              <p:nvSpPr>
                <p:cNvPr id="8406" name="Google Shape;8406;p6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410" name="Google Shape;8410;p67"/>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7"/>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2" name="Google Shape;8412;p67"/>
          <p:cNvGrpSpPr/>
          <p:nvPr/>
        </p:nvGrpSpPr>
        <p:grpSpPr>
          <a:xfrm>
            <a:off x="7836913" y="2916765"/>
            <a:ext cx="602567" cy="601884"/>
            <a:chOff x="1186975" y="238125"/>
            <a:chExt cx="5244275" cy="5238325"/>
          </a:xfrm>
        </p:grpSpPr>
        <p:sp>
          <p:nvSpPr>
            <p:cNvPr id="8413" name="Google Shape;8413;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67"/>
          <p:cNvGrpSpPr/>
          <p:nvPr/>
        </p:nvGrpSpPr>
        <p:grpSpPr>
          <a:xfrm>
            <a:off x="3279650" y="2056249"/>
            <a:ext cx="651848" cy="687338"/>
            <a:chOff x="3400515" y="2056248"/>
            <a:chExt cx="698134" cy="735987"/>
          </a:xfrm>
        </p:grpSpPr>
        <p:grpSp>
          <p:nvGrpSpPr>
            <p:cNvPr id="8418" name="Google Shape;8418;p67"/>
            <p:cNvGrpSpPr/>
            <p:nvPr/>
          </p:nvGrpSpPr>
          <p:grpSpPr>
            <a:xfrm>
              <a:off x="3400515" y="2283913"/>
              <a:ext cx="312919" cy="219900"/>
              <a:chOff x="3400515" y="2283913"/>
              <a:chExt cx="312919" cy="219900"/>
            </a:xfrm>
          </p:grpSpPr>
          <p:sp>
            <p:nvSpPr>
              <p:cNvPr id="8419" name="Google Shape;8419;p6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20" name="Google Shape;8420;p6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421" name="Google Shape;8421;p67"/>
            <p:cNvGrpSpPr/>
            <p:nvPr/>
          </p:nvGrpSpPr>
          <p:grpSpPr>
            <a:xfrm>
              <a:off x="3547823" y="2461089"/>
              <a:ext cx="219900" cy="331146"/>
              <a:chOff x="3547823" y="2461089"/>
              <a:chExt cx="219900" cy="331146"/>
            </a:xfrm>
          </p:grpSpPr>
          <p:sp>
            <p:nvSpPr>
              <p:cNvPr id="8422" name="Google Shape;8422;p6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23" name="Google Shape;8423;p6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424" name="Google Shape;8424;p67"/>
            <p:cNvGrpSpPr/>
            <p:nvPr/>
          </p:nvGrpSpPr>
          <p:grpSpPr>
            <a:xfrm>
              <a:off x="3734138" y="2461089"/>
              <a:ext cx="219900" cy="331146"/>
              <a:chOff x="3734138" y="2461089"/>
              <a:chExt cx="219900" cy="331146"/>
            </a:xfrm>
          </p:grpSpPr>
          <p:sp>
            <p:nvSpPr>
              <p:cNvPr id="8425" name="Google Shape;8425;p6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26" name="Google Shape;8426;p6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427" name="Google Shape;8427;p67"/>
            <p:cNvGrpSpPr/>
            <p:nvPr/>
          </p:nvGrpSpPr>
          <p:grpSpPr>
            <a:xfrm>
              <a:off x="3787560" y="2281742"/>
              <a:ext cx="311089" cy="219900"/>
              <a:chOff x="3787560" y="2281742"/>
              <a:chExt cx="311089" cy="219900"/>
            </a:xfrm>
          </p:grpSpPr>
          <p:sp>
            <p:nvSpPr>
              <p:cNvPr id="8428" name="Google Shape;8428;p6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29" name="Google Shape;8429;p6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430" name="Google Shape;8430;p67"/>
            <p:cNvGrpSpPr/>
            <p:nvPr/>
          </p:nvGrpSpPr>
          <p:grpSpPr>
            <a:xfrm>
              <a:off x="3637290" y="2056248"/>
              <a:ext cx="219900" cy="330736"/>
              <a:chOff x="3637290" y="2056248"/>
              <a:chExt cx="219900" cy="330736"/>
            </a:xfrm>
          </p:grpSpPr>
          <p:sp>
            <p:nvSpPr>
              <p:cNvPr id="8431" name="Google Shape;8431;p6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432" name="Google Shape;8432;p6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433" name="Google Shape;8433;p67"/>
          <p:cNvGrpSpPr/>
          <p:nvPr/>
        </p:nvGrpSpPr>
        <p:grpSpPr>
          <a:xfrm>
            <a:off x="2571356" y="2926255"/>
            <a:ext cx="1268144" cy="592394"/>
            <a:chOff x="238125" y="1188750"/>
            <a:chExt cx="7140450" cy="3335550"/>
          </a:xfrm>
        </p:grpSpPr>
        <p:sp>
          <p:nvSpPr>
            <p:cNvPr id="8434" name="Google Shape;8434;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67"/>
          <p:cNvGrpSpPr/>
          <p:nvPr/>
        </p:nvGrpSpPr>
        <p:grpSpPr>
          <a:xfrm>
            <a:off x="6679257" y="2928410"/>
            <a:ext cx="1053944" cy="590147"/>
            <a:chOff x="238125" y="1335475"/>
            <a:chExt cx="5418735" cy="3034175"/>
          </a:xfrm>
        </p:grpSpPr>
        <p:sp>
          <p:nvSpPr>
            <p:cNvPr id="8440" name="Google Shape;8440;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67"/>
          <p:cNvGrpSpPr/>
          <p:nvPr/>
        </p:nvGrpSpPr>
        <p:grpSpPr>
          <a:xfrm>
            <a:off x="4110066" y="3733309"/>
            <a:ext cx="1268207" cy="638939"/>
            <a:chOff x="3967651" y="3645904"/>
            <a:chExt cx="1479304" cy="745292"/>
          </a:xfrm>
        </p:grpSpPr>
        <p:grpSp>
          <p:nvGrpSpPr>
            <p:cNvPr id="8444" name="Google Shape;8444;p67"/>
            <p:cNvGrpSpPr/>
            <p:nvPr/>
          </p:nvGrpSpPr>
          <p:grpSpPr>
            <a:xfrm>
              <a:off x="3967651" y="4009026"/>
              <a:ext cx="1479304" cy="382170"/>
              <a:chOff x="3967651" y="4009026"/>
              <a:chExt cx="1479304" cy="382170"/>
            </a:xfrm>
          </p:grpSpPr>
          <p:grpSp>
            <p:nvGrpSpPr>
              <p:cNvPr id="8445" name="Google Shape;8445;p67"/>
              <p:cNvGrpSpPr/>
              <p:nvPr/>
            </p:nvGrpSpPr>
            <p:grpSpPr>
              <a:xfrm>
                <a:off x="4892216" y="4195630"/>
                <a:ext cx="554739" cy="195566"/>
                <a:chOff x="3604375" y="4892160"/>
                <a:chExt cx="1651500" cy="582215"/>
              </a:xfrm>
            </p:grpSpPr>
            <p:sp>
              <p:nvSpPr>
                <p:cNvPr id="8446" name="Google Shape;8446;p6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67"/>
              <p:cNvGrpSpPr/>
              <p:nvPr/>
            </p:nvGrpSpPr>
            <p:grpSpPr>
              <a:xfrm>
                <a:off x="3967651" y="4146303"/>
                <a:ext cx="579402" cy="244893"/>
                <a:chOff x="851875" y="4745310"/>
                <a:chExt cx="1724925" cy="729065"/>
              </a:xfrm>
            </p:grpSpPr>
            <p:sp>
              <p:nvSpPr>
                <p:cNvPr id="8449" name="Google Shape;8449;p6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67"/>
              <p:cNvGrpSpPr/>
              <p:nvPr/>
            </p:nvGrpSpPr>
            <p:grpSpPr>
              <a:xfrm>
                <a:off x="4460753" y="4009026"/>
                <a:ext cx="493110" cy="382170"/>
                <a:chOff x="2319875" y="4336625"/>
                <a:chExt cx="1468025" cy="1137750"/>
              </a:xfrm>
            </p:grpSpPr>
            <p:sp>
              <p:nvSpPr>
                <p:cNvPr id="8452" name="Google Shape;8452;p6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4" name="Google Shape;8454;p67"/>
            <p:cNvGrpSpPr/>
            <p:nvPr/>
          </p:nvGrpSpPr>
          <p:grpSpPr>
            <a:xfrm>
              <a:off x="4479443" y="3645904"/>
              <a:ext cx="455965" cy="388789"/>
              <a:chOff x="2957425" y="238100"/>
              <a:chExt cx="1910200" cy="1628775"/>
            </a:xfrm>
          </p:grpSpPr>
          <p:sp>
            <p:nvSpPr>
              <p:cNvPr id="8455" name="Google Shape;8455;p6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5" name="Google Shape;8465;p67"/>
          <p:cNvGrpSpPr/>
          <p:nvPr/>
        </p:nvGrpSpPr>
        <p:grpSpPr>
          <a:xfrm>
            <a:off x="2496179" y="3734510"/>
            <a:ext cx="1243128" cy="637739"/>
            <a:chOff x="2496310" y="3693351"/>
            <a:chExt cx="1342906" cy="688926"/>
          </a:xfrm>
        </p:grpSpPr>
        <p:grpSp>
          <p:nvGrpSpPr>
            <p:cNvPr id="8466" name="Google Shape;8466;p67"/>
            <p:cNvGrpSpPr/>
            <p:nvPr/>
          </p:nvGrpSpPr>
          <p:grpSpPr>
            <a:xfrm>
              <a:off x="2496310" y="3693351"/>
              <a:ext cx="1342906" cy="688875"/>
              <a:chOff x="2496310" y="3693351"/>
              <a:chExt cx="1342906" cy="688875"/>
            </a:xfrm>
          </p:grpSpPr>
          <p:sp>
            <p:nvSpPr>
              <p:cNvPr id="8467" name="Google Shape;8467;p6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73" name="Google Shape;8473;p67"/>
              <p:cNvCxnSpPr>
                <a:stCxn id="8471"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474" name="Google Shape;8474;p67"/>
              <p:cNvCxnSpPr>
                <a:stCxn id="8468"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475" name="Google Shape;8475;p67"/>
              <p:cNvCxnSpPr>
                <a:stCxn id="8469"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476" name="Google Shape;8476;p67"/>
              <p:cNvCxnSpPr>
                <a:stCxn id="8472"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477" name="Google Shape;8477;p67"/>
              <p:cNvCxnSpPr>
                <a:stCxn id="8470"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478" name="Google Shape;8478;p67"/>
            <p:cNvGrpSpPr/>
            <p:nvPr/>
          </p:nvGrpSpPr>
          <p:grpSpPr>
            <a:xfrm>
              <a:off x="2675275" y="3930557"/>
              <a:ext cx="1003306" cy="451719"/>
              <a:chOff x="2675275" y="4174282"/>
              <a:chExt cx="1003306" cy="451719"/>
            </a:xfrm>
          </p:grpSpPr>
          <p:sp>
            <p:nvSpPr>
              <p:cNvPr id="8479" name="Google Shape;8479;p6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2" name="Google Shape;8482;p67"/>
          <p:cNvGrpSpPr/>
          <p:nvPr/>
        </p:nvGrpSpPr>
        <p:grpSpPr>
          <a:xfrm>
            <a:off x="1669850" y="1171356"/>
            <a:ext cx="574511" cy="874709"/>
            <a:chOff x="1715404" y="1112080"/>
            <a:chExt cx="642270" cy="977984"/>
          </a:xfrm>
        </p:grpSpPr>
        <p:grpSp>
          <p:nvGrpSpPr>
            <p:cNvPr id="8483" name="Google Shape;8483;p67"/>
            <p:cNvGrpSpPr/>
            <p:nvPr/>
          </p:nvGrpSpPr>
          <p:grpSpPr>
            <a:xfrm>
              <a:off x="1715404" y="1112080"/>
              <a:ext cx="642270" cy="977984"/>
              <a:chOff x="1715404" y="1112080"/>
              <a:chExt cx="642270" cy="977984"/>
            </a:xfrm>
          </p:grpSpPr>
          <p:sp>
            <p:nvSpPr>
              <p:cNvPr id="8484" name="Google Shape;8484;p6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67"/>
            <p:cNvGrpSpPr/>
            <p:nvPr/>
          </p:nvGrpSpPr>
          <p:grpSpPr>
            <a:xfrm>
              <a:off x="1768927" y="1165603"/>
              <a:ext cx="535225" cy="851367"/>
              <a:chOff x="1768927" y="1165603"/>
              <a:chExt cx="535225" cy="851367"/>
            </a:xfrm>
          </p:grpSpPr>
          <p:sp>
            <p:nvSpPr>
              <p:cNvPr id="8487" name="Google Shape;8487;p6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67"/>
            <p:cNvGrpSpPr/>
            <p:nvPr/>
          </p:nvGrpSpPr>
          <p:grpSpPr>
            <a:xfrm>
              <a:off x="1822449" y="1219125"/>
              <a:ext cx="428180" cy="718859"/>
              <a:chOff x="1822449" y="1219125"/>
              <a:chExt cx="428180" cy="718859"/>
            </a:xfrm>
          </p:grpSpPr>
          <p:sp>
            <p:nvSpPr>
              <p:cNvPr id="8490" name="Google Shape;8490;p6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67"/>
            <p:cNvGrpSpPr/>
            <p:nvPr/>
          </p:nvGrpSpPr>
          <p:grpSpPr>
            <a:xfrm>
              <a:off x="1875972" y="1272648"/>
              <a:ext cx="321135" cy="586939"/>
              <a:chOff x="1875972" y="1272648"/>
              <a:chExt cx="321135" cy="586939"/>
            </a:xfrm>
          </p:grpSpPr>
          <p:sp>
            <p:nvSpPr>
              <p:cNvPr id="8493" name="Google Shape;8493;p6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5" name="Google Shape;8495;p67"/>
          <p:cNvGrpSpPr/>
          <p:nvPr/>
        </p:nvGrpSpPr>
        <p:grpSpPr>
          <a:xfrm>
            <a:off x="7777011" y="3728078"/>
            <a:ext cx="293855" cy="644170"/>
            <a:chOff x="241025" y="3151575"/>
            <a:chExt cx="293855" cy="644170"/>
          </a:xfrm>
        </p:grpSpPr>
        <p:sp>
          <p:nvSpPr>
            <p:cNvPr id="8496" name="Google Shape;8496;p6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67"/>
          <p:cNvGrpSpPr/>
          <p:nvPr/>
        </p:nvGrpSpPr>
        <p:grpSpPr>
          <a:xfrm>
            <a:off x="724994" y="2928078"/>
            <a:ext cx="1779649" cy="591620"/>
            <a:chOff x="246070" y="1983375"/>
            <a:chExt cx="1855347" cy="616849"/>
          </a:xfrm>
        </p:grpSpPr>
        <p:sp>
          <p:nvSpPr>
            <p:cNvPr id="8499" name="Google Shape;8499;p6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67"/>
          <p:cNvGrpSpPr/>
          <p:nvPr/>
        </p:nvGrpSpPr>
        <p:grpSpPr>
          <a:xfrm>
            <a:off x="2335861" y="1171356"/>
            <a:ext cx="711055" cy="745993"/>
            <a:chOff x="2496269" y="1171698"/>
            <a:chExt cx="761953" cy="799392"/>
          </a:xfrm>
        </p:grpSpPr>
        <p:grpSp>
          <p:nvGrpSpPr>
            <p:cNvPr id="8509" name="Google Shape;8509;p67"/>
            <p:cNvGrpSpPr/>
            <p:nvPr/>
          </p:nvGrpSpPr>
          <p:grpSpPr>
            <a:xfrm>
              <a:off x="2496269" y="1171698"/>
              <a:ext cx="761953" cy="723022"/>
              <a:chOff x="2496269" y="1171698"/>
              <a:chExt cx="761953" cy="723022"/>
            </a:xfrm>
          </p:grpSpPr>
          <p:sp>
            <p:nvSpPr>
              <p:cNvPr id="8510" name="Google Shape;8510;p6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2" name="Google Shape;8512;p67"/>
              <p:cNvGrpSpPr/>
              <p:nvPr/>
            </p:nvGrpSpPr>
            <p:grpSpPr>
              <a:xfrm>
                <a:off x="2496269" y="1171698"/>
                <a:ext cx="761953" cy="723022"/>
                <a:chOff x="2496269" y="1120652"/>
                <a:chExt cx="761953" cy="723022"/>
              </a:xfrm>
            </p:grpSpPr>
            <p:grpSp>
              <p:nvGrpSpPr>
                <p:cNvPr id="8513" name="Google Shape;8513;p67"/>
                <p:cNvGrpSpPr/>
                <p:nvPr/>
              </p:nvGrpSpPr>
              <p:grpSpPr>
                <a:xfrm>
                  <a:off x="2496269" y="1120652"/>
                  <a:ext cx="761953" cy="723022"/>
                  <a:chOff x="2496269" y="1120652"/>
                  <a:chExt cx="761953" cy="723022"/>
                </a:xfrm>
              </p:grpSpPr>
              <p:grpSp>
                <p:nvGrpSpPr>
                  <p:cNvPr id="8514" name="Google Shape;8514;p67"/>
                  <p:cNvGrpSpPr/>
                  <p:nvPr/>
                </p:nvGrpSpPr>
                <p:grpSpPr>
                  <a:xfrm>
                    <a:off x="2496269" y="1304589"/>
                    <a:ext cx="407089" cy="305057"/>
                    <a:chOff x="2496269" y="1304589"/>
                    <a:chExt cx="407089" cy="305057"/>
                  </a:xfrm>
                </p:grpSpPr>
                <p:sp>
                  <p:nvSpPr>
                    <p:cNvPr id="8515" name="Google Shape;8515;p6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67"/>
                  <p:cNvGrpSpPr/>
                  <p:nvPr/>
                </p:nvGrpSpPr>
                <p:grpSpPr>
                  <a:xfrm>
                    <a:off x="2586468" y="1493376"/>
                    <a:ext cx="358850" cy="349656"/>
                    <a:chOff x="2586468" y="1493376"/>
                    <a:chExt cx="358850" cy="349656"/>
                  </a:xfrm>
                </p:grpSpPr>
                <p:sp>
                  <p:nvSpPr>
                    <p:cNvPr id="8518" name="Google Shape;8518;p6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67"/>
                  <p:cNvGrpSpPr/>
                  <p:nvPr/>
                </p:nvGrpSpPr>
                <p:grpSpPr>
                  <a:xfrm>
                    <a:off x="2807939" y="1494024"/>
                    <a:ext cx="358857" cy="349650"/>
                    <a:chOff x="2807939" y="1494024"/>
                    <a:chExt cx="358857" cy="349650"/>
                  </a:xfrm>
                </p:grpSpPr>
                <p:sp>
                  <p:nvSpPr>
                    <p:cNvPr id="8521" name="Google Shape;8521;p6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7"/>
                  <p:cNvGrpSpPr/>
                  <p:nvPr/>
                </p:nvGrpSpPr>
                <p:grpSpPr>
                  <a:xfrm>
                    <a:off x="2851133" y="1305635"/>
                    <a:ext cx="407089" cy="305057"/>
                    <a:chOff x="2851133" y="1305635"/>
                    <a:chExt cx="407089" cy="305057"/>
                  </a:xfrm>
                </p:grpSpPr>
                <p:sp>
                  <p:nvSpPr>
                    <p:cNvPr id="8524" name="Google Shape;8524;p6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7"/>
                  <p:cNvGrpSpPr/>
                  <p:nvPr/>
                </p:nvGrpSpPr>
                <p:grpSpPr>
                  <a:xfrm>
                    <a:off x="2727495" y="1120652"/>
                    <a:ext cx="300271" cy="396358"/>
                    <a:chOff x="2727495" y="1120652"/>
                    <a:chExt cx="300271" cy="396358"/>
                  </a:xfrm>
                </p:grpSpPr>
                <p:sp>
                  <p:nvSpPr>
                    <p:cNvPr id="8527" name="Google Shape;8527;p6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9" name="Google Shape;8529;p67"/>
                <p:cNvGrpSpPr/>
                <p:nvPr/>
              </p:nvGrpSpPr>
              <p:grpSpPr>
                <a:xfrm>
                  <a:off x="2722305" y="1350460"/>
                  <a:ext cx="308357" cy="308344"/>
                  <a:chOff x="2722305" y="1350460"/>
                  <a:chExt cx="308357" cy="308344"/>
                </a:xfrm>
              </p:grpSpPr>
              <p:sp>
                <p:nvSpPr>
                  <p:cNvPr id="8530" name="Google Shape;8530;p6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1" name="Google Shape;8531;p67"/>
                  <p:cNvGrpSpPr/>
                  <p:nvPr/>
                </p:nvGrpSpPr>
                <p:grpSpPr>
                  <a:xfrm>
                    <a:off x="2725064" y="1364529"/>
                    <a:ext cx="297954" cy="280182"/>
                    <a:chOff x="2725064" y="1364529"/>
                    <a:chExt cx="297954" cy="280182"/>
                  </a:xfrm>
                </p:grpSpPr>
                <p:sp>
                  <p:nvSpPr>
                    <p:cNvPr id="8532" name="Google Shape;8532;p6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537" name="Google Shape;8537;p6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67"/>
          <p:cNvGrpSpPr/>
          <p:nvPr/>
        </p:nvGrpSpPr>
        <p:grpSpPr>
          <a:xfrm>
            <a:off x="3924561" y="2927462"/>
            <a:ext cx="1569144" cy="591015"/>
            <a:chOff x="3820100" y="3023049"/>
            <a:chExt cx="1303926" cy="491162"/>
          </a:xfrm>
        </p:grpSpPr>
        <p:grpSp>
          <p:nvGrpSpPr>
            <p:cNvPr id="8543" name="Google Shape;8543;p67"/>
            <p:cNvGrpSpPr/>
            <p:nvPr/>
          </p:nvGrpSpPr>
          <p:grpSpPr>
            <a:xfrm>
              <a:off x="3820100" y="3023072"/>
              <a:ext cx="1303926" cy="491139"/>
              <a:chOff x="3820100" y="3023072"/>
              <a:chExt cx="1303926" cy="491139"/>
            </a:xfrm>
          </p:grpSpPr>
          <p:sp>
            <p:nvSpPr>
              <p:cNvPr id="8544" name="Google Shape;8544;p6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67"/>
            <p:cNvGrpSpPr/>
            <p:nvPr/>
          </p:nvGrpSpPr>
          <p:grpSpPr>
            <a:xfrm>
              <a:off x="4132439" y="3023645"/>
              <a:ext cx="393633" cy="177096"/>
              <a:chOff x="4132439" y="3023645"/>
              <a:chExt cx="393633" cy="177096"/>
            </a:xfrm>
          </p:grpSpPr>
          <p:sp>
            <p:nvSpPr>
              <p:cNvPr id="8547" name="Google Shape;8547;p6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67"/>
            <p:cNvGrpSpPr/>
            <p:nvPr/>
          </p:nvGrpSpPr>
          <p:grpSpPr>
            <a:xfrm>
              <a:off x="3921811" y="3023049"/>
              <a:ext cx="1002397" cy="388943"/>
              <a:chOff x="3921811" y="3023049"/>
              <a:chExt cx="1002397" cy="388943"/>
            </a:xfrm>
          </p:grpSpPr>
          <p:sp>
            <p:nvSpPr>
              <p:cNvPr id="8550" name="Google Shape;8550;p6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67"/>
            <p:cNvGrpSpPr/>
            <p:nvPr/>
          </p:nvGrpSpPr>
          <p:grpSpPr>
            <a:xfrm>
              <a:off x="4023645" y="3023049"/>
              <a:ext cx="683032" cy="286722"/>
              <a:chOff x="4023645" y="3023049"/>
              <a:chExt cx="683032" cy="286722"/>
            </a:xfrm>
          </p:grpSpPr>
          <p:sp>
            <p:nvSpPr>
              <p:cNvPr id="8553" name="Google Shape;8553;p6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5" name="Google Shape;8555;p67"/>
          <p:cNvGrpSpPr/>
          <p:nvPr/>
        </p:nvGrpSpPr>
        <p:grpSpPr>
          <a:xfrm>
            <a:off x="1556683" y="2054307"/>
            <a:ext cx="713522" cy="688025"/>
            <a:chOff x="1706078" y="2092648"/>
            <a:chExt cx="660913" cy="637296"/>
          </a:xfrm>
        </p:grpSpPr>
        <p:sp>
          <p:nvSpPr>
            <p:cNvPr id="8556" name="Google Shape;8556;p6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7" name="Google Shape;8557;p67"/>
            <p:cNvGrpSpPr/>
            <p:nvPr/>
          </p:nvGrpSpPr>
          <p:grpSpPr>
            <a:xfrm>
              <a:off x="1706078" y="2092648"/>
              <a:ext cx="660913" cy="575241"/>
              <a:chOff x="1706078" y="2092648"/>
              <a:chExt cx="660913" cy="575241"/>
            </a:xfrm>
          </p:grpSpPr>
          <p:sp>
            <p:nvSpPr>
              <p:cNvPr id="8558" name="Google Shape;8558;p6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1" name="Google Shape;8561;p67"/>
          <p:cNvGrpSpPr/>
          <p:nvPr/>
        </p:nvGrpSpPr>
        <p:grpSpPr>
          <a:xfrm>
            <a:off x="6318542" y="1171856"/>
            <a:ext cx="1317459" cy="684168"/>
            <a:chOff x="238125" y="999450"/>
            <a:chExt cx="7140700" cy="3708225"/>
          </a:xfrm>
        </p:grpSpPr>
        <p:sp>
          <p:nvSpPr>
            <p:cNvPr id="8562" name="Google Shape;8562;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574"/>
        <p:cNvGrpSpPr/>
        <p:nvPr/>
      </p:nvGrpSpPr>
      <p:grpSpPr>
        <a:xfrm>
          <a:off x="0" y="0"/>
          <a:ext cx="0" cy="0"/>
          <a:chOff x="0" y="0"/>
          <a:chExt cx="0" cy="0"/>
        </a:xfrm>
      </p:grpSpPr>
      <p:grpSp>
        <p:nvGrpSpPr>
          <p:cNvPr id="8575" name="Google Shape;8575;p68"/>
          <p:cNvGrpSpPr/>
          <p:nvPr/>
        </p:nvGrpSpPr>
        <p:grpSpPr>
          <a:xfrm>
            <a:off x="729238" y="1179665"/>
            <a:ext cx="1636117" cy="1526144"/>
            <a:chOff x="729238" y="1179665"/>
            <a:chExt cx="1636117" cy="1526144"/>
          </a:xfrm>
        </p:grpSpPr>
        <p:grpSp>
          <p:nvGrpSpPr>
            <p:cNvPr id="8576" name="Google Shape;8576;p68"/>
            <p:cNvGrpSpPr/>
            <p:nvPr/>
          </p:nvGrpSpPr>
          <p:grpSpPr>
            <a:xfrm>
              <a:off x="729238" y="1179665"/>
              <a:ext cx="80700" cy="1526144"/>
              <a:chOff x="729238" y="1179665"/>
              <a:chExt cx="80700" cy="1526144"/>
            </a:xfrm>
          </p:grpSpPr>
          <p:sp>
            <p:nvSpPr>
              <p:cNvPr id="8577" name="Google Shape;8577;p6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68"/>
            <p:cNvGrpSpPr/>
            <p:nvPr/>
          </p:nvGrpSpPr>
          <p:grpSpPr>
            <a:xfrm>
              <a:off x="903098" y="1179665"/>
              <a:ext cx="80700" cy="1526144"/>
              <a:chOff x="903098" y="1179665"/>
              <a:chExt cx="80700" cy="1526144"/>
            </a:xfrm>
          </p:grpSpPr>
          <p:sp>
            <p:nvSpPr>
              <p:cNvPr id="8588" name="Google Shape;8588;p6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68"/>
            <p:cNvGrpSpPr/>
            <p:nvPr/>
          </p:nvGrpSpPr>
          <p:grpSpPr>
            <a:xfrm>
              <a:off x="1076958" y="1179665"/>
              <a:ext cx="80700" cy="1526144"/>
              <a:chOff x="1076958" y="1179665"/>
              <a:chExt cx="80700" cy="1526144"/>
            </a:xfrm>
          </p:grpSpPr>
          <p:sp>
            <p:nvSpPr>
              <p:cNvPr id="8599" name="Google Shape;8599;p6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68"/>
            <p:cNvGrpSpPr/>
            <p:nvPr/>
          </p:nvGrpSpPr>
          <p:grpSpPr>
            <a:xfrm>
              <a:off x="1247707" y="1179665"/>
              <a:ext cx="80700" cy="1526144"/>
              <a:chOff x="1247707" y="1179665"/>
              <a:chExt cx="80700" cy="1526144"/>
            </a:xfrm>
          </p:grpSpPr>
          <p:sp>
            <p:nvSpPr>
              <p:cNvPr id="8610" name="Google Shape;8610;p6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68"/>
            <p:cNvGrpSpPr/>
            <p:nvPr/>
          </p:nvGrpSpPr>
          <p:grpSpPr>
            <a:xfrm>
              <a:off x="1421567" y="1179665"/>
              <a:ext cx="80700" cy="1526144"/>
              <a:chOff x="1421567" y="1179665"/>
              <a:chExt cx="80700" cy="1526144"/>
            </a:xfrm>
          </p:grpSpPr>
          <p:sp>
            <p:nvSpPr>
              <p:cNvPr id="8621" name="Google Shape;8621;p6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68"/>
            <p:cNvGrpSpPr/>
            <p:nvPr/>
          </p:nvGrpSpPr>
          <p:grpSpPr>
            <a:xfrm>
              <a:off x="1592327" y="1179665"/>
              <a:ext cx="80700" cy="1526144"/>
              <a:chOff x="1592327" y="1179665"/>
              <a:chExt cx="80700" cy="1526144"/>
            </a:xfrm>
          </p:grpSpPr>
          <p:sp>
            <p:nvSpPr>
              <p:cNvPr id="8632" name="Google Shape;8632;p6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68"/>
            <p:cNvGrpSpPr/>
            <p:nvPr/>
          </p:nvGrpSpPr>
          <p:grpSpPr>
            <a:xfrm>
              <a:off x="1766187" y="1179665"/>
              <a:ext cx="80700" cy="1526144"/>
              <a:chOff x="1766187" y="1179665"/>
              <a:chExt cx="80700" cy="1526144"/>
            </a:xfrm>
          </p:grpSpPr>
          <p:sp>
            <p:nvSpPr>
              <p:cNvPr id="8643" name="Google Shape;8643;p6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68"/>
            <p:cNvGrpSpPr/>
            <p:nvPr/>
          </p:nvGrpSpPr>
          <p:grpSpPr>
            <a:xfrm>
              <a:off x="1936935" y="1179665"/>
              <a:ext cx="80700" cy="1526144"/>
              <a:chOff x="1936935" y="1179665"/>
              <a:chExt cx="80700" cy="1526144"/>
            </a:xfrm>
          </p:grpSpPr>
          <p:sp>
            <p:nvSpPr>
              <p:cNvPr id="8654" name="Google Shape;8654;p6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68"/>
            <p:cNvGrpSpPr/>
            <p:nvPr/>
          </p:nvGrpSpPr>
          <p:grpSpPr>
            <a:xfrm>
              <a:off x="2110795" y="1179665"/>
              <a:ext cx="80700" cy="1526144"/>
              <a:chOff x="2110795" y="1179665"/>
              <a:chExt cx="80700" cy="1526144"/>
            </a:xfrm>
          </p:grpSpPr>
          <p:sp>
            <p:nvSpPr>
              <p:cNvPr id="8665" name="Google Shape;8665;p6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68"/>
            <p:cNvGrpSpPr/>
            <p:nvPr/>
          </p:nvGrpSpPr>
          <p:grpSpPr>
            <a:xfrm>
              <a:off x="2284655" y="1179665"/>
              <a:ext cx="80700" cy="1526144"/>
              <a:chOff x="2284655" y="1179665"/>
              <a:chExt cx="80700" cy="1526144"/>
            </a:xfrm>
          </p:grpSpPr>
          <p:sp>
            <p:nvSpPr>
              <p:cNvPr id="8676" name="Google Shape;8676;p6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6" name="Google Shape;8686;p68"/>
          <p:cNvGrpSpPr/>
          <p:nvPr/>
        </p:nvGrpSpPr>
        <p:grpSpPr>
          <a:xfrm>
            <a:off x="2623904" y="1198803"/>
            <a:ext cx="1364248" cy="1102133"/>
            <a:chOff x="2623904" y="1198803"/>
            <a:chExt cx="1364248" cy="1102133"/>
          </a:xfrm>
        </p:grpSpPr>
        <p:grpSp>
          <p:nvGrpSpPr>
            <p:cNvPr id="8687" name="Google Shape;8687;p68"/>
            <p:cNvGrpSpPr/>
            <p:nvPr/>
          </p:nvGrpSpPr>
          <p:grpSpPr>
            <a:xfrm>
              <a:off x="2623907" y="1198803"/>
              <a:ext cx="1364245" cy="273000"/>
              <a:chOff x="2623907" y="1198803"/>
              <a:chExt cx="1364245" cy="273000"/>
            </a:xfrm>
          </p:grpSpPr>
          <p:sp>
            <p:nvSpPr>
              <p:cNvPr id="8688" name="Google Shape;8688;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68"/>
            <p:cNvGrpSpPr/>
            <p:nvPr/>
          </p:nvGrpSpPr>
          <p:grpSpPr>
            <a:xfrm>
              <a:off x="2623904" y="1476964"/>
              <a:ext cx="1364245" cy="273000"/>
              <a:chOff x="2623904" y="1476964"/>
              <a:chExt cx="1364245" cy="273000"/>
            </a:xfrm>
          </p:grpSpPr>
          <p:sp>
            <p:nvSpPr>
              <p:cNvPr id="8694" name="Google Shape;8694;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68"/>
            <p:cNvGrpSpPr/>
            <p:nvPr/>
          </p:nvGrpSpPr>
          <p:grpSpPr>
            <a:xfrm>
              <a:off x="2623907" y="1749775"/>
              <a:ext cx="1364245" cy="273000"/>
              <a:chOff x="2623907" y="1749775"/>
              <a:chExt cx="1364245" cy="273000"/>
            </a:xfrm>
          </p:grpSpPr>
          <p:sp>
            <p:nvSpPr>
              <p:cNvPr id="8700" name="Google Shape;8700;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68"/>
            <p:cNvGrpSpPr/>
            <p:nvPr/>
          </p:nvGrpSpPr>
          <p:grpSpPr>
            <a:xfrm>
              <a:off x="2623904" y="2027936"/>
              <a:ext cx="1364245" cy="273000"/>
              <a:chOff x="2623904" y="2027936"/>
              <a:chExt cx="1364245" cy="273000"/>
            </a:xfrm>
          </p:grpSpPr>
          <p:sp>
            <p:nvSpPr>
              <p:cNvPr id="8706" name="Google Shape;8706;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1" name="Google Shape;8711;p68"/>
          <p:cNvGrpSpPr/>
          <p:nvPr/>
        </p:nvGrpSpPr>
        <p:grpSpPr>
          <a:xfrm>
            <a:off x="2613365" y="2657876"/>
            <a:ext cx="1387541" cy="159124"/>
            <a:chOff x="3200660" y="2180272"/>
            <a:chExt cx="2563824" cy="378237"/>
          </a:xfrm>
        </p:grpSpPr>
        <p:sp>
          <p:nvSpPr>
            <p:cNvPr id="8712" name="Google Shape;8712;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68"/>
          <p:cNvGrpSpPr/>
          <p:nvPr/>
        </p:nvGrpSpPr>
        <p:grpSpPr>
          <a:xfrm>
            <a:off x="2609890" y="2935640"/>
            <a:ext cx="1390502" cy="159625"/>
            <a:chOff x="3530150" y="2790075"/>
            <a:chExt cx="1962600" cy="225300"/>
          </a:xfrm>
        </p:grpSpPr>
        <p:sp>
          <p:nvSpPr>
            <p:cNvPr id="8731" name="Google Shape;8731;p6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68"/>
          <p:cNvGrpSpPr/>
          <p:nvPr/>
        </p:nvGrpSpPr>
        <p:grpSpPr>
          <a:xfrm>
            <a:off x="2609948" y="3213905"/>
            <a:ext cx="1411629" cy="154175"/>
            <a:chOff x="3558802" y="4011244"/>
            <a:chExt cx="1866000" cy="111600"/>
          </a:xfrm>
        </p:grpSpPr>
        <p:sp>
          <p:nvSpPr>
            <p:cNvPr id="8734" name="Google Shape;8734;p6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68"/>
          <p:cNvGrpSpPr/>
          <p:nvPr/>
        </p:nvGrpSpPr>
        <p:grpSpPr>
          <a:xfrm>
            <a:off x="2610235" y="2419475"/>
            <a:ext cx="1383503" cy="119761"/>
            <a:chOff x="3465975" y="2270258"/>
            <a:chExt cx="1986364" cy="171947"/>
          </a:xfrm>
        </p:grpSpPr>
        <p:sp>
          <p:nvSpPr>
            <p:cNvPr id="8737" name="Google Shape;8737;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68"/>
          <p:cNvGrpSpPr/>
          <p:nvPr/>
        </p:nvGrpSpPr>
        <p:grpSpPr>
          <a:xfrm>
            <a:off x="2621243" y="3783248"/>
            <a:ext cx="1369531" cy="195460"/>
            <a:chOff x="723300" y="4253549"/>
            <a:chExt cx="2276482" cy="324900"/>
          </a:xfrm>
        </p:grpSpPr>
        <p:sp>
          <p:nvSpPr>
            <p:cNvPr id="8746" name="Google Shape;8746;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68"/>
          <p:cNvGrpSpPr/>
          <p:nvPr/>
        </p:nvGrpSpPr>
        <p:grpSpPr>
          <a:xfrm>
            <a:off x="2610803" y="3484489"/>
            <a:ext cx="1389066" cy="180119"/>
            <a:chOff x="705948" y="3788465"/>
            <a:chExt cx="2308953" cy="299400"/>
          </a:xfrm>
        </p:grpSpPr>
        <p:sp>
          <p:nvSpPr>
            <p:cNvPr id="8752" name="Google Shape;8752;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68"/>
          <p:cNvGrpSpPr/>
          <p:nvPr/>
        </p:nvGrpSpPr>
        <p:grpSpPr>
          <a:xfrm>
            <a:off x="4207794" y="2088443"/>
            <a:ext cx="1433821" cy="191501"/>
            <a:chOff x="4273350" y="2088443"/>
            <a:chExt cx="1433821" cy="191501"/>
          </a:xfrm>
        </p:grpSpPr>
        <p:grpSp>
          <p:nvGrpSpPr>
            <p:cNvPr id="8758" name="Google Shape;8758;p68"/>
            <p:cNvGrpSpPr/>
            <p:nvPr/>
          </p:nvGrpSpPr>
          <p:grpSpPr>
            <a:xfrm>
              <a:off x="4273350" y="2088443"/>
              <a:ext cx="1433821" cy="0"/>
              <a:chOff x="5224975" y="2962250"/>
              <a:chExt cx="1544400" cy="0"/>
            </a:xfrm>
          </p:grpSpPr>
          <p:cxnSp>
            <p:nvCxnSpPr>
              <p:cNvPr id="8759" name="Google Shape;8759;p6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760" name="Google Shape;8760;p6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761" name="Google Shape;8761;p68"/>
            <p:cNvGrpSpPr/>
            <p:nvPr/>
          </p:nvGrpSpPr>
          <p:grpSpPr>
            <a:xfrm>
              <a:off x="4273350" y="2279944"/>
              <a:ext cx="1433821" cy="0"/>
              <a:chOff x="5224975" y="2962250"/>
              <a:chExt cx="1544400" cy="0"/>
            </a:xfrm>
          </p:grpSpPr>
          <p:cxnSp>
            <p:nvCxnSpPr>
              <p:cNvPr id="8762" name="Google Shape;8762;p6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763" name="Google Shape;8763;p6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764" name="Google Shape;8764;p68"/>
          <p:cNvGrpSpPr/>
          <p:nvPr/>
        </p:nvGrpSpPr>
        <p:grpSpPr>
          <a:xfrm>
            <a:off x="2658741" y="4097347"/>
            <a:ext cx="1304609" cy="294074"/>
            <a:chOff x="2658741" y="4097347"/>
            <a:chExt cx="1304609" cy="294074"/>
          </a:xfrm>
        </p:grpSpPr>
        <p:grpSp>
          <p:nvGrpSpPr>
            <p:cNvPr id="8765" name="Google Shape;8765;p68"/>
            <p:cNvGrpSpPr/>
            <p:nvPr/>
          </p:nvGrpSpPr>
          <p:grpSpPr>
            <a:xfrm>
              <a:off x="2658741" y="4097347"/>
              <a:ext cx="118572" cy="294074"/>
              <a:chOff x="3343310" y="4475555"/>
              <a:chExt cx="127717" cy="316753"/>
            </a:xfrm>
          </p:grpSpPr>
          <p:sp>
            <p:nvSpPr>
              <p:cNvPr id="8766" name="Google Shape;8766;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68"/>
            <p:cNvGrpSpPr/>
            <p:nvPr/>
          </p:nvGrpSpPr>
          <p:grpSpPr>
            <a:xfrm>
              <a:off x="3815519" y="4098388"/>
              <a:ext cx="147831" cy="291991"/>
              <a:chOff x="3527539" y="4476677"/>
              <a:chExt cx="159232" cy="314510"/>
            </a:xfrm>
          </p:grpSpPr>
          <p:sp>
            <p:nvSpPr>
              <p:cNvPr id="8769" name="Google Shape;8769;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68"/>
            <p:cNvGrpSpPr/>
            <p:nvPr/>
          </p:nvGrpSpPr>
          <p:grpSpPr>
            <a:xfrm>
              <a:off x="3511696" y="4098388"/>
              <a:ext cx="147831" cy="291991"/>
              <a:chOff x="3527539" y="4476677"/>
              <a:chExt cx="159232" cy="314510"/>
            </a:xfrm>
          </p:grpSpPr>
          <p:sp>
            <p:nvSpPr>
              <p:cNvPr id="8772" name="Google Shape;8772;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68"/>
            <p:cNvGrpSpPr/>
            <p:nvPr/>
          </p:nvGrpSpPr>
          <p:grpSpPr>
            <a:xfrm>
              <a:off x="3207874" y="4098388"/>
              <a:ext cx="147831" cy="291991"/>
              <a:chOff x="3527539" y="4476677"/>
              <a:chExt cx="159232" cy="314510"/>
            </a:xfrm>
          </p:grpSpPr>
          <p:sp>
            <p:nvSpPr>
              <p:cNvPr id="8775" name="Google Shape;8775;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68"/>
            <p:cNvGrpSpPr/>
            <p:nvPr/>
          </p:nvGrpSpPr>
          <p:grpSpPr>
            <a:xfrm>
              <a:off x="2933305" y="4097347"/>
              <a:ext cx="118572" cy="294074"/>
              <a:chOff x="3343310" y="4475555"/>
              <a:chExt cx="127717" cy="316753"/>
            </a:xfrm>
          </p:grpSpPr>
          <p:sp>
            <p:nvSpPr>
              <p:cNvPr id="8778" name="Google Shape;8778;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0" name="Google Shape;8780;p68"/>
          <p:cNvGrpSpPr/>
          <p:nvPr/>
        </p:nvGrpSpPr>
        <p:grpSpPr>
          <a:xfrm>
            <a:off x="4209349" y="1176041"/>
            <a:ext cx="1430711" cy="751237"/>
            <a:chOff x="5159450" y="1919950"/>
            <a:chExt cx="1541050" cy="862500"/>
          </a:xfrm>
        </p:grpSpPr>
        <p:sp>
          <p:nvSpPr>
            <p:cNvPr id="8781" name="Google Shape;8781;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782" name="Google Shape;8782;p68"/>
            <p:cNvGrpSpPr/>
            <p:nvPr/>
          </p:nvGrpSpPr>
          <p:grpSpPr>
            <a:xfrm>
              <a:off x="5159450" y="1919950"/>
              <a:ext cx="1541050" cy="862500"/>
              <a:chOff x="5159450" y="1919950"/>
              <a:chExt cx="1541050" cy="862500"/>
            </a:xfrm>
          </p:grpSpPr>
          <p:cxnSp>
            <p:nvCxnSpPr>
              <p:cNvPr id="8783" name="Google Shape;8783;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784" name="Google Shape;8784;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785" name="Google Shape;8785;p68"/>
          <p:cNvGrpSpPr/>
          <p:nvPr/>
        </p:nvGrpSpPr>
        <p:grpSpPr>
          <a:xfrm>
            <a:off x="4257486" y="2439811"/>
            <a:ext cx="1334436" cy="967914"/>
            <a:chOff x="4294923" y="2439811"/>
            <a:chExt cx="1334436" cy="967914"/>
          </a:xfrm>
        </p:grpSpPr>
        <p:grpSp>
          <p:nvGrpSpPr>
            <p:cNvPr id="8786" name="Google Shape;8786;p68"/>
            <p:cNvGrpSpPr/>
            <p:nvPr/>
          </p:nvGrpSpPr>
          <p:grpSpPr>
            <a:xfrm>
              <a:off x="4960455" y="2469658"/>
              <a:ext cx="668904" cy="885524"/>
              <a:chOff x="4960455" y="2469658"/>
              <a:chExt cx="668904" cy="885524"/>
            </a:xfrm>
          </p:grpSpPr>
          <p:sp>
            <p:nvSpPr>
              <p:cNvPr id="8787" name="Google Shape;8787;p6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8"/>
            <p:cNvGrpSpPr/>
            <p:nvPr/>
          </p:nvGrpSpPr>
          <p:grpSpPr>
            <a:xfrm>
              <a:off x="4294923" y="2469658"/>
              <a:ext cx="668951" cy="885524"/>
              <a:chOff x="4294923" y="2469658"/>
              <a:chExt cx="668951" cy="885524"/>
            </a:xfrm>
          </p:grpSpPr>
          <p:sp>
            <p:nvSpPr>
              <p:cNvPr id="8794" name="Google Shape;8794;p6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0" name="Google Shape;8800;p6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68"/>
          <p:cNvGrpSpPr/>
          <p:nvPr/>
        </p:nvGrpSpPr>
        <p:grpSpPr>
          <a:xfrm>
            <a:off x="4243690" y="3494256"/>
            <a:ext cx="1430949" cy="897289"/>
            <a:chOff x="4351371" y="3547942"/>
            <a:chExt cx="1345130" cy="843475"/>
          </a:xfrm>
        </p:grpSpPr>
        <p:grpSp>
          <p:nvGrpSpPr>
            <p:cNvPr id="8802" name="Google Shape;8802;p68"/>
            <p:cNvGrpSpPr/>
            <p:nvPr/>
          </p:nvGrpSpPr>
          <p:grpSpPr>
            <a:xfrm>
              <a:off x="4351371" y="4209917"/>
              <a:ext cx="1345130" cy="181500"/>
              <a:chOff x="4351371" y="4209917"/>
              <a:chExt cx="1345130" cy="181500"/>
            </a:xfrm>
          </p:grpSpPr>
          <p:sp>
            <p:nvSpPr>
              <p:cNvPr id="8803" name="Google Shape;8803;p6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4" name="Google Shape;8804;p6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805" name="Google Shape;8805;p68"/>
            <p:cNvGrpSpPr/>
            <p:nvPr/>
          </p:nvGrpSpPr>
          <p:grpSpPr>
            <a:xfrm>
              <a:off x="4403010" y="3985221"/>
              <a:ext cx="1109518" cy="181500"/>
              <a:chOff x="4403010" y="3985221"/>
              <a:chExt cx="1109518" cy="181500"/>
            </a:xfrm>
          </p:grpSpPr>
          <p:sp>
            <p:nvSpPr>
              <p:cNvPr id="8806" name="Google Shape;8806;p6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7" name="Google Shape;8807;p6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808" name="Google Shape;8808;p68"/>
            <p:cNvGrpSpPr/>
            <p:nvPr/>
          </p:nvGrpSpPr>
          <p:grpSpPr>
            <a:xfrm>
              <a:off x="4618704" y="3766582"/>
              <a:ext cx="807858" cy="181500"/>
              <a:chOff x="4618704" y="3766582"/>
              <a:chExt cx="807858" cy="181500"/>
            </a:xfrm>
          </p:grpSpPr>
          <p:sp>
            <p:nvSpPr>
              <p:cNvPr id="8809" name="Google Shape;8809;p6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0" name="Google Shape;8810;p6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811" name="Google Shape;8811;p68"/>
            <p:cNvGrpSpPr/>
            <p:nvPr/>
          </p:nvGrpSpPr>
          <p:grpSpPr>
            <a:xfrm>
              <a:off x="4735238" y="3547942"/>
              <a:ext cx="462839" cy="181500"/>
              <a:chOff x="4735238" y="3547942"/>
              <a:chExt cx="462839" cy="181500"/>
            </a:xfrm>
          </p:grpSpPr>
          <p:sp>
            <p:nvSpPr>
              <p:cNvPr id="8812" name="Google Shape;8812;p6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3" name="Google Shape;8813;p6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814" name="Google Shape;8814;p68"/>
          <p:cNvGrpSpPr/>
          <p:nvPr/>
        </p:nvGrpSpPr>
        <p:grpSpPr>
          <a:xfrm>
            <a:off x="7420047" y="2429580"/>
            <a:ext cx="1020955" cy="928853"/>
            <a:chOff x="926675" y="238125"/>
            <a:chExt cx="5755100" cy="5232975"/>
          </a:xfrm>
        </p:grpSpPr>
        <p:sp>
          <p:nvSpPr>
            <p:cNvPr id="8815" name="Google Shape;8815;p6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68"/>
          <p:cNvGrpSpPr/>
          <p:nvPr/>
        </p:nvGrpSpPr>
        <p:grpSpPr>
          <a:xfrm>
            <a:off x="727421" y="2828315"/>
            <a:ext cx="1695374" cy="1560837"/>
            <a:chOff x="727421" y="2828315"/>
            <a:chExt cx="1695374" cy="1560837"/>
          </a:xfrm>
        </p:grpSpPr>
        <p:grpSp>
          <p:nvGrpSpPr>
            <p:cNvPr id="8820" name="Google Shape;8820;p68"/>
            <p:cNvGrpSpPr/>
            <p:nvPr/>
          </p:nvGrpSpPr>
          <p:grpSpPr>
            <a:xfrm>
              <a:off x="727421" y="2828315"/>
              <a:ext cx="1695374" cy="1560837"/>
              <a:chOff x="734799" y="2782450"/>
              <a:chExt cx="1571100" cy="1577400"/>
            </a:xfrm>
          </p:grpSpPr>
          <p:cxnSp>
            <p:nvCxnSpPr>
              <p:cNvPr id="8821" name="Google Shape;8821;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822" name="Google Shape;8822;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823" name="Google Shape;8823;p68"/>
            <p:cNvGrpSpPr/>
            <p:nvPr/>
          </p:nvGrpSpPr>
          <p:grpSpPr>
            <a:xfrm>
              <a:off x="819108" y="2882501"/>
              <a:ext cx="1556791" cy="1426186"/>
              <a:chOff x="819108" y="2882501"/>
              <a:chExt cx="1556791" cy="1426186"/>
            </a:xfrm>
          </p:grpSpPr>
          <p:grpSp>
            <p:nvGrpSpPr>
              <p:cNvPr id="8824" name="Google Shape;8824;p68"/>
              <p:cNvGrpSpPr/>
              <p:nvPr/>
            </p:nvGrpSpPr>
            <p:grpSpPr>
              <a:xfrm>
                <a:off x="819108" y="2882501"/>
                <a:ext cx="103104" cy="1426186"/>
                <a:chOff x="4674013" y="3100904"/>
                <a:chExt cx="122758" cy="1698043"/>
              </a:xfrm>
            </p:grpSpPr>
            <p:sp>
              <p:nvSpPr>
                <p:cNvPr id="8825" name="Google Shape;8825;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68"/>
              <p:cNvGrpSpPr/>
              <p:nvPr/>
            </p:nvGrpSpPr>
            <p:grpSpPr>
              <a:xfrm>
                <a:off x="1062475" y="2882501"/>
                <a:ext cx="103104" cy="1426186"/>
                <a:chOff x="4940438" y="3100904"/>
                <a:chExt cx="122758" cy="1698043"/>
              </a:xfrm>
            </p:grpSpPr>
            <p:sp>
              <p:nvSpPr>
                <p:cNvPr id="8833" name="Google Shape;8833;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68"/>
              <p:cNvGrpSpPr/>
              <p:nvPr/>
            </p:nvGrpSpPr>
            <p:grpSpPr>
              <a:xfrm>
                <a:off x="1299324" y="2882501"/>
                <a:ext cx="103104" cy="1426186"/>
                <a:chOff x="5206863" y="3100904"/>
                <a:chExt cx="122758" cy="1698043"/>
              </a:xfrm>
            </p:grpSpPr>
            <p:sp>
              <p:nvSpPr>
                <p:cNvPr id="8841" name="Google Shape;8841;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68"/>
              <p:cNvGrpSpPr/>
              <p:nvPr/>
            </p:nvGrpSpPr>
            <p:grpSpPr>
              <a:xfrm>
                <a:off x="1786057" y="2882501"/>
                <a:ext cx="103104" cy="1426186"/>
                <a:chOff x="6006138" y="3143629"/>
                <a:chExt cx="122758" cy="1698043"/>
              </a:xfrm>
            </p:grpSpPr>
            <p:sp>
              <p:nvSpPr>
                <p:cNvPr id="8849" name="Google Shape;8849;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68"/>
              <p:cNvGrpSpPr/>
              <p:nvPr/>
            </p:nvGrpSpPr>
            <p:grpSpPr>
              <a:xfrm>
                <a:off x="2029422" y="2882501"/>
                <a:ext cx="103104" cy="1426186"/>
                <a:chOff x="6805413" y="3100904"/>
                <a:chExt cx="122758" cy="1698043"/>
              </a:xfrm>
            </p:grpSpPr>
            <p:sp>
              <p:nvSpPr>
                <p:cNvPr id="8857" name="Google Shape;8857;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68"/>
              <p:cNvGrpSpPr/>
              <p:nvPr/>
            </p:nvGrpSpPr>
            <p:grpSpPr>
              <a:xfrm>
                <a:off x="2272795" y="2882501"/>
                <a:ext cx="103104" cy="1426186"/>
                <a:chOff x="5206863" y="3100904"/>
                <a:chExt cx="122758" cy="1698043"/>
              </a:xfrm>
            </p:grpSpPr>
            <p:sp>
              <p:nvSpPr>
                <p:cNvPr id="8865" name="Google Shape;8865;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68"/>
              <p:cNvGrpSpPr/>
              <p:nvPr/>
            </p:nvGrpSpPr>
            <p:grpSpPr>
              <a:xfrm>
                <a:off x="1542694" y="2882501"/>
                <a:ext cx="103104" cy="1426186"/>
                <a:chOff x="6006138" y="3143629"/>
                <a:chExt cx="122758" cy="1698043"/>
              </a:xfrm>
            </p:grpSpPr>
            <p:sp>
              <p:nvSpPr>
                <p:cNvPr id="8873" name="Google Shape;8873;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80" name="Google Shape;8880;p68"/>
          <p:cNvGrpSpPr/>
          <p:nvPr/>
        </p:nvGrpSpPr>
        <p:grpSpPr>
          <a:xfrm>
            <a:off x="5683472" y="3518037"/>
            <a:ext cx="2749952" cy="870677"/>
            <a:chOff x="238125" y="1725700"/>
            <a:chExt cx="7139025" cy="2260325"/>
          </a:xfrm>
        </p:grpSpPr>
        <p:sp>
          <p:nvSpPr>
            <p:cNvPr id="8881" name="Google Shape;8881;p6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68"/>
          <p:cNvGrpSpPr/>
          <p:nvPr/>
        </p:nvGrpSpPr>
        <p:grpSpPr>
          <a:xfrm>
            <a:off x="5953636" y="2459783"/>
            <a:ext cx="1105452" cy="916747"/>
            <a:chOff x="5249100" y="1210600"/>
            <a:chExt cx="3502700" cy="2904775"/>
          </a:xfrm>
        </p:grpSpPr>
        <p:sp>
          <p:nvSpPr>
            <p:cNvPr id="8892" name="Google Shape;8892;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96" name="Google Shape;8896;p6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897" name="Google Shape;8897;p6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898" name="Google Shape;8898;p6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899" name="Google Shape;8899;p6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900" name="Google Shape;8900;p6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68"/>
          <p:cNvGrpSpPr/>
          <p:nvPr/>
        </p:nvGrpSpPr>
        <p:grpSpPr>
          <a:xfrm>
            <a:off x="7136183" y="1179201"/>
            <a:ext cx="1304650" cy="1124856"/>
            <a:chOff x="7287122" y="1165658"/>
            <a:chExt cx="1219413" cy="1051365"/>
          </a:xfrm>
        </p:grpSpPr>
        <p:grpSp>
          <p:nvGrpSpPr>
            <p:cNvPr id="8902" name="Google Shape;8902;p68"/>
            <p:cNvGrpSpPr/>
            <p:nvPr/>
          </p:nvGrpSpPr>
          <p:grpSpPr>
            <a:xfrm>
              <a:off x="7287122" y="1969723"/>
              <a:ext cx="1219413" cy="247300"/>
              <a:chOff x="7287122" y="1969723"/>
              <a:chExt cx="1219413" cy="247300"/>
            </a:xfrm>
          </p:grpSpPr>
          <p:sp>
            <p:nvSpPr>
              <p:cNvPr id="8903" name="Google Shape;8903;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4" name="Google Shape;8904;p68"/>
              <p:cNvGrpSpPr/>
              <p:nvPr/>
            </p:nvGrpSpPr>
            <p:grpSpPr>
              <a:xfrm>
                <a:off x="7287122" y="2063892"/>
                <a:ext cx="1151753" cy="73428"/>
                <a:chOff x="7287122" y="2063892"/>
                <a:chExt cx="1151753" cy="73428"/>
              </a:xfrm>
            </p:grpSpPr>
            <p:sp>
              <p:nvSpPr>
                <p:cNvPr id="8905" name="Google Shape;8905;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06" name="Google Shape;8906;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907" name="Google Shape;8907;p68"/>
            <p:cNvGrpSpPr/>
            <p:nvPr/>
          </p:nvGrpSpPr>
          <p:grpSpPr>
            <a:xfrm>
              <a:off x="7287122" y="1712201"/>
              <a:ext cx="1219403" cy="246767"/>
              <a:chOff x="7287122" y="1712201"/>
              <a:chExt cx="1219403" cy="246767"/>
            </a:xfrm>
          </p:grpSpPr>
          <p:sp>
            <p:nvSpPr>
              <p:cNvPr id="8908" name="Google Shape;8908;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9" name="Google Shape;8909;p68"/>
              <p:cNvGrpSpPr/>
              <p:nvPr/>
            </p:nvGrpSpPr>
            <p:grpSpPr>
              <a:xfrm>
                <a:off x="7287122" y="1842861"/>
                <a:ext cx="1005303" cy="73419"/>
                <a:chOff x="7287122" y="1842861"/>
                <a:chExt cx="1005303" cy="73419"/>
              </a:xfrm>
            </p:grpSpPr>
            <p:sp>
              <p:nvSpPr>
                <p:cNvPr id="8910" name="Google Shape;8910;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11" name="Google Shape;8911;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912" name="Google Shape;8912;p68"/>
            <p:cNvGrpSpPr/>
            <p:nvPr/>
          </p:nvGrpSpPr>
          <p:grpSpPr>
            <a:xfrm>
              <a:off x="7287122" y="1447520"/>
              <a:ext cx="1219403" cy="286667"/>
              <a:chOff x="7287122" y="1447520"/>
              <a:chExt cx="1219403" cy="286667"/>
            </a:xfrm>
          </p:grpSpPr>
          <p:sp>
            <p:nvSpPr>
              <p:cNvPr id="8913" name="Google Shape;8913;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4" name="Google Shape;8914;p68"/>
              <p:cNvGrpSpPr/>
              <p:nvPr/>
            </p:nvGrpSpPr>
            <p:grpSpPr>
              <a:xfrm>
                <a:off x="7287122" y="1581977"/>
                <a:ext cx="852803" cy="73428"/>
                <a:chOff x="7287122" y="1581977"/>
                <a:chExt cx="852803" cy="73428"/>
              </a:xfrm>
            </p:grpSpPr>
            <p:sp>
              <p:nvSpPr>
                <p:cNvPr id="8915" name="Google Shape;8915;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16" name="Google Shape;8916;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917" name="Google Shape;8917;p68"/>
            <p:cNvGrpSpPr/>
            <p:nvPr/>
          </p:nvGrpSpPr>
          <p:grpSpPr>
            <a:xfrm>
              <a:off x="7287122" y="1165658"/>
              <a:ext cx="1219403" cy="344253"/>
              <a:chOff x="7287122" y="1165658"/>
              <a:chExt cx="1219403" cy="344253"/>
            </a:xfrm>
          </p:grpSpPr>
          <p:sp>
            <p:nvSpPr>
              <p:cNvPr id="8918" name="Google Shape;8918;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9" name="Google Shape;8919;p68"/>
              <p:cNvGrpSpPr/>
              <p:nvPr/>
            </p:nvGrpSpPr>
            <p:grpSpPr>
              <a:xfrm>
                <a:off x="7287122" y="1341025"/>
                <a:ext cx="695703" cy="73419"/>
                <a:chOff x="7287122" y="1341025"/>
                <a:chExt cx="695703" cy="73419"/>
              </a:xfrm>
            </p:grpSpPr>
            <p:sp>
              <p:nvSpPr>
                <p:cNvPr id="8920" name="Google Shape;8920;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21" name="Google Shape;8921;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922" name="Google Shape;8922;p68"/>
          <p:cNvGrpSpPr/>
          <p:nvPr/>
        </p:nvGrpSpPr>
        <p:grpSpPr>
          <a:xfrm>
            <a:off x="5802676" y="1185224"/>
            <a:ext cx="1397729" cy="1098540"/>
            <a:chOff x="5900602" y="1193063"/>
            <a:chExt cx="1299851" cy="1021707"/>
          </a:xfrm>
        </p:grpSpPr>
        <p:grpSp>
          <p:nvGrpSpPr>
            <p:cNvPr id="8923" name="Google Shape;8923;p68"/>
            <p:cNvGrpSpPr/>
            <p:nvPr/>
          </p:nvGrpSpPr>
          <p:grpSpPr>
            <a:xfrm>
              <a:off x="6520337" y="1193063"/>
              <a:ext cx="341815" cy="799959"/>
              <a:chOff x="6520337" y="1193063"/>
              <a:chExt cx="341815" cy="799959"/>
            </a:xfrm>
          </p:grpSpPr>
          <p:grpSp>
            <p:nvGrpSpPr>
              <p:cNvPr id="8924" name="Google Shape;8924;p68"/>
              <p:cNvGrpSpPr/>
              <p:nvPr/>
            </p:nvGrpSpPr>
            <p:grpSpPr>
              <a:xfrm>
                <a:off x="6520337" y="1589527"/>
                <a:ext cx="213950" cy="403494"/>
                <a:chOff x="6520337" y="1589527"/>
                <a:chExt cx="213950" cy="403494"/>
              </a:xfrm>
            </p:grpSpPr>
            <p:sp>
              <p:nvSpPr>
                <p:cNvPr id="8925" name="Google Shape;8925;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68"/>
              <p:cNvGrpSpPr/>
              <p:nvPr/>
            </p:nvGrpSpPr>
            <p:grpSpPr>
              <a:xfrm>
                <a:off x="6577204" y="1193063"/>
                <a:ext cx="284947" cy="464512"/>
                <a:chOff x="6577204" y="1193063"/>
                <a:chExt cx="284947" cy="464512"/>
              </a:xfrm>
            </p:grpSpPr>
            <p:sp>
              <p:nvSpPr>
                <p:cNvPr id="8928" name="Google Shape;8928;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29" name="Google Shape;8929;p6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930" name="Google Shape;8930;p68"/>
            <p:cNvGrpSpPr/>
            <p:nvPr/>
          </p:nvGrpSpPr>
          <p:grpSpPr>
            <a:xfrm>
              <a:off x="6238903" y="1193063"/>
              <a:ext cx="300475" cy="900152"/>
              <a:chOff x="6238903" y="1193063"/>
              <a:chExt cx="300475" cy="900152"/>
            </a:xfrm>
          </p:grpSpPr>
          <p:grpSp>
            <p:nvGrpSpPr>
              <p:cNvPr id="8931" name="Google Shape;8931;p68"/>
              <p:cNvGrpSpPr/>
              <p:nvPr/>
            </p:nvGrpSpPr>
            <p:grpSpPr>
              <a:xfrm>
                <a:off x="6290865" y="1489315"/>
                <a:ext cx="248514" cy="603900"/>
                <a:chOff x="6290865" y="1489315"/>
                <a:chExt cx="248514" cy="603900"/>
              </a:xfrm>
            </p:grpSpPr>
            <p:sp>
              <p:nvSpPr>
                <p:cNvPr id="8932" name="Google Shape;8932;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68"/>
              <p:cNvGrpSpPr/>
              <p:nvPr/>
            </p:nvGrpSpPr>
            <p:grpSpPr>
              <a:xfrm>
                <a:off x="6238903" y="1193063"/>
                <a:ext cx="284947" cy="333087"/>
                <a:chOff x="6238903" y="1193063"/>
                <a:chExt cx="284947" cy="333087"/>
              </a:xfrm>
            </p:grpSpPr>
            <p:sp>
              <p:nvSpPr>
                <p:cNvPr id="8935" name="Google Shape;8935;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36" name="Google Shape;8936;p6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937" name="Google Shape;8937;p68"/>
            <p:cNvGrpSpPr/>
            <p:nvPr/>
          </p:nvGrpSpPr>
          <p:grpSpPr>
            <a:xfrm>
              <a:off x="5900602" y="1193063"/>
              <a:ext cx="444345" cy="1021707"/>
              <a:chOff x="5900602" y="1193063"/>
              <a:chExt cx="444345" cy="1021707"/>
            </a:xfrm>
          </p:grpSpPr>
          <p:grpSp>
            <p:nvGrpSpPr>
              <p:cNvPr id="8938" name="Google Shape;8938;p68"/>
              <p:cNvGrpSpPr/>
              <p:nvPr/>
            </p:nvGrpSpPr>
            <p:grpSpPr>
              <a:xfrm>
                <a:off x="6046501" y="1367785"/>
                <a:ext cx="298446" cy="846986"/>
                <a:chOff x="6046501" y="1367785"/>
                <a:chExt cx="298446" cy="846986"/>
              </a:xfrm>
            </p:grpSpPr>
            <p:sp>
              <p:nvSpPr>
                <p:cNvPr id="8939" name="Google Shape;8939;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68"/>
              <p:cNvGrpSpPr/>
              <p:nvPr/>
            </p:nvGrpSpPr>
            <p:grpSpPr>
              <a:xfrm>
                <a:off x="5900602" y="1193063"/>
                <a:ext cx="284947" cy="182312"/>
                <a:chOff x="5900602" y="1193063"/>
                <a:chExt cx="284947" cy="182312"/>
              </a:xfrm>
            </p:grpSpPr>
            <p:sp>
              <p:nvSpPr>
                <p:cNvPr id="8942" name="Google Shape;8942;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43" name="Google Shape;8943;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944" name="Google Shape;8944;p68"/>
            <p:cNvGrpSpPr/>
            <p:nvPr/>
          </p:nvGrpSpPr>
          <p:grpSpPr>
            <a:xfrm>
              <a:off x="6738300" y="1193063"/>
              <a:ext cx="462153" cy="707634"/>
              <a:chOff x="6738300" y="1193063"/>
              <a:chExt cx="462153" cy="707634"/>
            </a:xfrm>
          </p:grpSpPr>
          <p:grpSp>
            <p:nvGrpSpPr>
              <p:cNvPr id="8945" name="Google Shape;8945;p68"/>
              <p:cNvGrpSpPr/>
              <p:nvPr/>
            </p:nvGrpSpPr>
            <p:grpSpPr>
              <a:xfrm>
                <a:off x="6915505" y="1193063"/>
                <a:ext cx="284947" cy="597387"/>
                <a:chOff x="6915505" y="1193063"/>
                <a:chExt cx="284947" cy="597387"/>
              </a:xfrm>
            </p:grpSpPr>
            <p:sp>
              <p:nvSpPr>
                <p:cNvPr id="8946" name="Google Shape;8946;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47" name="Google Shape;8947;p6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948" name="Google Shape;8948;p68"/>
              <p:cNvGrpSpPr/>
              <p:nvPr/>
            </p:nvGrpSpPr>
            <p:grpSpPr>
              <a:xfrm>
                <a:off x="6738300" y="1684725"/>
                <a:ext cx="230066" cy="215971"/>
                <a:chOff x="6738300" y="1684725"/>
                <a:chExt cx="230066" cy="215971"/>
              </a:xfrm>
            </p:grpSpPr>
            <p:sp>
              <p:nvSpPr>
                <p:cNvPr id="8949" name="Google Shape;8949;p6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54"/>
        <p:cNvGrpSpPr/>
        <p:nvPr/>
      </p:nvGrpSpPr>
      <p:grpSpPr>
        <a:xfrm>
          <a:off x="0" y="0"/>
          <a:ext cx="0" cy="0"/>
          <a:chOff x="0" y="0"/>
          <a:chExt cx="0" cy="0"/>
        </a:xfrm>
      </p:grpSpPr>
      <p:sp>
        <p:nvSpPr>
          <p:cNvPr id="8955" name="Google Shape;8955;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956" name="Google Shape;8956;p6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8957" name="Google Shape;8957;p69"/>
          <p:cNvGrpSpPr/>
          <p:nvPr/>
        </p:nvGrpSpPr>
        <p:grpSpPr>
          <a:xfrm>
            <a:off x="839307" y="2318098"/>
            <a:ext cx="387992" cy="329326"/>
            <a:chOff x="839307" y="2318098"/>
            <a:chExt cx="387992" cy="329326"/>
          </a:xfrm>
        </p:grpSpPr>
        <p:sp>
          <p:nvSpPr>
            <p:cNvPr id="8958" name="Google Shape;8958;p69"/>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9"/>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9"/>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9"/>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9"/>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9"/>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9"/>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9"/>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9"/>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9"/>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69"/>
          <p:cNvGrpSpPr/>
          <p:nvPr/>
        </p:nvGrpSpPr>
        <p:grpSpPr>
          <a:xfrm>
            <a:off x="1414990" y="2289671"/>
            <a:ext cx="387073" cy="385996"/>
            <a:chOff x="1414990" y="2289671"/>
            <a:chExt cx="387073" cy="385996"/>
          </a:xfrm>
        </p:grpSpPr>
        <p:sp>
          <p:nvSpPr>
            <p:cNvPr id="8969" name="Google Shape;8969;p69"/>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9"/>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9"/>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9"/>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9"/>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9"/>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9"/>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9"/>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9"/>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9"/>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9"/>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9"/>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9"/>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9"/>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9"/>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9"/>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9"/>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9"/>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69"/>
          <p:cNvGrpSpPr/>
          <p:nvPr/>
        </p:nvGrpSpPr>
        <p:grpSpPr>
          <a:xfrm>
            <a:off x="1989911" y="2306065"/>
            <a:ext cx="387099" cy="353207"/>
            <a:chOff x="1989911" y="2306065"/>
            <a:chExt cx="387099" cy="353207"/>
          </a:xfrm>
        </p:grpSpPr>
        <p:sp>
          <p:nvSpPr>
            <p:cNvPr id="8988" name="Google Shape;8988;p69"/>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9"/>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9"/>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9"/>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9"/>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9"/>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9"/>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69"/>
          <p:cNvGrpSpPr/>
          <p:nvPr/>
        </p:nvGrpSpPr>
        <p:grpSpPr>
          <a:xfrm>
            <a:off x="2593102" y="2288778"/>
            <a:ext cx="204663" cy="363007"/>
            <a:chOff x="2593102" y="2288778"/>
            <a:chExt cx="204663" cy="363007"/>
          </a:xfrm>
        </p:grpSpPr>
        <p:sp>
          <p:nvSpPr>
            <p:cNvPr id="8996" name="Google Shape;8996;p69"/>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9"/>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9"/>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9"/>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9"/>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9"/>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9"/>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9"/>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9"/>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5" name="Google Shape;9005;p69"/>
          <p:cNvGrpSpPr/>
          <p:nvPr/>
        </p:nvGrpSpPr>
        <p:grpSpPr>
          <a:xfrm>
            <a:off x="2970874" y="2329763"/>
            <a:ext cx="403651" cy="305996"/>
            <a:chOff x="2970874" y="2329763"/>
            <a:chExt cx="403651" cy="305996"/>
          </a:xfrm>
        </p:grpSpPr>
        <p:sp>
          <p:nvSpPr>
            <p:cNvPr id="9006" name="Google Shape;9006;p69"/>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9"/>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9"/>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9"/>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9"/>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9"/>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9"/>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9"/>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9"/>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69"/>
          <p:cNvGrpSpPr/>
          <p:nvPr/>
        </p:nvGrpSpPr>
        <p:grpSpPr>
          <a:xfrm>
            <a:off x="3545795" y="2318755"/>
            <a:ext cx="387835" cy="327933"/>
            <a:chOff x="3545795" y="2318755"/>
            <a:chExt cx="387835" cy="327933"/>
          </a:xfrm>
        </p:grpSpPr>
        <p:sp>
          <p:nvSpPr>
            <p:cNvPr id="9016" name="Google Shape;9016;p69"/>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9"/>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9"/>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9" name="Google Shape;9019;p69"/>
            <p:cNvGrpSpPr/>
            <p:nvPr/>
          </p:nvGrpSpPr>
          <p:grpSpPr>
            <a:xfrm>
              <a:off x="3545795" y="2322301"/>
              <a:ext cx="387835" cy="324387"/>
              <a:chOff x="3545795" y="2322301"/>
              <a:chExt cx="387835" cy="324387"/>
            </a:xfrm>
          </p:grpSpPr>
          <p:sp>
            <p:nvSpPr>
              <p:cNvPr id="9020" name="Google Shape;9020;p69"/>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9"/>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9"/>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9"/>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9"/>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9"/>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9"/>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7" name="Google Shape;9027;p69"/>
          <p:cNvGrpSpPr/>
          <p:nvPr/>
        </p:nvGrpSpPr>
        <p:grpSpPr>
          <a:xfrm>
            <a:off x="4718468" y="2306984"/>
            <a:ext cx="364294" cy="351552"/>
            <a:chOff x="4718468" y="2306984"/>
            <a:chExt cx="364294" cy="351552"/>
          </a:xfrm>
        </p:grpSpPr>
        <p:sp>
          <p:nvSpPr>
            <p:cNvPr id="9028" name="Google Shape;9028;p69"/>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9"/>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9"/>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9"/>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9"/>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9"/>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9"/>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9"/>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9"/>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9"/>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69"/>
          <p:cNvGrpSpPr/>
          <p:nvPr/>
        </p:nvGrpSpPr>
        <p:grpSpPr>
          <a:xfrm>
            <a:off x="4147908" y="2303017"/>
            <a:ext cx="361194" cy="359355"/>
            <a:chOff x="4147908" y="2303017"/>
            <a:chExt cx="361194" cy="359355"/>
          </a:xfrm>
        </p:grpSpPr>
        <p:sp>
          <p:nvSpPr>
            <p:cNvPr id="9039" name="Google Shape;9039;p69"/>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9"/>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9"/>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9"/>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9"/>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9"/>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9"/>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9"/>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9"/>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9"/>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9"/>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9"/>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9"/>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9"/>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69"/>
          <p:cNvGrpSpPr/>
          <p:nvPr/>
        </p:nvGrpSpPr>
        <p:grpSpPr>
          <a:xfrm>
            <a:off x="5292128" y="2299891"/>
            <a:ext cx="367027" cy="365214"/>
            <a:chOff x="5292128" y="2299891"/>
            <a:chExt cx="367027" cy="365214"/>
          </a:xfrm>
        </p:grpSpPr>
        <p:sp>
          <p:nvSpPr>
            <p:cNvPr id="9054" name="Google Shape;9054;p69"/>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9"/>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9"/>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9"/>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9"/>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9"/>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69"/>
          <p:cNvGrpSpPr/>
          <p:nvPr/>
        </p:nvGrpSpPr>
        <p:grpSpPr>
          <a:xfrm>
            <a:off x="5873617" y="2309901"/>
            <a:ext cx="345720" cy="345720"/>
            <a:chOff x="5873617" y="2309901"/>
            <a:chExt cx="345720" cy="345720"/>
          </a:xfrm>
        </p:grpSpPr>
        <p:sp>
          <p:nvSpPr>
            <p:cNvPr id="9061" name="Google Shape;9061;p69"/>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9"/>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9"/>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9"/>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9"/>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9"/>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9"/>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9"/>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9"/>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9"/>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9"/>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9"/>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9"/>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9"/>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9"/>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9"/>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9"/>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9"/>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9"/>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69"/>
          <p:cNvGrpSpPr/>
          <p:nvPr/>
        </p:nvGrpSpPr>
        <p:grpSpPr>
          <a:xfrm>
            <a:off x="6863329" y="2297710"/>
            <a:ext cx="391460" cy="370127"/>
            <a:chOff x="6863329" y="2297710"/>
            <a:chExt cx="391460" cy="370127"/>
          </a:xfrm>
        </p:grpSpPr>
        <p:sp>
          <p:nvSpPr>
            <p:cNvPr id="9081" name="Google Shape;9081;p69"/>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9"/>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9"/>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9"/>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9"/>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9"/>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9"/>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9"/>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9"/>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69"/>
          <p:cNvGrpSpPr/>
          <p:nvPr/>
        </p:nvGrpSpPr>
        <p:grpSpPr>
          <a:xfrm>
            <a:off x="7421488" y="2318518"/>
            <a:ext cx="342620" cy="328459"/>
            <a:chOff x="7421488" y="2318518"/>
            <a:chExt cx="342620" cy="328459"/>
          </a:xfrm>
        </p:grpSpPr>
        <p:sp>
          <p:nvSpPr>
            <p:cNvPr id="9091" name="Google Shape;9091;p69"/>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9"/>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9"/>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9"/>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9"/>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9"/>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9"/>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69"/>
          <p:cNvGrpSpPr/>
          <p:nvPr/>
        </p:nvGrpSpPr>
        <p:grpSpPr>
          <a:xfrm>
            <a:off x="2508373" y="2779889"/>
            <a:ext cx="337523" cy="337680"/>
            <a:chOff x="2508373" y="2779889"/>
            <a:chExt cx="337523" cy="337680"/>
          </a:xfrm>
        </p:grpSpPr>
        <p:sp>
          <p:nvSpPr>
            <p:cNvPr id="9099" name="Google Shape;9099;p69"/>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9"/>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9"/>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9"/>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9"/>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9"/>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69"/>
          <p:cNvGrpSpPr/>
          <p:nvPr/>
        </p:nvGrpSpPr>
        <p:grpSpPr>
          <a:xfrm>
            <a:off x="1884401" y="4141593"/>
            <a:ext cx="410613" cy="372229"/>
            <a:chOff x="1884401" y="4141593"/>
            <a:chExt cx="410613" cy="372229"/>
          </a:xfrm>
        </p:grpSpPr>
        <p:sp>
          <p:nvSpPr>
            <p:cNvPr id="9106" name="Google Shape;9106;p69"/>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9"/>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9"/>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9"/>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9"/>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9"/>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9"/>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69"/>
          <p:cNvGrpSpPr/>
          <p:nvPr/>
        </p:nvGrpSpPr>
        <p:grpSpPr>
          <a:xfrm>
            <a:off x="1430832" y="2773689"/>
            <a:ext cx="294515" cy="349897"/>
            <a:chOff x="1430832" y="2773689"/>
            <a:chExt cx="294515" cy="349897"/>
          </a:xfrm>
        </p:grpSpPr>
        <p:sp>
          <p:nvSpPr>
            <p:cNvPr id="9114" name="Google Shape;9114;p69"/>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9"/>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9"/>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9"/>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9"/>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9"/>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9"/>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9"/>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9"/>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9"/>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9"/>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9"/>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9"/>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7" name="Google Shape;9127;p69"/>
          <p:cNvGrpSpPr/>
          <p:nvPr/>
        </p:nvGrpSpPr>
        <p:grpSpPr>
          <a:xfrm>
            <a:off x="3082217" y="2788586"/>
            <a:ext cx="288866" cy="320236"/>
            <a:chOff x="3082217" y="2788586"/>
            <a:chExt cx="288866" cy="320236"/>
          </a:xfrm>
        </p:grpSpPr>
        <p:sp>
          <p:nvSpPr>
            <p:cNvPr id="9128" name="Google Shape;9128;p69"/>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9"/>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9"/>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9"/>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9"/>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9"/>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9"/>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69"/>
          <p:cNvGrpSpPr/>
          <p:nvPr/>
        </p:nvGrpSpPr>
        <p:grpSpPr>
          <a:xfrm>
            <a:off x="3610557" y="2780704"/>
            <a:ext cx="325017" cy="336052"/>
            <a:chOff x="3610557" y="2780704"/>
            <a:chExt cx="325017" cy="336052"/>
          </a:xfrm>
        </p:grpSpPr>
        <p:sp>
          <p:nvSpPr>
            <p:cNvPr id="9136" name="Google Shape;9136;p69"/>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9"/>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9"/>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69"/>
          <p:cNvGrpSpPr/>
          <p:nvPr/>
        </p:nvGrpSpPr>
        <p:grpSpPr>
          <a:xfrm>
            <a:off x="4179067" y="2811495"/>
            <a:ext cx="286475" cy="274390"/>
            <a:chOff x="4179067" y="2811495"/>
            <a:chExt cx="286475" cy="274390"/>
          </a:xfrm>
        </p:grpSpPr>
        <p:sp>
          <p:nvSpPr>
            <p:cNvPr id="9140" name="Google Shape;9140;p69"/>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9"/>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9"/>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9"/>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9"/>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9"/>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9"/>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9"/>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9"/>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69"/>
          <p:cNvGrpSpPr/>
          <p:nvPr/>
        </p:nvGrpSpPr>
        <p:grpSpPr>
          <a:xfrm>
            <a:off x="4686757" y="2762156"/>
            <a:ext cx="371047" cy="374199"/>
            <a:chOff x="4686757" y="2762156"/>
            <a:chExt cx="371047" cy="374199"/>
          </a:xfrm>
        </p:grpSpPr>
        <p:sp>
          <p:nvSpPr>
            <p:cNvPr id="9150" name="Google Shape;9150;p69"/>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9"/>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9"/>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9"/>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9"/>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9"/>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9"/>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7" name="Google Shape;9157;p69"/>
          <p:cNvGrpSpPr/>
          <p:nvPr/>
        </p:nvGrpSpPr>
        <p:grpSpPr>
          <a:xfrm>
            <a:off x="5221613" y="2784802"/>
            <a:ext cx="406567" cy="327855"/>
            <a:chOff x="5221613" y="2784802"/>
            <a:chExt cx="406567" cy="327855"/>
          </a:xfrm>
        </p:grpSpPr>
        <p:sp>
          <p:nvSpPr>
            <p:cNvPr id="9158" name="Google Shape;9158;p69"/>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9"/>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9"/>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9"/>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9"/>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9"/>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9"/>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9"/>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9"/>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9"/>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9"/>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9"/>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9"/>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9"/>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9"/>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9"/>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9"/>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9"/>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9"/>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9"/>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9"/>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9"/>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9"/>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9"/>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9"/>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9"/>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9"/>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9"/>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9"/>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9"/>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69"/>
          <p:cNvGrpSpPr/>
          <p:nvPr/>
        </p:nvGrpSpPr>
        <p:grpSpPr>
          <a:xfrm>
            <a:off x="5812586" y="2760921"/>
            <a:ext cx="303605" cy="375434"/>
            <a:chOff x="5812586" y="2760921"/>
            <a:chExt cx="303605" cy="375434"/>
          </a:xfrm>
        </p:grpSpPr>
        <p:sp>
          <p:nvSpPr>
            <p:cNvPr id="9189" name="Google Shape;9189;p69"/>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9"/>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9"/>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9"/>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9"/>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9"/>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9"/>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9"/>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9"/>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9"/>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9"/>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69"/>
          <p:cNvGrpSpPr/>
          <p:nvPr/>
        </p:nvGrpSpPr>
        <p:grpSpPr>
          <a:xfrm>
            <a:off x="6334673" y="2759633"/>
            <a:ext cx="378508" cy="378166"/>
            <a:chOff x="6334673" y="2759633"/>
            <a:chExt cx="378508" cy="378166"/>
          </a:xfrm>
        </p:grpSpPr>
        <p:sp>
          <p:nvSpPr>
            <p:cNvPr id="9201" name="Google Shape;9201;p69"/>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9"/>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9"/>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9"/>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69"/>
          <p:cNvGrpSpPr/>
          <p:nvPr/>
        </p:nvGrpSpPr>
        <p:grpSpPr>
          <a:xfrm>
            <a:off x="8012645" y="2806477"/>
            <a:ext cx="319763" cy="284505"/>
            <a:chOff x="8012645" y="2806477"/>
            <a:chExt cx="319763" cy="284505"/>
          </a:xfrm>
        </p:grpSpPr>
        <p:sp>
          <p:nvSpPr>
            <p:cNvPr id="9206" name="Google Shape;9206;p69"/>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9"/>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9"/>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9"/>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9"/>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9"/>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9"/>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9"/>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9"/>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9"/>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69"/>
          <p:cNvGrpSpPr/>
          <p:nvPr/>
        </p:nvGrpSpPr>
        <p:grpSpPr>
          <a:xfrm>
            <a:off x="2454435" y="4162138"/>
            <a:ext cx="385339" cy="388071"/>
            <a:chOff x="2454435" y="4162138"/>
            <a:chExt cx="385339" cy="388071"/>
          </a:xfrm>
        </p:grpSpPr>
        <p:sp>
          <p:nvSpPr>
            <p:cNvPr id="9217" name="Google Shape;9217;p69"/>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9"/>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9"/>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9"/>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9"/>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9"/>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9"/>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9"/>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9"/>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9"/>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9"/>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69"/>
          <p:cNvGrpSpPr/>
          <p:nvPr/>
        </p:nvGrpSpPr>
        <p:grpSpPr>
          <a:xfrm>
            <a:off x="3601939" y="4161192"/>
            <a:ext cx="275178" cy="388912"/>
            <a:chOff x="3601939" y="4161192"/>
            <a:chExt cx="275178" cy="388912"/>
          </a:xfrm>
        </p:grpSpPr>
        <p:sp>
          <p:nvSpPr>
            <p:cNvPr id="9229" name="Google Shape;9229;p69"/>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9"/>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9"/>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9"/>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9"/>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9"/>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9"/>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9"/>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9"/>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9"/>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69"/>
          <p:cNvGrpSpPr/>
          <p:nvPr/>
        </p:nvGrpSpPr>
        <p:grpSpPr>
          <a:xfrm>
            <a:off x="836023" y="3215146"/>
            <a:ext cx="375802" cy="371677"/>
            <a:chOff x="836023" y="3215146"/>
            <a:chExt cx="375802" cy="371677"/>
          </a:xfrm>
        </p:grpSpPr>
        <p:sp>
          <p:nvSpPr>
            <p:cNvPr id="9240" name="Google Shape;9240;p69"/>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9"/>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9"/>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9"/>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9"/>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9"/>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9"/>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9"/>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9"/>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9"/>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9"/>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9"/>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9"/>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9"/>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9"/>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9"/>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69"/>
          <p:cNvGrpSpPr/>
          <p:nvPr/>
        </p:nvGrpSpPr>
        <p:grpSpPr>
          <a:xfrm>
            <a:off x="1356297" y="3210890"/>
            <a:ext cx="431368" cy="380189"/>
            <a:chOff x="1356297" y="3210890"/>
            <a:chExt cx="431368" cy="380189"/>
          </a:xfrm>
        </p:grpSpPr>
        <p:sp>
          <p:nvSpPr>
            <p:cNvPr id="9257" name="Google Shape;9257;p69"/>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9"/>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9"/>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9"/>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9"/>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9"/>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9"/>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9"/>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9"/>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9"/>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9"/>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9"/>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9"/>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69"/>
          <p:cNvGrpSpPr/>
          <p:nvPr/>
        </p:nvGrpSpPr>
        <p:grpSpPr>
          <a:xfrm>
            <a:off x="1903737" y="3215540"/>
            <a:ext cx="411874" cy="370731"/>
            <a:chOff x="1903737" y="3215540"/>
            <a:chExt cx="411874" cy="370731"/>
          </a:xfrm>
        </p:grpSpPr>
        <p:sp>
          <p:nvSpPr>
            <p:cNvPr id="9271" name="Google Shape;9271;p69"/>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9"/>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9"/>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9"/>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9"/>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9"/>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9"/>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9"/>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9"/>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69"/>
          <p:cNvGrpSpPr/>
          <p:nvPr/>
        </p:nvGrpSpPr>
        <p:grpSpPr>
          <a:xfrm>
            <a:off x="2468465" y="3248854"/>
            <a:ext cx="397818" cy="304078"/>
            <a:chOff x="2468465" y="3248854"/>
            <a:chExt cx="397818" cy="304078"/>
          </a:xfrm>
        </p:grpSpPr>
        <p:sp>
          <p:nvSpPr>
            <p:cNvPr id="9281" name="Google Shape;9281;p69"/>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9"/>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9"/>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9"/>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9"/>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9"/>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69"/>
          <p:cNvGrpSpPr/>
          <p:nvPr/>
        </p:nvGrpSpPr>
        <p:grpSpPr>
          <a:xfrm>
            <a:off x="3017166" y="3216013"/>
            <a:ext cx="394376" cy="369812"/>
            <a:chOff x="3017166" y="3216013"/>
            <a:chExt cx="394376" cy="369812"/>
          </a:xfrm>
        </p:grpSpPr>
        <p:sp>
          <p:nvSpPr>
            <p:cNvPr id="9288" name="Google Shape;9288;p69"/>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9"/>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69"/>
          <p:cNvGrpSpPr/>
          <p:nvPr/>
        </p:nvGrpSpPr>
        <p:grpSpPr>
          <a:xfrm>
            <a:off x="4210043" y="3213228"/>
            <a:ext cx="199014" cy="375408"/>
            <a:chOff x="4210043" y="3213228"/>
            <a:chExt cx="199014" cy="375408"/>
          </a:xfrm>
        </p:grpSpPr>
        <p:sp>
          <p:nvSpPr>
            <p:cNvPr id="9291" name="Google Shape;9291;p69"/>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9"/>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9"/>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9"/>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9"/>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9"/>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9"/>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9"/>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9"/>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9"/>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69"/>
          <p:cNvGrpSpPr/>
          <p:nvPr/>
        </p:nvGrpSpPr>
        <p:grpSpPr>
          <a:xfrm>
            <a:off x="4818146" y="3203323"/>
            <a:ext cx="77845" cy="395165"/>
            <a:chOff x="4818146" y="3203323"/>
            <a:chExt cx="77845" cy="395165"/>
          </a:xfrm>
        </p:grpSpPr>
        <p:sp>
          <p:nvSpPr>
            <p:cNvPr id="9302" name="Google Shape;9302;p69"/>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9"/>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9"/>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9"/>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9"/>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9"/>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9"/>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9"/>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69"/>
          <p:cNvGrpSpPr/>
          <p:nvPr/>
        </p:nvGrpSpPr>
        <p:grpSpPr>
          <a:xfrm>
            <a:off x="5228890" y="3235428"/>
            <a:ext cx="344091" cy="332767"/>
            <a:chOff x="5228890" y="3235428"/>
            <a:chExt cx="344091" cy="332767"/>
          </a:xfrm>
        </p:grpSpPr>
        <p:sp>
          <p:nvSpPr>
            <p:cNvPr id="9311" name="Google Shape;9311;p69"/>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9"/>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9"/>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9"/>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9"/>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69"/>
          <p:cNvGrpSpPr/>
          <p:nvPr/>
        </p:nvGrpSpPr>
        <p:grpSpPr>
          <a:xfrm>
            <a:off x="5757913" y="3227047"/>
            <a:ext cx="388544" cy="347927"/>
            <a:chOff x="5757913" y="3227047"/>
            <a:chExt cx="388544" cy="347927"/>
          </a:xfrm>
        </p:grpSpPr>
        <p:sp>
          <p:nvSpPr>
            <p:cNvPr id="9317" name="Google Shape;9317;p69"/>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9"/>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9" name="Google Shape;9319;p69"/>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9"/>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9"/>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9"/>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9"/>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9"/>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9"/>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9"/>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9"/>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9"/>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9"/>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9"/>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9"/>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9"/>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9"/>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9"/>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5" name="Google Shape;9335;p69"/>
          <p:cNvGrpSpPr/>
          <p:nvPr/>
        </p:nvGrpSpPr>
        <p:grpSpPr>
          <a:xfrm>
            <a:off x="7414946" y="3220873"/>
            <a:ext cx="360091" cy="360117"/>
            <a:chOff x="7414946" y="3220873"/>
            <a:chExt cx="360091" cy="360117"/>
          </a:xfrm>
        </p:grpSpPr>
        <p:sp>
          <p:nvSpPr>
            <p:cNvPr id="9336" name="Google Shape;9336;p69"/>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9"/>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9"/>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9"/>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9"/>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9"/>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9"/>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9"/>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9"/>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9"/>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9"/>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69"/>
          <p:cNvGrpSpPr/>
          <p:nvPr/>
        </p:nvGrpSpPr>
        <p:grpSpPr>
          <a:xfrm>
            <a:off x="8027227" y="3215041"/>
            <a:ext cx="231829" cy="371782"/>
            <a:chOff x="8027227" y="3215041"/>
            <a:chExt cx="231829" cy="371782"/>
          </a:xfrm>
        </p:grpSpPr>
        <p:sp>
          <p:nvSpPr>
            <p:cNvPr id="9348" name="Google Shape;9348;p69"/>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9"/>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9"/>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9"/>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9"/>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9"/>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9"/>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9"/>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9"/>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9"/>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69"/>
          <p:cNvGrpSpPr/>
          <p:nvPr/>
        </p:nvGrpSpPr>
        <p:grpSpPr>
          <a:xfrm>
            <a:off x="4093603" y="4146138"/>
            <a:ext cx="395638" cy="420544"/>
            <a:chOff x="4093603" y="4146138"/>
            <a:chExt cx="395638" cy="420544"/>
          </a:xfrm>
        </p:grpSpPr>
        <p:sp>
          <p:nvSpPr>
            <p:cNvPr id="9359" name="Google Shape;9359;p69"/>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9"/>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9"/>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9"/>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9"/>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9"/>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9"/>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9"/>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9"/>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9"/>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9"/>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9"/>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9"/>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9"/>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9"/>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9"/>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9"/>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69"/>
          <p:cNvGrpSpPr/>
          <p:nvPr/>
        </p:nvGrpSpPr>
        <p:grpSpPr>
          <a:xfrm>
            <a:off x="4644406" y="4162322"/>
            <a:ext cx="392065" cy="387887"/>
            <a:chOff x="4644406" y="4162322"/>
            <a:chExt cx="392065" cy="387887"/>
          </a:xfrm>
        </p:grpSpPr>
        <p:sp>
          <p:nvSpPr>
            <p:cNvPr id="9377" name="Google Shape;9377;p69"/>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9"/>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9"/>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9"/>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9"/>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9"/>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69"/>
          <p:cNvGrpSpPr/>
          <p:nvPr/>
        </p:nvGrpSpPr>
        <p:grpSpPr>
          <a:xfrm>
            <a:off x="5728383" y="4221698"/>
            <a:ext cx="417128" cy="269162"/>
            <a:chOff x="5728383" y="4221698"/>
            <a:chExt cx="417128" cy="269162"/>
          </a:xfrm>
        </p:grpSpPr>
        <p:sp>
          <p:nvSpPr>
            <p:cNvPr id="9384" name="Google Shape;9384;p69"/>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9"/>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9"/>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9"/>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9"/>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9"/>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9"/>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9"/>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9"/>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9"/>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9"/>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9"/>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69"/>
          <p:cNvGrpSpPr/>
          <p:nvPr/>
        </p:nvGrpSpPr>
        <p:grpSpPr>
          <a:xfrm>
            <a:off x="834210" y="3696905"/>
            <a:ext cx="371782" cy="342751"/>
            <a:chOff x="834210" y="3696905"/>
            <a:chExt cx="371782" cy="342751"/>
          </a:xfrm>
        </p:grpSpPr>
        <p:sp>
          <p:nvSpPr>
            <p:cNvPr id="9397" name="Google Shape;9397;p69"/>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9"/>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9"/>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9"/>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9"/>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9"/>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9"/>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9"/>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9"/>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9"/>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9"/>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9"/>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69"/>
          <p:cNvGrpSpPr/>
          <p:nvPr/>
        </p:nvGrpSpPr>
        <p:grpSpPr>
          <a:xfrm>
            <a:off x="1359398" y="3682271"/>
            <a:ext cx="395296" cy="371966"/>
            <a:chOff x="1359398" y="3682271"/>
            <a:chExt cx="395296" cy="371966"/>
          </a:xfrm>
        </p:grpSpPr>
        <p:sp>
          <p:nvSpPr>
            <p:cNvPr id="9410" name="Google Shape;9410;p69"/>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9"/>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9"/>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9"/>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9"/>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9"/>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9"/>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69"/>
          <p:cNvGrpSpPr/>
          <p:nvPr/>
        </p:nvGrpSpPr>
        <p:grpSpPr>
          <a:xfrm>
            <a:off x="1908099" y="3682271"/>
            <a:ext cx="395296" cy="371966"/>
            <a:chOff x="1908099" y="3682271"/>
            <a:chExt cx="395296" cy="371966"/>
          </a:xfrm>
        </p:grpSpPr>
        <p:sp>
          <p:nvSpPr>
            <p:cNvPr id="9418" name="Google Shape;9418;p69"/>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9"/>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9"/>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9"/>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9"/>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9"/>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9"/>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69"/>
          <p:cNvGrpSpPr/>
          <p:nvPr/>
        </p:nvGrpSpPr>
        <p:grpSpPr>
          <a:xfrm>
            <a:off x="2456800" y="3682271"/>
            <a:ext cx="395270" cy="371966"/>
            <a:chOff x="2456800" y="3682271"/>
            <a:chExt cx="395270" cy="371966"/>
          </a:xfrm>
        </p:grpSpPr>
        <p:sp>
          <p:nvSpPr>
            <p:cNvPr id="9426" name="Google Shape;9426;p69"/>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9"/>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9"/>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9"/>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9"/>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9"/>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9"/>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9"/>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9"/>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69"/>
          <p:cNvGrpSpPr/>
          <p:nvPr/>
        </p:nvGrpSpPr>
        <p:grpSpPr>
          <a:xfrm>
            <a:off x="3014250" y="3682271"/>
            <a:ext cx="391092" cy="371940"/>
            <a:chOff x="3014250" y="3682271"/>
            <a:chExt cx="391092" cy="371940"/>
          </a:xfrm>
        </p:grpSpPr>
        <p:sp>
          <p:nvSpPr>
            <p:cNvPr id="9436" name="Google Shape;9436;p69"/>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9"/>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9"/>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69"/>
          <p:cNvGrpSpPr/>
          <p:nvPr/>
        </p:nvGrpSpPr>
        <p:grpSpPr>
          <a:xfrm>
            <a:off x="3569125" y="3702947"/>
            <a:ext cx="388728" cy="330692"/>
            <a:chOff x="3569125" y="3702947"/>
            <a:chExt cx="388728" cy="330692"/>
          </a:xfrm>
        </p:grpSpPr>
        <p:sp>
          <p:nvSpPr>
            <p:cNvPr id="9440" name="Google Shape;9440;p69"/>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9"/>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9"/>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9"/>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69"/>
          <p:cNvGrpSpPr/>
          <p:nvPr/>
        </p:nvGrpSpPr>
        <p:grpSpPr>
          <a:xfrm>
            <a:off x="4111994" y="3682455"/>
            <a:ext cx="387992" cy="371625"/>
            <a:chOff x="4111994" y="3682455"/>
            <a:chExt cx="387992" cy="371625"/>
          </a:xfrm>
        </p:grpSpPr>
        <p:sp>
          <p:nvSpPr>
            <p:cNvPr id="9445" name="Google Shape;9445;p69"/>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9"/>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69"/>
          <p:cNvGrpSpPr/>
          <p:nvPr/>
        </p:nvGrpSpPr>
        <p:grpSpPr>
          <a:xfrm>
            <a:off x="4674908" y="3682271"/>
            <a:ext cx="371966" cy="371966"/>
            <a:chOff x="4674908" y="3682271"/>
            <a:chExt cx="371966" cy="371966"/>
          </a:xfrm>
        </p:grpSpPr>
        <p:sp>
          <p:nvSpPr>
            <p:cNvPr id="9448" name="Google Shape;9448;p69"/>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9"/>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9"/>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9"/>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69"/>
          <p:cNvGrpSpPr/>
          <p:nvPr/>
        </p:nvGrpSpPr>
        <p:grpSpPr>
          <a:xfrm>
            <a:off x="5223609" y="3731112"/>
            <a:ext cx="371782" cy="274285"/>
            <a:chOff x="5223609" y="3731112"/>
            <a:chExt cx="371782" cy="274285"/>
          </a:xfrm>
        </p:grpSpPr>
        <p:sp>
          <p:nvSpPr>
            <p:cNvPr id="9453" name="Google Shape;9453;p69"/>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9"/>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5" name="Google Shape;9455;p69"/>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6" name="Google Shape;9456;p69"/>
          <p:cNvGrpSpPr/>
          <p:nvPr/>
        </p:nvGrpSpPr>
        <p:grpSpPr>
          <a:xfrm>
            <a:off x="6319908" y="3696721"/>
            <a:ext cx="373963" cy="343119"/>
            <a:chOff x="6319908" y="3696721"/>
            <a:chExt cx="373963" cy="343119"/>
          </a:xfrm>
        </p:grpSpPr>
        <p:sp>
          <p:nvSpPr>
            <p:cNvPr id="9457" name="Google Shape;9457;p69"/>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9"/>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9"/>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9"/>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9"/>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9"/>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9"/>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9"/>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9"/>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69"/>
          <p:cNvGrpSpPr/>
          <p:nvPr/>
        </p:nvGrpSpPr>
        <p:grpSpPr>
          <a:xfrm>
            <a:off x="6871342" y="3740044"/>
            <a:ext cx="371966" cy="256420"/>
            <a:chOff x="6871342" y="3740044"/>
            <a:chExt cx="371966" cy="256420"/>
          </a:xfrm>
        </p:grpSpPr>
        <p:sp>
          <p:nvSpPr>
            <p:cNvPr id="9467" name="Google Shape;9467;p69"/>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9"/>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9"/>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9"/>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9"/>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9"/>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9"/>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9"/>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9"/>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9"/>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9"/>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9"/>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69"/>
          <p:cNvGrpSpPr/>
          <p:nvPr/>
        </p:nvGrpSpPr>
        <p:grpSpPr>
          <a:xfrm>
            <a:off x="7402362" y="3681535"/>
            <a:ext cx="402757" cy="372728"/>
            <a:chOff x="7402362" y="3681535"/>
            <a:chExt cx="402757" cy="372728"/>
          </a:xfrm>
        </p:grpSpPr>
        <p:sp>
          <p:nvSpPr>
            <p:cNvPr id="9480" name="Google Shape;9480;p69"/>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9"/>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9"/>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9"/>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9"/>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9"/>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9"/>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9"/>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9"/>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9"/>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9"/>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9"/>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9"/>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9"/>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9"/>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9"/>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69"/>
          <p:cNvGrpSpPr/>
          <p:nvPr/>
        </p:nvGrpSpPr>
        <p:grpSpPr>
          <a:xfrm>
            <a:off x="7960705" y="3736235"/>
            <a:ext cx="378902" cy="264065"/>
            <a:chOff x="7960705" y="3736235"/>
            <a:chExt cx="378902" cy="264065"/>
          </a:xfrm>
        </p:grpSpPr>
        <p:sp>
          <p:nvSpPr>
            <p:cNvPr id="9497" name="Google Shape;9497;p69"/>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9"/>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9"/>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9"/>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9"/>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9"/>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9"/>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9"/>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9"/>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9"/>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9"/>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9"/>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9"/>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9"/>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69"/>
          <p:cNvGrpSpPr/>
          <p:nvPr/>
        </p:nvGrpSpPr>
        <p:grpSpPr>
          <a:xfrm>
            <a:off x="6400828" y="4162270"/>
            <a:ext cx="166200" cy="388019"/>
            <a:chOff x="6400828" y="4162270"/>
            <a:chExt cx="166200" cy="388019"/>
          </a:xfrm>
        </p:grpSpPr>
        <p:sp>
          <p:nvSpPr>
            <p:cNvPr id="9512" name="Google Shape;9512;p69"/>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9"/>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9"/>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9"/>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9"/>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9"/>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9"/>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69"/>
          <p:cNvGrpSpPr/>
          <p:nvPr/>
        </p:nvGrpSpPr>
        <p:grpSpPr>
          <a:xfrm>
            <a:off x="6919815" y="4162270"/>
            <a:ext cx="225260" cy="388019"/>
            <a:chOff x="6919815" y="4162270"/>
            <a:chExt cx="225260" cy="388019"/>
          </a:xfrm>
        </p:grpSpPr>
        <p:sp>
          <p:nvSpPr>
            <p:cNvPr id="9520" name="Google Shape;9520;p69"/>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9"/>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9"/>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9"/>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9"/>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9"/>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9"/>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9"/>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69"/>
          <p:cNvGrpSpPr/>
          <p:nvPr/>
        </p:nvGrpSpPr>
        <p:grpSpPr>
          <a:xfrm>
            <a:off x="7385600" y="4177035"/>
            <a:ext cx="388728" cy="358383"/>
            <a:chOff x="7385600" y="4177035"/>
            <a:chExt cx="388728" cy="358383"/>
          </a:xfrm>
        </p:grpSpPr>
        <p:sp>
          <p:nvSpPr>
            <p:cNvPr id="9529" name="Google Shape;9529;p69"/>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9"/>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9"/>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9"/>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9"/>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9"/>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9"/>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69"/>
          <p:cNvGrpSpPr/>
          <p:nvPr/>
        </p:nvGrpSpPr>
        <p:grpSpPr>
          <a:xfrm>
            <a:off x="3625085" y="3259862"/>
            <a:ext cx="369207" cy="258259"/>
            <a:chOff x="3625085" y="3259862"/>
            <a:chExt cx="369207" cy="258259"/>
          </a:xfrm>
        </p:grpSpPr>
        <p:sp>
          <p:nvSpPr>
            <p:cNvPr id="9537" name="Google Shape;9537;p69"/>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9"/>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9"/>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9"/>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9"/>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9"/>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9"/>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9"/>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9"/>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9"/>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9"/>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9"/>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9"/>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69"/>
          <p:cNvGrpSpPr/>
          <p:nvPr/>
        </p:nvGrpSpPr>
        <p:grpSpPr>
          <a:xfrm>
            <a:off x="6317360" y="3276808"/>
            <a:ext cx="363217" cy="248590"/>
            <a:chOff x="6317360" y="3276808"/>
            <a:chExt cx="363217" cy="248590"/>
          </a:xfrm>
        </p:grpSpPr>
        <p:sp>
          <p:nvSpPr>
            <p:cNvPr id="9551" name="Google Shape;9551;p69"/>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9"/>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9"/>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9"/>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9"/>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9"/>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9"/>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9"/>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9"/>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9"/>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9"/>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9"/>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9"/>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9"/>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9"/>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9"/>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9"/>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9"/>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9"/>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9"/>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9"/>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9"/>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9"/>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9"/>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9"/>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9"/>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9"/>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69"/>
          <p:cNvGrpSpPr/>
          <p:nvPr/>
        </p:nvGrpSpPr>
        <p:grpSpPr>
          <a:xfrm>
            <a:off x="5084391" y="4183682"/>
            <a:ext cx="504064" cy="325595"/>
            <a:chOff x="5084391" y="4183682"/>
            <a:chExt cx="504064" cy="325595"/>
          </a:xfrm>
        </p:grpSpPr>
        <p:sp>
          <p:nvSpPr>
            <p:cNvPr id="9579" name="Google Shape;9579;p69"/>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9"/>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9"/>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9"/>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9"/>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9"/>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9"/>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9"/>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9"/>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9"/>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9"/>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9"/>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9"/>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9"/>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9"/>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9"/>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69"/>
          <p:cNvGrpSpPr/>
          <p:nvPr/>
        </p:nvGrpSpPr>
        <p:grpSpPr>
          <a:xfrm>
            <a:off x="7947595" y="2347996"/>
            <a:ext cx="379795" cy="267165"/>
            <a:chOff x="7947595" y="2347996"/>
            <a:chExt cx="379795" cy="267165"/>
          </a:xfrm>
        </p:grpSpPr>
        <p:sp>
          <p:nvSpPr>
            <p:cNvPr id="9596" name="Google Shape;9596;p69"/>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9"/>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9"/>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9"/>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9"/>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9"/>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9"/>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9"/>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9"/>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69"/>
          <p:cNvGrpSpPr/>
          <p:nvPr/>
        </p:nvGrpSpPr>
        <p:grpSpPr>
          <a:xfrm>
            <a:off x="6400644" y="2310269"/>
            <a:ext cx="275362" cy="338784"/>
            <a:chOff x="6400644" y="2310269"/>
            <a:chExt cx="275362" cy="338784"/>
          </a:xfrm>
        </p:grpSpPr>
        <p:sp>
          <p:nvSpPr>
            <p:cNvPr id="9606" name="Google Shape;9606;p69"/>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9"/>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9"/>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9"/>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9"/>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9"/>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9"/>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9"/>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9"/>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9"/>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9"/>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9"/>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9"/>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69"/>
          <p:cNvGrpSpPr/>
          <p:nvPr/>
        </p:nvGrpSpPr>
        <p:grpSpPr>
          <a:xfrm>
            <a:off x="1342268" y="4161009"/>
            <a:ext cx="359565" cy="358094"/>
            <a:chOff x="1342268" y="4161009"/>
            <a:chExt cx="359565" cy="358094"/>
          </a:xfrm>
        </p:grpSpPr>
        <p:sp>
          <p:nvSpPr>
            <p:cNvPr id="9620" name="Google Shape;9620;p69"/>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9"/>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9"/>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9"/>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9"/>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9"/>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9"/>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9"/>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9"/>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69"/>
          <p:cNvGrpSpPr/>
          <p:nvPr/>
        </p:nvGrpSpPr>
        <p:grpSpPr>
          <a:xfrm>
            <a:off x="1913012" y="2764940"/>
            <a:ext cx="417523" cy="374252"/>
            <a:chOff x="1913012" y="2764940"/>
            <a:chExt cx="417523" cy="374252"/>
          </a:xfrm>
        </p:grpSpPr>
        <p:sp>
          <p:nvSpPr>
            <p:cNvPr id="9630" name="Google Shape;9630;p69"/>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9"/>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9"/>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9"/>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9"/>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9"/>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9"/>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9"/>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9"/>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9"/>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9"/>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9"/>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69"/>
          <p:cNvGrpSpPr/>
          <p:nvPr/>
        </p:nvGrpSpPr>
        <p:grpSpPr>
          <a:xfrm>
            <a:off x="830742" y="2763601"/>
            <a:ext cx="384734" cy="381556"/>
            <a:chOff x="830742" y="2763601"/>
            <a:chExt cx="384734" cy="381556"/>
          </a:xfrm>
        </p:grpSpPr>
        <p:sp>
          <p:nvSpPr>
            <p:cNvPr id="9643" name="Google Shape;9643;p69"/>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9"/>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9"/>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9"/>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9"/>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9"/>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9"/>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9"/>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9"/>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9"/>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9"/>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9"/>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9"/>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9"/>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9"/>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9"/>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9"/>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9"/>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9"/>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69"/>
          <p:cNvGrpSpPr/>
          <p:nvPr/>
        </p:nvGrpSpPr>
        <p:grpSpPr>
          <a:xfrm>
            <a:off x="3007498" y="4183419"/>
            <a:ext cx="375434" cy="329667"/>
            <a:chOff x="3007498" y="4183419"/>
            <a:chExt cx="375434" cy="329667"/>
          </a:xfrm>
        </p:grpSpPr>
        <p:sp>
          <p:nvSpPr>
            <p:cNvPr id="9665" name="Google Shape;9665;p69"/>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9"/>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9"/>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9"/>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9"/>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9"/>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9"/>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9"/>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9"/>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9"/>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9"/>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9"/>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9"/>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9"/>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9"/>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9"/>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9"/>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9"/>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9"/>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9"/>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69"/>
          <p:cNvGrpSpPr/>
          <p:nvPr/>
        </p:nvGrpSpPr>
        <p:grpSpPr>
          <a:xfrm>
            <a:off x="6919276" y="2766990"/>
            <a:ext cx="274550" cy="354728"/>
            <a:chOff x="7606826" y="2419290"/>
            <a:chExt cx="274550" cy="354728"/>
          </a:xfrm>
        </p:grpSpPr>
        <p:sp>
          <p:nvSpPr>
            <p:cNvPr id="9686" name="Google Shape;9686;p6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69"/>
          <p:cNvGrpSpPr/>
          <p:nvPr/>
        </p:nvGrpSpPr>
        <p:grpSpPr>
          <a:xfrm>
            <a:off x="7550168" y="2777003"/>
            <a:ext cx="263316" cy="354728"/>
            <a:chOff x="8062968" y="2419290"/>
            <a:chExt cx="263316" cy="354728"/>
          </a:xfrm>
        </p:grpSpPr>
        <p:sp>
          <p:nvSpPr>
            <p:cNvPr id="9702" name="Google Shape;9702;p6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722"/>
        <p:cNvGrpSpPr/>
        <p:nvPr/>
      </p:nvGrpSpPr>
      <p:grpSpPr>
        <a:xfrm>
          <a:off x="0" y="0"/>
          <a:ext cx="0" cy="0"/>
          <a:chOff x="0" y="0"/>
          <a:chExt cx="0" cy="0"/>
        </a:xfrm>
      </p:grpSpPr>
      <p:sp>
        <p:nvSpPr>
          <p:cNvPr id="9723" name="Google Shape;9723;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724" name="Google Shape;9724;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725" name="Google Shape;9725;p70"/>
          <p:cNvGrpSpPr/>
          <p:nvPr/>
        </p:nvGrpSpPr>
        <p:grpSpPr>
          <a:xfrm>
            <a:off x="7075663" y="2444129"/>
            <a:ext cx="362163" cy="347098"/>
            <a:chOff x="7075663" y="2444129"/>
            <a:chExt cx="362163" cy="347098"/>
          </a:xfrm>
        </p:grpSpPr>
        <p:sp>
          <p:nvSpPr>
            <p:cNvPr id="9726" name="Google Shape;9726;p70"/>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0"/>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0"/>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70"/>
          <p:cNvGrpSpPr/>
          <p:nvPr/>
        </p:nvGrpSpPr>
        <p:grpSpPr>
          <a:xfrm>
            <a:off x="6638175" y="2436584"/>
            <a:ext cx="372197" cy="362163"/>
            <a:chOff x="6638175" y="2436584"/>
            <a:chExt cx="372197" cy="362163"/>
          </a:xfrm>
        </p:grpSpPr>
        <p:sp>
          <p:nvSpPr>
            <p:cNvPr id="9735" name="Google Shape;9735;p70"/>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0"/>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0"/>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0"/>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0"/>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0"/>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0"/>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0"/>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8" name="Google Shape;9748;p70"/>
          <p:cNvGrpSpPr/>
          <p:nvPr/>
        </p:nvGrpSpPr>
        <p:grpSpPr>
          <a:xfrm>
            <a:off x="6192906" y="2439440"/>
            <a:ext cx="371699" cy="356084"/>
            <a:chOff x="6192906" y="2439440"/>
            <a:chExt cx="371699" cy="356084"/>
          </a:xfrm>
        </p:grpSpPr>
        <p:sp>
          <p:nvSpPr>
            <p:cNvPr id="9749" name="Google Shape;9749;p70"/>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0"/>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0"/>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0"/>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0"/>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0"/>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0"/>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70"/>
          <p:cNvGrpSpPr/>
          <p:nvPr/>
        </p:nvGrpSpPr>
        <p:grpSpPr>
          <a:xfrm>
            <a:off x="5762467" y="2436584"/>
            <a:ext cx="362163" cy="362163"/>
            <a:chOff x="5762467" y="2436584"/>
            <a:chExt cx="362163" cy="362163"/>
          </a:xfrm>
        </p:grpSpPr>
        <p:sp>
          <p:nvSpPr>
            <p:cNvPr id="9763" name="Google Shape;9763;p70"/>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0"/>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0"/>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0"/>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0"/>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0"/>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0"/>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0"/>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0"/>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8" name="Google Shape;9788;p70"/>
          <p:cNvGrpSpPr/>
          <p:nvPr/>
        </p:nvGrpSpPr>
        <p:grpSpPr>
          <a:xfrm>
            <a:off x="5323721" y="2437029"/>
            <a:ext cx="362922" cy="361219"/>
            <a:chOff x="5323721" y="2437029"/>
            <a:chExt cx="362922" cy="361219"/>
          </a:xfrm>
        </p:grpSpPr>
        <p:sp>
          <p:nvSpPr>
            <p:cNvPr id="9789" name="Google Shape;9789;p70"/>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0"/>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0"/>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0"/>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0"/>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0"/>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0"/>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0"/>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0"/>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70"/>
          <p:cNvGrpSpPr/>
          <p:nvPr/>
        </p:nvGrpSpPr>
        <p:grpSpPr>
          <a:xfrm>
            <a:off x="4875937" y="2468731"/>
            <a:ext cx="407122" cy="315448"/>
            <a:chOff x="4875937" y="2468731"/>
            <a:chExt cx="407122" cy="315448"/>
          </a:xfrm>
        </p:grpSpPr>
        <p:sp>
          <p:nvSpPr>
            <p:cNvPr id="9807" name="Google Shape;9807;p70"/>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0"/>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0"/>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0"/>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0"/>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0"/>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0"/>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0"/>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0"/>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70"/>
          <p:cNvGrpSpPr/>
          <p:nvPr/>
        </p:nvGrpSpPr>
        <p:grpSpPr>
          <a:xfrm>
            <a:off x="4893282" y="3804774"/>
            <a:ext cx="242114" cy="362163"/>
            <a:chOff x="4893282" y="3804774"/>
            <a:chExt cx="242114" cy="362163"/>
          </a:xfrm>
        </p:grpSpPr>
        <p:sp>
          <p:nvSpPr>
            <p:cNvPr id="9827" name="Google Shape;9827;p70"/>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0"/>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0"/>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0"/>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0"/>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0"/>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0"/>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0"/>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0"/>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0"/>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70"/>
          <p:cNvGrpSpPr/>
          <p:nvPr/>
        </p:nvGrpSpPr>
        <p:grpSpPr>
          <a:xfrm>
            <a:off x="6248162" y="3804774"/>
            <a:ext cx="231058" cy="362425"/>
            <a:chOff x="6248162" y="3804774"/>
            <a:chExt cx="231058" cy="362425"/>
          </a:xfrm>
        </p:grpSpPr>
        <p:sp>
          <p:nvSpPr>
            <p:cNvPr id="9854" name="Google Shape;9854;p70"/>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0"/>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0"/>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70"/>
          <p:cNvGrpSpPr/>
          <p:nvPr/>
        </p:nvGrpSpPr>
        <p:grpSpPr>
          <a:xfrm>
            <a:off x="5346568" y="3804774"/>
            <a:ext cx="233337" cy="362163"/>
            <a:chOff x="5346568" y="3804774"/>
            <a:chExt cx="233337" cy="362163"/>
          </a:xfrm>
        </p:grpSpPr>
        <p:sp>
          <p:nvSpPr>
            <p:cNvPr id="9859" name="Google Shape;9859;p70"/>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0"/>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0"/>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0"/>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0"/>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0"/>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0"/>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0"/>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0"/>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0"/>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0"/>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70"/>
          <p:cNvGrpSpPr/>
          <p:nvPr/>
        </p:nvGrpSpPr>
        <p:grpSpPr>
          <a:xfrm>
            <a:off x="6704985" y="3805141"/>
            <a:ext cx="209967" cy="361639"/>
            <a:chOff x="6704985" y="3805141"/>
            <a:chExt cx="209967" cy="361639"/>
          </a:xfrm>
        </p:grpSpPr>
        <p:sp>
          <p:nvSpPr>
            <p:cNvPr id="9879" name="Google Shape;9879;p70"/>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0"/>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0"/>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0"/>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0"/>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0"/>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0"/>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0"/>
          <p:cNvGrpSpPr/>
          <p:nvPr/>
        </p:nvGrpSpPr>
        <p:grpSpPr>
          <a:xfrm>
            <a:off x="7513884" y="2448269"/>
            <a:ext cx="363184" cy="338792"/>
            <a:chOff x="7513884" y="2448269"/>
            <a:chExt cx="363184" cy="338792"/>
          </a:xfrm>
        </p:grpSpPr>
        <p:sp>
          <p:nvSpPr>
            <p:cNvPr id="9892" name="Google Shape;9892;p70"/>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0"/>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0"/>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70"/>
          <p:cNvGrpSpPr/>
          <p:nvPr/>
        </p:nvGrpSpPr>
        <p:grpSpPr>
          <a:xfrm>
            <a:off x="5777767" y="3804826"/>
            <a:ext cx="258699" cy="362136"/>
            <a:chOff x="5777767" y="3804826"/>
            <a:chExt cx="258699" cy="362136"/>
          </a:xfrm>
        </p:grpSpPr>
        <p:sp>
          <p:nvSpPr>
            <p:cNvPr id="9899" name="Google Shape;9899;p70"/>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0"/>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0"/>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70"/>
          <p:cNvGrpSpPr/>
          <p:nvPr/>
        </p:nvGrpSpPr>
        <p:grpSpPr>
          <a:xfrm>
            <a:off x="7953101" y="2436584"/>
            <a:ext cx="361691" cy="362163"/>
            <a:chOff x="7953101" y="2436584"/>
            <a:chExt cx="361691" cy="362163"/>
          </a:xfrm>
        </p:grpSpPr>
        <p:sp>
          <p:nvSpPr>
            <p:cNvPr id="9903" name="Google Shape;9903;p70"/>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0"/>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0"/>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0"/>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0"/>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0"/>
          <p:cNvGrpSpPr/>
          <p:nvPr/>
        </p:nvGrpSpPr>
        <p:grpSpPr>
          <a:xfrm>
            <a:off x="4859353" y="3355130"/>
            <a:ext cx="373481" cy="362267"/>
            <a:chOff x="4859353" y="3355130"/>
            <a:chExt cx="373481" cy="362267"/>
          </a:xfrm>
        </p:grpSpPr>
        <p:sp>
          <p:nvSpPr>
            <p:cNvPr id="9913" name="Google Shape;9913;p70"/>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0"/>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0"/>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0"/>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0"/>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0"/>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0"/>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0"/>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70"/>
          <p:cNvGrpSpPr/>
          <p:nvPr/>
        </p:nvGrpSpPr>
        <p:grpSpPr>
          <a:xfrm>
            <a:off x="6637678" y="1500982"/>
            <a:ext cx="378721" cy="362005"/>
            <a:chOff x="6637678" y="1500982"/>
            <a:chExt cx="378721" cy="362005"/>
          </a:xfrm>
        </p:grpSpPr>
        <p:sp>
          <p:nvSpPr>
            <p:cNvPr id="9928" name="Google Shape;9928;p70"/>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0"/>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0"/>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0"/>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0"/>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0"/>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0"/>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0"/>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0"/>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0"/>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0"/>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0"/>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0"/>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0"/>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0"/>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0"/>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70"/>
          <p:cNvGrpSpPr/>
          <p:nvPr/>
        </p:nvGrpSpPr>
        <p:grpSpPr>
          <a:xfrm>
            <a:off x="5827993" y="3355496"/>
            <a:ext cx="223041" cy="362163"/>
            <a:chOff x="5827993" y="3355496"/>
            <a:chExt cx="223041" cy="362163"/>
          </a:xfrm>
        </p:grpSpPr>
        <p:sp>
          <p:nvSpPr>
            <p:cNvPr id="9945" name="Google Shape;9945;p70"/>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0"/>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0"/>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0"/>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0"/>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0"/>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0"/>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0"/>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0"/>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0"/>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0"/>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0"/>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0"/>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70"/>
          <p:cNvGrpSpPr/>
          <p:nvPr/>
        </p:nvGrpSpPr>
        <p:grpSpPr>
          <a:xfrm>
            <a:off x="7528713" y="1500641"/>
            <a:ext cx="370520" cy="361586"/>
            <a:chOff x="7528713" y="1500641"/>
            <a:chExt cx="370520" cy="361586"/>
          </a:xfrm>
        </p:grpSpPr>
        <p:sp>
          <p:nvSpPr>
            <p:cNvPr id="9961" name="Google Shape;9961;p70"/>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0"/>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0"/>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0"/>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0"/>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70"/>
          <p:cNvGrpSpPr/>
          <p:nvPr/>
        </p:nvGrpSpPr>
        <p:grpSpPr>
          <a:xfrm>
            <a:off x="5317198" y="3355496"/>
            <a:ext cx="367429" cy="362163"/>
            <a:chOff x="5317198" y="3355496"/>
            <a:chExt cx="367429" cy="362163"/>
          </a:xfrm>
        </p:grpSpPr>
        <p:sp>
          <p:nvSpPr>
            <p:cNvPr id="9969" name="Google Shape;9969;p70"/>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0"/>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0"/>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0"/>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0"/>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0"/>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0"/>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0"/>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0"/>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0"/>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0"/>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0"/>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0"/>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0"/>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0"/>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0"/>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70"/>
          <p:cNvGrpSpPr/>
          <p:nvPr/>
        </p:nvGrpSpPr>
        <p:grpSpPr>
          <a:xfrm>
            <a:off x="5302971" y="1500563"/>
            <a:ext cx="383175" cy="362241"/>
            <a:chOff x="5302971" y="1500563"/>
            <a:chExt cx="383175" cy="362241"/>
          </a:xfrm>
        </p:grpSpPr>
        <p:sp>
          <p:nvSpPr>
            <p:cNvPr id="9986" name="Google Shape;9986;p70"/>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0"/>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70"/>
          <p:cNvGrpSpPr/>
          <p:nvPr/>
        </p:nvGrpSpPr>
        <p:grpSpPr>
          <a:xfrm>
            <a:off x="6202705" y="1525453"/>
            <a:ext cx="364180" cy="312461"/>
            <a:chOff x="6202705" y="1525453"/>
            <a:chExt cx="364180" cy="312461"/>
          </a:xfrm>
        </p:grpSpPr>
        <p:sp>
          <p:nvSpPr>
            <p:cNvPr id="9989" name="Google Shape;9989;p70"/>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0"/>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0"/>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0"/>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0"/>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0"/>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0"/>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70"/>
          <p:cNvGrpSpPr/>
          <p:nvPr/>
        </p:nvGrpSpPr>
        <p:grpSpPr>
          <a:xfrm>
            <a:off x="7087217" y="1503602"/>
            <a:ext cx="362398" cy="356163"/>
            <a:chOff x="7087217" y="1503602"/>
            <a:chExt cx="362398" cy="356163"/>
          </a:xfrm>
        </p:grpSpPr>
        <p:sp>
          <p:nvSpPr>
            <p:cNvPr id="9997" name="Google Shape;9997;p70"/>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0"/>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0"/>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0"/>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0"/>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0"/>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0"/>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0"/>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0"/>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0"/>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0"/>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0"/>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0"/>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0"/>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0"/>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0"/>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0"/>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0"/>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0"/>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0"/>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0"/>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8" name="Google Shape;10018;p70"/>
          <p:cNvGrpSpPr/>
          <p:nvPr/>
        </p:nvGrpSpPr>
        <p:grpSpPr>
          <a:xfrm>
            <a:off x="7968952" y="1500877"/>
            <a:ext cx="378747" cy="361455"/>
            <a:chOff x="7968952" y="1500877"/>
            <a:chExt cx="378747" cy="361455"/>
          </a:xfrm>
        </p:grpSpPr>
        <p:sp>
          <p:nvSpPr>
            <p:cNvPr id="10019" name="Google Shape;10019;p70"/>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0"/>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0"/>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0"/>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0"/>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0"/>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0"/>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0"/>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0"/>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0"/>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0"/>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0"/>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0"/>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0"/>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0"/>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70"/>
          <p:cNvGrpSpPr/>
          <p:nvPr/>
        </p:nvGrpSpPr>
        <p:grpSpPr>
          <a:xfrm>
            <a:off x="5761445" y="1541723"/>
            <a:ext cx="362163" cy="279737"/>
            <a:chOff x="5761445" y="1541723"/>
            <a:chExt cx="362163" cy="279737"/>
          </a:xfrm>
        </p:grpSpPr>
        <p:sp>
          <p:nvSpPr>
            <p:cNvPr id="10035" name="Google Shape;10035;p70"/>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0"/>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0"/>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0"/>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0"/>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0"/>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70"/>
          <p:cNvGrpSpPr/>
          <p:nvPr/>
        </p:nvGrpSpPr>
        <p:grpSpPr>
          <a:xfrm>
            <a:off x="6204958" y="3355575"/>
            <a:ext cx="358390" cy="362320"/>
            <a:chOff x="6204958" y="3355575"/>
            <a:chExt cx="358390" cy="362320"/>
          </a:xfrm>
        </p:grpSpPr>
        <p:sp>
          <p:nvSpPr>
            <p:cNvPr id="10042" name="Google Shape;10042;p70"/>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0"/>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0"/>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0"/>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0"/>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0"/>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0"/>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0"/>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0"/>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0"/>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0"/>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0"/>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0"/>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0"/>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0"/>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0"/>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70"/>
          <p:cNvGrpSpPr/>
          <p:nvPr/>
        </p:nvGrpSpPr>
        <p:grpSpPr>
          <a:xfrm>
            <a:off x="4939970" y="1499855"/>
            <a:ext cx="242979" cy="362660"/>
            <a:chOff x="4939970" y="1499855"/>
            <a:chExt cx="242979" cy="362660"/>
          </a:xfrm>
        </p:grpSpPr>
        <p:sp>
          <p:nvSpPr>
            <p:cNvPr id="10059" name="Google Shape;10059;p70"/>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0"/>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0"/>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0"/>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0"/>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0"/>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70"/>
          <p:cNvGrpSpPr/>
          <p:nvPr/>
        </p:nvGrpSpPr>
        <p:grpSpPr>
          <a:xfrm>
            <a:off x="8023448" y="3355496"/>
            <a:ext cx="284322" cy="362163"/>
            <a:chOff x="8023448" y="3355496"/>
            <a:chExt cx="284322" cy="362163"/>
          </a:xfrm>
        </p:grpSpPr>
        <p:sp>
          <p:nvSpPr>
            <p:cNvPr id="10066" name="Google Shape;10066;p70"/>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0"/>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0"/>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0"/>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0"/>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0"/>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0"/>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0"/>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0"/>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70"/>
          <p:cNvGrpSpPr/>
          <p:nvPr/>
        </p:nvGrpSpPr>
        <p:grpSpPr>
          <a:xfrm>
            <a:off x="6644201" y="3355496"/>
            <a:ext cx="366695" cy="361979"/>
            <a:chOff x="6644201" y="3355496"/>
            <a:chExt cx="366695" cy="361979"/>
          </a:xfrm>
        </p:grpSpPr>
        <p:sp>
          <p:nvSpPr>
            <p:cNvPr id="10076" name="Google Shape;10076;p70"/>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0"/>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0"/>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0"/>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0"/>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0"/>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0"/>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0"/>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0"/>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0"/>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0"/>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0"/>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0"/>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0"/>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0"/>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0"/>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0"/>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0"/>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0"/>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0"/>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0"/>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0"/>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70"/>
          <p:cNvGrpSpPr/>
          <p:nvPr/>
        </p:nvGrpSpPr>
        <p:grpSpPr>
          <a:xfrm>
            <a:off x="7955145" y="2019192"/>
            <a:ext cx="365176" cy="271013"/>
            <a:chOff x="7955145" y="2019192"/>
            <a:chExt cx="365176" cy="271013"/>
          </a:xfrm>
        </p:grpSpPr>
        <p:sp>
          <p:nvSpPr>
            <p:cNvPr id="10099" name="Google Shape;10099;p70"/>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0"/>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0"/>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0"/>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0"/>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0"/>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70"/>
          <p:cNvGrpSpPr/>
          <p:nvPr/>
        </p:nvGrpSpPr>
        <p:grpSpPr>
          <a:xfrm>
            <a:off x="7518155" y="2009471"/>
            <a:ext cx="361927" cy="290270"/>
            <a:chOff x="7518155" y="2009471"/>
            <a:chExt cx="361927" cy="290270"/>
          </a:xfrm>
        </p:grpSpPr>
        <p:sp>
          <p:nvSpPr>
            <p:cNvPr id="10106" name="Google Shape;10106;p70"/>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0"/>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0"/>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0"/>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0"/>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0"/>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0"/>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0"/>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0"/>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0"/>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0"/>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0"/>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0"/>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70"/>
          <p:cNvGrpSpPr/>
          <p:nvPr/>
        </p:nvGrpSpPr>
        <p:grpSpPr>
          <a:xfrm>
            <a:off x="7079672" y="1991053"/>
            <a:ext cx="362163" cy="327264"/>
            <a:chOff x="7079672" y="1991053"/>
            <a:chExt cx="362163" cy="327264"/>
          </a:xfrm>
        </p:grpSpPr>
        <p:sp>
          <p:nvSpPr>
            <p:cNvPr id="10120" name="Google Shape;10120;p70"/>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0"/>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0"/>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0"/>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0"/>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0"/>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0"/>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0"/>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0"/>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0"/>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0"/>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0"/>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0"/>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0"/>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0"/>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0"/>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70"/>
          <p:cNvGrpSpPr/>
          <p:nvPr/>
        </p:nvGrpSpPr>
        <p:grpSpPr>
          <a:xfrm>
            <a:off x="6641188" y="2035514"/>
            <a:ext cx="361901" cy="238132"/>
            <a:chOff x="6641188" y="2035514"/>
            <a:chExt cx="361901" cy="238132"/>
          </a:xfrm>
        </p:grpSpPr>
        <p:sp>
          <p:nvSpPr>
            <p:cNvPr id="10137" name="Google Shape;10137;p70"/>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0"/>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0"/>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0"/>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0"/>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0"/>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0"/>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0"/>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0"/>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0"/>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0"/>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0"/>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0"/>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0"/>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0"/>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0"/>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0"/>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0"/>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0"/>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70"/>
          <p:cNvGrpSpPr/>
          <p:nvPr/>
        </p:nvGrpSpPr>
        <p:grpSpPr>
          <a:xfrm>
            <a:off x="6202443" y="1986677"/>
            <a:ext cx="362425" cy="335884"/>
            <a:chOff x="6202443" y="1986677"/>
            <a:chExt cx="362425" cy="335884"/>
          </a:xfrm>
        </p:grpSpPr>
        <p:sp>
          <p:nvSpPr>
            <p:cNvPr id="10157" name="Google Shape;10157;p70"/>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0"/>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0"/>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0"/>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0"/>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0"/>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0"/>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0"/>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0"/>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0"/>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0"/>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0"/>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0"/>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0"/>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0"/>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0"/>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0"/>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0"/>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0"/>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0"/>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70"/>
          <p:cNvGrpSpPr/>
          <p:nvPr/>
        </p:nvGrpSpPr>
        <p:grpSpPr>
          <a:xfrm>
            <a:off x="5764222" y="2016598"/>
            <a:ext cx="374293" cy="276069"/>
            <a:chOff x="5764222" y="2016598"/>
            <a:chExt cx="374293" cy="276069"/>
          </a:xfrm>
        </p:grpSpPr>
        <p:sp>
          <p:nvSpPr>
            <p:cNvPr id="10178" name="Google Shape;10178;p70"/>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0"/>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0"/>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0"/>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0"/>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0"/>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0"/>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0"/>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0"/>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0"/>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0"/>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70"/>
          <p:cNvGrpSpPr/>
          <p:nvPr/>
        </p:nvGrpSpPr>
        <p:grpSpPr>
          <a:xfrm>
            <a:off x="5325477" y="2016441"/>
            <a:ext cx="361927" cy="276515"/>
            <a:chOff x="5325477" y="2016441"/>
            <a:chExt cx="361927" cy="276515"/>
          </a:xfrm>
        </p:grpSpPr>
        <p:sp>
          <p:nvSpPr>
            <p:cNvPr id="10190" name="Google Shape;10190;p70"/>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0"/>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0"/>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0"/>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0"/>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0"/>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0"/>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0"/>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0"/>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0"/>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0"/>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0"/>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0"/>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0"/>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0"/>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0"/>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0"/>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0"/>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0"/>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0"/>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0"/>
          <p:cNvGrpSpPr/>
          <p:nvPr/>
        </p:nvGrpSpPr>
        <p:grpSpPr>
          <a:xfrm>
            <a:off x="4870671" y="2017200"/>
            <a:ext cx="364180" cy="274812"/>
            <a:chOff x="4870671" y="2017200"/>
            <a:chExt cx="364180" cy="274812"/>
          </a:xfrm>
        </p:grpSpPr>
        <p:sp>
          <p:nvSpPr>
            <p:cNvPr id="10211" name="Google Shape;10211;p70"/>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0"/>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0"/>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0"/>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0"/>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0"/>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0"/>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0"/>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0"/>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0"/>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0"/>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0"/>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0"/>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70"/>
          <p:cNvGrpSpPr/>
          <p:nvPr/>
        </p:nvGrpSpPr>
        <p:grpSpPr>
          <a:xfrm>
            <a:off x="7144726" y="3355496"/>
            <a:ext cx="260690" cy="362032"/>
            <a:chOff x="7144726" y="3355496"/>
            <a:chExt cx="260690" cy="362032"/>
          </a:xfrm>
        </p:grpSpPr>
        <p:sp>
          <p:nvSpPr>
            <p:cNvPr id="10225" name="Google Shape;10225;p70"/>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0"/>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0"/>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0"/>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0"/>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0"/>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70"/>
          <p:cNvGrpSpPr/>
          <p:nvPr/>
        </p:nvGrpSpPr>
        <p:grpSpPr>
          <a:xfrm>
            <a:off x="6705719" y="4278051"/>
            <a:ext cx="261712" cy="361770"/>
            <a:chOff x="6705719" y="4278051"/>
            <a:chExt cx="261712" cy="361770"/>
          </a:xfrm>
        </p:grpSpPr>
        <p:sp>
          <p:nvSpPr>
            <p:cNvPr id="10232" name="Google Shape;10232;p70"/>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0"/>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0"/>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0"/>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0"/>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0"/>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0"/>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0"/>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0"/>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0"/>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0"/>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0"/>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0"/>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0"/>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0"/>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70"/>
          <p:cNvGrpSpPr/>
          <p:nvPr/>
        </p:nvGrpSpPr>
        <p:grpSpPr>
          <a:xfrm>
            <a:off x="5750650" y="2891652"/>
            <a:ext cx="320216" cy="361403"/>
            <a:chOff x="5750650" y="2891652"/>
            <a:chExt cx="320216" cy="361403"/>
          </a:xfrm>
        </p:grpSpPr>
        <p:sp>
          <p:nvSpPr>
            <p:cNvPr id="10248" name="Google Shape;10248;p70"/>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0"/>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0"/>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0"/>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0"/>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0"/>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0"/>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0"/>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0"/>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0"/>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0"/>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0"/>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0"/>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0"/>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0"/>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70"/>
          <p:cNvGrpSpPr/>
          <p:nvPr/>
        </p:nvGrpSpPr>
        <p:grpSpPr>
          <a:xfrm>
            <a:off x="6658009" y="2891390"/>
            <a:ext cx="315972" cy="361927"/>
            <a:chOff x="6658009" y="2891390"/>
            <a:chExt cx="315972" cy="361927"/>
          </a:xfrm>
        </p:grpSpPr>
        <p:sp>
          <p:nvSpPr>
            <p:cNvPr id="10264" name="Google Shape;10264;p70"/>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0"/>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0"/>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0"/>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0"/>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0"/>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0"/>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70"/>
          <p:cNvGrpSpPr/>
          <p:nvPr/>
        </p:nvGrpSpPr>
        <p:grpSpPr>
          <a:xfrm>
            <a:off x="6203465" y="2891206"/>
            <a:ext cx="320478" cy="362110"/>
            <a:chOff x="6203465" y="2891206"/>
            <a:chExt cx="320478" cy="362110"/>
          </a:xfrm>
        </p:grpSpPr>
        <p:sp>
          <p:nvSpPr>
            <p:cNvPr id="10272" name="Google Shape;10272;p70"/>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0"/>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0"/>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0"/>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0"/>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70"/>
          <p:cNvGrpSpPr/>
          <p:nvPr/>
        </p:nvGrpSpPr>
        <p:grpSpPr>
          <a:xfrm>
            <a:off x="7567280" y="2891259"/>
            <a:ext cx="307116" cy="362294"/>
            <a:chOff x="7567280" y="2891259"/>
            <a:chExt cx="307116" cy="362294"/>
          </a:xfrm>
        </p:grpSpPr>
        <p:sp>
          <p:nvSpPr>
            <p:cNvPr id="10278" name="Google Shape;10278;p70"/>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0"/>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0"/>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0"/>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0"/>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0"/>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0"/>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0"/>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0"/>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0"/>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0"/>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0"/>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0" name="Google Shape;10290;p70"/>
          <p:cNvGrpSpPr/>
          <p:nvPr/>
        </p:nvGrpSpPr>
        <p:grpSpPr>
          <a:xfrm>
            <a:off x="7112579" y="2891521"/>
            <a:ext cx="338556" cy="361534"/>
            <a:chOff x="7112579" y="2891521"/>
            <a:chExt cx="338556" cy="361534"/>
          </a:xfrm>
        </p:grpSpPr>
        <p:sp>
          <p:nvSpPr>
            <p:cNvPr id="10291" name="Google Shape;10291;p70"/>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0"/>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70"/>
          <p:cNvGrpSpPr/>
          <p:nvPr/>
        </p:nvGrpSpPr>
        <p:grpSpPr>
          <a:xfrm>
            <a:off x="7155259" y="3805036"/>
            <a:ext cx="207478" cy="361272"/>
            <a:chOff x="7155259" y="3805036"/>
            <a:chExt cx="207478" cy="361272"/>
          </a:xfrm>
        </p:grpSpPr>
        <p:sp>
          <p:nvSpPr>
            <p:cNvPr id="10294" name="Google Shape;10294;p70"/>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0"/>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0"/>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0"/>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0"/>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0"/>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0"/>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0"/>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0"/>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0"/>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0"/>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0"/>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70"/>
          <p:cNvGrpSpPr/>
          <p:nvPr/>
        </p:nvGrpSpPr>
        <p:grpSpPr>
          <a:xfrm>
            <a:off x="4915368" y="2891390"/>
            <a:ext cx="182850" cy="361927"/>
            <a:chOff x="4915368" y="2891390"/>
            <a:chExt cx="182850" cy="361927"/>
          </a:xfrm>
        </p:grpSpPr>
        <p:sp>
          <p:nvSpPr>
            <p:cNvPr id="10307" name="Google Shape;10307;p70"/>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0"/>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0"/>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0"/>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0"/>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0"/>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0"/>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0"/>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0"/>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0"/>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0"/>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0"/>
          <p:cNvGrpSpPr/>
          <p:nvPr/>
        </p:nvGrpSpPr>
        <p:grpSpPr>
          <a:xfrm>
            <a:off x="8028714" y="2891652"/>
            <a:ext cx="289589" cy="361403"/>
            <a:chOff x="8028714" y="2891652"/>
            <a:chExt cx="289589" cy="361403"/>
          </a:xfrm>
        </p:grpSpPr>
        <p:sp>
          <p:nvSpPr>
            <p:cNvPr id="10319" name="Google Shape;10319;p70"/>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0"/>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0"/>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0"/>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0"/>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0"/>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0"/>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0"/>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0"/>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0"/>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0"/>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0"/>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0"/>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0"/>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0"/>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0"/>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0"/>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0"/>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0"/>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0"/>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0"/>
          <p:cNvGrpSpPr/>
          <p:nvPr/>
        </p:nvGrpSpPr>
        <p:grpSpPr>
          <a:xfrm>
            <a:off x="7551822" y="3804774"/>
            <a:ext cx="293335" cy="361927"/>
            <a:chOff x="7551822" y="3804774"/>
            <a:chExt cx="293335" cy="361927"/>
          </a:xfrm>
        </p:grpSpPr>
        <p:sp>
          <p:nvSpPr>
            <p:cNvPr id="10340" name="Google Shape;10340;p70"/>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0"/>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0"/>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0"/>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0"/>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0"/>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0"/>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0"/>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0"/>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0"/>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0"/>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70"/>
          <p:cNvGrpSpPr/>
          <p:nvPr/>
        </p:nvGrpSpPr>
        <p:grpSpPr>
          <a:xfrm>
            <a:off x="6263725" y="4277658"/>
            <a:ext cx="210491" cy="362163"/>
            <a:chOff x="6263725" y="4277658"/>
            <a:chExt cx="210491" cy="362163"/>
          </a:xfrm>
        </p:grpSpPr>
        <p:sp>
          <p:nvSpPr>
            <p:cNvPr id="10352" name="Google Shape;10352;p70"/>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0"/>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0"/>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0"/>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0"/>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0"/>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0"/>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0"/>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0"/>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0"/>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0"/>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0"/>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0"/>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0"/>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0"/>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0"/>
          <p:cNvGrpSpPr/>
          <p:nvPr/>
        </p:nvGrpSpPr>
        <p:grpSpPr>
          <a:xfrm>
            <a:off x="7987790" y="3804695"/>
            <a:ext cx="336303" cy="362005"/>
            <a:chOff x="7987790" y="3804695"/>
            <a:chExt cx="336303" cy="362005"/>
          </a:xfrm>
        </p:grpSpPr>
        <p:sp>
          <p:nvSpPr>
            <p:cNvPr id="10368" name="Google Shape;10368;p70"/>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0"/>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0"/>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0"/>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0"/>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0"/>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0"/>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0"/>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0"/>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0"/>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0"/>
          <p:cNvGrpSpPr/>
          <p:nvPr/>
        </p:nvGrpSpPr>
        <p:grpSpPr>
          <a:xfrm>
            <a:off x="5273444" y="2891285"/>
            <a:ext cx="371123" cy="362267"/>
            <a:chOff x="5273444" y="2891285"/>
            <a:chExt cx="371123" cy="362267"/>
          </a:xfrm>
        </p:grpSpPr>
        <p:sp>
          <p:nvSpPr>
            <p:cNvPr id="10379" name="Google Shape;10379;p70"/>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0"/>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0"/>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0"/>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0"/>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0"/>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0"/>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0"/>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0"/>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0"/>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0"/>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0"/>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0"/>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0"/>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0"/>
          <p:cNvGrpSpPr/>
          <p:nvPr/>
        </p:nvGrpSpPr>
        <p:grpSpPr>
          <a:xfrm>
            <a:off x="7630397" y="3358399"/>
            <a:ext cx="214759" cy="357030"/>
            <a:chOff x="2235125" y="238075"/>
            <a:chExt cx="3144350" cy="5227375"/>
          </a:xfrm>
        </p:grpSpPr>
        <p:sp>
          <p:nvSpPr>
            <p:cNvPr id="10394" name="Google Shape;10394;p70"/>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0"/>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0"/>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0"/>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0"/>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0"/>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0"/>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0"/>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0"/>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70"/>
          <p:cNvGrpSpPr/>
          <p:nvPr/>
        </p:nvGrpSpPr>
        <p:grpSpPr>
          <a:xfrm>
            <a:off x="2810729" y="4267107"/>
            <a:ext cx="342496" cy="351944"/>
            <a:chOff x="2810729" y="4267107"/>
            <a:chExt cx="342496" cy="351944"/>
          </a:xfrm>
        </p:grpSpPr>
        <p:sp>
          <p:nvSpPr>
            <p:cNvPr id="10404" name="Google Shape;10404;p70"/>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0"/>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0"/>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0"/>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0"/>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0"/>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0"/>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0"/>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0"/>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0"/>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0"/>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0"/>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0"/>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0"/>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0"/>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0"/>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0"/>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0"/>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0"/>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0"/>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0"/>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0"/>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0"/>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0"/>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0"/>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0"/>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0"/>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0"/>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0"/>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0"/>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70"/>
          <p:cNvGrpSpPr/>
          <p:nvPr/>
        </p:nvGrpSpPr>
        <p:grpSpPr>
          <a:xfrm>
            <a:off x="1779168" y="3805625"/>
            <a:ext cx="282381" cy="343454"/>
            <a:chOff x="1779168" y="3805625"/>
            <a:chExt cx="282381" cy="343454"/>
          </a:xfrm>
        </p:grpSpPr>
        <p:sp>
          <p:nvSpPr>
            <p:cNvPr id="10435" name="Google Shape;10435;p70"/>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0"/>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0"/>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0"/>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0"/>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0"/>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0"/>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0"/>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0"/>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0"/>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0"/>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0"/>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0"/>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0"/>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0"/>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0"/>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0"/>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0"/>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0"/>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0"/>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0"/>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0"/>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0"/>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0"/>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0"/>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0"/>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0"/>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0"/>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3" name="Google Shape;10463;p70"/>
          <p:cNvGrpSpPr/>
          <p:nvPr/>
        </p:nvGrpSpPr>
        <p:grpSpPr>
          <a:xfrm>
            <a:off x="2593522" y="2407029"/>
            <a:ext cx="391606" cy="364535"/>
            <a:chOff x="2593522" y="2407029"/>
            <a:chExt cx="391606" cy="364535"/>
          </a:xfrm>
        </p:grpSpPr>
        <p:sp>
          <p:nvSpPr>
            <p:cNvPr id="10464" name="Google Shape;10464;p70"/>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0"/>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0"/>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0"/>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0"/>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0"/>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0"/>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0"/>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0"/>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0"/>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0"/>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0"/>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0"/>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0"/>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0"/>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0"/>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0"/>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0"/>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0"/>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0"/>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0"/>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0"/>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0"/>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0"/>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0"/>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0"/>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0"/>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0"/>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0"/>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0"/>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0"/>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0"/>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0"/>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0"/>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0"/>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0"/>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0"/>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70"/>
          <p:cNvGrpSpPr/>
          <p:nvPr/>
        </p:nvGrpSpPr>
        <p:grpSpPr>
          <a:xfrm>
            <a:off x="3955047" y="2432242"/>
            <a:ext cx="322912" cy="334396"/>
            <a:chOff x="3955047" y="2432242"/>
            <a:chExt cx="322912" cy="334396"/>
          </a:xfrm>
        </p:grpSpPr>
        <p:sp>
          <p:nvSpPr>
            <p:cNvPr id="10504" name="Google Shape;10504;p70"/>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0"/>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0"/>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0"/>
          <p:cNvGrpSpPr/>
          <p:nvPr/>
        </p:nvGrpSpPr>
        <p:grpSpPr>
          <a:xfrm>
            <a:off x="1802465" y="1962854"/>
            <a:ext cx="265373" cy="351944"/>
            <a:chOff x="1802465" y="1962854"/>
            <a:chExt cx="265373" cy="351944"/>
          </a:xfrm>
        </p:grpSpPr>
        <p:sp>
          <p:nvSpPr>
            <p:cNvPr id="10508" name="Google Shape;10508;p70"/>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0"/>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0"/>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0"/>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0"/>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0"/>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0"/>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0"/>
          <p:cNvGrpSpPr/>
          <p:nvPr/>
        </p:nvGrpSpPr>
        <p:grpSpPr>
          <a:xfrm>
            <a:off x="3512070" y="1956222"/>
            <a:ext cx="373983" cy="363622"/>
            <a:chOff x="3512070" y="1956222"/>
            <a:chExt cx="373983" cy="363622"/>
          </a:xfrm>
        </p:grpSpPr>
        <p:sp>
          <p:nvSpPr>
            <p:cNvPr id="10516" name="Google Shape;10516;p70"/>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0"/>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0"/>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0"/>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0"/>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0"/>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0"/>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0"/>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0"/>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0"/>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0"/>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0"/>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0"/>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0"/>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0"/>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0"/>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0"/>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70"/>
          <p:cNvGrpSpPr/>
          <p:nvPr/>
        </p:nvGrpSpPr>
        <p:grpSpPr>
          <a:xfrm>
            <a:off x="842683" y="2394751"/>
            <a:ext cx="345640" cy="356660"/>
            <a:chOff x="842683" y="2394751"/>
            <a:chExt cx="345640" cy="356660"/>
          </a:xfrm>
        </p:grpSpPr>
        <p:sp>
          <p:nvSpPr>
            <p:cNvPr id="10534" name="Google Shape;10534;p70"/>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0"/>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0"/>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0"/>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0"/>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0"/>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0"/>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0"/>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0"/>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0"/>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0"/>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0"/>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0"/>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0"/>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0"/>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0"/>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70"/>
          <p:cNvGrpSpPr/>
          <p:nvPr/>
        </p:nvGrpSpPr>
        <p:grpSpPr>
          <a:xfrm>
            <a:off x="1290615" y="2399467"/>
            <a:ext cx="336836" cy="342511"/>
            <a:chOff x="1290615" y="2399467"/>
            <a:chExt cx="336836" cy="342511"/>
          </a:xfrm>
        </p:grpSpPr>
        <p:sp>
          <p:nvSpPr>
            <p:cNvPr id="10551" name="Google Shape;10551;p70"/>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0"/>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0"/>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0"/>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0"/>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0"/>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0"/>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0"/>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0"/>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0"/>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0"/>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0"/>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0"/>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0"/>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0"/>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0"/>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0"/>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0"/>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0"/>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0"/>
          <p:cNvGrpSpPr/>
          <p:nvPr/>
        </p:nvGrpSpPr>
        <p:grpSpPr>
          <a:xfrm>
            <a:off x="1748310" y="2408601"/>
            <a:ext cx="308508" cy="333378"/>
            <a:chOff x="1748310" y="2408601"/>
            <a:chExt cx="308508" cy="333378"/>
          </a:xfrm>
        </p:grpSpPr>
        <p:sp>
          <p:nvSpPr>
            <p:cNvPr id="10571" name="Google Shape;10571;p70"/>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0"/>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0"/>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0"/>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0"/>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0"/>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0"/>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0"/>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70"/>
          <p:cNvGrpSpPr/>
          <p:nvPr/>
        </p:nvGrpSpPr>
        <p:grpSpPr>
          <a:xfrm>
            <a:off x="3044614" y="2418033"/>
            <a:ext cx="376184" cy="315141"/>
            <a:chOff x="3044614" y="2418033"/>
            <a:chExt cx="376184" cy="315141"/>
          </a:xfrm>
        </p:grpSpPr>
        <p:sp>
          <p:nvSpPr>
            <p:cNvPr id="10580" name="Google Shape;10580;p70"/>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0"/>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0"/>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0"/>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0"/>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0"/>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0"/>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0"/>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0"/>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0"/>
          <p:cNvGrpSpPr/>
          <p:nvPr/>
        </p:nvGrpSpPr>
        <p:grpSpPr>
          <a:xfrm>
            <a:off x="3943638" y="3815072"/>
            <a:ext cx="357933" cy="342676"/>
            <a:chOff x="3943638" y="3815072"/>
            <a:chExt cx="357933" cy="342676"/>
          </a:xfrm>
        </p:grpSpPr>
        <p:sp>
          <p:nvSpPr>
            <p:cNvPr id="10590" name="Google Shape;10590;p70"/>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0"/>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0"/>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0"/>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0"/>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0"/>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0"/>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0"/>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0"/>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70"/>
          <p:cNvGrpSpPr/>
          <p:nvPr/>
        </p:nvGrpSpPr>
        <p:grpSpPr>
          <a:xfrm>
            <a:off x="3508282" y="3810341"/>
            <a:ext cx="351644" cy="351959"/>
            <a:chOff x="3508282" y="3810341"/>
            <a:chExt cx="351644" cy="351959"/>
          </a:xfrm>
        </p:grpSpPr>
        <p:sp>
          <p:nvSpPr>
            <p:cNvPr id="10600" name="Google Shape;10600;p70"/>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0"/>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0"/>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0"/>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0"/>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0"/>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0"/>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0"/>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0"/>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0"/>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0"/>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0"/>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0"/>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70"/>
          <p:cNvGrpSpPr/>
          <p:nvPr/>
        </p:nvGrpSpPr>
        <p:grpSpPr>
          <a:xfrm>
            <a:off x="2224585" y="1962854"/>
            <a:ext cx="303163" cy="351809"/>
            <a:chOff x="2224585" y="1962854"/>
            <a:chExt cx="303163" cy="351809"/>
          </a:xfrm>
        </p:grpSpPr>
        <p:sp>
          <p:nvSpPr>
            <p:cNvPr id="10614" name="Google Shape;10614;p70"/>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0"/>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0"/>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0"/>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0"/>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0"/>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0"/>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0"/>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70"/>
          <p:cNvGrpSpPr/>
          <p:nvPr/>
        </p:nvGrpSpPr>
        <p:grpSpPr>
          <a:xfrm>
            <a:off x="2622794" y="1990868"/>
            <a:ext cx="389090" cy="296231"/>
            <a:chOff x="2622794" y="1990868"/>
            <a:chExt cx="389090" cy="296231"/>
          </a:xfrm>
        </p:grpSpPr>
        <p:sp>
          <p:nvSpPr>
            <p:cNvPr id="10623" name="Google Shape;10623;p70"/>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0"/>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0"/>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0"/>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0"/>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0"/>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0"/>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0"/>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0"/>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70"/>
          <p:cNvGrpSpPr/>
          <p:nvPr/>
        </p:nvGrpSpPr>
        <p:grpSpPr>
          <a:xfrm>
            <a:off x="3977326" y="1952149"/>
            <a:ext cx="327074" cy="375241"/>
            <a:chOff x="3977326" y="1952149"/>
            <a:chExt cx="327074" cy="375241"/>
          </a:xfrm>
        </p:grpSpPr>
        <p:sp>
          <p:nvSpPr>
            <p:cNvPr id="10633" name="Google Shape;10633;p70"/>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0"/>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0"/>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0"/>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0"/>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0"/>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0"/>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0"/>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0"/>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0"/>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0"/>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0"/>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0"/>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0"/>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0"/>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0"/>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0"/>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70"/>
          <p:cNvGrpSpPr/>
          <p:nvPr/>
        </p:nvGrpSpPr>
        <p:grpSpPr>
          <a:xfrm>
            <a:off x="1341612" y="3340055"/>
            <a:ext cx="259399" cy="370524"/>
            <a:chOff x="1341612" y="3340055"/>
            <a:chExt cx="259399" cy="370524"/>
          </a:xfrm>
        </p:grpSpPr>
        <p:sp>
          <p:nvSpPr>
            <p:cNvPr id="10651" name="Google Shape;10651;p70"/>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0"/>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0"/>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0"/>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0"/>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0"/>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0"/>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0"/>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0"/>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0"/>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0"/>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0"/>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0"/>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0"/>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0"/>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0"/>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0"/>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0"/>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70"/>
          <p:cNvGrpSpPr/>
          <p:nvPr/>
        </p:nvGrpSpPr>
        <p:grpSpPr>
          <a:xfrm>
            <a:off x="2179892" y="3844972"/>
            <a:ext cx="351629" cy="282381"/>
            <a:chOff x="2179892" y="3844972"/>
            <a:chExt cx="351629" cy="282381"/>
          </a:xfrm>
        </p:grpSpPr>
        <p:sp>
          <p:nvSpPr>
            <p:cNvPr id="10670" name="Google Shape;10670;p70"/>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0"/>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0"/>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0"/>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0"/>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0"/>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0"/>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0"/>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0"/>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0"/>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0"/>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0"/>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0"/>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0"/>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0"/>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0"/>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0"/>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0"/>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0"/>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0"/>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0"/>
          <p:cNvGrpSpPr/>
          <p:nvPr/>
        </p:nvGrpSpPr>
        <p:grpSpPr>
          <a:xfrm>
            <a:off x="3131170" y="3816884"/>
            <a:ext cx="220051" cy="338169"/>
            <a:chOff x="3131170" y="3816884"/>
            <a:chExt cx="220051" cy="338169"/>
          </a:xfrm>
        </p:grpSpPr>
        <p:sp>
          <p:nvSpPr>
            <p:cNvPr id="10691" name="Google Shape;10691;p70"/>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0"/>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0"/>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0"/>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0"/>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0"/>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0"/>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0"/>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0"/>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0"/>
          <p:cNvGrpSpPr/>
          <p:nvPr/>
        </p:nvGrpSpPr>
        <p:grpSpPr>
          <a:xfrm>
            <a:off x="903502" y="3359564"/>
            <a:ext cx="247990" cy="333393"/>
            <a:chOff x="903502" y="3359564"/>
            <a:chExt cx="247990" cy="333393"/>
          </a:xfrm>
        </p:grpSpPr>
        <p:sp>
          <p:nvSpPr>
            <p:cNvPr id="10701" name="Google Shape;10701;p70"/>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0"/>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0"/>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0"/>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0"/>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0"/>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0"/>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0"/>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0"/>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0"/>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0"/>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0"/>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0"/>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0"/>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0"/>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0"/>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0"/>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0"/>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0"/>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0"/>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0"/>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0"/>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70"/>
          <p:cNvGrpSpPr/>
          <p:nvPr/>
        </p:nvGrpSpPr>
        <p:grpSpPr>
          <a:xfrm>
            <a:off x="2616191" y="2890461"/>
            <a:ext cx="365793" cy="361152"/>
            <a:chOff x="2616191" y="2890461"/>
            <a:chExt cx="365793" cy="361152"/>
          </a:xfrm>
        </p:grpSpPr>
        <p:sp>
          <p:nvSpPr>
            <p:cNvPr id="10724" name="Google Shape;10724;p70"/>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0"/>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0"/>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0"/>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0"/>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0"/>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0"/>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0"/>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0"/>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70"/>
          <p:cNvGrpSpPr/>
          <p:nvPr/>
        </p:nvGrpSpPr>
        <p:grpSpPr>
          <a:xfrm>
            <a:off x="3049959" y="1945861"/>
            <a:ext cx="402940" cy="388536"/>
            <a:chOff x="3049959" y="1945861"/>
            <a:chExt cx="402940" cy="388536"/>
          </a:xfrm>
        </p:grpSpPr>
        <p:sp>
          <p:nvSpPr>
            <p:cNvPr id="10736" name="Google Shape;10736;p70"/>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0"/>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0"/>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0"/>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0"/>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0"/>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0"/>
          <p:cNvGrpSpPr/>
          <p:nvPr/>
        </p:nvGrpSpPr>
        <p:grpSpPr>
          <a:xfrm>
            <a:off x="2483025" y="4268679"/>
            <a:ext cx="202428" cy="349114"/>
            <a:chOff x="2483025" y="4268679"/>
            <a:chExt cx="202428" cy="349114"/>
          </a:xfrm>
        </p:grpSpPr>
        <p:sp>
          <p:nvSpPr>
            <p:cNvPr id="10743" name="Google Shape;10743;p70"/>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0"/>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0"/>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0"/>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0"/>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0"/>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70"/>
          <p:cNvGrpSpPr/>
          <p:nvPr/>
        </p:nvGrpSpPr>
        <p:grpSpPr>
          <a:xfrm>
            <a:off x="862507" y="2885984"/>
            <a:ext cx="329590" cy="365000"/>
            <a:chOff x="862507" y="2885984"/>
            <a:chExt cx="329590" cy="365000"/>
          </a:xfrm>
        </p:grpSpPr>
        <p:sp>
          <p:nvSpPr>
            <p:cNvPr id="10750" name="Google Shape;10750;p70"/>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0"/>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0"/>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0"/>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0"/>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0"/>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0"/>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70"/>
          <p:cNvGrpSpPr/>
          <p:nvPr/>
        </p:nvGrpSpPr>
        <p:grpSpPr>
          <a:xfrm>
            <a:off x="3082075" y="2871805"/>
            <a:ext cx="318884" cy="379807"/>
            <a:chOff x="3082075" y="2871805"/>
            <a:chExt cx="318884" cy="379807"/>
          </a:xfrm>
        </p:grpSpPr>
        <p:sp>
          <p:nvSpPr>
            <p:cNvPr id="10758" name="Google Shape;10758;p70"/>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0"/>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0"/>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0"/>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0"/>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0"/>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0"/>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0"/>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0"/>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0"/>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0"/>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0"/>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0"/>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0"/>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0"/>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0"/>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0"/>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0"/>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0"/>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0"/>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70"/>
          <p:cNvGrpSpPr/>
          <p:nvPr/>
        </p:nvGrpSpPr>
        <p:grpSpPr>
          <a:xfrm>
            <a:off x="2594780" y="1516494"/>
            <a:ext cx="410187" cy="324244"/>
            <a:chOff x="2594780" y="1516494"/>
            <a:chExt cx="410187" cy="324244"/>
          </a:xfrm>
        </p:grpSpPr>
        <p:sp>
          <p:nvSpPr>
            <p:cNvPr id="10779" name="Google Shape;10779;p70"/>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0"/>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0"/>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0"/>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0"/>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0"/>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0"/>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0"/>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70"/>
          <p:cNvGrpSpPr/>
          <p:nvPr/>
        </p:nvGrpSpPr>
        <p:grpSpPr>
          <a:xfrm>
            <a:off x="1742965" y="1502959"/>
            <a:ext cx="333692" cy="333363"/>
            <a:chOff x="1742965" y="1502959"/>
            <a:chExt cx="333692" cy="333363"/>
          </a:xfrm>
        </p:grpSpPr>
        <p:sp>
          <p:nvSpPr>
            <p:cNvPr id="10788" name="Google Shape;10788;p70"/>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0"/>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0"/>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0"/>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70"/>
          <p:cNvGrpSpPr/>
          <p:nvPr/>
        </p:nvGrpSpPr>
        <p:grpSpPr>
          <a:xfrm>
            <a:off x="3051531" y="1516809"/>
            <a:ext cx="390034" cy="296545"/>
            <a:chOff x="3051531" y="1516809"/>
            <a:chExt cx="390034" cy="296545"/>
          </a:xfrm>
        </p:grpSpPr>
        <p:sp>
          <p:nvSpPr>
            <p:cNvPr id="10793" name="Google Shape;10793;p70"/>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0"/>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0"/>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0"/>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0"/>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0"/>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0"/>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0"/>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0"/>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0"/>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0"/>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0"/>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0"/>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0"/>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0"/>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70"/>
          <p:cNvGrpSpPr/>
          <p:nvPr/>
        </p:nvGrpSpPr>
        <p:grpSpPr>
          <a:xfrm>
            <a:off x="3514900" y="1489020"/>
            <a:ext cx="354145" cy="351869"/>
            <a:chOff x="3514900" y="1489020"/>
            <a:chExt cx="354145" cy="351869"/>
          </a:xfrm>
        </p:grpSpPr>
        <p:sp>
          <p:nvSpPr>
            <p:cNvPr id="10809" name="Google Shape;10809;p70"/>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0"/>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0"/>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0"/>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0"/>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0"/>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0"/>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0"/>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0"/>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0"/>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0"/>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0"/>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0"/>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0"/>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0"/>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0"/>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0"/>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0"/>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0"/>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0"/>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0"/>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0"/>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70"/>
          <p:cNvGrpSpPr/>
          <p:nvPr/>
        </p:nvGrpSpPr>
        <p:grpSpPr>
          <a:xfrm>
            <a:off x="3066324" y="3350446"/>
            <a:ext cx="346598" cy="333183"/>
            <a:chOff x="3066324" y="3350446"/>
            <a:chExt cx="346598" cy="333183"/>
          </a:xfrm>
        </p:grpSpPr>
        <p:sp>
          <p:nvSpPr>
            <p:cNvPr id="10832" name="Google Shape;10832;p70"/>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0"/>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0"/>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0"/>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0"/>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0"/>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0"/>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0"/>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0"/>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0"/>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0"/>
          <p:cNvGrpSpPr/>
          <p:nvPr/>
        </p:nvGrpSpPr>
        <p:grpSpPr>
          <a:xfrm>
            <a:off x="1282755" y="1952089"/>
            <a:ext cx="363278" cy="363338"/>
            <a:chOff x="1282755" y="1952089"/>
            <a:chExt cx="363278" cy="363338"/>
          </a:xfrm>
        </p:grpSpPr>
        <p:sp>
          <p:nvSpPr>
            <p:cNvPr id="10843" name="Google Shape;10843;p70"/>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0"/>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0"/>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0"/>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0"/>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0"/>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0"/>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0" name="Google Shape;10850;p70"/>
          <p:cNvGrpSpPr/>
          <p:nvPr/>
        </p:nvGrpSpPr>
        <p:grpSpPr>
          <a:xfrm>
            <a:off x="3510094" y="2909281"/>
            <a:ext cx="355133" cy="343574"/>
            <a:chOff x="3510094" y="2909281"/>
            <a:chExt cx="355133" cy="343574"/>
          </a:xfrm>
        </p:grpSpPr>
        <p:sp>
          <p:nvSpPr>
            <p:cNvPr id="10851" name="Google Shape;10851;p70"/>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0"/>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0"/>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0"/>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0"/>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0"/>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0"/>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0"/>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0"/>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0"/>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0"/>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0"/>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0"/>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4" name="Google Shape;10864;p70"/>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5" name="Google Shape;10865;p70"/>
          <p:cNvGrpSpPr/>
          <p:nvPr/>
        </p:nvGrpSpPr>
        <p:grpSpPr>
          <a:xfrm>
            <a:off x="2163842" y="1506972"/>
            <a:ext cx="382787" cy="331566"/>
            <a:chOff x="2163842" y="1506972"/>
            <a:chExt cx="382787" cy="331566"/>
          </a:xfrm>
        </p:grpSpPr>
        <p:sp>
          <p:nvSpPr>
            <p:cNvPr id="10866" name="Google Shape;10866;p70"/>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0"/>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0"/>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0"/>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0"/>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0"/>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0"/>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0"/>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70"/>
          <p:cNvGrpSpPr/>
          <p:nvPr/>
        </p:nvGrpSpPr>
        <p:grpSpPr>
          <a:xfrm>
            <a:off x="1738877" y="3349652"/>
            <a:ext cx="357918" cy="350536"/>
            <a:chOff x="1738877" y="3349652"/>
            <a:chExt cx="357918" cy="350536"/>
          </a:xfrm>
        </p:grpSpPr>
        <p:sp>
          <p:nvSpPr>
            <p:cNvPr id="10875" name="Google Shape;10875;p70"/>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0"/>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0"/>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0"/>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0"/>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0"/>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0"/>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0"/>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0"/>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0"/>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0"/>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0"/>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0"/>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0"/>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0"/>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0"/>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0"/>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0"/>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0"/>
          <p:cNvGrpSpPr/>
          <p:nvPr/>
        </p:nvGrpSpPr>
        <p:grpSpPr>
          <a:xfrm>
            <a:off x="1971819" y="4276854"/>
            <a:ext cx="383281" cy="333947"/>
            <a:chOff x="1971819" y="4276854"/>
            <a:chExt cx="383281" cy="333947"/>
          </a:xfrm>
        </p:grpSpPr>
        <p:sp>
          <p:nvSpPr>
            <p:cNvPr id="10894" name="Google Shape;10894;p70"/>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0"/>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0"/>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0"/>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0"/>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0"/>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0"/>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0"/>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0"/>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0"/>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70"/>
          <p:cNvGrpSpPr/>
          <p:nvPr/>
        </p:nvGrpSpPr>
        <p:grpSpPr>
          <a:xfrm>
            <a:off x="1825119" y="2885819"/>
            <a:ext cx="175987" cy="361391"/>
            <a:chOff x="1825119" y="2885819"/>
            <a:chExt cx="175987" cy="361391"/>
          </a:xfrm>
        </p:grpSpPr>
        <p:sp>
          <p:nvSpPr>
            <p:cNvPr id="10905" name="Google Shape;10905;p70"/>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0"/>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0"/>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0"/>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0"/>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0"/>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0"/>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0"/>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0"/>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0"/>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70"/>
          <p:cNvGrpSpPr/>
          <p:nvPr/>
        </p:nvGrpSpPr>
        <p:grpSpPr>
          <a:xfrm>
            <a:off x="3504824" y="3405844"/>
            <a:ext cx="369896" cy="226339"/>
            <a:chOff x="3504824" y="3405844"/>
            <a:chExt cx="369896" cy="226339"/>
          </a:xfrm>
        </p:grpSpPr>
        <p:sp>
          <p:nvSpPr>
            <p:cNvPr id="10916" name="Google Shape;10916;p70"/>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0"/>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0"/>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0"/>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0"/>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0"/>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0"/>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0"/>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0"/>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0"/>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0"/>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0"/>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0"/>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0"/>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0"/>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0"/>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70"/>
          <p:cNvGrpSpPr/>
          <p:nvPr/>
        </p:nvGrpSpPr>
        <p:grpSpPr>
          <a:xfrm>
            <a:off x="1295661" y="3819594"/>
            <a:ext cx="345640" cy="342900"/>
            <a:chOff x="1295661" y="3819594"/>
            <a:chExt cx="345640" cy="342900"/>
          </a:xfrm>
        </p:grpSpPr>
        <p:sp>
          <p:nvSpPr>
            <p:cNvPr id="10933" name="Google Shape;10933;p70"/>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0"/>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0"/>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0"/>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0"/>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0"/>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0"/>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0"/>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0"/>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0"/>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0"/>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0"/>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0"/>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0"/>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0"/>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70"/>
          <p:cNvGrpSpPr/>
          <p:nvPr/>
        </p:nvGrpSpPr>
        <p:grpSpPr>
          <a:xfrm>
            <a:off x="3486572" y="2433470"/>
            <a:ext cx="379328" cy="281738"/>
            <a:chOff x="3486572" y="2433470"/>
            <a:chExt cx="379328" cy="281738"/>
          </a:xfrm>
        </p:grpSpPr>
        <p:sp>
          <p:nvSpPr>
            <p:cNvPr id="10951" name="Google Shape;10951;p70"/>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0"/>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0"/>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0"/>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0"/>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0"/>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0"/>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8" name="Google Shape;10958;p70"/>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9" name="Google Shape;10959;p70"/>
          <p:cNvGrpSpPr/>
          <p:nvPr/>
        </p:nvGrpSpPr>
        <p:grpSpPr>
          <a:xfrm>
            <a:off x="3997149" y="3329634"/>
            <a:ext cx="270733" cy="355762"/>
            <a:chOff x="3997149" y="3329634"/>
            <a:chExt cx="270733" cy="355762"/>
          </a:xfrm>
        </p:grpSpPr>
        <p:sp>
          <p:nvSpPr>
            <p:cNvPr id="10960" name="Google Shape;10960;p70"/>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0"/>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0"/>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0"/>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0"/>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0"/>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0"/>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0"/>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0"/>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0"/>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0"/>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0"/>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0"/>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0"/>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0"/>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0"/>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0"/>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0"/>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0"/>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0"/>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0"/>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70"/>
          <p:cNvGrpSpPr/>
          <p:nvPr/>
        </p:nvGrpSpPr>
        <p:grpSpPr>
          <a:xfrm>
            <a:off x="3954343" y="2899354"/>
            <a:ext cx="345655" cy="343529"/>
            <a:chOff x="3954343" y="2899354"/>
            <a:chExt cx="345655" cy="343529"/>
          </a:xfrm>
        </p:grpSpPr>
        <p:sp>
          <p:nvSpPr>
            <p:cNvPr id="10982" name="Google Shape;10982;p70"/>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0"/>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0"/>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0"/>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0"/>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0"/>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0"/>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0"/>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0"/>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0"/>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0"/>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0"/>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70"/>
          <p:cNvGrpSpPr/>
          <p:nvPr/>
        </p:nvGrpSpPr>
        <p:grpSpPr>
          <a:xfrm>
            <a:off x="2166043" y="3351344"/>
            <a:ext cx="369566" cy="349803"/>
            <a:chOff x="2166043" y="3351344"/>
            <a:chExt cx="369566" cy="349803"/>
          </a:xfrm>
        </p:grpSpPr>
        <p:sp>
          <p:nvSpPr>
            <p:cNvPr id="10995" name="Google Shape;10995;p70"/>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0"/>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0"/>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0"/>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0"/>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0"/>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0"/>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0"/>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0"/>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70"/>
          <p:cNvGrpSpPr/>
          <p:nvPr/>
        </p:nvGrpSpPr>
        <p:grpSpPr>
          <a:xfrm>
            <a:off x="2619649" y="3352332"/>
            <a:ext cx="365793" cy="329275"/>
            <a:chOff x="2619649" y="3352332"/>
            <a:chExt cx="365793" cy="329275"/>
          </a:xfrm>
        </p:grpSpPr>
        <p:sp>
          <p:nvSpPr>
            <p:cNvPr id="11005" name="Google Shape;11005;p70"/>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0"/>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0"/>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0"/>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0"/>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0"/>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0"/>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0"/>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0"/>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0"/>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70"/>
          <p:cNvGrpSpPr/>
          <p:nvPr/>
        </p:nvGrpSpPr>
        <p:grpSpPr>
          <a:xfrm>
            <a:off x="1293760" y="1498228"/>
            <a:ext cx="340624" cy="351944"/>
            <a:chOff x="1293760" y="1498228"/>
            <a:chExt cx="340624" cy="351944"/>
          </a:xfrm>
        </p:grpSpPr>
        <p:sp>
          <p:nvSpPr>
            <p:cNvPr id="11016" name="Google Shape;11016;p70"/>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0"/>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0"/>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0"/>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0"/>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0"/>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0"/>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0"/>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0"/>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0"/>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0"/>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0"/>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0"/>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0"/>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0"/>
          <p:cNvGrpSpPr/>
          <p:nvPr/>
        </p:nvGrpSpPr>
        <p:grpSpPr>
          <a:xfrm>
            <a:off x="849601" y="1952074"/>
            <a:ext cx="406713" cy="383745"/>
            <a:chOff x="849601" y="1952074"/>
            <a:chExt cx="406713" cy="383745"/>
          </a:xfrm>
        </p:grpSpPr>
        <p:sp>
          <p:nvSpPr>
            <p:cNvPr id="11031" name="Google Shape;11031;p70"/>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0"/>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0"/>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0"/>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0"/>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0"/>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0"/>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70"/>
          <p:cNvGrpSpPr/>
          <p:nvPr/>
        </p:nvGrpSpPr>
        <p:grpSpPr>
          <a:xfrm>
            <a:off x="2253871" y="2893365"/>
            <a:ext cx="203985" cy="355417"/>
            <a:chOff x="2253871" y="2893365"/>
            <a:chExt cx="203985" cy="355417"/>
          </a:xfrm>
        </p:grpSpPr>
        <p:sp>
          <p:nvSpPr>
            <p:cNvPr id="11039" name="Google Shape;11039;p70"/>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0"/>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0"/>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0"/>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0"/>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0"/>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0"/>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0"/>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0"/>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0"/>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0"/>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70"/>
          <p:cNvGrpSpPr/>
          <p:nvPr/>
        </p:nvGrpSpPr>
        <p:grpSpPr>
          <a:xfrm>
            <a:off x="2191541" y="2408601"/>
            <a:ext cx="308823" cy="342571"/>
            <a:chOff x="2191541" y="2408601"/>
            <a:chExt cx="308823" cy="342571"/>
          </a:xfrm>
        </p:grpSpPr>
        <p:sp>
          <p:nvSpPr>
            <p:cNvPr id="11051" name="Google Shape;11051;p70"/>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0"/>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0"/>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0"/>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0"/>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0"/>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0"/>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0"/>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0"/>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0"/>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0"/>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0"/>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0"/>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70"/>
          <p:cNvGrpSpPr/>
          <p:nvPr/>
        </p:nvGrpSpPr>
        <p:grpSpPr>
          <a:xfrm>
            <a:off x="847400" y="1503588"/>
            <a:ext cx="342496" cy="341553"/>
            <a:chOff x="847400" y="1503588"/>
            <a:chExt cx="342496" cy="341553"/>
          </a:xfrm>
        </p:grpSpPr>
        <p:sp>
          <p:nvSpPr>
            <p:cNvPr id="11065" name="Google Shape;11065;p70"/>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0"/>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0"/>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0"/>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0"/>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0"/>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0"/>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0"/>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0"/>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0"/>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0"/>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0"/>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0"/>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0"/>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0"/>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0"/>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0"/>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0"/>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0"/>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0"/>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5" name="Google Shape;11085;p70"/>
          <p:cNvGrpSpPr/>
          <p:nvPr/>
        </p:nvGrpSpPr>
        <p:grpSpPr>
          <a:xfrm>
            <a:off x="1329963" y="2899669"/>
            <a:ext cx="280495" cy="361077"/>
            <a:chOff x="1329963" y="2899669"/>
            <a:chExt cx="280495" cy="361077"/>
          </a:xfrm>
        </p:grpSpPr>
        <p:sp>
          <p:nvSpPr>
            <p:cNvPr id="11086" name="Google Shape;11086;p70"/>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0"/>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0"/>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0"/>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0"/>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70"/>
          <p:cNvGrpSpPr/>
          <p:nvPr/>
        </p:nvGrpSpPr>
        <p:grpSpPr>
          <a:xfrm>
            <a:off x="937429" y="3800908"/>
            <a:ext cx="195496" cy="343439"/>
            <a:chOff x="937429" y="3800908"/>
            <a:chExt cx="195496" cy="343439"/>
          </a:xfrm>
        </p:grpSpPr>
        <p:sp>
          <p:nvSpPr>
            <p:cNvPr id="11094" name="Google Shape;11094;p70"/>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0"/>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0"/>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0"/>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0"/>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0"/>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0"/>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0"/>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0"/>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0"/>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0"/>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0"/>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0"/>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70"/>
          <p:cNvGrpSpPr/>
          <p:nvPr/>
        </p:nvGrpSpPr>
        <p:grpSpPr>
          <a:xfrm>
            <a:off x="2687659" y="3810655"/>
            <a:ext cx="365164" cy="342511"/>
            <a:chOff x="2611459" y="3810655"/>
            <a:chExt cx="365164" cy="342511"/>
          </a:xfrm>
        </p:grpSpPr>
        <p:sp>
          <p:nvSpPr>
            <p:cNvPr id="11108" name="Google Shape;11108;p70"/>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0"/>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0"/>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0"/>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0"/>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0"/>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0"/>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0"/>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0"/>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0"/>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0"/>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0"/>
          <p:cNvGrpSpPr/>
          <p:nvPr/>
        </p:nvGrpSpPr>
        <p:grpSpPr>
          <a:xfrm>
            <a:off x="3952456" y="1524280"/>
            <a:ext cx="370195" cy="300154"/>
            <a:chOff x="3952456" y="1524280"/>
            <a:chExt cx="370195" cy="300154"/>
          </a:xfrm>
        </p:grpSpPr>
        <p:sp>
          <p:nvSpPr>
            <p:cNvPr id="11120" name="Google Shape;11120;p70"/>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0"/>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0"/>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0"/>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0"/>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0"/>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29"/>
        <p:cNvGrpSpPr/>
        <p:nvPr/>
      </p:nvGrpSpPr>
      <p:grpSpPr>
        <a:xfrm>
          <a:off x="0" y="0"/>
          <a:ext cx="0" cy="0"/>
          <a:chOff x="0" y="0"/>
          <a:chExt cx="0" cy="0"/>
        </a:xfrm>
      </p:grpSpPr>
      <p:sp>
        <p:nvSpPr>
          <p:cNvPr id="11130" name="Google Shape;11130;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31" name="Google Shape;11131;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132" name="Google Shape;11132;p71"/>
          <p:cNvGrpSpPr/>
          <p:nvPr/>
        </p:nvGrpSpPr>
        <p:grpSpPr>
          <a:xfrm>
            <a:off x="908482" y="1502585"/>
            <a:ext cx="257112" cy="362808"/>
            <a:chOff x="908482" y="1502585"/>
            <a:chExt cx="257112" cy="362808"/>
          </a:xfrm>
        </p:grpSpPr>
        <p:sp>
          <p:nvSpPr>
            <p:cNvPr id="11133" name="Google Shape;11133;p71"/>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1"/>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1"/>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1"/>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1"/>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1"/>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1"/>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1"/>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1"/>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1"/>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1"/>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1"/>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1"/>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1"/>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1"/>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1"/>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1"/>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1"/>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1"/>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1"/>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71"/>
          <p:cNvGrpSpPr/>
          <p:nvPr/>
        </p:nvGrpSpPr>
        <p:grpSpPr>
          <a:xfrm>
            <a:off x="1303537" y="1502716"/>
            <a:ext cx="362939" cy="362677"/>
            <a:chOff x="1303537" y="1502716"/>
            <a:chExt cx="362939" cy="362677"/>
          </a:xfrm>
        </p:grpSpPr>
        <p:sp>
          <p:nvSpPr>
            <p:cNvPr id="11154" name="Google Shape;11154;p71"/>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1"/>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1"/>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1"/>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1"/>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1"/>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1"/>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1"/>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1"/>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1"/>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1"/>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5" name="Google Shape;11165;p71"/>
          <p:cNvGrpSpPr/>
          <p:nvPr/>
        </p:nvGrpSpPr>
        <p:grpSpPr>
          <a:xfrm>
            <a:off x="1751901" y="1502716"/>
            <a:ext cx="362677" cy="362677"/>
            <a:chOff x="1751901" y="1502716"/>
            <a:chExt cx="362677" cy="362677"/>
          </a:xfrm>
        </p:grpSpPr>
        <p:sp>
          <p:nvSpPr>
            <p:cNvPr id="11166" name="Google Shape;11166;p71"/>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1"/>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1"/>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1"/>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1"/>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1"/>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1"/>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1"/>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1"/>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1"/>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1"/>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1"/>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1"/>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1"/>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1"/>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1"/>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1"/>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1"/>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1"/>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71"/>
          <p:cNvGrpSpPr/>
          <p:nvPr/>
        </p:nvGrpSpPr>
        <p:grpSpPr>
          <a:xfrm>
            <a:off x="3095178" y="1502716"/>
            <a:ext cx="334290" cy="362677"/>
            <a:chOff x="3095178" y="1502716"/>
            <a:chExt cx="334290" cy="362677"/>
          </a:xfrm>
        </p:grpSpPr>
        <p:sp>
          <p:nvSpPr>
            <p:cNvPr id="11186" name="Google Shape;11186;p71"/>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1"/>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1"/>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1"/>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1"/>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1"/>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1"/>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1"/>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1"/>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1"/>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1"/>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1"/>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1"/>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1"/>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1"/>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1"/>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1"/>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1"/>
          <p:cNvGrpSpPr/>
          <p:nvPr/>
        </p:nvGrpSpPr>
        <p:grpSpPr>
          <a:xfrm>
            <a:off x="3542281" y="1505605"/>
            <a:ext cx="366196" cy="357005"/>
            <a:chOff x="3542281" y="1505605"/>
            <a:chExt cx="366196" cy="357005"/>
          </a:xfrm>
        </p:grpSpPr>
        <p:sp>
          <p:nvSpPr>
            <p:cNvPr id="11204" name="Google Shape;11204;p71"/>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1"/>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1"/>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1"/>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1"/>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1"/>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1"/>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1"/>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1"/>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1"/>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1"/>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1"/>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1"/>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1"/>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1"/>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1"/>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1"/>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1"/>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1"/>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1"/>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1"/>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1"/>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1"/>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1"/>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1"/>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9" name="Google Shape;11229;p71"/>
          <p:cNvGrpSpPr/>
          <p:nvPr/>
        </p:nvGrpSpPr>
        <p:grpSpPr>
          <a:xfrm>
            <a:off x="1748382" y="3384797"/>
            <a:ext cx="364673" cy="340067"/>
            <a:chOff x="1748382" y="3384797"/>
            <a:chExt cx="364673" cy="340067"/>
          </a:xfrm>
        </p:grpSpPr>
        <p:sp>
          <p:nvSpPr>
            <p:cNvPr id="11230" name="Google Shape;11230;p71"/>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1"/>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1"/>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1"/>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1"/>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1"/>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1"/>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1"/>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1"/>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1"/>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1"/>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1"/>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1"/>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1"/>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1"/>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71"/>
          <p:cNvGrpSpPr/>
          <p:nvPr/>
        </p:nvGrpSpPr>
        <p:grpSpPr>
          <a:xfrm>
            <a:off x="6221064" y="3811049"/>
            <a:ext cx="364673" cy="339804"/>
            <a:chOff x="6221064" y="3811049"/>
            <a:chExt cx="364673" cy="339804"/>
          </a:xfrm>
        </p:grpSpPr>
        <p:sp>
          <p:nvSpPr>
            <p:cNvPr id="11246" name="Google Shape;11246;p71"/>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1"/>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1"/>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1"/>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1"/>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1"/>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1"/>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1"/>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1"/>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1"/>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1"/>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1"/>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1"/>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1"/>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1"/>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71"/>
          <p:cNvGrpSpPr/>
          <p:nvPr/>
        </p:nvGrpSpPr>
        <p:grpSpPr>
          <a:xfrm>
            <a:off x="2182643" y="3386320"/>
            <a:ext cx="382030" cy="320451"/>
            <a:chOff x="2182643" y="3386320"/>
            <a:chExt cx="382030" cy="320451"/>
          </a:xfrm>
        </p:grpSpPr>
        <p:sp>
          <p:nvSpPr>
            <p:cNvPr id="11262" name="Google Shape;11262;p71"/>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1"/>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1"/>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1"/>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1"/>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1"/>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1"/>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1"/>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1"/>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1"/>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1"/>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1"/>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1"/>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1"/>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1"/>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71"/>
          <p:cNvGrpSpPr/>
          <p:nvPr/>
        </p:nvGrpSpPr>
        <p:grpSpPr>
          <a:xfrm>
            <a:off x="3084386" y="3389340"/>
            <a:ext cx="353880" cy="330745"/>
            <a:chOff x="3084386" y="3389340"/>
            <a:chExt cx="353880" cy="330745"/>
          </a:xfrm>
        </p:grpSpPr>
        <p:sp>
          <p:nvSpPr>
            <p:cNvPr id="11278" name="Google Shape;11278;p71"/>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1"/>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1"/>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1"/>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1"/>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1"/>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1"/>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1"/>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1"/>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1"/>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1"/>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1"/>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71"/>
          <p:cNvGrpSpPr/>
          <p:nvPr/>
        </p:nvGrpSpPr>
        <p:grpSpPr>
          <a:xfrm>
            <a:off x="863499" y="1970906"/>
            <a:ext cx="347078" cy="364016"/>
            <a:chOff x="863499" y="1970906"/>
            <a:chExt cx="347078" cy="364016"/>
          </a:xfrm>
        </p:grpSpPr>
        <p:sp>
          <p:nvSpPr>
            <p:cNvPr id="11291" name="Google Shape;11291;p71"/>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1"/>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1"/>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1"/>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1"/>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1"/>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1"/>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1"/>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1"/>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1"/>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1"/>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1"/>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1"/>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1"/>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71"/>
          <p:cNvGrpSpPr/>
          <p:nvPr/>
        </p:nvGrpSpPr>
        <p:grpSpPr>
          <a:xfrm>
            <a:off x="1749879" y="1970906"/>
            <a:ext cx="364436" cy="364174"/>
            <a:chOff x="1749879" y="1970906"/>
            <a:chExt cx="364436" cy="364174"/>
          </a:xfrm>
        </p:grpSpPr>
        <p:sp>
          <p:nvSpPr>
            <p:cNvPr id="11306" name="Google Shape;11306;p71"/>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1"/>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1"/>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1"/>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1"/>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1"/>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1"/>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1"/>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1"/>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1"/>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1"/>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1"/>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1"/>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1"/>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71"/>
          <p:cNvGrpSpPr/>
          <p:nvPr/>
        </p:nvGrpSpPr>
        <p:grpSpPr>
          <a:xfrm>
            <a:off x="2186425" y="1976158"/>
            <a:ext cx="396106" cy="353985"/>
            <a:chOff x="2186425" y="1976158"/>
            <a:chExt cx="396106" cy="353985"/>
          </a:xfrm>
        </p:grpSpPr>
        <p:sp>
          <p:nvSpPr>
            <p:cNvPr id="11321" name="Google Shape;11321;p71"/>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1"/>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1"/>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1"/>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1"/>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1"/>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1"/>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71"/>
          <p:cNvGrpSpPr/>
          <p:nvPr/>
        </p:nvGrpSpPr>
        <p:grpSpPr>
          <a:xfrm>
            <a:off x="2659157" y="2017412"/>
            <a:ext cx="319190" cy="271240"/>
            <a:chOff x="2659157" y="2017412"/>
            <a:chExt cx="319190" cy="271240"/>
          </a:xfrm>
        </p:grpSpPr>
        <p:sp>
          <p:nvSpPr>
            <p:cNvPr id="11329" name="Google Shape;11329;p71"/>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1"/>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1"/>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1"/>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1"/>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1"/>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1"/>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1"/>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1"/>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1"/>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1"/>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1"/>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1"/>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1"/>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1"/>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1"/>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1"/>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1"/>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1"/>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1"/>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1"/>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1"/>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1"/>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1"/>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1"/>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1"/>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71"/>
          <p:cNvGrpSpPr/>
          <p:nvPr/>
        </p:nvGrpSpPr>
        <p:grpSpPr>
          <a:xfrm>
            <a:off x="3111775" y="1993516"/>
            <a:ext cx="318928" cy="319217"/>
            <a:chOff x="3111775" y="1993516"/>
            <a:chExt cx="318928" cy="319217"/>
          </a:xfrm>
        </p:grpSpPr>
        <p:sp>
          <p:nvSpPr>
            <p:cNvPr id="11356" name="Google Shape;11356;p71"/>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1"/>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1"/>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1"/>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1"/>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1"/>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1"/>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1"/>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1"/>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1"/>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1"/>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1"/>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1"/>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1"/>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1"/>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1"/>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1"/>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1"/>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1"/>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1"/>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1"/>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1"/>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1"/>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1"/>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1"/>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1"/>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1"/>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1"/>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1"/>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1"/>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71"/>
          <p:cNvGrpSpPr/>
          <p:nvPr/>
        </p:nvGrpSpPr>
        <p:grpSpPr>
          <a:xfrm>
            <a:off x="4023785" y="1970407"/>
            <a:ext cx="288807" cy="355377"/>
            <a:chOff x="4023785" y="1970407"/>
            <a:chExt cx="288807" cy="355377"/>
          </a:xfrm>
        </p:grpSpPr>
        <p:sp>
          <p:nvSpPr>
            <p:cNvPr id="11387" name="Google Shape;11387;p71"/>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1"/>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1"/>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1"/>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1"/>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1"/>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1"/>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1"/>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1"/>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1"/>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1"/>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1"/>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1"/>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1"/>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1"/>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1"/>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1"/>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1"/>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1"/>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1"/>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71"/>
          <p:cNvGrpSpPr/>
          <p:nvPr/>
        </p:nvGrpSpPr>
        <p:grpSpPr>
          <a:xfrm>
            <a:off x="3544540" y="3380963"/>
            <a:ext cx="320188" cy="319269"/>
            <a:chOff x="3544540" y="3380963"/>
            <a:chExt cx="320188" cy="319269"/>
          </a:xfrm>
        </p:grpSpPr>
        <p:sp>
          <p:nvSpPr>
            <p:cNvPr id="11408" name="Google Shape;11408;p71"/>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1"/>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1"/>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1"/>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1"/>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1"/>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1"/>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1"/>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1"/>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1"/>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1"/>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1"/>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1"/>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1"/>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1"/>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1"/>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71"/>
          <p:cNvGrpSpPr/>
          <p:nvPr/>
        </p:nvGrpSpPr>
        <p:grpSpPr>
          <a:xfrm>
            <a:off x="3944637" y="3354834"/>
            <a:ext cx="415696" cy="371605"/>
            <a:chOff x="3944637" y="3354834"/>
            <a:chExt cx="415696" cy="371605"/>
          </a:xfrm>
        </p:grpSpPr>
        <p:sp>
          <p:nvSpPr>
            <p:cNvPr id="11425" name="Google Shape;11425;p71"/>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1"/>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1"/>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1"/>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1"/>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1"/>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1"/>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1"/>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1"/>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1"/>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1"/>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1"/>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1"/>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1"/>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1"/>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1"/>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1"/>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71"/>
          <p:cNvGrpSpPr/>
          <p:nvPr/>
        </p:nvGrpSpPr>
        <p:grpSpPr>
          <a:xfrm>
            <a:off x="1314619" y="3821527"/>
            <a:ext cx="346317" cy="332136"/>
            <a:chOff x="1314619" y="3821527"/>
            <a:chExt cx="346317" cy="332136"/>
          </a:xfrm>
        </p:grpSpPr>
        <p:sp>
          <p:nvSpPr>
            <p:cNvPr id="11443" name="Google Shape;11443;p71"/>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1"/>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1"/>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1"/>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1"/>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1"/>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1"/>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1"/>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71"/>
          <p:cNvGrpSpPr/>
          <p:nvPr/>
        </p:nvGrpSpPr>
        <p:grpSpPr>
          <a:xfrm>
            <a:off x="1751139" y="3790934"/>
            <a:ext cx="386258" cy="380507"/>
            <a:chOff x="1751139" y="3790934"/>
            <a:chExt cx="386258" cy="380507"/>
          </a:xfrm>
        </p:grpSpPr>
        <p:sp>
          <p:nvSpPr>
            <p:cNvPr id="11452" name="Google Shape;11452;p71"/>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1"/>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1"/>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1"/>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1"/>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1"/>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1"/>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1"/>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1"/>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1"/>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1"/>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1"/>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1"/>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1"/>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1"/>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1"/>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71"/>
          <p:cNvGrpSpPr/>
          <p:nvPr/>
        </p:nvGrpSpPr>
        <p:grpSpPr>
          <a:xfrm>
            <a:off x="2189681" y="3821606"/>
            <a:ext cx="395607" cy="318928"/>
            <a:chOff x="2189681" y="3821606"/>
            <a:chExt cx="395607" cy="318928"/>
          </a:xfrm>
        </p:grpSpPr>
        <p:sp>
          <p:nvSpPr>
            <p:cNvPr id="11471" name="Google Shape;11471;p71"/>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1"/>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1"/>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1"/>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1"/>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1"/>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1"/>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1"/>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1"/>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1"/>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1"/>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1"/>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1"/>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1"/>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1"/>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1"/>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1"/>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1"/>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1"/>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1"/>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1"/>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1"/>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1"/>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1"/>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1"/>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1"/>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1"/>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1"/>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1"/>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1"/>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1" name="Google Shape;11501;p71"/>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2" name="Google Shape;11502;p71"/>
          <p:cNvGrpSpPr/>
          <p:nvPr/>
        </p:nvGrpSpPr>
        <p:grpSpPr>
          <a:xfrm>
            <a:off x="1277409" y="1961347"/>
            <a:ext cx="420475" cy="383055"/>
            <a:chOff x="1277409" y="1961347"/>
            <a:chExt cx="420475" cy="383055"/>
          </a:xfrm>
        </p:grpSpPr>
        <p:sp>
          <p:nvSpPr>
            <p:cNvPr id="11503" name="Google Shape;11503;p71"/>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1"/>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1"/>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1"/>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1"/>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1"/>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1"/>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1"/>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1"/>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1"/>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1"/>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1"/>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1"/>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1"/>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1"/>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1"/>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1"/>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1"/>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1"/>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1"/>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1"/>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1"/>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1"/>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1"/>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1"/>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1"/>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1"/>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71"/>
          <p:cNvGrpSpPr/>
          <p:nvPr/>
        </p:nvGrpSpPr>
        <p:grpSpPr>
          <a:xfrm>
            <a:off x="2215075" y="2432819"/>
            <a:ext cx="380008" cy="351648"/>
            <a:chOff x="2215075" y="2432819"/>
            <a:chExt cx="380008" cy="351648"/>
          </a:xfrm>
        </p:grpSpPr>
        <p:sp>
          <p:nvSpPr>
            <p:cNvPr id="11531" name="Google Shape;11531;p71"/>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1"/>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1"/>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1"/>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1"/>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1"/>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1"/>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1"/>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1"/>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1"/>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1"/>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1"/>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1"/>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1"/>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1"/>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1"/>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1"/>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1"/>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1"/>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1"/>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1"/>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1"/>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1"/>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1"/>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1"/>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1"/>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1"/>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1"/>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1"/>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1"/>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1"/>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71"/>
          <p:cNvGrpSpPr/>
          <p:nvPr/>
        </p:nvGrpSpPr>
        <p:grpSpPr>
          <a:xfrm>
            <a:off x="2661416" y="2422342"/>
            <a:ext cx="344059" cy="340671"/>
            <a:chOff x="2661416" y="2422342"/>
            <a:chExt cx="344059" cy="340671"/>
          </a:xfrm>
        </p:grpSpPr>
        <p:sp>
          <p:nvSpPr>
            <p:cNvPr id="11563" name="Google Shape;11563;p71"/>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1"/>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1"/>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1"/>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1"/>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1"/>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1"/>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1"/>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1"/>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1"/>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1"/>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1"/>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1"/>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71"/>
          <p:cNvGrpSpPr/>
          <p:nvPr/>
        </p:nvGrpSpPr>
        <p:grpSpPr>
          <a:xfrm>
            <a:off x="4066510" y="2422342"/>
            <a:ext cx="206876" cy="348470"/>
            <a:chOff x="4066510" y="2422342"/>
            <a:chExt cx="206876" cy="348470"/>
          </a:xfrm>
        </p:grpSpPr>
        <p:sp>
          <p:nvSpPr>
            <p:cNvPr id="11577" name="Google Shape;11577;p71"/>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1"/>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1"/>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1"/>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1"/>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1"/>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1"/>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1"/>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1"/>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1"/>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1"/>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1"/>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9" name="Google Shape;11589;p71"/>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0" name="Google Shape;11590;p71"/>
          <p:cNvGrpSpPr/>
          <p:nvPr/>
        </p:nvGrpSpPr>
        <p:grpSpPr>
          <a:xfrm>
            <a:off x="2617693" y="3817325"/>
            <a:ext cx="420475" cy="326491"/>
            <a:chOff x="2617693" y="3817325"/>
            <a:chExt cx="420475" cy="326491"/>
          </a:xfrm>
        </p:grpSpPr>
        <p:sp>
          <p:nvSpPr>
            <p:cNvPr id="11591" name="Google Shape;11591;p71"/>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1"/>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1"/>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1"/>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1"/>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1"/>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1"/>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1"/>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1"/>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1"/>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1"/>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1"/>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1"/>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1"/>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1"/>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1"/>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1"/>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71"/>
          <p:cNvGrpSpPr/>
          <p:nvPr/>
        </p:nvGrpSpPr>
        <p:grpSpPr>
          <a:xfrm>
            <a:off x="3545301" y="2423523"/>
            <a:ext cx="358134" cy="356637"/>
            <a:chOff x="3545301" y="2423523"/>
            <a:chExt cx="358134" cy="356637"/>
          </a:xfrm>
        </p:grpSpPr>
        <p:sp>
          <p:nvSpPr>
            <p:cNvPr id="11609" name="Google Shape;11609;p71"/>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1"/>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1"/>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1"/>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1"/>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1"/>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1"/>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1"/>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1"/>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71"/>
          <p:cNvGrpSpPr/>
          <p:nvPr/>
        </p:nvGrpSpPr>
        <p:grpSpPr>
          <a:xfrm>
            <a:off x="5766424" y="4275195"/>
            <a:ext cx="358160" cy="356926"/>
            <a:chOff x="5766424" y="4275195"/>
            <a:chExt cx="358160" cy="356926"/>
          </a:xfrm>
        </p:grpSpPr>
        <p:sp>
          <p:nvSpPr>
            <p:cNvPr id="11619" name="Google Shape;11619;p71"/>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1"/>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1"/>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1"/>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1"/>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1"/>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1"/>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1"/>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1"/>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71"/>
          <p:cNvGrpSpPr/>
          <p:nvPr/>
        </p:nvGrpSpPr>
        <p:grpSpPr>
          <a:xfrm>
            <a:off x="3531462" y="3824599"/>
            <a:ext cx="377251" cy="324232"/>
            <a:chOff x="3531462" y="3824599"/>
            <a:chExt cx="377251" cy="324232"/>
          </a:xfrm>
        </p:grpSpPr>
        <p:sp>
          <p:nvSpPr>
            <p:cNvPr id="11629" name="Google Shape;11629;p71"/>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1"/>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1"/>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1"/>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1"/>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1"/>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1"/>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1"/>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1"/>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1"/>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1"/>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71"/>
          <p:cNvGrpSpPr/>
          <p:nvPr/>
        </p:nvGrpSpPr>
        <p:grpSpPr>
          <a:xfrm>
            <a:off x="4030586" y="3805246"/>
            <a:ext cx="286523" cy="340566"/>
            <a:chOff x="4030586" y="3805246"/>
            <a:chExt cx="286523" cy="340566"/>
          </a:xfrm>
        </p:grpSpPr>
        <p:sp>
          <p:nvSpPr>
            <p:cNvPr id="11641" name="Google Shape;11641;p71"/>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1"/>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1"/>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1"/>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1"/>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1"/>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1"/>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1"/>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1"/>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1"/>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1"/>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1"/>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1"/>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71"/>
          <p:cNvGrpSpPr/>
          <p:nvPr/>
        </p:nvGrpSpPr>
        <p:grpSpPr>
          <a:xfrm>
            <a:off x="2180884" y="2888719"/>
            <a:ext cx="376752" cy="374468"/>
            <a:chOff x="2180884" y="2888719"/>
            <a:chExt cx="376752" cy="374468"/>
          </a:xfrm>
        </p:grpSpPr>
        <p:sp>
          <p:nvSpPr>
            <p:cNvPr id="11655" name="Google Shape;11655;p71"/>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1"/>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1"/>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1"/>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1"/>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1"/>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1"/>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1"/>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1"/>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1"/>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1"/>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1"/>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1"/>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1"/>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71"/>
          <p:cNvGrpSpPr/>
          <p:nvPr/>
        </p:nvGrpSpPr>
        <p:grpSpPr>
          <a:xfrm>
            <a:off x="3954432" y="2942999"/>
            <a:ext cx="378249" cy="265909"/>
            <a:chOff x="3954432" y="2942999"/>
            <a:chExt cx="378249" cy="265909"/>
          </a:xfrm>
        </p:grpSpPr>
        <p:sp>
          <p:nvSpPr>
            <p:cNvPr id="11670" name="Google Shape;11670;p71"/>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1"/>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1"/>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1"/>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1"/>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1"/>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1"/>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1"/>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1"/>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9" name="Google Shape;11679;p71"/>
          <p:cNvGrpSpPr/>
          <p:nvPr/>
        </p:nvGrpSpPr>
        <p:grpSpPr>
          <a:xfrm>
            <a:off x="1752137" y="4266608"/>
            <a:ext cx="378512" cy="374756"/>
            <a:chOff x="1752137" y="4266608"/>
            <a:chExt cx="378512" cy="374756"/>
          </a:xfrm>
        </p:grpSpPr>
        <p:sp>
          <p:nvSpPr>
            <p:cNvPr id="11680" name="Google Shape;11680;p71"/>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1"/>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1"/>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1"/>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1"/>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1"/>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1"/>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1"/>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1"/>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1"/>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1"/>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1"/>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1"/>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1"/>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1"/>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1"/>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1"/>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1"/>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1"/>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71"/>
          <p:cNvGrpSpPr/>
          <p:nvPr/>
        </p:nvGrpSpPr>
        <p:grpSpPr>
          <a:xfrm>
            <a:off x="3117788" y="3812546"/>
            <a:ext cx="341065" cy="341065"/>
            <a:chOff x="3117788" y="3812546"/>
            <a:chExt cx="341065" cy="341065"/>
          </a:xfrm>
        </p:grpSpPr>
        <p:sp>
          <p:nvSpPr>
            <p:cNvPr id="11702" name="Google Shape;11702;p71"/>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1"/>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1"/>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1"/>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1"/>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1"/>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71"/>
          <p:cNvGrpSpPr/>
          <p:nvPr/>
        </p:nvGrpSpPr>
        <p:grpSpPr>
          <a:xfrm>
            <a:off x="3994400" y="4299932"/>
            <a:ext cx="338281" cy="322657"/>
            <a:chOff x="3994400" y="4299932"/>
            <a:chExt cx="338281" cy="322657"/>
          </a:xfrm>
        </p:grpSpPr>
        <p:sp>
          <p:nvSpPr>
            <p:cNvPr id="11709" name="Google Shape;11709;p71"/>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1"/>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1"/>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1"/>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1"/>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1"/>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1"/>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1"/>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17" name="Google Shape;11717;p71"/>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1"/>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9" name="Google Shape;11719;p71"/>
          <p:cNvGrpSpPr/>
          <p:nvPr/>
        </p:nvGrpSpPr>
        <p:grpSpPr>
          <a:xfrm>
            <a:off x="3573426" y="1965628"/>
            <a:ext cx="302358" cy="374993"/>
            <a:chOff x="3573426" y="1965628"/>
            <a:chExt cx="302358" cy="374993"/>
          </a:xfrm>
        </p:grpSpPr>
        <p:sp>
          <p:nvSpPr>
            <p:cNvPr id="11720" name="Google Shape;11720;p71"/>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1"/>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1"/>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1"/>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1"/>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1"/>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1"/>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1"/>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1"/>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1"/>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1"/>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1"/>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1"/>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1"/>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1"/>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1"/>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1"/>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1"/>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1"/>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1"/>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1"/>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1"/>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1"/>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1"/>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1"/>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1"/>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1"/>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1"/>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1"/>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1"/>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1"/>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1"/>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1"/>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1"/>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1"/>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1"/>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1"/>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1"/>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1"/>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1"/>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1"/>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1"/>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1"/>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1"/>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1"/>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1"/>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1"/>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71"/>
          <p:cNvGrpSpPr/>
          <p:nvPr/>
        </p:nvGrpSpPr>
        <p:grpSpPr>
          <a:xfrm>
            <a:off x="3513632" y="2908572"/>
            <a:ext cx="355876" cy="331007"/>
            <a:chOff x="3513632" y="2908572"/>
            <a:chExt cx="355876" cy="331007"/>
          </a:xfrm>
        </p:grpSpPr>
        <p:sp>
          <p:nvSpPr>
            <p:cNvPr id="11768" name="Google Shape;11768;p71"/>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1"/>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1"/>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1"/>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1"/>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1"/>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1"/>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1"/>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1"/>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1"/>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1"/>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1"/>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1"/>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1"/>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1"/>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1"/>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71"/>
          <p:cNvGrpSpPr/>
          <p:nvPr/>
        </p:nvGrpSpPr>
        <p:grpSpPr>
          <a:xfrm>
            <a:off x="2694083" y="2888430"/>
            <a:ext cx="235762" cy="374756"/>
            <a:chOff x="2694083" y="2888430"/>
            <a:chExt cx="235762" cy="374756"/>
          </a:xfrm>
        </p:grpSpPr>
        <p:sp>
          <p:nvSpPr>
            <p:cNvPr id="11785" name="Google Shape;11785;p71"/>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1"/>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1"/>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1"/>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1"/>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1"/>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1"/>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1"/>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1"/>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4" name="Google Shape;11794;p71"/>
          <p:cNvGrpSpPr/>
          <p:nvPr/>
        </p:nvGrpSpPr>
        <p:grpSpPr>
          <a:xfrm>
            <a:off x="871534" y="4300588"/>
            <a:ext cx="357661" cy="311155"/>
            <a:chOff x="871534" y="4300588"/>
            <a:chExt cx="357661" cy="311155"/>
          </a:xfrm>
        </p:grpSpPr>
        <p:sp>
          <p:nvSpPr>
            <p:cNvPr id="11795" name="Google Shape;11795;p71"/>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1"/>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1"/>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1"/>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1"/>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1"/>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1"/>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1"/>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1"/>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1"/>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1"/>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1"/>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1"/>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1"/>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1"/>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1"/>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1"/>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1"/>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1"/>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1"/>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1"/>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71"/>
          <p:cNvGrpSpPr/>
          <p:nvPr/>
        </p:nvGrpSpPr>
        <p:grpSpPr>
          <a:xfrm>
            <a:off x="916019" y="3821606"/>
            <a:ext cx="250100" cy="336785"/>
            <a:chOff x="916019" y="3821606"/>
            <a:chExt cx="250100" cy="336785"/>
          </a:xfrm>
        </p:grpSpPr>
        <p:sp>
          <p:nvSpPr>
            <p:cNvPr id="11817" name="Google Shape;11817;p71"/>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1"/>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1"/>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1"/>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1"/>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1"/>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1"/>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1"/>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1"/>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1"/>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1"/>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1"/>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1"/>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71"/>
          <p:cNvGrpSpPr/>
          <p:nvPr/>
        </p:nvGrpSpPr>
        <p:grpSpPr>
          <a:xfrm>
            <a:off x="849686" y="2909570"/>
            <a:ext cx="374730" cy="332504"/>
            <a:chOff x="849686" y="2909570"/>
            <a:chExt cx="374730" cy="332504"/>
          </a:xfrm>
        </p:grpSpPr>
        <p:sp>
          <p:nvSpPr>
            <p:cNvPr id="11831" name="Google Shape;11831;p71"/>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1"/>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1"/>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1"/>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1"/>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1"/>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1"/>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1"/>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1"/>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1"/>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1"/>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71"/>
          <p:cNvGrpSpPr/>
          <p:nvPr/>
        </p:nvGrpSpPr>
        <p:grpSpPr>
          <a:xfrm>
            <a:off x="1735567" y="2420241"/>
            <a:ext cx="417718" cy="372866"/>
            <a:chOff x="1735567" y="2420241"/>
            <a:chExt cx="417718" cy="372866"/>
          </a:xfrm>
        </p:grpSpPr>
        <p:sp>
          <p:nvSpPr>
            <p:cNvPr id="11843" name="Google Shape;11843;p71"/>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1"/>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1"/>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1"/>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1"/>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1"/>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1"/>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1"/>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1"/>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1"/>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1"/>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1"/>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5" name="Google Shape;11855;p71"/>
          <p:cNvGrpSpPr/>
          <p:nvPr/>
        </p:nvGrpSpPr>
        <p:grpSpPr>
          <a:xfrm>
            <a:off x="3599318" y="4299590"/>
            <a:ext cx="251098" cy="309028"/>
            <a:chOff x="3599318" y="4299590"/>
            <a:chExt cx="251098" cy="309028"/>
          </a:xfrm>
        </p:grpSpPr>
        <p:sp>
          <p:nvSpPr>
            <p:cNvPr id="11856" name="Google Shape;11856;p71"/>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1"/>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1"/>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1"/>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1"/>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1"/>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71"/>
          <p:cNvGrpSpPr/>
          <p:nvPr/>
        </p:nvGrpSpPr>
        <p:grpSpPr>
          <a:xfrm>
            <a:off x="3105998" y="2433240"/>
            <a:ext cx="345818" cy="345056"/>
            <a:chOff x="3105998" y="2433240"/>
            <a:chExt cx="345818" cy="345056"/>
          </a:xfrm>
        </p:grpSpPr>
        <p:sp>
          <p:nvSpPr>
            <p:cNvPr id="11863" name="Google Shape;11863;p71"/>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1"/>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1"/>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1"/>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1"/>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1"/>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1"/>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1"/>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1"/>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1"/>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1"/>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71"/>
          <p:cNvGrpSpPr/>
          <p:nvPr/>
        </p:nvGrpSpPr>
        <p:grpSpPr>
          <a:xfrm>
            <a:off x="1737326" y="2900773"/>
            <a:ext cx="374730" cy="350361"/>
            <a:chOff x="1737326" y="2900773"/>
            <a:chExt cx="374730" cy="350361"/>
          </a:xfrm>
        </p:grpSpPr>
        <p:sp>
          <p:nvSpPr>
            <p:cNvPr id="11875" name="Google Shape;11875;p71"/>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1"/>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1"/>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1"/>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1"/>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1"/>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1"/>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1"/>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1"/>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1"/>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1"/>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1"/>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1"/>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1"/>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1"/>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1"/>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1"/>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71"/>
          <p:cNvGrpSpPr/>
          <p:nvPr/>
        </p:nvGrpSpPr>
        <p:grpSpPr>
          <a:xfrm>
            <a:off x="4000676" y="1579396"/>
            <a:ext cx="327226" cy="211603"/>
            <a:chOff x="4000676" y="1579396"/>
            <a:chExt cx="327226" cy="211603"/>
          </a:xfrm>
        </p:grpSpPr>
        <p:sp>
          <p:nvSpPr>
            <p:cNvPr id="11893" name="Google Shape;11893;p71"/>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1"/>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1"/>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1"/>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1"/>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1"/>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1"/>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1"/>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1"/>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1"/>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1"/>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1"/>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1"/>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1"/>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1"/>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1"/>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71"/>
          <p:cNvGrpSpPr/>
          <p:nvPr/>
        </p:nvGrpSpPr>
        <p:grpSpPr>
          <a:xfrm>
            <a:off x="2635523" y="1515584"/>
            <a:ext cx="371054" cy="336469"/>
            <a:chOff x="2635523" y="1515584"/>
            <a:chExt cx="371054" cy="336469"/>
          </a:xfrm>
        </p:grpSpPr>
        <p:sp>
          <p:nvSpPr>
            <p:cNvPr id="11910" name="Google Shape;11910;p71"/>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1"/>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1"/>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1"/>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1"/>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1"/>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1"/>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71"/>
          <p:cNvGrpSpPr/>
          <p:nvPr/>
        </p:nvGrpSpPr>
        <p:grpSpPr>
          <a:xfrm>
            <a:off x="2231907" y="1520731"/>
            <a:ext cx="311627" cy="326569"/>
            <a:chOff x="2231907" y="1520731"/>
            <a:chExt cx="311627" cy="326569"/>
          </a:xfrm>
        </p:grpSpPr>
        <p:sp>
          <p:nvSpPr>
            <p:cNvPr id="11918" name="Google Shape;11918;p71"/>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1"/>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1"/>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1"/>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1"/>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1"/>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1"/>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1"/>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1"/>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1"/>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71"/>
          <p:cNvGrpSpPr/>
          <p:nvPr/>
        </p:nvGrpSpPr>
        <p:grpSpPr>
          <a:xfrm>
            <a:off x="1340249" y="4301533"/>
            <a:ext cx="311890" cy="304695"/>
            <a:chOff x="1340249" y="4301533"/>
            <a:chExt cx="311890" cy="304695"/>
          </a:xfrm>
        </p:grpSpPr>
        <p:sp>
          <p:nvSpPr>
            <p:cNvPr id="11929" name="Google Shape;11929;p71"/>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1"/>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1"/>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1"/>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1"/>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1"/>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1"/>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1"/>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1"/>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1"/>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1"/>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1"/>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1"/>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1"/>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71"/>
          <p:cNvGrpSpPr/>
          <p:nvPr/>
        </p:nvGrpSpPr>
        <p:grpSpPr>
          <a:xfrm>
            <a:off x="1330690" y="3377024"/>
            <a:ext cx="306874" cy="332268"/>
            <a:chOff x="1330690" y="3377024"/>
            <a:chExt cx="306874" cy="332268"/>
          </a:xfrm>
        </p:grpSpPr>
        <p:sp>
          <p:nvSpPr>
            <p:cNvPr id="11944" name="Google Shape;11944;p71"/>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1"/>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1"/>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1"/>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1"/>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1"/>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1"/>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1"/>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1"/>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1"/>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1"/>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71"/>
          <p:cNvGrpSpPr/>
          <p:nvPr/>
        </p:nvGrpSpPr>
        <p:grpSpPr>
          <a:xfrm>
            <a:off x="2650597" y="3381777"/>
            <a:ext cx="341511" cy="324994"/>
            <a:chOff x="2650597" y="3381777"/>
            <a:chExt cx="341511" cy="324994"/>
          </a:xfrm>
        </p:grpSpPr>
        <p:sp>
          <p:nvSpPr>
            <p:cNvPr id="11964" name="Google Shape;11964;p71"/>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1"/>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1"/>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1"/>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1"/>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1"/>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1"/>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1"/>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1"/>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1"/>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1"/>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1"/>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1"/>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1"/>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1"/>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1"/>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1"/>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1"/>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1"/>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1"/>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1"/>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1"/>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1"/>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1"/>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1"/>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1"/>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1"/>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1"/>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1"/>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1"/>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1"/>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1"/>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1"/>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1"/>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1"/>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71"/>
          <p:cNvGrpSpPr/>
          <p:nvPr/>
        </p:nvGrpSpPr>
        <p:grpSpPr>
          <a:xfrm>
            <a:off x="1295502" y="2437362"/>
            <a:ext cx="402645" cy="323917"/>
            <a:chOff x="1295502" y="2437362"/>
            <a:chExt cx="402645" cy="323917"/>
          </a:xfrm>
        </p:grpSpPr>
        <p:sp>
          <p:nvSpPr>
            <p:cNvPr id="12000" name="Google Shape;12000;p71"/>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1"/>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1"/>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1"/>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1"/>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1"/>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1"/>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1"/>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1"/>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1"/>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1"/>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1"/>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1"/>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1"/>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1"/>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1"/>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71"/>
          <p:cNvGrpSpPr/>
          <p:nvPr/>
        </p:nvGrpSpPr>
        <p:grpSpPr>
          <a:xfrm>
            <a:off x="882590" y="2438360"/>
            <a:ext cx="337310" cy="337047"/>
            <a:chOff x="882590" y="2438360"/>
            <a:chExt cx="337310" cy="337047"/>
          </a:xfrm>
        </p:grpSpPr>
        <p:sp>
          <p:nvSpPr>
            <p:cNvPr id="12017" name="Google Shape;12017;p71"/>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1"/>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1"/>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1"/>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1"/>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1"/>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1"/>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1"/>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1"/>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1"/>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1"/>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1"/>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1"/>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1"/>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1"/>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1"/>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1"/>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1"/>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1"/>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1"/>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1"/>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1"/>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1"/>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1"/>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1"/>
          <p:cNvGrpSpPr/>
          <p:nvPr/>
        </p:nvGrpSpPr>
        <p:grpSpPr>
          <a:xfrm>
            <a:off x="4885060" y="1518788"/>
            <a:ext cx="385786" cy="342588"/>
            <a:chOff x="4885060" y="1518788"/>
            <a:chExt cx="385786" cy="342588"/>
          </a:xfrm>
        </p:grpSpPr>
        <p:sp>
          <p:nvSpPr>
            <p:cNvPr id="12042" name="Google Shape;12042;p71"/>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1"/>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1"/>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1"/>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1"/>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1"/>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1"/>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1"/>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1"/>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1"/>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1"/>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1"/>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1"/>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1"/>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1"/>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1"/>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1"/>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1"/>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1"/>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71"/>
          <p:cNvGrpSpPr/>
          <p:nvPr/>
        </p:nvGrpSpPr>
        <p:grpSpPr>
          <a:xfrm>
            <a:off x="5394478" y="1514533"/>
            <a:ext cx="249076" cy="351096"/>
            <a:chOff x="5394478" y="1514533"/>
            <a:chExt cx="249076" cy="351096"/>
          </a:xfrm>
        </p:grpSpPr>
        <p:sp>
          <p:nvSpPr>
            <p:cNvPr id="12062" name="Google Shape;12062;p71"/>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1"/>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1"/>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1"/>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1"/>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1"/>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1"/>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1"/>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1"/>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1"/>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1"/>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1"/>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1"/>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1"/>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1"/>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1"/>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1"/>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1"/>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1"/>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1"/>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71"/>
          <p:cNvGrpSpPr/>
          <p:nvPr/>
        </p:nvGrpSpPr>
        <p:grpSpPr>
          <a:xfrm>
            <a:off x="5782259" y="1512012"/>
            <a:ext cx="356138" cy="356138"/>
            <a:chOff x="5782259" y="1512012"/>
            <a:chExt cx="356138" cy="356138"/>
          </a:xfrm>
        </p:grpSpPr>
        <p:sp>
          <p:nvSpPr>
            <p:cNvPr id="12083" name="Google Shape;12083;p71"/>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1"/>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1"/>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1"/>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1"/>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1"/>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1"/>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1"/>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1"/>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1"/>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1"/>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4" name="Google Shape;12094;p71"/>
          <p:cNvGrpSpPr/>
          <p:nvPr/>
        </p:nvGrpSpPr>
        <p:grpSpPr>
          <a:xfrm>
            <a:off x="6229598" y="1518052"/>
            <a:ext cx="343560" cy="343822"/>
            <a:chOff x="6229598" y="1518052"/>
            <a:chExt cx="343560" cy="343822"/>
          </a:xfrm>
        </p:grpSpPr>
        <p:sp>
          <p:nvSpPr>
            <p:cNvPr id="12095" name="Google Shape;12095;p71"/>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1"/>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1"/>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1"/>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1"/>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1"/>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1"/>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1"/>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1"/>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1"/>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1"/>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1"/>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1"/>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1"/>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1"/>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1"/>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1"/>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1"/>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1"/>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1"/>
          <p:cNvGrpSpPr/>
          <p:nvPr/>
        </p:nvGrpSpPr>
        <p:grpSpPr>
          <a:xfrm>
            <a:off x="870773" y="3357985"/>
            <a:ext cx="342824" cy="351228"/>
            <a:chOff x="870773" y="3357985"/>
            <a:chExt cx="342824" cy="351228"/>
          </a:xfrm>
        </p:grpSpPr>
        <p:sp>
          <p:nvSpPr>
            <p:cNvPr id="12115" name="Google Shape;12115;p71"/>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1"/>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1"/>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1"/>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1"/>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1"/>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1"/>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1"/>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71"/>
          <p:cNvGrpSpPr/>
          <p:nvPr/>
        </p:nvGrpSpPr>
        <p:grpSpPr>
          <a:xfrm>
            <a:off x="2743084" y="4299590"/>
            <a:ext cx="159372" cy="308896"/>
            <a:chOff x="2743084" y="4299590"/>
            <a:chExt cx="159372" cy="308896"/>
          </a:xfrm>
        </p:grpSpPr>
        <p:sp>
          <p:nvSpPr>
            <p:cNvPr id="12124" name="Google Shape;12124;p71"/>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1"/>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1"/>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1"/>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1"/>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1"/>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1"/>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1"/>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1"/>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1"/>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1"/>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1"/>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1"/>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1"/>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1"/>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71"/>
          <p:cNvGrpSpPr/>
          <p:nvPr/>
        </p:nvGrpSpPr>
        <p:grpSpPr>
          <a:xfrm>
            <a:off x="1293506" y="2939716"/>
            <a:ext cx="374730" cy="272211"/>
            <a:chOff x="1293506" y="2939716"/>
            <a:chExt cx="374730" cy="272211"/>
          </a:xfrm>
        </p:grpSpPr>
        <p:sp>
          <p:nvSpPr>
            <p:cNvPr id="12140" name="Google Shape;12140;p71"/>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1"/>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1"/>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1"/>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1"/>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1"/>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1"/>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1"/>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1"/>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1"/>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1"/>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1"/>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1"/>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1"/>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1"/>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1"/>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1"/>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1"/>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1"/>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1"/>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1"/>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1"/>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1"/>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1"/>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1"/>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1"/>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1"/>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1"/>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1"/>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1"/>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71"/>
          <p:cNvGrpSpPr/>
          <p:nvPr/>
        </p:nvGrpSpPr>
        <p:grpSpPr>
          <a:xfrm>
            <a:off x="6669900" y="1505474"/>
            <a:ext cx="345083" cy="369216"/>
            <a:chOff x="6669900" y="1505474"/>
            <a:chExt cx="345083" cy="369216"/>
          </a:xfrm>
        </p:grpSpPr>
        <p:sp>
          <p:nvSpPr>
            <p:cNvPr id="12171" name="Google Shape;12171;p71"/>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1"/>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1"/>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1"/>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1"/>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1"/>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1"/>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1"/>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1"/>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1"/>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1"/>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1"/>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1"/>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1"/>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1"/>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1"/>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1"/>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1"/>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1"/>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1"/>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1"/>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1"/>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71"/>
          <p:cNvGrpSpPr/>
          <p:nvPr/>
        </p:nvGrpSpPr>
        <p:grpSpPr>
          <a:xfrm>
            <a:off x="7117003" y="1518000"/>
            <a:ext cx="333003" cy="344085"/>
            <a:chOff x="7117003" y="1518000"/>
            <a:chExt cx="333003" cy="344085"/>
          </a:xfrm>
        </p:grpSpPr>
        <p:sp>
          <p:nvSpPr>
            <p:cNvPr id="12194" name="Google Shape;12194;p71"/>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1"/>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1"/>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1"/>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1"/>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1"/>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1"/>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1"/>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1"/>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1"/>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1"/>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1"/>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1"/>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1"/>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1"/>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1"/>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1"/>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1"/>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1"/>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1"/>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1"/>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1"/>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1"/>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1"/>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1"/>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1"/>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1"/>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1"/>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1"/>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1"/>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1"/>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1"/>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1"/>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1"/>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1"/>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1"/>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1"/>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1"/>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71"/>
          <p:cNvGrpSpPr/>
          <p:nvPr/>
        </p:nvGrpSpPr>
        <p:grpSpPr>
          <a:xfrm>
            <a:off x="2200238" y="4289165"/>
            <a:ext cx="374756" cy="329300"/>
            <a:chOff x="2200238" y="4289165"/>
            <a:chExt cx="374756" cy="329300"/>
          </a:xfrm>
        </p:grpSpPr>
        <p:sp>
          <p:nvSpPr>
            <p:cNvPr id="12233" name="Google Shape;12233;p71"/>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1"/>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1"/>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1"/>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1"/>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1"/>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1"/>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1"/>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1"/>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1"/>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1"/>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1"/>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1"/>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1"/>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1"/>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1"/>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1"/>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1"/>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1"/>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1"/>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1"/>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1"/>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71"/>
          <p:cNvGrpSpPr/>
          <p:nvPr/>
        </p:nvGrpSpPr>
        <p:grpSpPr>
          <a:xfrm>
            <a:off x="7556043" y="1499959"/>
            <a:ext cx="337283" cy="380192"/>
            <a:chOff x="7556043" y="1499959"/>
            <a:chExt cx="337283" cy="380192"/>
          </a:xfrm>
        </p:grpSpPr>
        <p:sp>
          <p:nvSpPr>
            <p:cNvPr id="12256" name="Google Shape;12256;p71"/>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1"/>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1"/>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1"/>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1"/>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1"/>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1"/>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1"/>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1"/>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1"/>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1"/>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1"/>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1"/>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1"/>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71"/>
          <p:cNvGrpSpPr/>
          <p:nvPr/>
        </p:nvGrpSpPr>
        <p:grpSpPr>
          <a:xfrm>
            <a:off x="7992826" y="1517790"/>
            <a:ext cx="317431" cy="344584"/>
            <a:chOff x="7992826" y="1517790"/>
            <a:chExt cx="317431" cy="344584"/>
          </a:xfrm>
        </p:grpSpPr>
        <p:sp>
          <p:nvSpPr>
            <p:cNvPr id="12271" name="Google Shape;12271;p71"/>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1"/>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1"/>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1"/>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1"/>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1"/>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1"/>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1"/>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1"/>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1"/>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1"/>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1"/>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1"/>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1"/>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1"/>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1"/>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1"/>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71"/>
          <p:cNvGrpSpPr/>
          <p:nvPr/>
        </p:nvGrpSpPr>
        <p:grpSpPr>
          <a:xfrm>
            <a:off x="4864446" y="3340207"/>
            <a:ext cx="395607" cy="387414"/>
            <a:chOff x="4864446" y="3340207"/>
            <a:chExt cx="395607" cy="387414"/>
          </a:xfrm>
        </p:grpSpPr>
        <p:sp>
          <p:nvSpPr>
            <p:cNvPr id="12289" name="Google Shape;12289;p71"/>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1"/>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1"/>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1"/>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1"/>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1"/>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1"/>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1"/>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1"/>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1"/>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1"/>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1"/>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1"/>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1"/>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1"/>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1"/>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1"/>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1"/>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1"/>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1"/>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1"/>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1"/>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1"/>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1"/>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1"/>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71"/>
          <p:cNvGrpSpPr/>
          <p:nvPr/>
        </p:nvGrpSpPr>
        <p:grpSpPr>
          <a:xfrm>
            <a:off x="3130367" y="4324485"/>
            <a:ext cx="297342" cy="258871"/>
            <a:chOff x="3130367" y="4324485"/>
            <a:chExt cx="297342" cy="258871"/>
          </a:xfrm>
        </p:grpSpPr>
        <p:sp>
          <p:nvSpPr>
            <p:cNvPr id="12315" name="Google Shape;12315;p71"/>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1"/>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1"/>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1"/>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1"/>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1"/>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1"/>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1"/>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1"/>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1"/>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1"/>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1"/>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1"/>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1"/>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1"/>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1"/>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1"/>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1"/>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1"/>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1"/>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1"/>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1"/>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1"/>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71"/>
          <p:cNvGrpSpPr/>
          <p:nvPr/>
        </p:nvGrpSpPr>
        <p:grpSpPr>
          <a:xfrm>
            <a:off x="5302988" y="3389839"/>
            <a:ext cx="394609" cy="286523"/>
            <a:chOff x="5302988" y="3389839"/>
            <a:chExt cx="394609" cy="286523"/>
          </a:xfrm>
        </p:grpSpPr>
        <p:sp>
          <p:nvSpPr>
            <p:cNvPr id="12339" name="Google Shape;12339;p71"/>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1"/>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1"/>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1"/>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1"/>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1"/>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1"/>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1"/>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1"/>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1"/>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1"/>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1"/>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1"/>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1"/>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1"/>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1"/>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1"/>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1"/>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1"/>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1"/>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1"/>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1"/>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1"/>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1"/>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1"/>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1"/>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1"/>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1"/>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1"/>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1"/>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1"/>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1"/>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1"/>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2" name="Google Shape;12372;p71"/>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3" name="Google Shape;12373;p71"/>
          <p:cNvGrpSpPr/>
          <p:nvPr/>
        </p:nvGrpSpPr>
        <p:grpSpPr>
          <a:xfrm>
            <a:off x="3060752" y="2903609"/>
            <a:ext cx="390565" cy="359578"/>
            <a:chOff x="3060752" y="2903609"/>
            <a:chExt cx="390565" cy="359578"/>
          </a:xfrm>
        </p:grpSpPr>
        <p:sp>
          <p:nvSpPr>
            <p:cNvPr id="12374" name="Google Shape;12374;p7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1"/>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1"/>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1"/>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1"/>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1"/>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1"/>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1"/>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1"/>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1"/>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1"/>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1"/>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1"/>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1"/>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1"/>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1"/>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1"/>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1"/>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1"/>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1"/>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1"/>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1"/>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1"/>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1"/>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1"/>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1"/>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1"/>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1"/>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1"/>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1"/>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1"/>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71"/>
          <p:cNvGrpSpPr/>
          <p:nvPr/>
        </p:nvGrpSpPr>
        <p:grpSpPr>
          <a:xfrm>
            <a:off x="5741031" y="3386057"/>
            <a:ext cx="394609" cy="294585"/>
            <a:chOff x="5741031" y="3386057"/>
            <a:chExt cx="394609" cy="294585"/>
          </a:xfrm>
        </p:grpSpPr>
        <p:sp>
          <p:nvSpPr>
            <p:cNvPr id="12409" name="Google Shape;12409;p71"/>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1"/>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1"/>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1"/>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1"/>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1"/>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1"/>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1"/>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1"/>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1"/>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1"/>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1"/>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1"/>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1"/>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1"/>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1"/>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1"/>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1"/>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1"/>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1"/>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1"/>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1"/>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1"/>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1"/>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1"/>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1"/>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1"/>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1"/>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1"/>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1"/>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9" name="Google Shape;12439;p71"/>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0" name="Google Shape;12440;p71"/>
          <p:cNvGrpSpPr/>
          <p:nvPr/>
        </p:nvGrpSpPr>
        <p:grpSpPr>
          <a:xfrm>
            <a:off x="6179074" y="3368726"/>
            <a:ext cx="394609" cy="328749"/>
            <a:chOff x="6179074" y="3368726"/>
            <a:chExt cx="394609" cy="328749"/>
          </a:xfrm>
        </p:grpSpPr>
        <p:sp>
          <p:nvSpPr>
            <p:cNvPr id="12441" name="Google Shape;12441;p71"/>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1"/>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1"/>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1"/>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1"/>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1"/>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1"/>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1"/>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1"/>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1"/>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1"/>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1"/>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1"/>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1"/>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1"/>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1"/>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1"/>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1"/>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1"/>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1"/>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1"/>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1"/>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1"/>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1"/>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1"/>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1"/>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1"/>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1"/>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1"/>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1"/>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1"/>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1"/>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1"/>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1"/>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1"/>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1"/>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1"/>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1"/>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1"/>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1"/>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1"/>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1"/>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1"/>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1"/>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1"/>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1"/>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1"/>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1"/>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1"/>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1"/>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1"/>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1"/>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1"/>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1"/>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1"/>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1"/>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1"/>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1"/>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1"/>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1"/>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1"/>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1"/>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1"/>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1"/>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1"/>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1"/>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1"/>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1"/>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1"/>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1"/>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1"/>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1"/>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1"/>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1"/>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1"/>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1"/>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1"/>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1"/>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1"/>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1"/>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1"/>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1"/>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1"/>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4" name="Google Shape;12524;p71"/>
          <p:cNvGrpSpPr/>
          <p:nvPr/>
        </p:nvGrpSpPr>
        <p:grpSpPr>
          <a:xfrm>
            <a:off x="7054924" y="3367728"/>
            <a:ext cx="394583" cy="331007"/>
            <a:chOff x="7054924" y="3367728"/>
            <a:chExt cx="394583" cy="331007"/>
          </a:xfrm>
        </p:grpSpPr>
        <p:sp>
          <p:nvSpPr>
            <p:cNvPr id="12525" name="Google Shape;12525;p71"/>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1"/>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1"/>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1"/>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1"/>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1"/>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1"/>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1"/>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1"/>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1"/>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1"/>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1"/>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1"/>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1"/>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1"/>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0" name="Google Shape;12540;p71"/>
          <p:cNvGrpSpPr/>
          <p:nvPr/>
        </p:nvGrpSpPr>
        <p:grpSpPr>
          <a:xfrm>
            <a:off x="7492967" y="3361425"/>
            <a:ext cx="394583" cy="343586"/>
            <a:chOff x="7492967" y="3361425"/>
            <a:chExt cx="394583" cy="343586"/>
          </a:xfrm>
        </p:grpSpPr>
        <p:sp>
          <p:nvSpPr>
            <p:cNvPr id="12541" name="Google Shape;12541;p71"/>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1"/>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1"/>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1"/>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1"/>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1"/>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1"/>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1"/>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1"/>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1"/>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1"/>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1"/>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1"/>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1"/>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1"/>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1"/>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1"/>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1"/>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1"/>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1"/>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1"/>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1"/>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1"/>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71"/>
          <p:cNvGrpSpPr/>
          <p:nvPr/>
        </p:nvGrpSpPr>
        <p:grpSpPr>
          <a:xfrm>
            <a:off x="7935527" y="3353154"/>
            <a:ext cx="385287" cy="360156"/>
            <a:chOff x="7935527" y="3353154"/>
            <a:chExt cx="385287" cy="360156"/>
          </a:xfrm>
        </p:grpSpPr>
        <p:sp>
          <p:nvSpPr>
            <p:cNvPr id="12565" name="Google Shape;12565;p71"/>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1"/>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1"/>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1"/>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1"/>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1"/>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1"/>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1"/>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1"/>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1"/>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1"/>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1"/>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7" name="Google Shape;12577;p71"/>
          <p:cNvGrpSpPr/>
          <p:nvPr/>
        </p:nvGrpSpPr>
        <p:grpSpPr>
          <a:xfrm>
            <a:off x="5319821" y="1986242"/>
            <a:ext cx="348103" cy="348103"/>
            <a:chOff x="5319821" y="1986242"/>
            <a:chExt cx="348103" cy="348103"/>
          </a:xfrm>
        </p:grpSpPr>
        <p:sp>
          <p:nvSpPr>
            <p:cNvPr id="12578" name="Google Shape;12578;p71"/>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1"/>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1"/>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1"/>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1"/>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1"/>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1"/>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1"/>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1"/>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1"/>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1"/>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1"/>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1"/>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1"/>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1"/>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1"/>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1"/>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1"/>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1"/>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1"/>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1"/>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1"/>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1"/>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1"/>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1"/>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1"/>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1"/>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1"/>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1"/>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1"/>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1"/>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1"/>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1"/>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1"/>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1"/>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1"/>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1"/>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5" name="Google Shape;12615;p71"/>
          <p:cNvGrpSpPr/>
          <p:nvPr/>
        </p:nvGrpSpPr>
        <p:grpSpPr>
          <a:xfrm>
            <a:off x="5765926" y="1976683"/>
            <a:ext cx="348339" cy="348103"/>
            <a:chOff x="5765926" y="1976683"/>
            <a:chExt cx="348339" cy="348103"/>
          </a:xfrm>
        </p:grpSpPr>
        <p:sp>
          <p:nvSpPr>
            <p:cNvPr id="12616" name="Google Shape;12616;p71"/>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1"/>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1"/>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1"/>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1"/>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1"/>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1"/>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1"/>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1"/>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1"/>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1"/>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1"/>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1"/>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1"/>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0" name="Google Shape;12630;p71"/>
          <p:cNvGrpSpPr/>
          <p:nvPr/>
        </p:nvGrpSpPr>
        <p:grpSpPr>
          <a:xfrm>
            <a:off x="6191390" y="1981489"/>
            <a:ext cx="389068" cy="347787"/>
            <a:chOff x="6191390" y="1981489"/>
            <a:chExt cx="389068" cy="347787"/>
          </a:xfrm>
        </p:grpSpPr>
        <p:sp>
          <p:nvSpPr>
            <p:cNvPr id="12631" name="Google Shape;12631;p71"/>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1"/>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1"/>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1"/>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1"/>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1"/>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1"/>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8" name="Google Shape;12638;p71"/>
          <p:cNvGrpSpPr/>
          <p:nvPr/>
        </p:nvGrpSpPr>
        <p:grpSpPr>
          <a:xfrm>
            <a:off x="6657846" y="2007591"/>
            <a:ext cx="348103" cy="295714"/>
            <a:chOff x="6657846" y="2007591"/>
            <a:chExt cx="348103" cy="295714"/>
          </a:xfrm>
        </p:grpSpPr>
        <p:sp>
          <p:nvSpPr>
            <p:cNvPr id="12639" name="Google Shape;12639;p71"/>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1"/>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1"/>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1"/>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1"/>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1"/>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1"/>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1"/>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1"/>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1"/>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1"/>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1"/>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1"/>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1"/>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1"/>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1"/>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1"/>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1"/>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1"/>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1"/>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1"/>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1"/>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1"/>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1"/>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1"/>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1"/>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5" name="Google Shape;12665;p71"/>
          <p:cNvGrpSpPr/>
          <p:nvPr/>
        </p:nvGrpSpPr>
        <p:grpSpPr>
          <a:xfrm>
            <a:off x="7104188" y="1971904"/>
            <a:ext cx="347341" cy="348103"/>
            <a:chOff x="7104188" y="1971904"/>
            <a:chExt cx="347341" cy="348103"/>
          </a:xfrm>
        </p:grpSpPr>
        <p:sp>
          <p:nvSpPr>
            <p:cNvPr id="12666" name="Google Shape;12666;p71"/>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1"/>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1"/>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1"/>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1"/>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1"/>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1"/>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1"/>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1"/>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1"/>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1"/>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1"/>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1"/>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1"/>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1"/>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1"/>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1"/>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1"/>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1"/>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1"/>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1"/>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1"/>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1"/>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1"/>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1"/>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1"/>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1"/>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1"/>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1"/>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1"/>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71"/>
          <p:cNvGrpSpPr/>
          <p:nvPr/>
        </p:nvGrpSpPr>
        <p:grpSpPr>
          <a:xfrm>
            <a:off x="7551264" y="1971904"/>
            <a:ext cx="344321" cy="348155"/>
            <a:chOff x="7551264" y="1971904"/>
            <a:chExt cx="344321" cy="348155"/>
          </a:xfrm>
        </p:grpSpPr>
        <p:sp>
          <p:nvSpPr>
            <p:cNvPr id="12697" name="Google Shape;12697;p71"/>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1"/>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1"/>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1"/>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1"/>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1"/>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1"/>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1"/>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1"/>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1"/>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1"/>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1"/>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1"/>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1"/>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1"/>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1"/>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1"/>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1"/>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1"/>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6" name="Google Shape;12716;p71"/>
          <p:cNvGrpSpPr/>
          <p:nvPr/>
        </p:nvGrpSpPr>
        <p:grpSpPr>
          <a:xfrm>
            <a:off x="7992065" y="1971904"/>
            <a:ext cx="351621" cy="348103"/>
            <a:chOff x="7992065" y="1971904"/>
            <a:chExt cx="351621" cy="348103"/>
          </a:xfrm>
        </p:grpSpPr>
        <p:sp>
          <p:nvSpPr>
            <p:cNvPr id="12717" name="Google Shape;12717;p71"/>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1"/>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1"/>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1"/>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1"/>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1"/>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1"/>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1"/>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1"/>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1"/>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1"/>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1"/>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1"/>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1"/>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1"/>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71"/>
          <p:cNvGrpSpPr/>
          <p:nvPr/>
        </p:nvGrpSpPr>
        <p:grpSpPr>
          <a:xfrm>
            <a:off x="4911189" y="3793455"/>
            <a:ext cx="296580" cy="364935"/>
            <a:chOff x="4911189" y="3793455"/>
            <a:chExt cx="296580" cy="364935"/>
          </a:xfrm>
        </p:grpSpPr>
        <p:sp>
          <p:nvSpPr>
            <p:cNvPr id="12733" name="Google Shape;12733;p71"/>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1"/>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1"/>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1"/>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1"/>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1"/>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1"/>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1"/>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1"/>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1"/>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1"/>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1"/>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1"/>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1"/>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1"/>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1"/>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1"/>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1"/>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1"/>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1"/>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3" name="Google Shape;12753;p71"/>
          <p:cNvGrpSpPr/>
          <p:nvPr/>
        </p:nvGrpSpPr>
        <p:grpSpPr>
          <a:xfrm>
            <a:off x="5341433" y="3793271"/>
            <a:ext cx="330272" cy="329117"/>
            <a:chOff x="5341433" y="3793271"/>
            <a:chExt cx="330272" cy="329117"/>
          </a:xfrm>
        </p:grpSpPr>
        <p:sp>
          <p:nvSpPr>
            <p:cNvPr id="12754" name="Google Shape;12754;p71"/>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1"/>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1"/>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1"/>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1"/>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1"/>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1"/>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1"/>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1"/>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1"/>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1"/>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1"/>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1"/>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1"/>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1"/>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1"/>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71"/>
          <p:cNvGrpSpPr/>
          <p:nvPr/>
        </p:nvGrpSpPr>
        <p:grpSpPr>
          <a:xfrm>
            <a:off x="5744051" y="3766250"/>
            <a:ext cx="428511" cy="383186"/>
            <a:chOff x="5744051" y="3766250"/>
            <a:chExt cx="428511" cy="383186"/>
          </a:xfrm>
        </p:grpSpPr>
        <p:sp>
          <p:nvSpPr>
            <p:cNvPr id="12771" name="Google Shape;12771;p71"/>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1"/>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1"/>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1"/>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1"/>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1"/>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1"/>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1"/>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1"/>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1"/>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1"/>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1"/>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1"/>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1"/>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1"/>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1"/>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1"/>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71"/>
          <p:cNvGrpSpPr/>
          <p:nvPr/>
        </p:nvGrpSpPr>
        <p:grpSpPr>
          <a:xfrm>
            <a:off x="6678697" y="3793324"/>
            <a:ext cx="342824" cy="328985"/>
            <a:chOff x="6678697" y="3793324"/>
            <a:chExt cx="342824" cy="328985"/>
          </a:xfrm>
        </p:grpSpPr>
        <p:sp>
          <p:nvSpPr>
            <p:cNvPr id="12789" name="Google Shape;12789;p71"/>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1"/>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1"/>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1"/>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1"/>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1"/>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1"/>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1"/>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71"/>
          <p:cNvGrpSpPr/>
          <p:nvPr/>
        </p:nvGrpSpPr>
        <p:grpSpPr>
          <a:xfrm>
            <a:off x="7101903" y="3762022"/>
            <a:ext cx="398627" cy="392088"/>
            <a:chOff x="7101903" y="3762022"/>
            <a:chExt cx="398627" cy="392088"/>
          </a:xfrm>
        </p:grpSpPr>
        <p:sp>
          <p:nvSpPr>
            <p:cNvPr id="12798" name="Google Shape;12798;p71"/>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1"/>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1"/>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1"/>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1"/>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1"/>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1"/>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1"/>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1"/>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1"/>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1"/>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1"/>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1"/>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1"/>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1"/>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1"/>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6" name="Google Shape;12816;p71"/>
          <p:cNvGrpSpPr/>
          <p:nvPr/>
        </p:nvGrpSpPr>
        <p:grpSpPr>
          <a:xfrm>
            <a:off x="7541469" y="3793455"/>
            <a:ext cx="407897" cy="328985"/>
            <a:chOff x="7541469" y="3793455"/>
            <a:chExt cx="407897" cy="328985"/>
          </a:xfrm>
        </p:grpSpPr>
        <p:sp>
          <p:nvSpPr>
            <p:cNvPr id="12817" name="Google Shape;12817;p71"/>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1"/>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1"/>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1"/>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1"/>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1"/>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1"/>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1"/>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1"/>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1"/>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1"/>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1"/>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1"/>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1"/>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1"/>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1"/>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1"/>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1"/>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1"/>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1"/>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1"/>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1"/>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1"/>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1"/>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1"/>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1"/>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1"/>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1"/>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1"/>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1"/>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7" name="Google Shape;12847;p71"/>
          <p:cNvGrpSpPr/>
          <p:nvPr/>
        </p:nvGrpSpPr>
        <p:grpSpPr>
          <a:xfrm>
            <a:off x="5310288" y="2956312"/>
            <a:ext cx="432292" cy="264412"/>
            <a:chOff x="5310288" y="2956312"/>
            <a:chExt cx="432292" cy="264412"/>
          </a:xfrm>
        </p:grpSpPr>
        <p:sp>
          <p:nvSpPr>
            <p:cNvPr id="12848" name="Google Shape;12848;p71"/>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1"/>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1"/>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1"/>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1"/>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1"/>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1"/>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1"/>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1"/>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1"/>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1"/>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1"/>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1"/>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1"/>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1"/>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1"/>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1"/>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1"/>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1"/>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1"/>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1"/>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1"/>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1"/>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1"/>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1"/>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1"/>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1"/>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5" name="Google Shape;12875;p71"/>
          <p:cNvGrpSpPr/>
          <p:nvPr/>
        </p:nvGrpSpPr>
        <p:grpSpPr>
          <a:xfrm>
            <a:off x="4879047" y="2432320"/>
            <a:ext cx="398075" cy="340303"/>
            <a:chOff x="4879047" y="2432320"/>
            <a:chExt cx="398075" cy="340303"/>
          </a:xfrm>
        </p:grpSpPr>
        <p:sp>
          <p:nvSpPr>
            <p:cNvPr id="12876" name="Google Shape;12876;p71"/>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1"/>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1"/>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1"/>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1"/>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1"/>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1"/>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1"/>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1"/>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1"/>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1"/>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1"/>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1"/>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1"/>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1"/>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1"/>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1"/>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1"/>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1"/>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1"/>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1"/>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1"/>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1"/>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1"/>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1"/>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1"/>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2" name="Google Shape;12902;p71"/>
          <p:cNvGrpSpPr/>
          <p:nvPr/>
        </p:nvGrpSpPr>
        <p:grpSpPr>
          <a:xfrm>
            <a:off x="5388701" y="2393823"/>
            <a:ext cx="280982" cy="395896"/>
            <a:chOff x="5388701" y="2393823"/>
            <a:chExt cx="280982" cy="395896"/>
          </a:xfrm>
        </p:grpSpPr>
        <p:sp>
          <p:nvSpPr>
            <p:cNvPr id="12903" name="Google Shape;12903;p71"/>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1"/>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1"/>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1"/>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1"/>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1"/>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1"/>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1"/>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1"/>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1"/>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1"/>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1"/>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1"/>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1"/>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1"/>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1"/>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1"/>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1"/>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1"/>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1"/>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1"/>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1"/>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1"/>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1"/>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1"/>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1"/>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1"/>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1"/>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1"/>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1"/>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3" name="Google Shape;12933;p71"/>
          <p:cNvGrpSpPr/>
          <p:nvPr/>
        </p:nvGrpSpPr>
        <p:grpSpPr>
          <a:xfrm>
            <a:off x="5743289" y="2439122"/>
            <a:ext cx="444871" cy="316407"/>
            <a:chOff x="5743289" y="2439122"/>
            <a:chExt cx="444871" cy="316407"/>
          </a:xfrm>
        </p:grpSpPr>
        <p:sp>
          <p:nvSpPr>
            <p:cNvPr id="12934" name="Google Shape;12934;p71"/>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1"/>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1"/>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1"/>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1"/>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1"/>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1"/>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1"/>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1"/>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1"/>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1"/>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1"/>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1"/>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1"/>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1"/>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1"/>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1"/>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1"/>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1"/>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1"/>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1"/>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1"/>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1"/>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1"/>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1"/>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1"/>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1"/>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1"/>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1"/>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71"/>
          <p:cNvGrpSpPr/>
          <p:nvPr/>
        </p:nvGrpSpPr>
        <p:grpSpPr>
          <a:xfrm>
            <a:off x="6230360" y="2432583"/>
            <a:ext cx="351359" cy="363412"/>
            <a:chOff x="6230360" y="2432583"/>
            <a:chExt cx="351359" cy="363412"/>
          </a:xfrm>
        </p:grpSpPr>
        <p:sp>
          <p:nvSpPr>
            <p:cNvPr id="12964" name="Google Shape;12964;p71"/>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1"/>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1"/>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1"/>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1"/>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1"/>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1"/>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1"/>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1"/>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1"/>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1"/>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1"/>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1"/>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1"/>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1"/>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1"/>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1"/>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1"/>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1"/>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1"/>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1"/>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71"/>
          <p:cNvGrpSpPr/>
          <p:nvPr/>
        </p:nvGrpSpPr>
        <p:grpSpPr>
          <a:xfrm>
            <a:off x="6633976" y="2459552"/>
            <a:ext cx="387781" cy="286680"/>
            <a:chOff x="6633976" y="2459552"/>
            <a:chExt cx="387781" cy="286680"/>
          </a:xfrm>
        </p:grpSpPr>
        <p:sp>
          <p:nvSpPr>
            <p:cNvPr id="12986" name="Google Shape;12986;p71"/>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1"/>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1"/>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1"/>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1"/>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1"/>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1"/>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3" name="Google Shape;12993;p71"/>
          <p:cNvGrpSpPr/>
          <p:nvPr/>
        </p:nvGrpSpPr>
        <p:grpSpPr>
          <a:xfrm>
            <a:off x="7091110" y="2428565"/>
            <a:ext cx="376989" cy="348864"/>
            <a:chOff x="7091110" y="2428565"/>
            <a:chExt cx="376989" cy="348864"/>
          </a:xfrm>
        </p:grpSpPr>
        <p:sp>
          <p:nvSpPr>
            <p:cNvPr id="12994" name="Google Shape;12994;p71"/>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1"/>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1"/>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1"/>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1"/>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1"/>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1"/>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1"/>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1"/>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1"/>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1"/>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1"/>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1"/>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1"/>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1"/>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1"/>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1"/>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1"/>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1"/>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1"/>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1"/>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1"/>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1"/>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1"/>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1"/>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1"/>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1"/>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1"/>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1"/>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1"/>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1"/>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5" name="Google Shape;13025;p71"/>
          <p:cNvGrpSpPr/>
          <p:nvPr/>
        </p:nvGrpSpPr>
        <p:grpSpPr>
          <a:xfrm>
            <a:off x="7536427" y="2415225"/>
            <a:ext cx="369715" cy="375492"/>
            <a:chOff x="7536427" y="2415225"/>
            <a:chExt cx="369715" cy="375492"/>
          </a:xfrm>
        </p:grpSpPr>
        <p:sp>
          <p:nvSpPr>
            <p:cNvPr id="13026" name="Google Shape;13026;p71"/>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1"/>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1"/>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1"/>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1"/>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1"/>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1"/>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1"/>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1"/>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1"/>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1"/>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1"/>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1"/>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1"/>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1"/>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1"/>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1"/>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1"/>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1"/>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1"/>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1"/>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1"/>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1"/>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1"/>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1"/>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1"/>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1"/>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1"/>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1"/>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1"/>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1"/>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1"/>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1"/>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1"/>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1"/>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1"/>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1"/>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1"/>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71"/>
          <p:cNvGrpSpPr/>
          <p:nvPr/>
        </p:nvGrpSpPr>
        <p:grpSpPr>
          <a:xfrm>
            <a:off x="7980773" y="2428802"/>
            <a:ext cx="353381" cy="358160"/>
            <a:chOff x="7980773" y="2428802"/>
            <a:chExt cx="353381" cy="358160"/>
          </a:xfrm>
        </p:grpSpPr>
        <p:sp>
          <p:nvSpPr>
            <p:cNvPr id="13065" name="Google Shape;13065;p71"/>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1"/>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1"/>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1"/>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1"/>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1"/>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1"/>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1"/>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1"/>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1"/>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1"/>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1"/>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1"/>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1"/>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1"/>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1"/>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1"/>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1"/>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1"/>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1"/>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1"/>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1"/>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1"/>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1"/>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1"/>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1"/>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1"/>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1"/>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1"/>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1"/>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71"/>
          <p:cNvGrpSpPr/>
          <p:nvPr/>
        </p:nvGrpSpPr>
        <p:grpSpPr>
          <a:xfrm>
            <a:off x="4886058" y="4291240"/>
            <a:ext cx="346343" cy="343953"/>
            <a:chOff x="4886058" y="4291240"/>
            <a:chExt cx="346343" cy="343953"/>
          </a:xfrm>
        </p:grpSpPr>
        <p:sp>
          <p:nvSpPr>
            <p:cNvPr id="13096" name="Google Shape;13096;p71"/>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1"/>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1"/>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1"/>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1"/>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1"/>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1"/>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1"/>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1"/>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1"/>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1"/>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1"/>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1"/>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71"/>
          <p:cNvGrpSpPr/>
          <p:nvPr/>
        </p:nvGrpSpPr>
        <p:grpSpPr>
          <a:xfrm>
            <a:off x="5344216" y="4291056"/>
            <a:ext cx="304616" cy="343560"/>
            <a:chOff x="5344216" y="4291056"/>
            <a:chExt cx="304616" cy="343560"/>
          </a:xfrm>
        </p:grpSpPr>
        <p:sp>
          <p:nvSpPr>
            <p:cNvPr id="13110" name="Google Shape;13110;p71"/>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1"/>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1"/>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1"/>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1"/>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1"/>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1"/>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1"/>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1"/>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1"/>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1"/>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1" name="Google Shape;13121;p71"/>
          <p:cNvGrpSpPr/>
          <p:nvPr/>
        </p:nvGrpSpPr>
        <p:grpSpPr>
          <a:xfrm>
            <a:off x="6279999" y="4264422"/>
            <a:ext cx="204093" cy="343743"/>
            <a:chOff x="6271562" y="4290872"/>
            <a:chExt cx="204093" cy="343743"/>
          </a:xfrm>
        </p:grpSpPr>
        <p:sp>
          <p:nvSpPr>
            <p:cNvPr id="13122" name="Google Shape;13122;p71"/>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1"/>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1"/>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1"/>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1"/>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1"/>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1"/>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1"/>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1"/>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1"/>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1"/>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1"/>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4" name="Google Shape;13134;p71"/>
          <p:cNvGrpSpPr/>
          <p:nvPr/>
        </p:nvGrpSpPr>
        <p:grpSpPr>
          <a:xfrm>
            <a:off x="6639491" y="4329238"/>
            <a:ext cx="344085" cy="267195"/>
            <a:chOff x="6639491" y="4329238"/>
            <a:chExt cx="344085" cy="267195"/>
          </a:xfrm>
        </p:grpSpPr>
        <p:sp>
          <p:nvSpPr>
            <p:cNvPr id="13135" name="Google Shape;13135;p71"/>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1"/>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1"/>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1"/>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1"/>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1"/>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1"/>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1"/>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1"/>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1"/>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1"/>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1"/>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1"/>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1"/>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1"/>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1"/>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1"/>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1"/>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71"/>
          <p:cNvGrpSpPr/>
          <p:nvPr/>
        </p:nvGrpSpPr>
        <p:grpSpPr>
          <a:xfrm>
            <a:off x="7133336" y="4291056"/>
            <a:ext cx="232979" cy="343560"/>
            <a:chOff x="7133336" y="4291056"/>
            <a:chExt cx="232979" cy="343560"/>
          </a:xfrm>
        </p:grpSpPr>
        <p:sp>
          <p:nvSpPr>
            <p:cNvPr id="13154" name="Google Shape;13154;p71"/>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1"/>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1"/>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1"/>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1"/>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1"/>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1"/>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1"/>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1"/>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1"/>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1"/>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1"/>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1"/>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1"/>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1"/>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1"/>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1"/>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1" name="Google Shape;13171;p71"/>
          <p:cNvGrpSpPr/>
          <p:nvPr/>
        </p:nvGrpSpPr>
        <p:grpSpPr>
          <a:xfrm>
            <a:off x="7571379" y="4291056"/>
            <a:ext cx="232979" cy="343560"/>
            <a:chOff x="7571379" y="4291056"/>
            <a:chExt cx="232979" cy="343560"/>
          </a:xfrm>
        </p:grpSpPr>
        <p:sp>
          <p:nvSpPr>
            <p:cNvPr id="13172" name="Google Shape;13172;p71"/>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1"/>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1"/>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1"/>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1"/>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1"/>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1"/>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1"/>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1"/>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1"/>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1"/>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1"/>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1"/>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1"/>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1"/>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1"/>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71"/>
          <p:cNvGrpSpPr/>
          <p:nvPr/>
        </p:nvGrpSpPr>
        <p:grpSpPr>
          <a:xfrm>
            <a:off x="6666381" y="3347875"/>
            <a:ext cx="295819" cy="370712"/>
            <a:chOff x="6666381" y="3347875"/>
            <a:chExt cx="295819" cy="370712"/>
          </a:xfrm>
        </p:grpSpPr>
        <p:sp>
          <p:nvSpPr>
            <p:cNvPr id="13189" name="Google Shape;13189;p71"/>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1"/>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1"/>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1"/>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1"/>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1"/>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1"/>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1"/>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1"/>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1"/>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1"/>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1"/>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1"/>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1"/>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1"/>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1"/>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1"/>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1"/>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1"/>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1"/>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1"/>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1"/>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1"/>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1"/>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1"/>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1"/>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1"/>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1"/>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1"/>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1"/>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1"/>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1"/>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1"/>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1"/>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1"/>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1"/>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1"/>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1"/>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1"/>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1"/>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9" name="Google Shape;13229;p71"/>
          <p:cNvGrpSpPr/>
          <p:nvPr/>
        </p:nvGrpSpPr>
        <p:grpSpPr>
          <a:xfrm>
            <a:off x="4877760" y="2887459"/>
            <a:ext cx="389567" cy="390329"/>
            <a:chOff x="4877760" y="2887459"/>
            <a:chExt cx="389567" cy="390329"/>
          </a:xfrm>
        </p:grpSpPr>
        <p:sp>
          <p:nvSpPr>
            <p:cNvPr id="13230" name="Google Shape;13230;p71"/>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1"/>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1"/>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1"/>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1"/>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1"/>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1"/>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1"/>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1"/>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1"/>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1"/>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1"/>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1"/>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1"/>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1"/>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1"/>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1"/>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1"/>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1"/>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1"/>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1"/>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1"/>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1"/>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1"/>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1"/>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1"/>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1"/>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1"/>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1"/>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1"/>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1"/>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1"/>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1"/>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1"/>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1"/>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1"/>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1"/>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1"/>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1"/>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1"/>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1"/>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1"/>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1"/>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1"/>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4" name="Google Shape;13274;p71"/>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1"/>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1"/>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1"/>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1"/>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9" name="Google Shape;13279;p71"/>
          <p:cNvGrpSpPr/>
          <p:nvPr/>
        </p:nvGrpSpPr>
        <p:grpSpPr>
          <a:xfrm>
            <a:off x="5779239" y="2887695"/>
            <a:ext cx="314411" cy="389830"/>
            <a:chOff x="5779239" y="2887695"/>
            <a:chExt cx="314411" cy="389830"/>
          </a:xfrm>
        </p:grpSpPr>
        <p:sp>
          <p:nvSpPr>
            <p:cNvPr id="13280" name="Google Shape;13280;p71"/>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1"/>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1"/>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1"/>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1"/>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1"/>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1"/>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1"/>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1"/>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1"/>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1"/>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1"/>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1"/>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1"/>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1"/>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1"/>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1"/>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1"/>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1"/>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1"/>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1"/>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1"/>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1"/>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1"/>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1"/>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1"/>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1"/>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1"/>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1"/>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1"/>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1"/>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1"/>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1"/>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1"/>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1"/>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1"/>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1"/>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1"/>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1"/>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1"/>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1"/>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1"/>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1"/>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1"/>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71"/>
          <p:cNvGrpSpPr/>
          <p:nvPr/>
        </p:nvGrpSpPr>
        <p:grpSpPr>
          <a:xfrm>
            <a:off x="6190130" y="2940977"/>
            <a:ext cx="389830" cy="283004"/>
            <a:chOff x="6190130" y="2940977"/>
            <a:chExt cx="389830" cy="283004"/>
          </a:xfrm>
        </p:grpSpPr>
        <p:sp>
          <p:nvSpPr>
            <p:cNvPr id="13325" name="Google Shape;13325;p71"/>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1"/>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1"/>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1"/>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1"/>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1"/>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1"/>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1"/>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1"/>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1"/>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1"/>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1"/>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1"/>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1"/>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1"/>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1"/>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1"/>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1"/>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1"/>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1"/>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1"/>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1"/>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1"/>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1"/>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1"/>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1"/>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1"/>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1"/>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1"/>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1"/>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5" name="Google Shape;13355;p71"/>
          <p:cNvGrpSpPr/>
          <p:nvPr/>
        </p:nvGrpSpPr>
        <p:grpSpPr>
          <a:xfrm>
            <a:off x="6633976" y="2900274"/>
            <a:ext cx="389803" cy="364673"/>
            <a:chOff x="6633976" y="2900274"/>
            <a:chExt cx="389803" cy="364673"/>
          </a:xfrm>
        </p:grpSpPr>
        <p:sp>
          <p:nvSpPr>
            <p:cNvPr id="13356" name="Google Shape;13356;p71"/>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1"/>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1"/>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1"/>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1"/>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1"/>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1"/>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1"/>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1"/>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1"/>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1"/>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1"/>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1"/>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1"/>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1"/>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1"/>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1"/>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71"/>
          <p:cNvGrpSpPr/>
          <p:nvPr/>
        </p:nvGrpSpPr>
        <p:grpSpPr>
          <a:xfrm>
            <a:off x="7517835" y="2885437"/>
            <a:ext cx="364935" cy="382529"/>
            <a:chOff x="7517835" y="2885437"/>
            <a:chExt cx="364935" cy="382529"/>
          </a:xfrm>
        </p:grpSpPr>
        <p:sp>
          <p:nvSpPr>
            <p:cNvPr id="13374" name="Google Shape;13374;p71"/>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1"/>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1"/>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1"/>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1"/>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1"/>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1"/>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1"/>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1"/>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1"/>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1"/>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1"/>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1"/>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1"/>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1"/>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1"/>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1"/>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1"/>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1"/>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1"/>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1"/>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1"/>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1"/>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1"/>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1"/>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1"/>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1"/>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1"/>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1"/>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1"/>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1"/>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1"/>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1"/>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1"/>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1"/>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1"/>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1"/>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1" name="Google Shape;13411;p71"/>
          <p:cNvGrpSpPr/>
          <p:nvPr/>
        </p:nvGrpSpPr>
        <p:grpSpPr>
          <a:xfrm>
            <a:off x="7087591" y="2887144"/>
            <a:ext cx="358160" cy="385602"/>
            <a:chOff x="7087591" y="2887144"/>
            <a:chExt cx="358160" cy="385602"/>
          </a:xfrm>
        </p:grpSpPr>
        <p:sp>
          <p:nvSpPr>
            <p:cNvPr id="13412" name="Google Shape;13412;p71"/>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1"/>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1"/>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1"/>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1"/>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1"/>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1"/>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1"/>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1"/>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1"/>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1"/>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1"/>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1"/>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1"/>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1"/>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1"/>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1"/>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1"/>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1"/>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1" name="Google Shape;13431;p71"/>
          <p:cNvGrpSpPr/>
          <p:nvPr/>
        </p:nvGrpSpPr>
        <p:grpSpPr>
          <a:xfrm>
            <a:off x="7951362" y="2885437"/>
            <a:ext cx="382529" cy="382529"/>
            <a:chOff x="7951362" y="2885437"/>
            <a:chExt cx="382529" cy="382529"/>
          </a:xfrm>
        </p:grpSpPr>
        <p:sp>
          <p:nvSpPr>
            <p:cNvPr id="13432" name="Google Shape;13432;p71"/>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1"/>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1"/>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1"/>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1"/>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1"/>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1"/>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1"/>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1"/>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1"/>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1"/>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1"/>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1"/>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1"/>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1"/>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1"/>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1"/>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1"/>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1"/>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1"/>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1"/>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1"/>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1"/>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1"/>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1"/>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1"/>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1"/>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1"/>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1"/>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1"/>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1"/>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1"/>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1"/>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1"/>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1"/>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1"/>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1"/>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1"/>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1"/>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1"/>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1"/>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1"/>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1"/>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1"/>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1"/>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1"/>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1"/>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1"/>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1"/>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71"/>
          <p:cNvGrpSpPr/>
          <p:nvPr/>
        </p:nvGrpSpPr>
        <p:grpSpPr>
          <a:xfrm>
            <a:off x="8054406" y="3814489"/>
            <a:ext cx="276964" cy="336601"/>
            <a:chOff x="8054406" y="3814489"/>
            <a:chExt cx="276964" cy="336601"/>
          </a:xfrm>
        </p:grpSpPr>
        <p:sp>
          <p:nvSpPr>
            <p:cNvPr id="13482" name="Google Shape;13482;p71"/>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1"/>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1"/>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1"/>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1"/>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1"/>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1"/>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1"/>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1"/>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1" name="Google Shape;13491;p71"/>
          <p:cNvGrpSpPr/>
          <p:nvPr/>
        </p:nvGrpSpPr>
        <p:grpSpPr>
          <a:xfrm>
            <a:off x="7936787" y="4295074"/>
            <a:ext cx="378249" cy="335524"/>
            <a:chOff x="7936787" y="4295074"/>
            <a:chExt cx="378249" cy="335524"/>
          </a:xfrm>
        </p:grpSpPr>
        <p:sp>
          <p:nvSpPr>
            <p:cNvPr id="13492" name="Google Shape;13492;p71"/>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1"/>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1"/>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1"/>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1"/>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1"/>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1"/>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1"/>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1"/>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1"/>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1"/>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1"/>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1"/>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1"/>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1"/>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1"/>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8" name="Google Shape;13508;p71"/>
          <p:cNvGrpSpPr/>
          <p:nvPr/>
        </p:nvGrpSpPr>
        <p:grpSpPr>
          <a:xfrm>
            <a:off x="4886058" y="1965890"/>
            <a:ext cx="388569" cy="388307"/>
            <a:chOff x="4886058" y="1965890"/>
            <a:chExt cx="388569" cy="388307"/>
          </a:xfrm>
        </p:grpSpPr>
        <p:sp>
          <p:nvSpPr>
            <p:cNvPr id="13509" name="Google Shape;13509;p71"/>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1"/>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1"/>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1"/>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1"/>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1"/>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1"/>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1"/>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1"/>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1"/>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1"/>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23"/>
        <p:cNvGrpSpPr/>
        <p:nvPr/>
      </p:nvGrpSpPr>
      <p:grpSpPr>
        <a:xfrm>
          <a:off x="0" y="0"/>
          <a:ext cx="0" cy="0"/>
          <a:chOff x="0" y="0"/>
          <a:chExt cx="0" cy="0"/>
        </a:xfrm>
      </p:grpSpPr>
      <p:sp>
        <p:nvSpPr>
          <p:cNvPr id="13524" name="Google Shape;13524;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525" name="Google Shape;13525;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526" name="Google Shape;13526;p72"/>
          <p:cNvGrpSpPr/>
          <p:nvPr/>
        </p:nvGrpSpPr>
        <p:grpSpPr>
          <a:xfrm>
            <a:off x="1765162" y="3346789"/>
            <a:ext cx="292801" cy="359258"/>
            <a:chOff x="1765162" y="3346789"/>
            <a:chExt cx="292801" cy="359258"/>
          </a:xfrm>
        </p:grpSpPr>
        <p:sp>
          <p:nvSpPr>
            <p:cNvPr id="13527" name="Google Shape;13527;p72"/>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2"/>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2"/>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2"/>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2"/>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2"/>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2"/>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2"/>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2"/>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2"/>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2"/>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2"/>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2"/>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2"/>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2"/>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72"/>
          <p:cNvGrpSpPr/>
          <p:nvPr/>
        </p:nvGrpSpPr>
        <p:grpSpPr>
          <a:xfrm>
            <a:off x="3077632" y="2445004"/>
            <a:ext cx="358996" cy="296309"/>
            <a:chOff x="3077632" y="2445004"/>
            <a:chExt cx="358996" cy="296309"/>
          </a:xfrm>
        </p:grpSpPr>
        <p:sp>
          <p:nvSpPr>
            <p:cNvPr id="13543" name="Google Shape;13543;p72"/>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2"/>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2"/>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2"/>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2"/>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2"/>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2"/>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2"/>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2"/>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2"/>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2"/>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2"/>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2"/>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2"/>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2"/>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2"/>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2"/>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2"/>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2"/>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2"/>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2"/>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2"/>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2"/>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2"/>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2"/>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2"/>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9" name="Google Shape;13569;p72"/>
          <p:cNvGrpSpPr/>
          <p:nvPr/>
        </p:nvGrpSpPr>
        <p:grpSpPr>
          <a:xfrm>
            <a:off x="2635237" y="2431780"/>
            <a:ext cx="359232" cy="323018"/>
            <a:chOff x="2635237" y="2431780"/>
            <a:chExt cx="359232" cy="323018"/>
          </a:xfrm>
        </p:grpSpPr>
        <p:sp>
          <p:nvSpPr>
            <p:cNvPr id="13570" name="Google Shape;13570;p72"/>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2"/>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2"/>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2"/>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2"/>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2"/>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2"/>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2"/>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2"/>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2"/>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2"/>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2"/>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2"/>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2"/>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2"/>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5" name="Google Shape;13585;p72"/>
          <p:cNvGrpSpPr/>
          <p:nvPr/>
        </p:nvGrpSpPr>
        <p:grpSpPr>
          <a:xfrm>
            <a:off x="4011651" y="3768132"/>
            <a:ext cx="373189" cy="358944"/>
            <a:chOff x="4011651" y="3768132"/>
            <a:chExt cx="373189" cy="358944"/>
          </a:xfrm>
        </p:grpSpPr>
        <p:sp>
          <p:nvSpPr>
            <p:cNvPr id="13586" name="Google Shape;13586;p72"/>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2"/>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2"/>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2"/>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2"/>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2"/>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2"/>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2"/>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2"/>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2"/>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72"/>
          <p:cNvGrpSpPr/>
          <p:nvPr/>
        </p:nvGrpSpPr>
        <p:grpSpPr>
          <a:xfrm>
            <a:off x="2189568" y="1961603"/>
            <a:ext cx="364993" cy="359049"/>
            <a:chOff x="2189568" y="1961603"/>
            <a:chExt cx="364993" cy="359049"/>
          </a:xfrm>
        </p:grpSpPr>
        <p:sp>
          <p:nvSpPr>
            <p:cNvPr id="13597" name="Google Shape;13597;p72"/>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2"/>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2"/>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2"/>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2"/>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2"/>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2"/>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2"/>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2"/>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2"/>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2"/>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2"/>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2"/>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2"/>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2"/>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2"/>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72"/>
          <p:cNvGrpSpPr/>
          <p:nvPr/>
        </p:nvGrpSpPr>
        <p:grpSpPr>
          <a:xfrm>
            <a:off x="2193077" y="2419971"/>
            <a:ext cx="378426" cy="346323"/>
            <a:chOff x="2193077" y="2419971"/>
            <a:chExt cx="378426" cy="346323"/>
          </a:xfrm>
        </p:grpSpPr>
        <p:sp>
          <p:nvSpPr>
            <p:cNvPr id="13614" name="Google Shape;13614;p72"/>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2"/>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2"/>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2"/>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2"/>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2"/>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2"/>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2"/>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2"/>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2"/>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2"/>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2"/>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2"/>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2"/>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2"/>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2"/>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2"/>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2"/>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2"/>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2"/>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2"/>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5" name="Google Shape;13635;p72"/>
          <p:cNvGrpSpPr/>
          <p:nvPr/>
        </p:nvGrpSpPr>
        <p:grpSpPr>
          <a:xfrm>
            <a:off x="861622" y="2881770"/>
            <a:ext cx="276802" cy="367140"/>
            <a:chOff x="861622" y="2881770"/>
            <a:chExt cx="276802" cy="367140"/>
          </a:xfrm>
        </p:grpSpPr>
        <p:sp>
          <p:nvSpPr>
            <p:cNvPr id="13636" name="Google Shape;13636;p72"/>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2"/>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2"/>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2"/>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2"/>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2"/>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2"/>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2"/>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2"/>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2"/>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2"/>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2"/>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2"/>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2"/>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2"/>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2"/>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2"/>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2"/>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2"/>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2"/>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2"/>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2"/>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72"/>
          <p:cNvGrpSpPr/>
          <p:nvPr/>
        </p:nvGrpSpPr>
        <p:grpSpPr>
          <a:xfrm>
            <a:off x="3968184" y="2881691"/>
            <a:ext cx="369444" cy="367140"/>
            <a:chOff x="3968184" y="2881691"/>
            <a:chExt cx="369444" cy="367140"/>
          </a:xfrm>
        </p:grpSpPr>
        <p:sp>
          <p:nvSpPr>
            <p:cNvPr id="13659" name="Google Shape;13659;p72"/>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2"/>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2"/>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2"/>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2"/>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2"/>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2"/>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2"/>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2"/>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2"/>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2"/>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2"/>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2"/>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2"/>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2"/>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2"/>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2"/>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2"/>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2"/>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2"/>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2"/>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2"/>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2"/>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2"/>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3" name="Google Shape;13683;p72"/>
          <p:cNvGrpSpPr/>
          <p:nvPr/>
        </p:nvGrpSpPr>
        <p:grpSpPr>
          <a:xfrm>
            <a:off x="3513796" y="2882084"/>
            <a:ext cx="371487" cy="366826"/>
            <a:chOff x="3513796" y="2882084"/>
            <a:chExt cx="371487" cy="366826"/>
          </a:xfrm>
        </p:grpSpPr>
        <p:sp>
          <p:nvSpPr>
            <p:cNvPr id="13684" name="Google Shape;13684;p72"/>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2"/>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2"/>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2"/>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2"/>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2"/>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2"/>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2"/>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2"/>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2"/>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2"/>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2"/>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2"/>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2"/>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2"/>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2"/>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2"/>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2"/>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2"/>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2"/>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2"/>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2"/>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2"/>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2"/>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2"/>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2"/>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2"/>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2"/>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2"/>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2"/>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2"/>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2"/>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2"/>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2"/>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2"/>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2"/>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2"/>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2"/>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2"/>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2"/>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2"/>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2"/>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2"/>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2"/>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2"/>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2"/>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2"/>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2"/>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2"/>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3" name="Google Shape;13733;p72"/>
          <p:cNvGrpSpPr/>
          <p:nvPr/>
        </p:nvGrpSpPr>
        <p:grpSpPr>
          <a:xfrm>
            <a:off x="873615" y="1500275"/>
            <a:ext cx="335011" cy="359232"/>
            <a:chOff x="873615" y="1500275"/>
            <a:chExt cx="335011" cy="359232"/>
          </a:xfrm>
        </p:grpSpPr>
        <p:sp>
          <p:nvSpPr>
            <p:cNvPr id="13734" name="Google Shape;13734;p72"/>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2"/>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2"/>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2"/>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2"/>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2"/>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2"/>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2"/>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2"/>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2"/>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2"/>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5" name="Google Shape;13745;p72"/>
          <p:cNvGrpSpPr/>
          <p:nvPr/>
        </p:nvGrpSpPr>
        <p:grpSpPr>
          <a:xfrm>
            <a:off x="2202058" y="3346737"/>
            <a:ext cx="337158" cy="359311"/>
            <a:chOff x="2202058" y="3346737"/>
            <a:chExt cx="337158" cy="359311"/>
          </a:xfrm>
        </p:grpSpPr>
        <p:sp>
          <p:nvSpPr>
            <p:cNvPr id="13746" name="Google Shape;13746;p72"/>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2"/>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2"/>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2"/>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2"/>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2"/>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2"/>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2"/>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2"/>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5" name="Google Shape;13755;p72"/>
          <p:cNvGrpSpPr/>
          <p:nvPr/>
        </p:nvGrpSpPr>
        <p:grpSpPr>
          <a:xfrm>
            <a:off x="2223059" y="3818172"/>
            <a:ext cx="359232" cy="306050"/>
            <a:chOff x="2223059" y="3818172"/>
            <a:chExt cx="359232" cy="306050"/>
          </a:xfrm>
        </p:grpSpPr>
        <p:sp>
          <p:nvSpPr>
            <p:cNvPr id="13756" name="Google Shape;13756;p72"/>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2"/>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2"/>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2"/>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2"/>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2"/>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2"/>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2"/>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2"/>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5" name="Google Shape;13765;p72"/>
          <p:cNvGrpSpPr/>
          <p:nvPr/>
        </p:nvGrpSpPr>
        <p:grpSpPr>
          <a:xfrm>
            <a:off x="1725989" y="1991820"/>
            <a:ext cx="378426" cy="298509"/>
            <a:chOff x="1725989" y="1991820"/>
            <a:chExt cx="378426" cy="298509"/>
          </a:xfrm>
        </p:grpSpPr>
        <p:sp>
          <p:nvSpPr>
            <p:cNvPr id="13766" name="Google Shape;13766;p72"/>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2"/>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2"/>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2"/>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2"/>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2"/>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2"/>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2"/>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2"/>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2"/>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2"/>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2"/>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8" name="Google Shape;13778;p72"/>
          <p:cNvGrpSpPr/>
          <p:nvPr/>
        </p:nvGrpSpPr>
        <p:grpSpPr>
          <a:xfrm>
            <a:off x="1768409" y="3791751"/>
            <a:ext cx="367978" cy="359075"/>
            <a:chOff x="1768409" y="3791751"/>
            <a:chExt cx="367978" cy="359075"/>
          </a:xfrm>
        </p:grpSpPr>
        <p:sp>
          <p:nvSpPr>
            <p:cNvPr id="13779" name="Google Shape;13779;p72"/>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2"/>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2"/>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2"/>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2"/>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2"/>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2"/>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2"/>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2"/>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2"/>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2"/>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2"/>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2"/>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2" name="Google Shape;13792;p72"/>
          <p:cNvGrpSpPr/>
          <p:nvPr/>
        </p:nvGrpSpPr>
        <p:grpSpPr>
          <a:xfrm>
            <a:off x="2668963" y="3791306"/>
            <a:ext cx="358735" cy="359311"/>
            <a:chOff x="2668963" y="3791306"/>
            <a:chExt cx="358735" cy="359311"/>
          </a:xfrm>
        </p:grpSpPr>
        <p:sp>
          <p:nvSpPr>
            <p:cNvPr id="13793" name="Google Shape;13793;p72"/>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2"/>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2"/>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2"/>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2"/>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2"/>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2"/>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2"/>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2"/>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2"/>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2"/>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2"/>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2"/>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2"/>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2"/>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2"/>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9" name="Google Shape;13809;p72"/>
          <p:cNvGrpSpPr/>
          <p:nvPr/>
        </p:nvGrpSpPr>
        <p:grpSpPr>
          <a:xfrm>
            <a:off x="849682" y="1995198"/>
            <a:ext cx="363893" cy="291727"/>
            <a:chOff x="849682" y="1995198"/>
            <a:chExt cx="363893" cy="291727"/>
          </a:xfrm>
        </p:grpSpPr>
        <p:sp>
          <p:nvSpPr>
            <p:cNvPr id="13810" name="Google Shape;13810;p72"/>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2"/>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2"/>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2"/>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2"/>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2"/>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2"/>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2"/>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2"/>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2"/>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2"/>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2"/>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2"/>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2"/>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2"/>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2"/>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2"/>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2"/>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72"/>
          <p:cNvGrpSpPr/>
          <p:nvPr/>
        </p:nvGrpSpPr>
        <p:grpSpPr>
          <a:xfrm>
            <a:off x="3065430" y="1990066"/>
            <a:ext cx="378190" cy="302044"/>
            <a:chOff x="3065430" y="1990066"/>
            <a:chExt cx="378190" cy="302044"/>
          </a:xfrm>
        </p:grpSpPr>
        <p:sp>
          <p:nvSpPr>
            <p:cNvPr id="13829" name="Google Shape;13829;p72"/>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2"/>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2"/>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2"/>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2"/>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2"/>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2"/>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2"/>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2"/>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2"/>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2"/>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0" name="Google Shape;13840;p72"/>
          <p:cNvGrpSpPr/>
          <p:nvPr/>
        </p:nvGrpSpPr>
        <p:grpSpPr>
          <a:xfrm>
            <a:off x="3568234" y="3791410"/>
            <a:ext cx="347501" cy="359284"/>
            <a:chOff x="3568234" y="3791410"/>
            <a:chExt cx="347501" cy="359284"/>
          </a:xfrm>
        </p:grpSpPr>
        <p:sp>
          <p:nvSpPr>
            <p:cNvPr id="13841" name="Google Shape;13841;p72"/>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2"/>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2"/>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2"/>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2"/>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2"/>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2"/>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2"/>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2"/>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2"/>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2"/>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2" name="Google Shape;13852;p72"/>
          <p:cNvGrpSpPr/>
          <p:nvPr/>
        </p:nvGrpSpPr>
        <p:grpSpPr>
          <a:xfrm>
            <a:off x="1759925" y="1501087"/>
            <a:ext cx="347004" cy="358420"/>
            <a:chOff x="1759925" y="1501087"/>
            <a:chExt cx="347004" cy="358420"/>
          </a:xfrm>
        </p:grpSpPr>
        <p:sp>
          <p:nvSpPr>
            <p:cNvPr id="13853" name="Google Shape;13853;p72"/>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2"/>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2"/>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2"/>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2"/>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2"/>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2"/>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2"/>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2"/>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2"/>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2"/>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2"/>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2"/>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2"/>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2"/>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2"/>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2"/>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2"/>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2"/>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2"/>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2"/>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2"/>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2"/>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2"/>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2"/>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2"/>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2"/>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0" name="Google Shape;13880;p72"/>
          <p:cNvGrpSpPr/>
          <p:nvPr/>
        </p:nvGrpSpPr>
        <p:grpSpPr>
          <a:xfrm>
            <a:off x="3519295" y="2413660"/>
            <a:ext cx="360227" cy="359311"/>
            <a:chOff x="3519295" y="2413660"/>
            <a:chExt cx="360227" cy="359311"/>
          </a:xfrm>
        </p:grpSpPr>
        <p:sp>
          <p:nvSpPr>
            <p:cNvPr id="13881" name="Google Shape;13881;p72"/>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2"/>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2"/>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2"/>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2"/>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2"/>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2"/>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2"/>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2"/>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2"/>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2"/>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2"/>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2"/>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2"/>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2"/>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2"/>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2"/>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2"/>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2"/>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2"/>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2"/>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2"/>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2"/>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2"/>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2"/>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2"/>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2"/>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2"/>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2"/>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2"/>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2"/>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2"/>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2"/>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2"/>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2"/>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6" name="Google Shape;13916;p72"/>
          <p:cNvGrpSpPr/>
          <p:nvPr/>
        </p:nvGrpSpPr>
        <p:grpSpPr>
          <a:xfrm>
            <a:off x="1330255" y="3845718"/>
            <a:ext cx="358996" cy="250774"/>
            <a:chOff x="1330255" y="3845718"/>
            <a:chExt cx="358996" cy="250774"/>
          </a:xfrm>
        </p:grpSpPr>
        <p:sp>
          <p:nvSpPr>
            <p:cNvPr id="13917" name="Google Shape;13917;p72"/>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2"/>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2"/>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2"/>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2"/>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2"/>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2"/>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2"/>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2"/>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2"/>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7" name="Google Shape;13927;p72"/>
          <p:cNvGrpSpPr/>
          <p:nvPr/>
        </p:nvGrpSpPr>
        <p:grpSpPr>
          <a:xfrm>
            <a:off x="3115103" y="3791384"/>
            <a:ext cx="373424" cy="359311"/>
            <a:chOff x="3115103" y="3791384"/>
            <a:chExt cx="373424" cy="359311"/>
          </a:xfrm>
        </p:grpSpPr>
        <p:sp>
          <p:nvSpPr>
            <p:cNvPr id="13928" name="Google Shape;13928;p72"/>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2"/>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2"/>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2"/>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2"/>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2"/>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2"/>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2"/>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2"/>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2"/>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2"/>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2"/>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2"/>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2"/>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2" name="Google Shape;13942;p72"/>
          <p:cNvGrpSpPr/>
          <p:nvPr/>
        </p:nvGrpSpPr>
        <p:grpSpPr>
          <a:xfrm>
            <a:off x="883853" y="3792641"/>
            <a:ext cx="378190" cy="357059"/>
            <a:chOff x="883853" y="3792641"/>
            <a:chExt cx="378190" cy="357059"/>
          </a:xfrm>
        </p:grpSpPr>
        <p:sp>
          <p:nvSpPr>
            <p:cNvPr id="13943" name="Google Shape;13943;p72"/>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2"/>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2"/>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2"/>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2"/>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2"/>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2"/>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2"/>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2"/>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2"/>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2"/>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2"/>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2"/>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2"/>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2"/>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2"/>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2"/>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2"/>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2"/>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2"/>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2"/>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2"/>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2"/>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2"/>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2"/>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2"/>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9" name="Google Shape;13969;p72"/>
          <p:cNvGrpSpPr/>
          <p:nvPr/>
        </p:nvGrpSpPr>
        <p:grpSpPr>
          <a:xfrm>
            <a:off x="3934196" y="2484805"/>
            <a:ext cx="401207" cy="214036"/>
            <a:chOff x="3934196" y="2484805"/>
            <a:chExt cx="401207" cy="214036"/>
          </a:xfrm>
        </p:grpSpPr>
        <p:sp>
          <p:nvSpPr>
            <p:cNvPr id="13970" name="Google Shape;13970;p72"/>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2"/>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2"/>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2"/>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2"/>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72"/>
          <p:cNvGrpSpPr/>
          <p:nvPr/>
        </p:nvGrpSpPr>
        <p:grpSpPr>
          <a:xfrm>
            <a:off x="3999894" y="1500197"/>
            <a:ext cx="342474" cy="359232"/>
            <a:chOff x="3999894" y="1500197"/>
            <a:chExt cx="342474" cy="359232"/>
          </a:xfrm>
        </p:grpSpPr>
        <p:sp>
          <p:nvSpPr>
            <p:cNvPr id="13976" name="Google Shape;13976;p72"/>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2"/>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2"/>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2"/>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2"/>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2"/>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2"/>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2"/>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2"/>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2"/>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6" name="Google Shape;13986;p72"/>
          <p:cNvGrpSpPr/>
          <p:nvPr/>
        </p:nvGrpSpPr>
        <p:grpSpPr>
          <a:xfrm>
            <a:off x="2233795" y="2882162"/>
            <a:ext cx="232601" cy="366747"/>
            <a:chOff x="2233795" y="2882162"/>
            <a:chExt cx="232601" cy="366747"/>
          </a:xfrm>
        </p:grpSpPr>
        <p:sp>
          <p:nvSpPr>
            <p:cNvPr id="13987" name="Google Shape;13987;p72"/>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2"/>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2"/>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2"/>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2"/>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2"/>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2"/>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2"/>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2"/>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2"/>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2"/>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2"/>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2"/>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2"/>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2"/>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2"/>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2"/>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2"/>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72"/>
          <p:cNvGrpSpPr/>
          <p:nvPr/>
        </p:nvGrpSpPr>
        <p:grpSpPr>
          <a:xfrm>
            <a:off x="3523772" y="3404422"/>
            <a:ext cx="362008" cy="244175"/>
            <a:chOff x="3523772" y="3404422"/>
            <a:chExt cx="362008" cy="244175"/>
          </a:xfrm>
        </p:grpSpPr>
        <p:sp>
          <p:nvSpPr>
            <p:cNvPr id="14006" name="Google Shape;14006;p72"/>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2"/>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2"/>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2"/>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2"/>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2"/>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2"/>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2"/>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2"/>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2"/>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2"/>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2"/>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2"/>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2"/>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2"/>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1" name="Google Shape;14021;p72"/>
          <p:cNvGrpSpPr/>
          <p:nvPr/>
        </p:nvGrpSpPr>
        <p:grpSpPr>
          <a:xfrm>
            <a:off x="3531026" y="1977314"/>
            <a:ext cx="359232" cy="327836"/>
            <a:chOff x="3531026" y="1977314"/>
            <a:chExt cx="359232" cy="327836"/>
          </a:xfrm>
        </p:grpSpPr>
        <p:sp>
          <p:nvSpPr>
            <p:cNvPr id="14022" name="Google Shape;14022;p72"/>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2"/>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2"/>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2"/>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2"/>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2"/>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2"/>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2"/>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2"/>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2"/>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2" name="Google Shape;14032;p72"/>
          <p:cNvGrpSpPr/>
          <p:nvPr/>
        </p:nvGrpSpPr>
        <p:grpSpPr>
          <a:xfrm>
            <a:off x="3123351" y="1500275"/>
            <a:ext cx="296781" cy="359232"/>
            <a:chOff x="3123351" y="1500275"/>
            <a:chExt cx="296781" cy="359232"/>
          </a:xfrm>
        </p:grpSpPr>
        <p:sp>
          <p:nvSpPr>
            <p:cNvPr id="14033" name="Google Shape;14033;p72"/>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2"/>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2"/>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2"/>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2"/>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2"/>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2"/>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2"/>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2"/>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2"/>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2"/>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4" name="Google Shape;14044;p72"/>
          <p:cNvGrpSpPr/>
          <p:nvPr/>
        </p:nvGrpSpPr>
        <p:grpSpPr>
          <a:xfrm>
            <a:off x="2659458" y="1500275"/>
            <a:ext cx="332261" cy="359232"/>
            <a:chOff x="2659458" y="1500275"/>
            <a:chExt cx="332261" cy="359232"/>
          </a:xfrm>
        </p:grpSpPr>
        <p:sp>
          <p:nvSpPr>
            <p:cNvPr id="14045" name="Google Shape;14045;p72"/>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2"/>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2"/>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2"/>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2"/>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2"/>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2"/>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2"/>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2"/>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2"/>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2"/>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2"/>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2"/>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2"/>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2"/>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2"/>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2"/>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2"/>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2"/>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2"/>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5" name="Google Shape;14065;p72"/>
          <p:cNvGrpSpPr/>
          <p:nvPr/>
        </p:nvGrpSpPr>
        <p:grpSpPr>
          <a:xfrm>
            <a:off x="1750184" y="2413530"/>
            <a:ext cx="359730" cy="359441"/>
            <a:chOff x="1750184" y="2413530"/>
            <a:chExt cx="359730" cy="359441"/>
          </a:xfrm>
        </p:grpSpPr>
        <p:sp>
          <p:nvSpPr>
            <p:cNvPr id="14066" name="Google Shape;14066;p72"/>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2"/>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2"/>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2"/>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2"/>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2"/>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2"/>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2"/>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2"/>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2"/>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2"/>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7" name="Google Shape;14077;p72"/>
          <p:cNvGrpSpPr/>
          <p:nvPr/>
        </p:nvGrpSpPr>
        <p:grpSpPr>
          <a:xfrm>
            <a:off x="2230050" y="1500223"/>
            <a:ext cx="316524" cy="359284"/>
            <a:chOff x="2230050" y="1500223"/>
            <a:chExt cx="316524" cy="359284"/>
          </a:xfrm>
        </p:grpSpPr>
        <p:sp>
          <p:nvSpPr>
            <p:cNvPr id="14078" name="Google Shape;14078;p72"/>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2"/>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2"/>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2"/>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2"/>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2"/>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2"/>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2"/>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2"/>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2"/>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2"/>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2"/>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2"/>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2"/>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2"/>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2"/>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2"/>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2"/>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72"/>
          <p:cNvGrpSpPr/>
          <p:nvPr/>
        </p:nvGrpSpPr>
        <p:grpSpPr>
          <a:xfrm>
            <a:off x="2690042" y="4262767"/>
            <a:ext cx="359389" cy="359232"/>
            <a:chOff x="2690042" y="4262767"/>
            <a:chExt cx="359389" cy="359232"/>
          </a:xfrm>
        </p:grpSpPr>
        <p:sp>
          <p:nvSpPr>
            <p:cNvPr id="14099" name="Google Shape;14099;p72"/>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2"/>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2"/>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2"/>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2"/>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2"/>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2"/>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72"/>
          <p:cNvGrpSpPr/>
          <p:nvPr/>
        </p:nvGrpSpPr>
        <p:grpSpPr>
          <a:xfrm>
            <a:off x="2689440" y="2882162"/>
            <a:ext cx="222337" cy="366721"/>
            <a:chOff x="2689440" y="2882162"/>
            <a:chExt cx="222337" cy="366721"/>
          </a:xfrm>
        </p:grpSpPr>
        <p:sp>
          <p:nvSpPr>
            <p:cNvPr id="14107" name="Google Shape;14107;p72"/>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2"/>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2"/>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2"/>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2"/>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2"/>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2"/>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2"/>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2"/>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6" name="Google Shape;14116;p72"/>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7" name="Google Shape;14117;p72"/>
          <p:cNvGrpSpPr/>
          <p:nvPr/>
        </p:nvGrpSpPr>
        <p:grpSpPr>
          <a:xfrm>
            <a:off x="2637986" y="1980142"/>
            <a:ext cx="359232" cy="322023"/>
            <a:chOff x="2637986" y="1980142"/>
            <a:chExt cx="359232" cy="322023"/>
          </a:xfrm>
        </p:grpSpPr>
        <p:sp>
          <p:nvSpPr>
            <p:cNvPr id="14118" name="Google Shape;14118;p72"/>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2"/>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2"/>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2"/>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2"/>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2"/>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2"/>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2"/>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2"/>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2"/>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2"/>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2"/>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2"/>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1" name="Google Shape;14131;p72"/>
          <p:cNvGrpSpPr/>
          <p:nvPr/>
        </p:nvGrpSpPr>
        <p:grpSpPr>
          <a:xfrm>
            <a:off x="1306531" y="3346972"/>
            <a:ext cx="323018" cy="359075"/>
            <a:chOff x="1306531" y="3346972"/>
            <a:chExt cx="323018" cy="359075"/>
          </a:xfrm>
        </p:grpSpPr>
        <p:sp>
          <p:nvSpPr>
            <p:cNvPr id="14132" name="Google Shape;14132;p72"/>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2"/>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2"/>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2"/>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2"/>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2"/>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2"/>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2"/>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2"/>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72"/>
          <p:cNvGrpSpPr/>
          <p:nvPr/>
        </p:nvGrpSpPr>
        <p:grpSpPr>
          <a:xfrm>
            <a:off x="1308024" y="2413975"/>
            <a:ext cx="360253" cy="357111"/>
            <a:chOff x="1308024" y="2413975"/>
            <a:chExt cx="360253" cy="357111"/>
          </a:xfrm>
        </p:grpSpPr>
        <p:sp>
          <p:nvSpPr>
            <p:cNvPr id="14142" name="Google Shape;14142;p72"/>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2"/>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2"/>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2"/>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2"/>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2"/>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2"/>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2"/>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2"/>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2"/>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2"/>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2"/>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2"/>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2"/>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2"/>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2"/>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2"/>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2"/>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2"/>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2"/>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2"/>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2"/>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2"/>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2"/>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2"/>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2"/>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2"/>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2"/>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2"/>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2"/>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2" name="Google Shape;14172;p72"/>
          <p:cNvGrpSpPr/>
          <p:nvPr/>
        </p:nvGrpSpPr>
        <p:grpSpPr>
          <a:xfrm>
            <a:off x="1298519" y="1970322"/>
            <a:ext cx="378452" cy="341321"/>
            <a:chOff x="1298519" y="1970322"/>
            <a:chExt cx="378452" cy="341321"/>
          </a:xfrm>
        </p:grpSpPr>
        <p:sp>
          <p:nvSpPr>
            <p:cNvPr id="14173" name="Google Shape;14173;p72"/>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2"/>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2"/>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2"/>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2"/>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2"/>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2"/>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2"/>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2"/>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2"/>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2"/>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2"/>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2"/>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2"/>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2"/>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2"/>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2"/>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2"/>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2"/>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2"/>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3" name="Google Shape;14193;p72"/>
          <p:cNvGrpSpPr/>
          <p:nvPr/>
        </p:nvGrpSpPr>
        <p:grpSpPr>
          <a:xfrm>
            <a:off x="3114815" y="3346868"/>
            <a:ext cx="283217" cy="359180"/>
            <a:chOff x="3114815" y="3346868"/>
            <a:chExt cx="283217" cy="359180"/>
          </a:xfrm>
        </p:grpSpPr>
        <p:sp>
          <p:nvSpPr>
            <p:cNvPr id="14194" name="Google Shape;14194;p72"/>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2"/>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2"/>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2"/>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2"/>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2"/>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2"/>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2"/>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2"/>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2"/>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2"/>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2"/>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2"/>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72"/>
          <p:cNvGrpSpPr/>
          <p:nvPr/>
        </p:nvGrpSpPr>
        <p:grpSpPr>
          <a:xfrm>
            <a:off x="3973186" y="3353231"/>
            <a:ext cx="378661" cy="346558"/>
            <a:chOff x="3973186" y="3353231"/>
            <a:chExt cx="378661" cy="346558"/>
          </a:xfrm>
        </p:grpSpPr>
        <p:sp>
          <p:nvSpPr>
            <p:cNvPr id="14208" name="Google Shape;14208;p72"/>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2"/>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2"/>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2"/>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2"/>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2"/>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2"/>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2"/>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2"/>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2"/>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2"/>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2"/>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2"/>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2"/>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2"/>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2"/>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2"/>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2"/>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6" name="Google Shape;14226;p72"/>
          <p:cNvGrpSpPr/>
          <p:nvPr/>
        </p:nvGrpSpPr>
        <p:grpSpPr>
          <a:xfrm>
            <a:off x="2152857" y="4263002"/>
            <a:ext cx="373241" cy="359127"/>
            <a:chOff x="2152857" y="4263002"/>
            <a:chExt cx="373241" cy="359127"/>
          </a:xfrm>
        </p:grpSpPr>
        <p:sp>
          <p:nvSpPr>
            <p:cNvPr id="14227" name="Google Shape;14227;p72"/>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2"/>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2"/>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2"/>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2"/>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2"/>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2"/>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2"/>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5" name="Google Shape;14235;p72"/>
          <p:cNvGrpSpPr/>
          <p:nvPr/>
        </p:nvGrpSpPr>
        <p:grpSpPr>
          <a:xfrm>
            <a:off x="859632" y="3346972"/>
            <a:ext cx="303537" cy="359127"/>
            <a:chOff x="859632" y="3346972"/>
            <a:chExt cx="303537" cy="359127"/>
          </a:xfrm>
        </p:grpSpPr>
        <p:sp>
          <p:nvSpPr>
            <p:cNvPr id="14236" name="Google Shape;14236;p72"/>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2"/>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2"/>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2"/>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2"/>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1" name="Google Shape;14241;p72"/>
          <p:cNvGrpSpPr/>
          <p:nvPr/>
        </p:nvGrpSpPr>
        <p:grpSpPr>
          <a:xfrm>
            <a:off x="1767911" y="2882241"/>
            <a:ext cx="265306" cy="366799"/>
            <a:chOff x="1767911" y="2882241"/>
            <a:chExt cx="265306" cy="366799"/>
          </a:xfrm>
        </p:grpSpPr>
        <p:sp>
          <p:nvSpPr>
            <p:cNvPr id="14242" name="Google Shape;14242;p72"/>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2"/>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2"/>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2"/>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2"/>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2"/>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2"/>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2"/>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2"/>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2"/>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2"/>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7" name="Google Shape;14257;p72"/>
          <p:cNvGrpSpPr/>
          <p:nvPr/>
        </p:nvGrpSpPr>
        <p:grpSpPr>
          <a:xfrm>
            <a:off x="1332009" y="1499935"/>
            <a:ext cx="331895" cy="359311"/>
            <a:chOff x="1332009" y="1499935"/>
            <a:chExt cx="331895" cy="359311"/>
          </a:xfrm>
        </p:grpSpPr>
        <p:sp>
          <p:nvSpPr>
            <p:cNvPr id="14258" name="Google Shape;14258;p72"/>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2"/>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2"/>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2"/>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2"/>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2"/>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2"/>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2"/>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2"/>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2"/>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2"/>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2"/>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2"/>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2"/>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2"/>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2"/>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2"/>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5" name="Google Shape;14275;p72"/>
          <p:cNvGrpSpPr/>
          <p:nvPr/>
        </p:nvGrpSpPr>
        <p:grpSpPr>
          <a:xfrm>
            <a:off x="2663464" y="3346815"/>
            <a:ext cx="289528" cy="359232"/>
            <a:chOff x="2663464" y="3346815"/>
            <a:chExt cx="289528" cy="359232"/>
          </a:xfrm>
        </p:grpSpPr>
        <p:sp>
          <p:nvSpPr>
            <p:cNvPr id="14276" name="Google Shape;14276;p72"/>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2"/>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2"/>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2"/>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2"/>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2"/>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2"/>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2"/>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2"/>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2"/>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2"/>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7" name="Google Shape;14287;p72"/>
          <p:cNvGrpSpPr/>
          <p:nvPr/>
        </p:nvGrpSpPr>
        <p:grpSpPr>
          <a:xfrm>
            <a:off x="1315775" y="2881927"/>
            <a:ext cx="269051" cy="366983"/>
            <a:chOff x="1315775" y="2881927"/>
            <a:chExt cx="269051" cy="366983"/>
          </a:xfrm>
        </p:grpSpPr>
        <p:sp>
          <p:nvSpPr>
            <p:cNvPr id="14288" name="Google Shape;14288;p72"/>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2"/>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2"/>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2"/>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2"/>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2"/>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2"/>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2"/>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2"/>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2"/>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2"/>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2"/>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2"/>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2"/>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2"/>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3" name="Google Shape;14303;p72"/>
          <p:cNvGrpSpPr/>
          <p:nvPr/>
        </p:nvGrpSpPr>
        <p:grpSpPr>
          <a:xfrm>
            <a:off x="3977427" y="1980142"/>
            <a:ext cx="359232" cy="322023"/>
            <a:chOff x="3977427" y="1980142"/>
            <a:chExt cx="359232" cy="322023"/>
          </a:xfrm>
        </p:grpSpPr>
        <p:sp>
          <p:nvSpPr>
            <p:cNvPr id="14304" name="Google Shape;14304;p72"/>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2"/>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2"/>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2"/>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2"/>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2"/>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2"/>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2"/>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2"/>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2"/>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4" name="Google Shape;14314;p72"/>
          <p:cNvGrpSpPr/>
          <p:nvPr/>
        </p:nvGrpSpPr>
        <p:grpSpPr>
          <a:xfrm>
            <a:off x="865628" y="2413608"/>
            <a:ext cx="361720" cy="359180"/>
            <a:chOff x="865628" y="2413608"/>
            <a:chExt cx="361720" cy="359180"/>
          </a:xfrm>
        </p:grpSpPr>
        <p:sp>
          <p:nvSpPr>
            <p:cNvPr id="14315" name="Google Shape;14315;p72"/>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2"/>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2"/>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2"/>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2"/>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2"/>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2"/>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2"/>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2"/>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2"/>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2"/>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2"/>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2"/>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8" name="Google Shape;14328;p72"/>
          <p:cNvGrpSpPr/>
          <p:nvPr/>
        </p:nvGrpSpPr>
        <p:grpSpPr>
          <a:xfrm>
            <a:off x="3117093" y="2881927"/>
            <a:ext cx="268815" cy="366983"/>
            <a:chOff x="3117093" y="2881927"/>
            <a:chExt cx="268815" cy="366983"/>
          </a:xfrm>
        </p:grpSpPr>
        <p:sp>
          <p:nvSpPr>
            <p:cNvPr id="14329" name="Google Shape;14329;p72"/>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2"/>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2"/>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2"/>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2"/>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2"/>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2"/>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2"/>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2"/>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2"/>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2"/>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2"/>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2"/>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2"/>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2"/>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4" name="Google Shape;14344;p72"/>
          <p:cNvGrpSpPr/>
          <p:nvPr/>
        </p:nvGrpSpPr>
        <p:grpSpPr>
          <a:xfrm>
            <a:off x="3534508" y="1508000"/>
            <a:ext cx="368502" cy="343521"/>
            <a:chOff x="3534508" y="1508000"/>
            <a:chExt cx="368502" cy="343521"/>
          </a:xfrm>
        </p:grpSpPr>
        <p:sp>
          <p:nvSpPr>
            <p:cNvPr id="14345" name="Google Shape;14345;p72"/>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2"/>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2"/>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2"/>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2"/>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2"/>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2"/>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2"/>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2"/>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2"/>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2"/>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2"/>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2"/>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2"/>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2"/>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0" name="Google Shape;14360;p72"/>
          <p:cNvGrpSpPr/>
          <p:nvPr/>
        </p:nvGrpSpPr>
        <p:grpSpPr>
          <a:xfrm>
            <a:off x="7147436" y="1502999"/>
            <a:ext cx="279054" cy="354754"/>
            <a:chOff x="7147436" y="1502999"/>
            <a:chExt cx="279054" cy="354754"/>
          </a:xfrm>
        </p:grpSpPr>
        <p:sp>
          <p:nvSpPr>
            <p:cNvPr id="14361" name="Google Shape;14361;p72"/>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2"/>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2"/>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2"/>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2"/>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2"/>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2"/>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2"/>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2"/>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2"/>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2"/>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2"/>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2"/>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2"/>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2"/>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2"/>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7" name="Google Shape;14377;p72"/>
          <p:cNvGrpSpPr/>
          <p:nvPr/>
        </p:nvGrpSpPr>
        <p:grpSpPr>
          <a:xfrm>
            <a:off x="7603081" y="1973072"/>
            <a:ext cx="276802" cy="354807"/>
            <a:chOff x="7603081" y="1973072"/>
            <a:chExt cx="276802" cy="354807"/>
          </a:xfrm>
        </p:grpSpPr>
        <p:sp>
          <p:nvSpPr>
            <p:cNvPr id="14378" name="Google Shape;14378;p72"/>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2"/>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2"/>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2"/>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2"/>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2"/>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2"/>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2"/>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2"/>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2"/>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2"/>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2"/>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2"/>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2"/>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2" name="Google Shape;14392;p72"/>
          <p:cNvGrpSpPr/>
          <p:nvPr/>
        </p:nvGrpSpPr>
        <p:grpSpPr>
          <a:xfrm>
            <a:off x="6696792" y="1502999"/>
            <a:ext cx="276802" cy="354754"/>
            <a:chOff x="6696792" y="1502999"/>
            <a:chExt cx="276802" cy="354754"/>
          </a:xfrm>
        </p:grpSpPr>
        <p:sp>
          <p:nvSpPr>
            <p:cNvPr id="14393" name="Google Shape;14393;p72"/>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2"/>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2"/>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2"/>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2"/>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2"/>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2"/>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2"/>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2"/>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2"/>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2"/>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2"/>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2"/>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2"/>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2"/>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8" name="Google Shape;14408;p72"/>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09" name="Google Shape;14409;p72"/>
          <p:cNvGrpSpPr/>
          <p:nvPr/>
        </p:nvGrpSpPr>
        <p:grpSpPr>
          <a:xfrm>
            <a:off x="6223393" y="1502999"/>
            <a:ext cx="320295" cy="354754"/>
            <a:chOff x="6223393" y="1502999"/>
            <a:chExt cx="320295" cy="354754"/>
          </a:xfrm>
        </p:grpSpPr>
        <p:sp>
          <p:nvSpPr>
            <p:cNvPr id="14410" name="Google Shape;14410;p72"/>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2"/>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2"/>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2"/>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2"/>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2"/>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2"/>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2"/>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2"/>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2"/>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2"/>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2"/>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2"/>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2"/>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2"/>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2"/>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2"/>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2"/>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2"/>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2"/>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2"/>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2"/>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2"/>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3" name="Google Shape;14433;p72"/>
          <p:cNvGrpSpPr/>
          <p:nvPr/>
        </p:nvGrpSpPr>
        <p:grpSpPr>
          <a:xfrm>
            <a:off x="5310611" y="1502972"/>
            <a:ext cx="339515" cy="354781"/>
            <a:chOff x="5310611" y="1502972"/>
            <a:chExt cx="339515" cy="354781"/>
          </a:xfrm>
        </p:grpSpPr>
        <p:sp>
          <p:nvSpPr>
            <p:cNvPr id="14434" name="Google Shape;14434;p72"/>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2"/>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2"/>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2"/>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2"/>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2"/>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2"/>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2"/>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2"/>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2"/>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2"/>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2"/>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2"/>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2"/>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2"/>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2"/>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0" name="Google Shape;14450;p72"/>
          <p:cNvGrpSpPr/>
          <p:nvPr/>
        </p:nvGrpSpPr>
        <p:grpSpPr>
          <a:xfrm>
            <a:off x="6253637" y="3790101"/>
            <a:ext cx="274550" cy="354833"/>
            <a:chOff x="6253637" y="3790101"/>
            <a:chExt cx="274550" cy="354833"/>
          </a:xfrm>
        </p:grpSpPr>
        <p:sp>
          <p:nvSpPr>
            <p:cNvPr id="14451" name="Google Shape;14451;p72"/>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2"/>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2"/>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2"/>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2"/>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2"/>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2"/>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2"/>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2"/>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2"/>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2"/>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2"/>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2"/>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2"/>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2"/>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2"/>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2"/>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8" name="Google Shape;14468;p72"/>
          <p:cNvGrpSpPr/>
          <p:nvPr/>
        </p:nvGrpSpPr>
        <p:grpSpPr>
          <a:xfrm>
            <a:off x="5802731" y="3790180"/>
            <a:ext cx="274576" cy="354754"/>
            <a:chOff x="5802731" y="3790180"/>
            <a:chExt cx="274576" cy="354754"/>
          </a:xfrm>
        </p:grpSpPr>
        <p:sp>
          <p:nvSpPr>
            <p:cNvPr id="14469" name="Google Shape;14469;p72"/>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2"/>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2"/>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2"/>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2"/>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2"/>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2"/>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2"/>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2"/>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2"/>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2"/>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2"/>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2"/>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2"/>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2"/>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2"/>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2"/>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2"/>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2"/>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2"/>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2"/>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0" name="Google Shape;14490;p72"/>
          <p:cNvGrpSpPr/>
          <p:nvPr/>
        </p:nvGrpSpPr>
        <p:grpSpPr>
          <a:xfrm>
            <a:off x="5352088" y="3790206"/>
            <a:ext cx="274550" cy="354728"/>
            <a:chOff x="5352088" y="3790206"/>
            <a:chExt cx="274550" cy="354728"/>
          </a:xfrm>
        </p:grpSpPr>
        <p:sp>
          <p:nvSpPr>
            <p:cNvPr id="14491" name="Google Shape;14491;p72"/>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2"/>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2"/>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2"/>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2"/>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2"/>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2"/>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2"/>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2"/>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2"/>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2"/>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2"/>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2"/>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2"/>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2"/>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2"/>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2"/>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2"/>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2"/>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2"/>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2"/>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2"/>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2"/>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2"/>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5" name="Google Shape;14515;p72"/>
          <p:cNvGrpSpPr/>
          <p:nvPr/>
        </p:nvGrpSpPr>
        <p:grpSpPr>
          <a:xfrm>
            <a:off x="4901706" y="3790075"/>
            <a:ext cx="274550" cy="354859"/>
            <a:chOff x="4901706" y="3790075"/>
            <a:chExt cx="274550" cy="354859"/>
          </a:xfrm>
        </p:grpSpPr>
        <p:sp>
          <p:nvSpPr>
            <p:cNvPr id="14516" name="Google Shape;14516;p72"/>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2"/>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2"/>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2"/>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2"/>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2"/>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2"/>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2"/>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2"/>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2"/>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2"/>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2"/>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2"/>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2"/>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2"/>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2"/>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2"/>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3" name="Google Shape;14533;p72"/>
          <p:cNvGrpSpPr/>
          <p:nvPr/>
        </p:nvGrpSpPr>
        <p:grpSpPr>
          <a:xfrm>
            <a:off x="8052704" y="1503208"/>
            <a:ext cx="275073" cy="354545"/>
            <a:chOff x="8052704" y="1503208"/>
            <a:chExt cx="275073" cy="354545"/>
          </a:xfrm>
        </p:grpSpPr>
        <p:sp>
          <p:nvSpPr>
            <p:cNvPr id="14534" name="Google Shape;14534;p72"/>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2"/>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2"/>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2"/>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2"/>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2"/>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2"/>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2"/>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2"/>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2"/>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2"/>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2"/>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2"/>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2"/>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2"/>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2"/>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2"/>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1" name="Google Shape;14551;p72"/>
          <p:cNvGrpSpPr/>
          <p:nvPr/>
        </p:nvGrpSpPr>
        <p:grpSpPr>
          <a:xfrm>
            <a:off x="5794745" y="1502999"/>
            <a:ext cx="274550" cy="354754"/>
            <a:chOff x="5794745" y="1502999"/>
            <a:chExt cx="274550" cy="354754"/>
          </a:xfrm>
        </p:grpSpPr>
        <p:sp>
          <p:nvSpPr>
            <p:cNvPr id="14552" name="Google Shape;14552;p72"/>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2"/>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2"/>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2"/>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2"/>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2"/>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2"/>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2"/>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2"/>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2"/>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2"/>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2"/>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2"/>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2"/>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2"/>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2"/>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2"/>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2"/>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2"/>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2"/>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2"/>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2"/>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2"/>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5" name="Google Shape;14575;p72"/>
          <p:cNvGrpSpPr/>
          <p:nvPr/>
        </p:nvGrpSpPr>
        <p:grpSpPr>
          <a:xfrm>
            <a:off x="4896940" y="1502999"/>
            <a:ext cx="263316" cy="354754"/>
            <a:chOff x="4896940" y="1502999"/>
            <a:chExt cx="263316" cy="354754"/>
          </a:xfrm>
        </p:grpSpPr>
        <p:sp>
          <p:nvSpPr>
            <p:cNvPr id="14576" name="Google Shape;14576;p72"/>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2"/>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2"/>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2"/>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2"/>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2"/>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2"/>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2"/>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2"/>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2"/>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2"/>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2"/>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2"/>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2"/>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2"/>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2"/>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2"/>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2"/>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2"/>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2"/>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2"/>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7" name="Google Shape;14597;p72"/>
          <p:cNvGrpSpPr/>
          <p:nvPr/>
        </p:nvGrpSpPr>
        <p:grpSpPr>
          <a:xfrm>
            <a:off x="6255392" y="4268082"/>
            <a:ext cx="274550" cy="354728"/>
            <a:chOff x="6255392" y="4268082"/>
            <a:chExt cx="274550" cy="354728"/>
          </a:xfrm>
        </p:grpSpPr>
        <p:sp>
          <p:nvSpPr>
            <p:cNvPr id="14598" name="Google Shape;14598;p72"/>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2"/>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2"/>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2"/>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2"/>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2"/>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2"/>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2"/>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2"/>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2"/>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2"/>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2"/>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2"/>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2"/>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2"/>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2"/>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2"/>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2"/>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2"/>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2"/>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8" name="Google Shape;14618;p72"/>
          <p:cNvGrpSpPr/>
          <p:nvPr/>
        </p:nvGrpSpPr>
        <p:grpSpPr>
          <a:xfrm>
            <a:off x="7604076" y="3790075"/>
            <a:ext cx="275807" cy="354859"/>
            <a:chOff x="7604076" y="3790075"/>
            <a:chExt cx="275807" cy="354859"/>
          </a:xfrm>
        </p:grpSpPr>
        <p:sp>
          <p:nvSpPr>
            <p:cNvPr id="14619" name="Google Shape;14619;p72"/>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2"/>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2"/>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2"/>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2"/>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2"/>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2"/>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2"/>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2"/>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2"/>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2"/>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2"/>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2"/>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2"/>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2"/>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2"/>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2"/>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2"/>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2"/>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2"/>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2"/>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2"/>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72"/>
          <p:cNvGrpSpPr/>
          <p:nvPr/>
        </p:nvGrpSpPr>
        <p:grpSpPr>
          <a:xfrm>
            <a:off x="7154427" y="3790206"/>
            <a:ext cx="274550" cy="354493"/>
            <a:chOff x="7154427" y="3790206"/>
            <a:chExt cx="274550" cy="354493"/>
          </a:xfrm>
        </p:grpSpPr>
        <p:sp>
          <p:nvSpPr>
            <p:cNvPr id="14642" name="Google Shape;14642;p72"/>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2"/>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2"/>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2"/>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2"/>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2"/>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2"/>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2"/>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2"/>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2"/>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2"/>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2"/>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2"/>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2"/>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2"/>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2"/>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2"/>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2"/>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2"/>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2"/>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72"/>
          <p:cNvGrpSpPr/>
          <p:nvPr/>
        </p:nvGrpSpPr>
        <p:grpSpPr>
          <a:xfrm>
            <a:off x="8054458" y="1973150"/>
            <a:ext cx="274576" cy="354728"/>
            <a:chOff x="8054458" y="1973150"/>
            <a:chExt cx="274576" cy="354728"/>
          </a:xfrm>
        </p:grpSpPr>
        <p:sp>
          <p:nvSpPr>
            <p:cNvPr id="14663" name="Google Shape;14663;p72"/>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2"/>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2"/>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2"/>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2"/>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2"/>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2"/>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2"/>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2"/>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2"/>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2"/>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2"/>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2"/>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2"/>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2"/>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2"/>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2"/>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2"/>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2"/>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2"/>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2"/>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2"/>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5" name="Google Shape;14685;p72"/>
          <p:cNvGrpSpPr/>
          <p:nvPr/>
        </p:nvGrpSpPr>
        <p:grpSpPr>
          <a:xfrm>
            <a:off x="7153930" y="1973150"/>
            <a:ext cx="274812" cy="354728"/>
            <a:chOff x="7153930" y="1973150"/>
            <a:chExt cx="274812" cy="354728"/>
          </a:xfrm>
        </p:grpSpPr>
        <p:sp>
          <p:nvSpPr>
            <p:cNvPr id="14686" name="Google Shape;14686;p72"/>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2"/>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2"/>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2"/>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2"/>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2"/>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2"/>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2"/>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2"/>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2"/>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2"/>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2"/>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2"/>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2"/>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2"/>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2"/>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2"/>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2"/>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2"/>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72"/>
          <p:cNvGrpSpPr/>
          <p:nvPr/>
        </p:nvGrpSpPr>
        <p:grpSpPr>
          <a:xfrm>
            <a:off x="6703522" y="1973098"/>
            <a:ext cx="274812" cy="354781"/>
            <a:chOff x="6703522" y="1973098"/>
            <a:chExt cx="274812" cy="354781"/>
          </a:xfrm>
        </p:grpSpPr>
        <p:sp>
          <p:nvSpPr>
            <p:cNvPr id="14706" name="Google Shape;14706;p72"/>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2"/>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2"/>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2"/>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2"/>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2"/>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2"/>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2"/>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2"/>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2"/>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2"/>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2"/>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2"/>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2"/>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2"/>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2"/>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2"/>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2"/>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2"/>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2"/>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2"/>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2"/>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2"/>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2"/>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2"/>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72"/>
          <p:cNvGrpSpPr/>
          <p:nvPr/>
        </p:nvGrpSpPr>
        <p:grpSpPr>
          <a:xfrm>
            <a:off x="6253375" y="1973150"/>
            <a:ext cx="274812" cy="354728"/>
            <a:chOff x="6253375" y="1973150"/>
            <a:chExt cx="274812" cy="354728"/>
          </a:xfrm>
        </p:grpSpPr>
        <p:sp>
          <p:nvSpPr>
            <p:cNvPr id="14732" name="Google Shape;14732;p72"/>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2"/>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2"/>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2"/>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2"/>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2"/>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2"/>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2"/>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2"/>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2"/>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2"/>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2"/>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2"/>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2"/>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2"/>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2"/>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2"/>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2"/>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2"/>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2"/>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2"/>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2"/>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2"/>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2"/>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2"/>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2"/>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2"/>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2"/>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2"/>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2"/>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2"/>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2"/>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2"/>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2"/>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2"/>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2"/>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2"/>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2"/>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0" name="Google Shape;14770;p72"/>
          <p:cNvGrpSpPr/>
          <p:nvPr/>
        </p:nvGrpSpPr>
        <p:grpSpPr>
          <a:xfrm>
            <a:off x="5802496" y="1973150"/>
            <a:ext cx="275309" cy="354728"/>
            <a:chOff x="5802496" y="1973150"/>
            <a:chExt cx="275309" cy="354728"/>
          </a:xfrm>
        </p:grpSpPr>
        <p:sp>
          <p:nvSpPr>
            <p:cNvPr id="14771" name="Google Shape;14771;p72"/>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2"/>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2"/>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2"/>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2"/>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2"/>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2"/>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2"/>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2"/>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2"/>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2"/>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2"/>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2"/>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2"/>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2"/>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2"/>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2"/>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2"/>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2"/>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2"/>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2"/>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2"/>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2"/>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2"/>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2"/>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2"/>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72"/>
          <p:cNvGrpSpPr/>
          <p:nvPr/>
        </p:nvGrpSpPr>
        <p:grpSpPr>
          <a:xfrm>
            <a:off x="5353083" y="1973150"/>
            <a:ext cx="274576" cy="354728"/>
            <a:chOff x="5353083" y="1973150"/>
            <a:chExt cx="274576" cy="354728"/>
          </a:xfrm>
        </p:grpSpPr>
        <p:sp>
          <p:nvSpPr>
            <p:cNvPr id="14798" name="Google Shape;14798;p72"/>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2"/>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2"/>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2"/>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2"/>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2"/>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2"/>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2"/>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2"/>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2"/>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2"/>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2"/>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2"/>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2"/>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2"/>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2"/>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2"/>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2"/>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2"/>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2"/>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2"/>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72"/>
          <p:cNvGrpSpPr/>
          <p:nvPr/>
        </p:nvGrpSpPr>
        <p:grpSpPr>
          <a:xfrm>
            <a:off x="4902701" y="1973150"/>
            <a:ext cx="274812" cy="354728"/>
            <a:chOff x="4902701" y="1973150"/>
            <a:chExt cx="274812" cy="354728"/>
          </a:xfrm>
        </p:grpSpPr>
        <p:sp>
          <p:nvSpPr>
            <p:cNvPr id="14820" name="Google Shape;14820;p72"/>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2"/>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2"/>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2"/>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2"/>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2"/>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2"/>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2"/>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2"/>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2"/>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2"/>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2"/>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2"/>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2"/>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2"/>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2"/>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2"/>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2"/>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2"/>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2"/>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2"/>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2"/>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2"/>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2"/>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2"/>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5" name="Google Shape;14845;p72"/>
          <p:cNvGrpSpPr/>
          <p:nvPr/>
        </p:nvGrpSpPr>
        <p:grpSpPr>
          <a:xfrm>
            <a:off x="4902701" y="2879989"/>
            <a:ext cx="272560" cy="354676"/>
            <a:chOff x="4902701" y="2879989"/>
            <a:chExt cx="272560" cy="354676"/>
          </a:xfrm>
        </p:grpSpPr>
        <p:sp>
          <p:nvSpPr>
            <p:cNvPr id="14846" name="Google Shape;14846;p72"/>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2"/>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2"/>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2"/>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2"/>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2"/>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2"/>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2"/>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2"/>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2"/>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2"/>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2"/>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2"/>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2"/>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2"/>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2"/>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2"/>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2"/>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2"/>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2"/>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2"/>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2"/>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2"/>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2"/>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0" name="Google Shape;14870;p72"/>
          <p:cNvGrpSpPr/>
          <p:nvPr/>
        </p:nvGrpSpPr>
        <p:grpSpPr>
          <a:xfrm>
            <a:off x="5803988" y="4268082"/>
            <a:ext cx="274550" cy="354728"/>
            <a:chOff x="5803988" y="4268082"/>
            <a:chExt cx="274550" cy="354728"/>
          </a:xfrm>
        </p:grpSpPr>
        <p:sp>
          <p:nvSpPr>
            <p:cNvPr id="14871" name="Google Shape;14871;p72"/>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2"/>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2"/>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2"/>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2"/>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2"/>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2"/>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2"/>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2"/>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2"/>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2"/>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2"/>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2"/>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2"/>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2"/>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2"/>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2"/>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2"/>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2"/>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2"/>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2"/>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2"/>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3" name="Google Shape;14893;p72"/>
          <p:cNvGrpSpPr/>
          <p:nvPr/>
        </p:nvGrpSpPr>
        <p:grpSpPr>
          <a:xfrm>
            <a:off x="5352349" y="4268082"/>
            <a:ext cx="274550" cy="354728"/>
            <a:chOff x="5352349" y="4268082"/>
            <a:chExt cx="274550" cy="354728"/>
          </a:xfrm>
        </p:grpSpPr>
        <p:sp>
          <p:nvSpPr>
            <p:cNvPr id="14894" name="Google Shape;14894;p72"/>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2"/>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2"/>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2"/>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2"/>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2"/>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2"/>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2"/>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2"/>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2"/>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2"/>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2"/>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2"/>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2"/>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2"/>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2"/>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2"/>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2"/>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2"/>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2"/>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2"/>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2"/>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6" name="Google Shape;14916;p72"/>
          <p:cNvGrpSpPr/>
          <p:nvPr/>
        </p:nvGrpSpPr>
        <p:grpSpPr>
          <a:xfrm>
            <a:off x="7606826" y="2419290"/>
            <a:ext cx="274550" cy="354728"/>
            <a:chOff x="7606826" y="2419290"/>
            <a:chExt cx="274550" cy="354728"/>
          </a:xfrm>
        </p:grpSpPr>
        <p:sp>
          <p:nvSpPr>
            <p:cNvPr id="14917" name="Google Shape;14917;p7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2" name="Google Shape;14932;p72"/>
          <p:cNvGrpSpPr/>
          <p:nvPr/>
        </p:nvGrpSpPr>
        <p:grpSpPr>
          <a:xfrm>
            <a:off x="7156182" y="2419290"/>
            <a:ext cx="274550" cy="354728"/>
            <a:chOff x="7156182" y="2419290"/>
            <a:chExt cx="274550" cy="354728"/>
          </a:xfrm>
        </p:grpSpPr>
        <p:sp>
          <p:nvSpPr>
            <p:cNvPr id="14933" name="Google Shape;14933;p72"/>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2"/>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2"/>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2"/>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2"/>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2"/>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2"/>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2"/>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2"/>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2"/>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2"/>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2"/>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2"/>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2"/>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2"/>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8" name="Google Shape;14948;p72"/>
          <p:cNvGrpSpPr/>
          <p:nvPr/>
        </p:nvGrpSpPr>
        <p:grpSpPr>
          <a:xfrm>
            <a:off x="6705276" y="2419290"/>
            <a:ext cx="274812" cy="354728"/>
            <a:chOff x="6705276" y="2419290"/>
            <a:chExt cx="274812" cy="354728"/>
          </a:xfrm>
        </p:grpSpPr>
        <p:sp>
          <p:nvSpPr>
            <p:cNvPr id="14949" name="Google Shape;14949;p72"/>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2"/>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2"/>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2"/>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2"/>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2"/>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2"/>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2"/>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2"/>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2"/>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2"/>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2"/>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2"/>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2"/>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2"/>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2"/>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2"/>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2"/>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2"/>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2"/>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2"/>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2"/>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2"/>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2"/>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2"/>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2"/>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2"/>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2"/>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7" name="Google Shape;14977;p72"/>
          <p:cNvGrpSpPr/>
          <p:nvPr/>
        </p:nvGrpSpPr>
        <p:grpSpPr>
          <a:xfrm>
            <a:off x="4902936" y="2419290"/>
            <a:ext cx="274576" cy="354728"/>
            <a:chOff x="4902936" y="2419290"/>
            <a:chExt cx="274576" cy="354728"/>
          </a:xfrm>
        </p:grpSpPr>
        <p:sp>
          <p:nvSpPr>
            <p:cNvPr id="14978" name="Google Shape;14978;p72"/>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2"/>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2"/>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2"/>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2"/>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2"/>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2"/>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2"/>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2"/>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2"/>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2"/>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2"/>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2"/>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2"/>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2"/>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2"/>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2"/>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2"/>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2"/>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2"/>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8" name="Google Shape;14998;p72"/>
          <p:cNvGrpSpPr/>
          <p:nvPr/>
        </p:nvGrpSpPr>
        <p:grpSpPr>
          <a:xfrm>
            <a:off x="7608056" y="3345794"/>
            <a:ext cx="270334" cy="354754"/>
            <a:chOff x="7608056" y="3345794"/>
            <a:chExt cx="270334" cy="354754"/>
          </a:xfrm>
        </p:grpSpPr>
        <p:sp>
          <p:nvSpPr>
            <p:cNvPr id="14999" name="Google Shape;14999;p72"/>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2"/>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2"/>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2"/>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2"/>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2"/>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2"/>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2"/>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2"/>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2"/>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2"/>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2"/>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2"/>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2"/>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2"/>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2"/>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2"/>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2"/>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2"/>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8" name="Google Shape;15018;p72"/>
          <p:cNvGrpSpPr/>
          <p:nvPr/>
        </p:nvGrpSpPr>
        <p:grpSpPr>
          <a:xfrm>
            <a:off x="6712765" y="4268082"/>
            <a:ext cx="263316" cy="354728"/>
            <a:chOff x="6712765" y="4268082"/>
            <a:chExt cx="263316" cy="354728"/>
          </a:xfrm>
        </p:grpSpPr>
        <p:sp>
          <p:nvSpPr>
            <p:cNvPr id="15019" name="Google Shape;15019;p72"/>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2"/>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2"/>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2"/>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2"/>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2"/>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2"/>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2"/>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2"/>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2"/>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2"/>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2"/>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2"/>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2"/>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2"/>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2"/>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5" name="Google Shape;15035;p72"/>
          <p:cNvGrpSpPr/>
          <p:nvPr/>
        </p:nvGrpSpPr>
        <p:grpSpPr>
          <a:xfrm>
            <a:off x="5359341" y="2419159"/>
            <a:ext cx="262819" cy="354859"/>
            <a:chOff x="5359341" y="2419159"/>
            <a:chExt cx="262819" cy="354859"/>
          </a:xfrm>
        </p:grpSpPr>
        <p:sp>
          <p:nvSpPr>
            <p:cNvPr id="15036" name="Google Shape;15036;p72"/>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2"/>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2"/>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2"/>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2"/>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2"/>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2"/>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2"/>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2"/>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2"/>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2"/>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2"/>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2"/>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2"/>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2"/>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2"/>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2"/>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2"/>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2"/>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2"/>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2"/>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7" name="Google Shape;15057;p72"/>
          <p:cNvGrpSpPr/>
          <p:nvPr/>
        </p:nvGrpSpPr>
        <p:grpSpPr>
          <a:xfrm>
            <a:off x="6709282" y="3790206"/>
            <a:ext cx="263316" cy="354493"/>
            <a:chOff x="6709282" y="3790206"/>
            <a:chExt cx="263316" cy="354493"/>
          </a:xfrm>
        </p:grpSpPr>
        <p:sp>
          <p:nvSpPr>
            <p:cNvPr id="15058" name="Google Shape;15058;p72"/>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2"/>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2"/>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2"/>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2"/>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2"/>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2"/>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2"/>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2"/>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2"/>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2"/>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2"/>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2"/>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2"/>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2"/>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2"/>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4" name="Google Shape;15074;p72"/>
          <p:cNvGrpSpPr/>
          <p:nvPr/>
        </p:nvGrpSpPr>
        <p:grpSpPr>
          <a:xfrm>
            <a:off x="6260629" y="2419290"/>
            <a:ext cx="263055" cy="354493"/>
            <a:chOff x="6260629" y="2419290"/>
            <a:chExt cx="263055" cy="354493"/>
          </a:xfrm>
        </p:grpSpPr>
        <p:sp>
          <p:nvSpPr>
            <p:cNvPr id="15075" name="Google Shape;15075;p72"/>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2"/>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2"/>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2"/>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2"/>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2"/>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2"/>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2"/>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2"/>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2"/>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2"/>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2"/>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2"/>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2"/>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2"/>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0" name="Google Shape;15090;p72"/>
          <p:cNvGrpSpPr/>
          <p:nvPr/>
        </p:nvGrpSpPr>
        <p:grpSpPr>
          <a:xfrm>
            <a:off x="6260864" y="2879911"/>
            <a:ext cx="263343" cy="354754"/>
            <a:chOff x="6260864" y="2879911"/>
            <a:chExt cx="263343" cy="354754"/>
          </a:xfrm>
        </p:grpSpPr>
        <p:sp>
          <p:nvSpPr>
            <p:cNvPr id="15091" name="Google Shape;15091;p72"/>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2"/>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2"/>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2"/>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2"/>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2"/>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2"/>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2"/>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2"/>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2"/>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2"/>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2"/>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2"/>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2"/>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2"/>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2"/>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2"/>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2"/>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9" name="Google Shape;15109;p72"/>
          <p:cNvGrpSpPr/>
          <p:nvPr/>
        </p:nvGrpSpPr>
        <p:grpSpPr>
          <a:xfrm>
            <a:off x="8062968" y="2419290"/>
            <a:ext cx="263316" cy="354728"/>
            <a:chOff x="8062968" y="2419290"/>
            <a:chExt cx="263316" cy="354728"/>
          </a:xfrm>
        </p:grpSpPr>
        <p:sp>
          <p:nvSpPr>
            <p:cNvPr id="15110" name="Google Shape;15110;p7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7" name="Google Shape;15127;p72"/>
          <p:cNvGrpSpPr/>
          <p:nvPr/>
        </p:nvGrpSpPr>
        <p:grpSpPr>
          <a:xfrm>
            <a:off x="5809723" y="2419290"/>
            <a:ext cx="263316" cy="354728"/>
            <a:chOff x="5809723" y="2419290"/>
            <a:chExt cx="263316" cy="354728"/>
          </a:xfrm>
        </p:grpSpPr>
        <p:sp>
          <p:nvSpPr>
            <p:cNvPr id="15128" name="Google Shape;15128;p72"/>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2"/>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2"/>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2"/>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2"/>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2"/>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2"/>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2"/>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2"/>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2"/>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2"/>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2"/>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2"/>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2"/>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2"/>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2"/>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2"/>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5" name="Google Shape;15145;p72"/>
          <p:cNvGrpSpPr/>
          <p:nvPr/>
        </p:nvGrpSpPr>
        <p:grpSpPr>
          <a:xfrm>
            <a:off x="7606826" y="1502999"/>
            <a:ext cx="263552" cy="354754"/>
            <a:chOff x="7606826" y="1502999"/>
            <a:chExt cx="263552" cy="354754"/>
          </a:xfrm>
        </p:grpSpPr>
        <p:sp>
          <p:nvSpPr>
            <p:cNvPr id="15146" name="Google Shape;15146;p72"/>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2"/>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2"/>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2"/>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2"/>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2"/>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2"/>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2"/>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2"/>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2"/>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2"/>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2"/>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2"/>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2"/>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2"/>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2"/>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2"/>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2"/>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72"/>
          <p:cNvGrpSpPr/>
          <p:nvPr/>
        </p:nvGrpSpPr>
        <p:grpSpPr>
          <a:xfrm>
            <a:off x="8060455" y="3790075"/>
            <a:ext cx="264076" cy="354623"/>
            <a:chOff x="8060455" y="3790075"/>
            <a:chExt cx="264076" cy="354623"/>
          </a:xfrm>
        </p:grpSpPr>
        <p:sp>
          <p:nvSpPr>
            <p:cNvPr id="15165" name="Google Shape;15165;p72"/>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2"/>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2"/>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2"/>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2"/>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2"/>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2"/>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2"/>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2"/>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2"/>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2"/>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2"/>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2"/>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2"/>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2"/>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2"/>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2"/>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2"/>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2"/>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2"/>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2"/>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2"/>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2"/>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8" name="Google Shape;15188;p72"/>
          <p:cNvGrpSpPr/>
          <p:nvPr/>
        </p:nvGrpSpPr>
        <p:grpSpPr>
          <a:xfrm>
            <a:off x="7614550" y="2879911"/>
            <a:ext cx="263316" cy="354754"/>
            <a:chOff x="7614550" y="2879911"/>
            <a:chExt cx="263316" cy="354754"/>
          </a:xfrm>
        </p:grpSpPr>
        <p:sp>
          <p:nvSpPr>
            <p:cNvPr id="15189" name="Google Shape;15189;p72"/>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2"/>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2"/>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2"/>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2"/>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2"/>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2"/>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2"/>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2"/>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2"/>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2"/>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2"/>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2"/>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2"/>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2"/>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2"/>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2"/>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2"/>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2"/>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8" name="Google Shape;15208;p72"/>
          <p:cNvGrpSpPr/>
          <p:nvPr/>
        </p:nvGrpSpPr>
        <p:grpSpPr>
          <a:xfrm>
            <a:off x="4900684" y="4268187"/>
            <a:ext cx="274576" cy="354623"/>
            <a:chOff x="4900684" y="4268187"/>
            <a:chExt cx="274576" cy="354623"/>
          </a:xfrm>
        </p:grpSpPr>
        <p:sp>
          <p:nvSpPr>
            <p:cNvPr id="15209" name="Google Shape;15209;p72"/>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2"/>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2"/>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2"/>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2"/>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2"/>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2"/>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2"/>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2"/>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2"/>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2"/>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2"/>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2"/>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2"/>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2"/>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4" name="Google Shape;15224;p72"/>
          <p:cNvGrpSpPr/>
          <p:nvPr/>
        </p:nvGrpSpPr>
        <p:grpSpPr>
          <a:xfrm>
            <a:off x="7161654" y="3345794"/>
            <a:ext cx="263343" cy="354754"/>
            <a:chOff x="7161654" y="3345794"/>
            <a:chExt cx="263343" cy="354754"/>
          </a:xfrm>
        </p:grpSpPr>
        <p:sp>
          <p:nvSpPr>
            <p:cNvPr id="15225" name="Google Shape;15225;p72"/>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2"/>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2"/>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2"/>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2"/>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2"/>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2"/>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2"/>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2"/>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2"/>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2"/>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2"/>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2"/>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2"/>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2"/>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2"/>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2"/>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2"/>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2"/>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4" name="Google Shape;15244;p72"/>
          <p:cNvGrpSpPr/>
          <p:nvPr/>
        </p:nvGrpSpPr>
        <p:grpSpPr>
          <a:xfrm>
            <a:off x="6711770" y="3345794"/>
            <a:ext cx="263081" cy="354754"/>
            <a:chOff x="6711770" y="3345794"/>
            <a:chExt cx="263081" cy="354754"/>
          </a:xfrm>
        </p:grpSpPr>
        <p:sp>
          <p:nvSpPr>
            <p:cNvPr id="15245" name="Google Shape;15245;p72"/>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2"/>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2"/>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2"/>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2"/>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2"/>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2"/>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2"/>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2"/>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2"/>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2"/>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2"/>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2"/>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2"/>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2"/>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2"/>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2"/>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2" name="Google Shape;15262;p72"/>
          <p:cNvGrpSpPr/>
          <p:nvPr/>
        </p:nvGrpSpPr>
        <p:grpSpPr>
          <a:xfrm>
            <a:off x="7163409" y="2880251"/>
            <a:ext cx="263316" cy="354414"/>
            <a:chOff x="7163409" y="2880251"/>
            <a:chExt cx="263316" cy="354414"/>
          </a:xfrm>
        </p:grpSpPr>
        <p:sp>
          <p:nvSpPr>
            <p:cNvPr id="15263" name="Google Shape;15263;p72"/>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2"/>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2"/>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2"/>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2"/>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2"/>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2"/>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2"/>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2"/>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2"/>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2"/>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2"/>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5" name="Google Shape;15275;p72"/>
          <p:cNvGrpSpPr/>
          <p:nvPr/>
        </p:nvGrpSpPr>
        <p:grpSpPr>
          <a:xfrm>
            <a:off x="6712032" y="2880172"/>
            <a:ext cx="263316" cy="354493"/>
            <a:chOff x="6712032" y="2880172"/>
            <a:chExt cx="263316" cy="354493"/>
          </a:xfrm>
        </p:grpSpPr>
        <p:sp>
          <p:nvSpPr>
            <p:cNvPr id="15276" name="Google Shape;15276;p72"/>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2"/>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2"/>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2"/>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2"/>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2"/>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2"/>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2"/>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2"/>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2"/>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2"/>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2"/>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2"/>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2"/>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2"/>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2"/>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2"/>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2"/>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2"/>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2"/>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2"/>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7" name="Google Shape;15297;p72"/>
          <p:cNvGrpSpPr/>
          <p:nvPr/>
        </p:nvGrpSpPr>
        <p:grpSpPr>
          <a:xfrm>
            <a:off x="6261624" y="3345794"/>
            <a:ext cx="263316" cy="354754"/>
            <a:chOff x="6261624" y="3345794"/>
            <a:chExt cx="263316" cy="354754"/>
          </a:xfrm>
        </p:grpSpPr>
        <p:sp>
          <p:nvSpPr>
            <p:cNvPr id="15298" name="Google Shape;15298;p72"/>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2"/>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2"/>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2"/>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2"/>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2"/>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2"/>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2"/>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2"/>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2"/>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2"/>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2"/>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2"/>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2"/>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2"/>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2"/>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2"/>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2"/>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2"/>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2"/>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2"/>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2"/>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2"/>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2"/>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2"/>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2"/>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2"/>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2"/>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26" name="Google Shape;15326;p72"/>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27" name="Google Shape;15327;p72"/>
          <p:cNvGrpSpPr/>
          <p:nvPr/>
        </p:nvGrpSpPr>
        <p:grpSpPr>
          <a:xfrm>
            <a:off x="5811739" y="3345794"/>
            <a:ext cx="263316" cy="354754"/>
            <a:chOff x="5811739" y="3345794"/>
            <a:chExt cx="263316" cy="354754"/>
          </a:xfrm>
        </p:grpSpPr>
        <p:sp>
          <p:nvSpPr>
            <p:cNvPr id="15328" name="Google Shape;15328;p72"/>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2"/>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2"/>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2"/>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2"/>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2"/>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2"/>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2"/>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2"/>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2"/>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2"/>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2"/>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2"/>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2"/>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2"/>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2"/>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2"/>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2"/>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2"/>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2"/>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2"/>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9" name="Google Shape;15349;p72"/>
          <p:cNvGrpSpPr/>
          <p:nvPr/>
        </p:nvGrpSpPr>
        <p:grpSpPr>
          <a:xfrm>
            <a:off x="5363818" y="3345794"/>
            <a:ext cx="259074" cy="354493"/>
            <a:chOff x="5363818" y="3345794"/>
            <a:chExt cx="259074" cy="354493"/>
          </a:xfrm>
        </p:grpSpPr>
        <p:sp>
          <p:nvSpPr>
            <p:cNvPr id="15350" name="Google Shape;15350;p72"/>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2"/>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2"/>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2"/>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2"/>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2"/>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2"/>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2"/>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2"/>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2"/>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2"/>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2"/>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2"/>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2"/>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2"/>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2"/>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2"/>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2"/>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2"/>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2"/>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2"/>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2"/>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2"/>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2"/>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2"/>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5" name="Google Shape;15375;p72"/>
          <p:cNvGrpSpPr/>
          <p:nvPr/>
        </p:nvGrpSpPr>
        <p:grpSpPr>
          <a:xfrm>
            <a:off x="4912939" y="3345663"/>
            <a:ext cx="261326" cy="354885"/>
            <a:chOff x="4912939" y="3345663"/>
            <a:chExt cx="261326" cy="354885"/>
          </a:xfrm>
        </p:grpSpPr>
        <p:sp>
          <p:nvSpPr>
            <p:cNvPr id="15376" name="Google Shape;15376;p72"/>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2"/>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2"/>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2"/>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2"/>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2"/>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2"/>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2"/>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2"/>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2"/>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2"/>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2"/>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2"/>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2"/>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2"/>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2"/>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2"/>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2"/>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2"/>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2"/>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2"/>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7" name="Google Shape;15397;p72"/>
          <p:cNvGrpSpPr/>
          <p:nvPr/>
        </p:nvGrpSpPr>
        <p:grpSpPr>
          <a:xfrm>
            <a:off x="5809723" y="2879911"/>
            <a:ext cx="263081" cy="355016"/>
            <a:chOff x="5809723" y="2879911"/>
            <a:chExt cx="263081" cy="355016"/>
          </a:xfrm>
        </p:grpSpPr>
        <p:sp>
          <p:nvSpPr>
            <p:cNvPr id="15398" name="Google Shape;15398;p72"/>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2"/>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2"/>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2"/>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2"/>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2"/>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2"/>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2"/>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2"/>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2"/>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2"/>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2"/>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2"/>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2"/>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2"/>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2"/>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2"/>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2"/>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2"/>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2"/>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2"/>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2"/>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0" name="Google Shape;15420;p72"/>
          <p:cNvGrpSpPr/>
          <p:nvPr/>
        </p:nvGrpSpPr>
        <p:grpSpPr>
          <a:xfrm>
            <a:off x="7616069" y="4268056"/>
            <a:ext cx="263316" cy="354754"/>
            <a:chOff x="7616069" y="4268056"/>
            <a:chExt cx="263316" cy="354754"/>
          </a:xfrm>
        </p:grpSpPr>
        <p:sp>
          <p:nvSpPr>
            <p:cNvPr id="15421" name="Google Shape;15421;p72"/>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2"/>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2"/>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2"/>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2"/>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2"/>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2"/>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2"/>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2"/>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2"/>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2"/>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2"/>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2"/>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2"/>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2"/>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2"/>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2"/>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2"/>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2"/>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2"/>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2"/>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2" name="Google Shape;15442;p72"/>
          <p:cNvGrpSpPr/>
          <p:nvPr/>
        </p:nvGrpSpPr>
        <p:grpSpPr>
          <a:xfrm>
            <a:off x="7164404" y="4268318"/>
            <a:ext cx="263316" cy="354493"/>
            <a:chOff x="7164404" y="4268318"/>
            <a:chExt cx="263316" cy="354493"/>
          </a:xfrm>
        </p:grpSpPr>
        <p:sp>
          <p:nvSpPr>
            <p:cNvPr id="15443" name="Google Shape;15443;p72"/>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2"/>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2"/>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2"/>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2"/>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2"/>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2"/>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2"/>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2"/>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2"/>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2"/>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2"/>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2"/>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2"/>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2"/>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2"/>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72"/>
          <p:cNvGrpSpPr/>
          <p:nvPr/>
        </p:nvGrpSpPr>
        <p:grpSpPr>
          <a:xfrm>
            <a:off x="5358346" y="2879911"/>
            <a:ext cx="263316" cy="354754"/>
            <a:chOff x="5358346" y="2879911"/>
            <a:chExt cx="263316" cy="354754"/>
          </a:xfrm>
        </p:grpSpPr>
        <p:sp>
          <p:nvSpPr>
            <p:cNvPr id="15460" name="Google Shape;15460;p72"/>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2"/>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2"/>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2"/>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2"/>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2"/>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2"/>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2"/>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2"/>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2"/>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2"/>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2"/>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2"/>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2"/>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2"/>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2"/>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2"/>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2"/>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2"/>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2"/>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2"/>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1" name="Google Shape;15481;p72"/>
          <p:cNvGrpSpPr/>
          <p:nvPr/>
        </p:nvGrpSpPr>
        <p:grpSpPr>
          <a:xfrm>
            <a:off x="8061450" y="3345742"/>
            <a:ext cx="263316" cy="354807"/>
            <a:chOff x="8061450" y="3345742"/>
            <a:chExt cx="263316" cy="354807"/>
          </a:xfrm>
        </p:grpSpPr>
        <p:sp>
          <p:nvSpPr>
            <p:cNvPr id="15482" name="Google Shape;15482;p72"/>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2"/>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2"/>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2"/>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2"/>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2"/>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2"/>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2"/>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2"/>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2"/>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2"/>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2"/>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2"/>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2"/>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2"/>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2"/>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8" name="Google Shape;15498;p72"/>
          <p:cNvGrpSpPr/>
          <p:nvPr/>
        </p:nvGrpSpPr>
        <p:grpSpPr>
          <a:xfrm>
            <a:off x="8065953" y="2879911"/>
            <a:ext cx="263081" cy="354754"/>
            <a:chOff x="8065953" y="2879911"/>
            <a:chExt cx="263081" cy="354754"/>
          </a:xfrm>
        </p:grpSpPr>
        <p:sp>
          <p:nvSpPr>
            <p:cNvPr id="15499" name="Google Shape;15499;p72"/>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2"/>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2"/>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2"/>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2"/>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2"/>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2"/>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2"/>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2"/>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2"/>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2"/>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2"/>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2"/>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2"/>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2"/>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2"/>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5" name="Google Shape;15515;p72"/>
          <p:cNvGrpSpPr/>
          <p:nvPr/>
        </p:nvGrpSpPr>
        <p:grpSpPr>
          <a:xfrm>
            <a:off x="8064199" y="4268318"/>
            <a:ext cx="270308" cy="354493"/>
            <a:chOff x="8064199" y="4268318"/>
            <a:chExt cx="270308" cy="354493"/>
          </a:xfrm>
        </p:grpSpPr>
        <p:sp>
          <p:nvSpPr>
            <p:cNvPr id="15516" name="Google Shape;15516;p72"/>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2"/>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2"/>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2"/>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2"/>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2"/>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2"/>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2"/>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2"/>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2"/>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2"/>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2"/>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2"/>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2"/>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2"/>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2"/>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37"/>
        <p:cNvGrpSpPr/>
        <p:nvPr/>
      </p:nvGrpSpPr>
      <p:grpSpPr>
        <a:xfrm>
          <a:off x="0" y="0"/>
          <a:ext cx="0" cy="0"/>
          <a:chOff x="0" y="0"/>
          <a:chExt cx="0" cy="0"/>
        </a:xfrm>
      </p:grpSpPr>
      <p:sp>
        <p:nvSpPr>
          <p:cNvPr id="15538" name="Google Shape;15538;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539" name="Google Shape;15539;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540" name="Google Shape;15540;p73"/>
          <p:cNvGrpSpPr/>
          <p:nvPr/>
        </p:nvGrpSpPr>
        <p:grpSpPr>
          <a:xfrm>
            <a:off x="3511608" y="3348218"/>
            <a:ext cx="381482" cy="366926"/>
            <a:chOff x="3511608" y="3348218"/>
            <a:chExt cx="381482" cy="366926"/>
          </a:xfrm>
        </p:grpSpPr>
        <p:sp>
          <p:nvSpPr>
            <p:cNvPr id="15541" name="Google Shape;15541;p73"/>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3"/>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3"/>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3"/>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3"/>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3"/>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3"/>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3"/>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3"/>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3"/>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3"/>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3"/>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3"/>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3"/>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5" name="Google Shape;15555;p73"/>
          <p:cNvGrpSpPr/>
          <p:nvPr/>
        </p:nvGrpSpPr>
        <p:grpSpPr>
          <a:xfrm>
            <a:off x="1849816" y="3807339"/>
            <a:ext cx="163616" cy="366665"/>
            <a:chOff x="1849816" y="3807339"/>
            <a:chExt cx="163616" cy="366665"/>
          </a:xfrm>
        </p:grpSpPr>
        <p:sp>
          <p:nvSpPr>
            <p:cNvPr id="15556" name="Google Shape;15556;p73"/>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3"/>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3"/>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3"/>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3"/>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3"/>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3"/>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3"/>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3"/>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3"/>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3"/>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3"/>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3"/>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3"/>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0" name="Google Shape;15570;p73"/>
          <p:cNvGrpSpPr/>
          <p:nvPr/>
        </p:nvGrpSpPr>
        <p:grpSpPr>
          <a:xfrm>
            <a:off x="2274757" y="3807313"/>
            <a:ext cx="202292" cy="366430"/>
            <a:chOff x="2274757" y="3807313"/>
            <a:chExt cx="202292" cy="366430"/>
          </a:xfrm>
        </p:grpSpPr>
        <p:sp>
          <p:nvSpPr>
            <p:cNvPr id="15571" name="Google Shape;15571;p73"/>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3"/>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3"/>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3"/>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3"/>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3"/>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3"/>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3"/>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3"/>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3"/>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1" name="Google Shape;15581;p73"/>
          <p:cNvGrpSpPr/>
          <p:nvPr/>
        </p:nvGrpSpPr>
        <p:grpSpPr>
          <a:xfrm>
            <a:off x="3972716" y="3348218"/>
            <a:ext cx="366404" cy="366665"/>
            <a:chOff x="3972716" y="3348218"/>
            <a:chExt cx="366404" cy="366665"/>
          </a:xfrm>
        </p:grpSpPr>
        <p:sp>
          <p:nvSpPr>
            <p:cNvPr id="15582" name="Google Shape;15582;p73"/>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3"/>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3"/>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3"/>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3"/>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3"/>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3"/>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3"/>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3"/>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3"/>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3"/>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3"/>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4" name="Google Shape;15594;p73"/>
          <p:cNvGrpSpPr/>
          <p:nvPr/>
        </p:nvGrpSpPr>
        <p:grpSpPr>
          <a:xfrm>
            <a:off x="866528" y="3348348"/>
            <a:ext cx="317405" cy="366534"/>
            <a:chOff x="866528" y="3348348"/>
            <a:chExt cx="317405" cy="366534"/>
          </a:xfrm>
        </p:grpSpPr>
        <p:sp>
          <p:nvSpPr>
            <p:cNvPr id="15595" name="Google Shape;15595;p73"/>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3"/>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3"/>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3"/>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3"/>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3"/>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3"/>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3"/>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3" name="Google Shape;15603;p73"/>
          <p:cNvGrpSpPr/>
          <p:nvPr/>
        </p:nvGrpSpPr>
        <p:grpSpPr>
          <a:xfrm>
            <a:off x="1316818" y="3348296"/>
            <a:ext cx="310872" cy="366848"/>
            <a:chOff x="1316818" y="3348296"/>
            <a:chExt cx="310872" cy="366848"/>
          </a:xfrm>
        </p:grpSpPr>
        <p:sp>
          <p:nvSpPr>
            <p:cNvPr id="15604" name="Google Shape;15604;p73"/>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3"/>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3"/>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3"/>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3"/>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3"/>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3"/>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3"/>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3"/>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3"/>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3"/>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3"/>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3"/>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3"/>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3"/>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3"/>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3"/>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3"/>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3"/>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3"/>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3"/>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3"/>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3"/>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3"/>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8" name="Google Shape;15628;p73"/>
          <p:cNvGrpSpPr/>
          <p:nvPr/>
        </p:nvGrpSpPr>
        <p:grpSpPr>
          <a:xfrm>
            <a:off x="3105248" y="3348244"/>
            <a:ext cx="305620" cy="366430"/>
            <a:chOff x="3105248" y="3348244"/>
            <a:chExt cx="305620" cy="366430"/>
          </a:xfrm>
        </p:grpSpPr>
        <p:sp>
          <p:nvSpPr>
            <p:cNvPr id="15629" name="Google Shape;15629;p73"/>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3"/>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3"/>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3"/>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3"/>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3"/>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3"/>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6" name="Google Shape;15636;p73"/>
          <p:cNvGrpSpPr/>
          <p:nvPr/>
        </p:nvGrpSpPr>
        <p:grpSpPr>
          <a:xfrm>
            <a:off x="2661988" y="3348218"/>
            <a:ext cx="304078" cy="366665"/>
            <a:chOff x="2661988" y="3348218"/>
            <a:chExt cx="304078" cy="366665"/>
          </a:xfrm>
        </p:grpSpPr>
        <p:sp>
          <p:nvSpPr>
            <p:cNvPr id="15637" name="Google Shape;15637;p73"/>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3"/>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3"/>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3"/>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3"/>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3"/>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3"/>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3"/>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3"/>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3"/>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3"/>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3"/>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3"/>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3"/>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3"/>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3"/>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3"/>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3"/>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3"/>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6" name="Google Shape;15656;p73"/>
          <p:cNvGrpSpPr/>
          <p:nvPr/>
        </p:nvGrpSpPr>
        <p:grpSpPr>
          <a:xfrm>
            <a:off x="2212927" y="3348897"/>
            <a:ext cx="307606" cy="366482"/>
            <a:chOff x="2212927" y="3348897"/>
            <a:chExt cx="307606" cy="366482"/>
          </a:xfrm>
        </p:grpSpPr>
        <p:sp>
          <p:nvSpPr>
            <p:cNvPr id="15657" name="Google Shape;15657;p73"/>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3"/>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3"/>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3"/>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3"/>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3"/>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3"/>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3"/>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3"/>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3"/>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7" name="Google Shape;15667;p73"/>
          <p:cNvGrpSpPr/>
          <p:nvPr/>
        </p:nvGrpSpPr>
        <p:grpSpPr>
          <a:xfrm>
            <a:off x="1764389" y="3348218"/>
            <a:ext cx="310114" cy="366665"/>
            <a:chOff x="1764389" y="3348218"/>
            <a:chExt cx="310114" cy="366665"/>
          </a:xfrm>
        </p:grpSpPr>
        <p:sp>
          <p:nvSpPr>
            <p:cNvPr id="15668" name="Google Shape;15668;p73"/>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3"/>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3"/>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3"/>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3"/>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3"/>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3"/>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3"/>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3"/>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3"/>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3"/>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3"/>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3"/>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3"/>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3"/>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3"/>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3"/>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3"/>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3"/>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3"/>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8" name="Google Shape;15688;p73"/>
          <p:cNvGrpSpPr/>
          <p:nvPr/>
        </p:nvGrpSpPr>
        <p:grpSpPr>
          <a:xfrm>
            <a:off x="2777572" y="3807287"/>
            <a:ext cx="81716" cy="366717"/>
            <a:chOff x="2777572" y="3807287"/>
            <a:chExt cx="81716" cy="366717"/>
          </a:xfrm>
        </p:grpSpPr>
        <p:sp>
          <p:nvSpPr>
            <p:cNvPr id="15689" name="Google Shape;15689;p73"/>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3"/>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3"/>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3"/>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3"/>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3"/>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3"/>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3"/>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3"/>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3"/>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3"/>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0" name="Google Shape;15700;p73"/>
          <p:cNvGrpSpPr/>
          <p:nvPr/>
        </p:nvGrpSpPr>
        <p:grpSpPr>
          <a:xfrm>
            <a:off x="3934014" y="4329780"/>
            <a:ext cx="366665" cy="256334"/>
            <a:chOff x="3934014" y="4329780"/>
            <a:chExt cx="366665" cy="256334"/>
          </a:xfrm>
        </p:grpSpPr>
        <p:sp>
          <p:nvSpPr>
            <p:cNvPr id="15701" name="Google Shape;15701;p73"/>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3"/>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3"/>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3"/>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3"/>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3"/>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3"/>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3"/>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3"/>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3"/>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3"/>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3"/>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3"/>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4" name="Google Shape;15714;p73"/>
          <p:cNvGrpSpPr/>
          <p:nvPr/>
        </p:nvGrpSpPr>
        <p:grpSpPr>
          <a:xfrm>
            <a:off x="947670" y="3807339"/>
            <a:ext cx="194295" cy="366404"/>
            <a:chOff x="947670" y="3807339"/>
            <a:chExt cx="194295" cy="366404"/>
          </a:xfrm>
        </p:grpSpPr>
        <p:sp>
          <p:nvSpPr>
            <p:cNvPr id="15715" name="Google Shape;15715;p73"/>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3"/>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3"/>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3"/>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3"/>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3"/>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3"/>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3"/>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3"/>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3"/>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5" name="Google Shape;15725;p73"/>
          <p:cNvGrpSpPr/>
          <p:nvPr/>
        </p:nvGrpSpPr>
        <p:grpSpPr>
          <a:xfrm>
            <a:off x="3420379" y="4286557"/>
            <a:ext cx="368939" cy="342283"/>
            <a:chOff x="3420379" y="4286557"/>
            <a:chExt cx="368939" cy="342283"/>
          </a:xfrm>
        </p:grpSpPr>
        <p:sp>
          <p:nvSpPr>
            <p:cNvPr id="15726" name="Google Shape;15726;p73"/>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3"/>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3"/>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3"/>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3"/>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3"/>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3"/>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3"/>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3"/>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3"/>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3"/>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3"/>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3"/>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3"/>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3"/>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3"/>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2" name="Google Shape;15742;p73"/>
          <p:cNvGrpSpPr/>
          <p:nvPr/>
        </p:nvGrpSpPr>
        <p:grpSpPr>
          <a:xfrm>
            <a:off x="3965190" y="3842252"/>
            <a:ext cx="369801" cy="296813"/>
            <a:chOff x="3965190" y="3842252"/>
            <a:chExt cx="369801" cy="296813"/>
          </a:xfrm>
        </p:grpSpPr>
        <p:sp>
          <p:nvSpPr>
            <p:cNvPr id="15743" name="Google Shape;15743;p73"/>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3"/>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3"/>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3"/>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3"/>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3"/>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3"/>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3"/>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3"/>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3"/>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3"/>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3"/>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3"/>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3"/>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3"/>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3"/>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3"/>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3"/>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3"/>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4" name="Google Shape;15764;p73"/>
          <p:cNvGrpSpPr/>
          <p:nvPr/>
        </p:nvGrpSpPr>
        <p:grpSpPr>
          <a:xfrm>
            <a:off x="3506590" y="3833812"/>
            <a:ext cx="396796" cy="313407"/>
            <a:chOff x="3506590" y="3833812"/>
            <a:chExt cx="396796" cy="313407"/>
          </a:xfrm>
        </p:grpSpPr>
        <p:sp>
          <p:nvSpPr>
            <p:cNvPr id="15765" name="Google Shape;15765;p73"/>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3"/>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3"/>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8" name="Google Shape;15768;p73"/>
          <p:cNvGrpSpPr/>
          <p:nvPr/>
        </p:nvGrpSpPr>
        <p:grpSpPr>
          <a:xfrm>
            <a:off x="2769288" y="1965364"/>
            <a:ext cx="104556" cy="366665"/>
            <a:chOff x="2769288" y="1965364"/>
            <a:chExt cx="104556" cy="366665"/>
          </a:xfrm>
        </p:grpSpPr>
        <p:sp>
          <p:nvSpPr>
            <p:cNvPr id="15769" name="Google Shape;15769;p73"/>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3"/>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3"/>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3"/>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3"/>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3"/>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3"/>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3"/>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3"/>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3"/>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3"/>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3"/>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1" name="Google Shape;15781;p73"/>
          <p:cNvGrpSpPr/>
          <p:nvPr/>
        </p:nvGrpSpPr>
        <p:grpSpPr>
          <a:xfrm>
            <a:off x="3966679" y="2010861"/>
            <a:ext cx="367162" cy="275698"/>
            <a:chOff x="3966679" y="2010861"/>
            <a:chExt cx="367162" cy="275698"/>
          </a:xfrm>
        </p:grpSpPr>
        <p:sp>
          <p:nvSpPr>
            <p:cNvPr id="15782" name="Google Shape;15782;p73"/>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3"/>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3"/>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3"/>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6" name="Google Shape;15786;p73"/>
          <p:cNvGrpSpPr/>
          <p:nvPr/>
        </p:nvGrpSpPr>
        <p:grpSpPr>
          <a:xfrm>
            <a:off x="1752577" y="2025495"/>
            <a:ext cx="366404" cy="246220"/>
            <a:chOff x="1752577" y="2025495"/>
            <a:chExt cx="366404" cy="246220"/>
          </a:xfrm>
        </p:grpSpPr>
        <p:sp>
          <p:nvSpPr>
            <p:cNvPr id="15787" name="Google Shape;15787;p73"/>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3"/>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3"/>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3"/>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3"/>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3"/>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3"/>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3"/>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3"/>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3"/>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3"/>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3"/>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3"/>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3"/>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3"/>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3"/>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3" name="Google Shape;15803;p73"/>
          <p:cNvGrpSpPr/>
          <p:nvPr/>
        </p:nvGrpSpPr>
        <p:grpSpPr>
          <a:xfrm>
            <a:off x="1309553" y="2069580"/>
            <a:ext cx="366404" cy="158363"/>
            <a:chOff x="1309553" y="2069580"/>
            <a:chExt cx="366404" cy="158363"/>
          </a:xfrm>
        </p:grpSpPr>
        <p:sp>
          <p:nvSpPr>
            <p:cNvPr id="15804" name="Google Shape;15804;p73"/>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3"/>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3"/>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3"/>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3"/>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3"/>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3"/>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3"/>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3"/>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3"/>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3"/>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3"/>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3"/>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3"/>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3"/>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3"/>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3"/>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3"/>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3"/>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3"/>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3"/>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3"/>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3"/>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3"/>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0" name="Google Shape;15830;p73"/>
          <p:cNvGrpSpPr/>
          <p:nvPr/>
        </p:nvGrpSpPr>
        <p:grpSpPr>
          <a:xfrm>
            <a:off x="866528" y="2088762"/>
            <a:ext cx="366639" cy="119635"/>
            <a:chOff x="866528" y="2088762"/>
            <a:chExt cx="366639" cy="119635"/>
          </a:xfrm>
        </p:grpSpPr>
        <p:sp>
          <p:nvSpPr>
            <p:cNvPr id="15831" name="Google Shape;15831;p73"/>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3"/>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3"/>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3"/>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3"/>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3"/>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3"/>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3"/>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3"/>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3"/>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3"/>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3"/>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3"/>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3"/>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5" name="Google Shape;15845;p73"/>
          <p:cNvGrpSpPr/>
          <p:nvPr/>
        </p:nvGrpSpPr>
        <p:grpSpPr>
          <a:xfrm>
            <a:off x="2329269" y="1965312"/>
            <a:ext cx="98807" cy="366273"/>
            <a:chOff x="2329269" y="1965312"/>
            <a:chExt cx="98807" cy="366273"/>
          </a:xfrm>
        </p:grpSpPr>
        <p:sp>
          <p:nvSpPr>
            <p:cNvPr id="15846" name="Google Shape;15846;p73"/>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3"/>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3"/>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9" name="Google Shape;15849;p73"/>
          <p:cNvGrpSpPr/>
          <p:nvPr/>
        </p:nvGrpSpPr>
        <p:grpSpPr>
          <a:xfrm>
            <a:off x="3208053" y="1964972"/>
            <a:ext cx="112344" cy="366926"/>
            <a:chOff x="3208053" y="1964972"/>
            <a:chExt cx="112344" cy="366926"/>
          </a:xfrm>
        </p:grpSpPr>
        <p:sp>
          <p:nvSpPr>
            <p:cNvPr id="15850" name="Google Shape;15850;p73"/>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3"/>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3"/>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3"/>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3"/>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3"/>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6" name="Google Shape;15856;p73"/>
          <p:cNvGrpSpPr/>
          <p:nvPr/>
        </p:nvGrpSpPr>
        <p:grpSpPr>
          <a:xfrm>
            <a:off x="3225379" y="3807339"/>
            <a:ext cx="72413" cy="366404"/>
            <a:chOff x="3225379" y="3807339"/>
            <a:chExt cx="72413" cy="366404"/>
          </a:xfrm>
        </p:grpSpPr>
        <p:sp>
          <p:nvSpPr>
            <p:cNvPr id="15857" name="Google Shape;15857;p73"/>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3"/>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3"/>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3"/>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3"/>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3"/>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3"/>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3"/>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5" name="Google Shape;15865;p73"/>
          <p:cNvGrpSpPr/>
          <p:nvPr/>
        </p:nvGrpSpPr>
        <p:grpSpPr>
          <a:xfrm>
            <a:off x="3523916" y="2011096"/>
            <a:ext cx="366665" cy="275201"/>
            <a:chOff x="3523916" y="2011096"/>
            <a:chExt cx="366665" cy="275201"/>
          </a:xfrm>
        </p:grpSpPr>
        <p:sp>
          <p:nvSpPr>
            <p:cNvPr id="15866" name="Google Shape;15866;p73"/>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3"/>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3"/>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3"/>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3"/>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3"/>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3"/>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3"/>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3"/>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3"/>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3"/>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3"/>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3"/>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3"/>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3"/>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3"/>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3"/>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3"/>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3"/>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3"/>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6" name="Google Shape;15886;p73"/>
          <p:cNvGrpSpPr/>
          <p:nvPr/>
        </p:nvGrpSpPr>
        <p:grpSpPr>
          <a:xfrm>
            <a:off x="1742777" y="1499997"/>
            <a:ext cx="393791" cy="366744"/>
            <a:chOff x="1742777" y="1499997"/>
            <a:chExt cx="393791" cy="366744"/>
          </a:xfrm>
        </p:grpSpPr>
        <p:sp>
          <p:nvSpPr>
            <p:cNvPr id="15887" name="Google Shape;15887;p73"/>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3"/>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3"/>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3"/>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3"/>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3"/>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3"/>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3"/>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3"/>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3"/>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3"/>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3"/>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3"/>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3"/>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1" name="Google Shape;15901;p73"/>
          <p:cNvGrpSpPr/>
          <p:nvPr/>
        </p:nvGrpSpPr>
        <p:grpSpPr>
          <a:xfrm>
            <a:off x="4014449" y="1499997"/>
            <a:ext cx="319914" cy="366639"/>
            <a:chOff x="4014449" y="1499997"/>
            <a:chExt cx="319914" cy="366639"/>
          </a:xfrm>
        </p:grpSpPr>
        <p:sp>
          <p:nvSpPr>
            <p:cNvPr id="15902" name="Google Shape;15902;p73"/>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3"/>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3"/>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3"/>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3"/>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7" name="Google Shape;15907;p73"/>
          <p:cNvGrpSpPr/>
          <p:nvPr/>
        </p:nvGrpSpPr>
        <p:grpSpPr>
          <a:xfrm>
            <a:off x="866267" y="1591460"/>
            <a:ext cx="367397" cy="183711"/>
            <a:chOff x="866267" y="1591460"/>
            <a:chExt cx="367397" cy="183711"/>
          </a:xfrm>
        </p:grpSpPr>
        <p:sp>
          <p:nvSpPr>
            <p:cNvPr id="15908" name="Google Shape;15908;p73"/>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3"/>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3"/>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3"/>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3"/>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3"/>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3"/>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3"/>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3"/>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3"/>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3"/>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3"/>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3"/>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3"/>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3"/>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3"/>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3"/>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3"/>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6" name="Google Shape;15926;p73"/>
          <p:cNvGrpSpPr/>
          <p:nvPr/>
        </p:nvGrpSpPr>
        <p:grpSpPr>
          <a:xfrm>
            <a:off x="3117843" y="1499892"/>
            <a:ext cx="327440" cy="366744"/>
            <a:chOff x="3117843" y="1499892"/>
            <a:chExt cx="327440" cy="366744"/>
          </a:xfrm>
        </p:grpSpPr>
        <p:sp>
          <p:nvSpPr>
            <p:cNvPr id="15927" name="Google Shape;15927;p73"/>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3"/>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3"/>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3"/>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3"/>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3"/>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3"/>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4" name="Google Shape;15934;p73"/>
          <p:cNvGrpSpPr/>
          <p:nvPr/>
        </p:nvGrpSpPr>
        <p:grpSpPr>
          <a:xfrm>
            <a:off x="2667005" y="1499997"/>
            <a:ext cx="336770" cy="366639"/>
            <a:chOff x="2667005" y="1499997"/>
            <a:chExt cx="336770" cy="366639"/>
          </a:xfrm>
        </p:grpSpPr>
        <p:sp>
          <p:nvSpPr>
            <p:cNvPr id="15935" name="Google Shape;15935;p73"/>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3"/>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3"/>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3"/>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3"/>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3"/>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3"/>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3"/>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3"/>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3"/>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3"/>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3"/>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3"/>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3"/>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3"/>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3"/>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3"/>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3"/>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3"/>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4" name="Google Shape;15954;p73"/>
          <p:cNvGrpSpPr/>
          <p:nvPr/>
        </p:nvGrpSpPr>
        <p:grpSpPr>
          <a:xfrm>
            <a:off x="3564866" y="1499997"/>
            <a:ext cx="326473" cy="366639"/>
            <a:chOff x="3564866" y="1499997"/>
            <a:chExt cx="326473" cy="366639"/>
          </a:xfrm>
        </p:grpSpPr>
        <p:sp>
          <p:nvSpPr>
            <p:cNvPr id="15955" name="Google Shape;15955;p73"/>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3"/>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3"/>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3"/>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3"/>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3"/>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3"/>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3"/>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3"/>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4" name="Google Shape;15964;p73"/>
          <p:cNvGrpSpPr/>
          <p:nvPr/>
        </p:nvGrpSpPr>
        <p:grpSpPr>
          <a:xfrm>
            <a:off x="1314074" y="1499997"/>
            <a:ext cx="364392" cy="366639"/>
            <a:chOff x="1314074" y="1499997"/>
            <a:chExt cx="364392" cy="366639"/>
          </a:xfrm>
        </p:grpSpPr>
        <p:sp>
          <p:nvSpPr>
            <p:cNvPr id="15965" name="Google Shape;15965;p73"/>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3"/>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3"/>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3"/>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3"/>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3"/>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3"/>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3"/>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3"/>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3"/>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7" name="Google Shape;15977;p73"/>
          <p:cNvGrpSpPr/>
          <p:nvPr/>
        </p:nvGrpSpPr>
        <p:grpSpPr>
          <a:xfrm>
            <a:off x="2220479" y="1499997"/>
            <a:ext cx="337005" cy="366639"/>
            <a:chOff x="2220479" y="1499997"/>
            <a:chExt cx="337005" cy="366639"/>
          </a:xfrm>
        </p:grpSpPr>
        <p:sp>
          <p:nvSpPr>
            <p:cNvPr id="15978" name="Google Shape;15978;p73"/>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3"/>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3"/>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3"/>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3"/>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3"/>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3"/>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3"/>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3"/>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3"/>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3"/>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9" name="Google Shape;15989;p73"/>
          <p:cNvGrpSpPr/>
          <p:nvPr/>
        </p:nvGrpSpPr>
        <p:grpSpPr>
          <a:xfrm>
            <a:off x="4105155" y="2425976"/>
            <a:ext cx="87230" cy="366430"/>
            <a:chOff x="4105155" y="2425976"/>
            <a:chExt cx="87230" cy="366430"/>
          </a:xfrm>
        </p:grpSpPr>
        <p:sp>
          <p:nvSpPr>
            <p:cNvPr id="15990" name="Google Shape;15990;p73"/>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3"/>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3"/>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3"/>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3"/>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3"/>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6" name="Google Shape;15996;p73"/>
          <p:cNvGrpSpPr/>
          <p:nvPr/>
        </p:nvGrpSpPr>
        <p:grpSpPr>
          <a:xfrm>
            <a:off x="1808109" y="2426002"/>
            <a:ext cx="267884" cy="366639"/>
            <a:chOff x="1808109" y="2426002"/>
            <a:chExt cx="267884" cy="366639"/>
          </a:xfrm>
        </p:grpSpPr>
        <p:sp>
          <p:nvSpPr>
            <p:cNvPr id="15997" name="Google Shape;15997;p73"/>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3"/>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3"/>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3"/>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3"/>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3"/>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3"/>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3"/>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3"/>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3"/>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3"/>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3"/>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3"/>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3"/>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3"/>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3"/>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3"/>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3"/>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3"/>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3"/>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3"/>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8" name="Google Shape;16018;p73"/>
          <p:cNvGrpSpPr/>
          <p:nvPr/>
        </p:nvGrpSpPr>
        <p:grpSpPr>
          <a:xfrm>
            <a:off x="3603568" y="2426002"/>
            <a:ext cx="207597" cy="366639"/>
            <a:chOff x="3603568" y="2426002"/>
            <a:chExt cx="207597" cy="366639"/>
          </a:xfrm>
        </p:grpSpPr>
        <p:sp>
          <p:nvSpPr>
            <p:cNvPr id="16019" name="Google Shape;16019;p73"/>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3"/>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3"/>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3"/>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3"/>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3"/>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5" name="Google Shape;16025;p73"/>
          <p:cNvGrpSpPr/>
          <p:nvPr/>
        </p:nvGrpSpPr>
        <p:grpSpPr>
          <a:xfrm>
            <a:off x="2246115" y="2426002"/>
            <a:ext cx="274417" cy="366404"/>
            <a:chOff x="2246115" y="2426002"/>
            <a:chExt cx="274417" cy="366404"/>
          </a:xfrm>
        </p:grpSpPr>
        <p:sp>
          <p:nvSpPr>
            <p:cNvPr id="16026" name="Google Shape;16026;p73"/>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3"/>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3"/>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3"/>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3"/>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3"/>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3"/>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3"/>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4" name="Google Shape;16034;p73"/>
          <p:cNvGrpSpPr/>
          <p:nvPr/>
        </p:nvGrpSpPr>
        <p:grpSpPr>
          <a:xfrm>
            <a:off x="2696666" y="2426002"/>
            <a:ext cx="256099" cy="366639"/>
            <a:chOff x="2696666" y="2426002"/>
            <a:chExt cx="256099" cy="366639"/>
          </a:xfrm>
        </p:grpSpPr>
        <p:sp>
          <p:nvSpPr>
            <p:cNvPr id="16035" name="Google Shape;16035;p73"/>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3"/>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3"/>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3"/>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3"/>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3"/>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1" name="Google Shape;16041;p73"/>
          <p:cNvGrpSpPr/>
          <p:nvPr/>
        </p:nvGrpSpPr>
        <p:grpSpPr>
          <a:xfrm>
            <a:off x="3149072" y="2426002"/>
            <a:ext cx="225863" cy="366430"/>
            <a:chOff x="3149072" y="2426002"/>
            <a:chExt cx="225863" cy="366430"/>
          </a:xfrm>
        </p:grpSpPr>
        <p:sp>
          <p:nvSpPr>
            <p:cNvPr id="16042" name="Google Shape;16042;p73"/>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3"/>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3"/>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3"/>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3"/>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3"/>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3"/>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3"/>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3"/>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3"/>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3"/>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3" name="Google Shape;16053;p73"/>
          <p:cNvGrpSpPr/>
          <p:nvPr/>
        </p:nvGrpSpPr>
        <p:grpSpPr>
          <a:xfrm>
            <a:off x="1361556" y="2425923"/>
            <a:ext cx="283224" cy="366482"/>
            <a:chOff x="1361556" y="2425923"/>
            <a:chExt cx="283224" cy="366482"/>
          </a:xfrm>
        </p:grpSpPr>
        <p:sp>
          <p:nvSpPr>
            <p:cNvPr id="16054" name="Google Shape;16054;p73"/>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3"/>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3"/>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3"/>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3"/>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3"/>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3"/>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3"/>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3"/>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3"/>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3"/>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3"/>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3"/>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3"/>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3"/>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3"/>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3"/>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3"/>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3"/>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3"/>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4" name="Google Shape;16074;p73"/>
          <p:cNvGrpSpPr/>
          <p:nvPr/>
        </p:nvGrpSpPr>
        <p:grpSpPr>
          <a:xfrm>
            <a:off x="3973735" y="2891056"/>
            <a:ext cx="361883" cy="366979"/>
            <a:chOff x="3973735" y="2891056"/>
            <a:chExt cx="361883" cy="366979"/>
          </a:xfrm>
        </p:grpSpPr>
        <p:sp>
          <p:nvSpPr>
            <p:cNvPr id="16075" name="Google Shape;16075;p73"/>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3"/>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3"/>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3"/>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3"/>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3"/>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3"/>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3"/>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3"/>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3"/>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3"/>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3"/>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3"/>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3"/>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3"/>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2" name="Google Shape;16092;p73"/>
          <p:cNvGrpSpPr/>
          <p:nvPr/>
        </p:nvGrpSpPr>
        <p:grpSpPr>
          <a:xfrm>
            <a:off x="3527941" y="2916744"/>
            <a:ext cx="366665" cy="315654"/>
            <a:chOff x="3527941" y="2916744"/>
            <a:chExt cx="366665" cy="315654"/>
          </a:xfrm>
        </p:grpSpPr>
        <p:sp>
          <p:nvSpPr>
            <p:cNvPr id="16093" name="Google Shape;16093;p73"/>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3"/>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3"/>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3"/>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3"/>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3"/>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3"/>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3"/>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3"/>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3"/>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3"/>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3"/>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3"/>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3"/>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3"/>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3"/>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3"/>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3"/>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3"/>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3"/>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3"/>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3"/>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3"/>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3"/>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3"/>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3"/>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3"/>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3"/>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3"/>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3"/>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3" name="Google Shape;16123;p73"/>
          <p:cNvGrpSpPr/>
          <p:nvPr/>
        </p:nvGrpSpPr>
        <p:grpSpPr>
          <a:xfrm>
            <a:off x="2640873" y="2891631"/>
            <a:ext cx="366404" cy="366404"/>
            <a:chOff x="2640873" y="2891631"/>
            <a:chExt cx="366404" cy="366404"/>
          </a:xfrm>
        </p:grpSpPr>
        <p:sp>
          <p:nvSpPr>
            <p:cNvPr id="16124" name="Google Shape;16124;p73"/>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3"/>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3"/>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3"/>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3"/>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3"/>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3"/>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3"/>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3"/>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3"/>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3"/>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3"/>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3"/>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3"/>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8" name="Google Shape;16138;p73"/>
          <p:cNvGrpSpPr/>
          <p:nvPr/>
        </p:nvGrpSpPr>
        <p:grpSpPr>
          <a:xfrm>
            <a:off x="2197091" y="2938120"/>
            <a:ext cx="366665" cy="273189"/>
            <a:chOff x="2197091" y="2938120"/>
            <a:chExt cx="366665" cy="273189"/>
          </a:xfrm>
        </p:grpSpPr>
        <p:sp>
          <p:nvSpPr>
            <p:cNvPr id="16139" name="Google Shape;16139;p73"/>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3"/>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3"/>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3"/>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3"/>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3"/>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3"/>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3"/>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3"/>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3"/>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3"/>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3"/>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3"/>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3"/>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3"/>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3"/>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3"/>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3"/>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3"/>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3"/>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3"/>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3"/>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3" name="Google Shape;16163;p73"/>
          <p:cNvGrpSpPr/>
          <p:nvPr/>
        </p:nvGrpSpPr>
        <p:grpSpPr>
          <a:xfrm>
            <a:off x="1753570" y="2892127"/>
            <a:ext cx="366665" cy="365202"/>
            <a:chOff x="1753570" y="2892127"/>
            <a:chExt cx="366665" cy="365202"/>
          </a:xfrm>
        </p:grpSpPr>
        <p:sp>
          <p:nvSpPr>
            <p:cNvPr id="16164" name="Google Shape;16164;p7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3"/>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3"/>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3"/>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3"/>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3"/>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3"/>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3"/>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3"/>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3"/>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3"/>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3"/>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3"/>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3"/>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3"/>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3"/>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3"/>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2" name="Google Shape;16182;p73"/>
          <p:cNvGrpSpPr/>
          <p:nvPr/>
        </p:nvGrpSpPr>
        <p:grpSpPr>
          <a:xfrm>
            <a:off x="1303751" y="3807339"/>
            <a:ext cx="367684" cy="366561"/>
            <a:chOff x="1303751" y="3807339"/>
            <a:chExt cx="367684" cy="366561"/>
          </a:xfrm>
        </p:grpSpPr>
        <p:sp>
          <p:nvSpPr>
            <p:cNvPr id="16183" name="Google Shape;16183;p73"/>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3"/>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3"/>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3"/>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3"/>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3"/>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3"/>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3"/>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3"/>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3"/>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3"/>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3"/>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3"/>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3"/>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3"/>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3"/>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3"/>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3"/>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3"/>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3"/>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3"/>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3"/>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3"/>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3"/>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3"/>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3"/>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3"/>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3"/>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3"/>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3"/>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3"/>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3"/>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3"/>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3"/>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3"/>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3"/>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3"/>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3"/>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3"/>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3"/>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3"/>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24" name="Google Shape;16224;p73"/>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25" name="Google Shape;16225;p73"/>
          <p:cNvGrpSpPr/>
          <p:nvPr/>
        </p:nvGrpSpPr>
        <p:grpSpPr>
          <a:xfrm>
            <a:off x="1310049" y="2891421"/>
            <a:ext cx="384749" cy="366613"/>
            <a:chOff x="1310049" y="2891421"/>
            <a:chExt cx="384749" cy="366613"/>
          </a:xfrm>
        </p:grpSpPr>
        <p:sp>
          <p:nvSpPr>
            <p:cNvPr id="16226" name="Google Shape;16226;p73"/>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3"/>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3"/>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3"/>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3"/>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3"/>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3"/>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3"/>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3"/>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3"/>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3"/>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3"/>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3"/>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3"/>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0" name="Google Shape;16240;p73"/>
          <p:cNvGrpSpPr/>
          <p:nvPr/>
        </p:nvGrpSpPr>
        <p:grpSpPr>
          <a:xfrm>
            <a:off x="849673" y="2891343"/>
            <a:ext cx="383468" cy="366665"/>
            <a:chOff x="849673" y="2891343"/>
            <a:chExt cx="383468" cy="366665"/>
          </a:xfrm>
        </p:grpSpPr>
        <p:sp>
          <p:nvSpPr>
            <p:cNvPr id="16241" name="Google Shape;16241;p73"/>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3"/>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3"/>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3"/>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3"/>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3"/>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3"/>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3"/>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3"/>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3"/>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3"/>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3"/>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3" name="Google Shape;16253;p73"/>
          <p:cNvGrpSpPr/>
          <p:nvPr/>
        </p:nvGrpSpPr>
        <p:grpSpPr>
          <a:xfrm>
            <a:off x="920257" y="2426002"/>
            <a:ext cx="278024" cy="366508"/>
            <a:chOff x="920257" y="2426002"/>
            <a:chExt cx="278024" cy="366508"/>
          </a:xfrm>
        </p:grpSpPr>
        <p:sp>
          <p:nvSpPr>
            <p:cNvPr id="16254" name="Google Shape;16254;p73"/>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3"/>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3"/>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3"/>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3"/>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3"/>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3"/>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3"/>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3"/>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3"/>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3"/>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3"/>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3"/>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7" name="Google Shape;16267;p73"/>
          <p:cNvGrpSpPr/>
          <p:nvPr/>
        </p:nvGrpSpPr>
        <p:grpSpPr>
          <a:xfrm>
            <a:off x="866528" y="4274484"/>
            <a:ext cx="349810" cy="366665"/>
            <a:chOff x="866528" y="4274484"/>
            <a:chExt cx="349810" cy="366665"/>
          </a:xfrm>
        </p:grpSpPr>
        <p:sp>
          <p:nvSpPr>
            <p:cNvPr id="16268" name="Google Shape;16268;p73"/>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3"/>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3"/>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3"/>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3"/>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3"/>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3"/>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3"/>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3"/>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3"/>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3"/>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9" name="Google Shape;16279;p73"/>
          <p:cNvGrpSpPr/>
          <p:nvPr/>
        </p:nvGrpSpPr>
        <p:grpSpPr>
          <a:xfrm>
            <a:off x="1388708" y="4274484"/>
            <a:ext cx="330210" cy="366665"/>
            <a:chOff x="1388708" y="4274484"/>
            <a:chExt cx="330210" cy="366665"/>
          </a:xfrm>
        </p:grpSpPr>
        <p:sp>
          <p:nvSpPr>
            <p:cNvPr id="16280" name="Google Shape;16280;p73"/>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3"/>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3"/>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3"/>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3"/>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3"/>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3"/>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3"/>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3"/>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3"/>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3"/>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3"/>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3"/>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3"/>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3"/>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3"/>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3"/>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3"/>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3"/>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3"/>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0" name="Google Shape;16300;p73"/>
          <p:cNvGrpSpPr/>
          <p:nvPr/>
        </p:nvGrpSpPr>
        <p:grpSpPr>
          <a:xfrm>
            <a:off x="1874694" y="4293326"/>
            <a:ext cx="375446" cy="328982"/>
            <a:chOff x="1874694" y="4293326"/>
            <a:chExt cx="375446" cy="328982"/>
          </a:xfrm>
        </p:grpSpPr>
        <p:sp>
          <p:nvSpPr>
            <p:cNvPr id="16301" name="Google Shape;16301;p73"/>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3"/>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3"/>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3"/>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3"/>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3"/>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3"/>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3"/>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3"/>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3"/>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3"/>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3"/>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3"/>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3"/>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3"/>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3"/>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3"/>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3"/>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3"/>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3"/>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3"/>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3"/>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3" name="Google Shape;16323;p73"/>
          <p:cNvGrpSpPr/>
          <p:nvPr/>
        </p:nvGrpSpPr>
        <p:grpSpPr>
          <a:xfrm>
            <a:off x="2396116" y="4293090"/>
            <a:ext cx="366665" cy="329714"/>
            <a:chOff x="2396116" y="4293090"/>
            <a:chExt cx="366665" cy="329714"/>
          </a:xfrm>
        </p:grpSpPr>
        <p:sp>
          <p:nvSpPr>
            <p:cNvPr id="16324" name="Google Shape;16324;p73"/>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3"/>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3"/>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3"/>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3"/>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3"/>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3"/>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3"/>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3"/>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3"/>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3"/>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3"/>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3"/>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7" name="Google Shape;16337;p73"/>
          <p:cNvGrpSpPr/>
          <p:nvPr/>
        </p:nvGrpSpPr>
        <p:grpSpPr>
          <a:xfrm>
            <a:off x="2908757" y="4289824"/>
            <a:ext cx="367162" cy="336116"/>
            <a:chOff x="2908757" y="4289824"/>
            <a:chExt cx="367162" cy="336116"/>
          </a:xfrm>
        </p:grpSpPr>
        <p:sp>
          <p:nvSpPr>
            <p:cNvPr id="16338" name="Google Shape;16338;p73"/>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3"/>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3"/>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3"/>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3"/>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3"/>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3"/>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3"/>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3"/>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3"/>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3"/>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3"/>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3"/>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3"/>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3"/>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3"/>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3"/>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3"/>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3"/>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3"/>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3"/>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3"/>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3"/>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3"/>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3"/>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3"/>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3"/>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5" name="Google Shape;16365;p73"/>
          <p:cNvGrpSpPr/>
          <p:nvPr/>
        </p:nvGrpSpPr>
        <p:grpSpPr>
          <a:xfrm>
            <a:off x="3082408" y="2919540"/>
            <a:ext cx="368651" cy="310350"/>
            <a:chOff x="3082408" y="2919540"/>
            <a:chExt cx="368651" cy="310350"/>
          </a:xfrm>
        </p:grpSpPr>
        <p:sp>
          <p:nvSpPr>
            <p:cNvPr id="16366" name="Google Shape;16366;p73"/>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3"/>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3"/>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3"/>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3"/>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3"/>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3"/>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3"/>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3"/>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3"/>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3"/>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3"/>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8" name="Google Shape;16378;p73"/>
          <p:cNvGrpSpPr/>
          <p:nvPr/>
        </p:nvGrpSpPr>
        <p:grpSpPr>
          <a:xfrm>
            <a:off x="7069130" y="2424800"/>
            <a:ext cx="366169" cy="360498"/>
            <a:chOff x="7069130" y="2424800"/>
            <a:chExt cx="366169" cy="360498"/>
          </a:xfrm>
        </p:grpSpPr>
        <p:sp>
          <p:nvSpPr>
            <p:cNvPr id="16379" name="Google Shape;16379;p73"/>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3"/>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3"/>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3"/>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3"/>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3"/>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3"/>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3"/>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3"/>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3"/>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3"/>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3"/>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3"/>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3"/>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3"/>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3"/>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3"/>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3"/>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3"/>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3"/>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9" name="Google Shape;16399;p73"/>
          <p:cNvGrpSpPr/>
          <p:nvPr/>
        </p:nvGrpSpPr>
        <p:grpSpPr>
          <a:xfrm>
            <a:off x="4885655" y="2424721"/>
            <a:ext cx="281473" cy="360629"/>
            <a:chOff x="4885655" y="2424721"/>
            <a:chExt cx="281473" cy="360629"/>
          </a:xfrm>
        </p:grpSpPr>
        <p:sp>
          <p:nvSpPr>
            <p:cNvPr id="16400" name="Google Shape;16400;p73"/>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3"/>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3"/>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3"/>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3"/>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3"/>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3"/>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3"/>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3"/>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3"/>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3"/>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1" name="Google Shape;16411;p73"/>
          <p:cNvGrpSpPr/>
          <p:nvPr/>
        </p:nvGrpSpPr>
        <p:grpSpPr>
          <a:xfrm>
            <a:off x="6625609" y="2446777"/>
            <a:ext cx="364130" cy="316726"/>
            <a:chOff x="6625609" y="2446777"/>
            <a:chExt cx="364130" cy="316726"/>
          </a:xfrm>
        </p:grpSpPr>
        <p:sp>
          <p:nvSpPr>
            <p:cNvPr id="16412" name="Google Shape;16412;p73"/>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3"/>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3"/>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3"/>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3"/>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3"/>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3"/>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3"/>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3"/>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3"/>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3"/>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3"/>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4" name="Google Shape;16424;p73"/>
          <p:cNvGrpSpPr/>
          <p:nvPr/>
        </p:nvGrpSpPr>
        <p:grpSpPr>
          <a:xfrm>
            <a:off x="5757644" y="2012350"/>
            <a:ext cx="360628" cy="298825"/>
            <a:chOff x="5757644" y="2012350"/>
            <a:chExt cx="360628" cy="298825"/>
          </a:xfrm>
        </p:grpSpPr>
        <p:sp>
          <p:nvSpPr>
            <p:cNvPr id="16425" name="Google Shape;16425;p73"/>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3"/>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3"/>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3"/>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3"/>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3"/>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3"/>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3"/>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3"/>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3"/>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3"/>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3"/>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3"/>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3"/>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3"/>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3"/>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3"/>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3"/>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3"/>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3"/>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3"/>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3"/>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7" name="Google Shape;16447;p73"/>
          <p:cNvGrpSpPr/>
          <p:nvPr/>
        </p:nvGrpSpPr>
        <p:grpSpPr>
          <a:xfrm>
            <a:off x="5317625" y="1983474"/>
            <a:ext cx="360628" cy="356839"/>
            <a:chOff x="5317625" y="1983474"/>
            <a:chExt cx="360628" cy="356839"/>
          </a:xfrm>
        </p:grpSpPr>
        <p:sp>
          <p:nvSpPr>
            <p:cNvPr id="16448" name="Google Shape;16448;p73"/>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3"/>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3"/>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3"/>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3"/>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3"/>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3"/>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3"/>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3"/>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3"/>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3"/>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3"/>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3"/>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3"/>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3"/>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3"/>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3"/>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3"/>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3"/>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7" name="Google Shape;16467;p73"/>
          <p:cNvGrpSpPr/>
          <p:nvPr/>
        </p:nvGrpSpPr>
        <p:grpSpPr>
          <a:xfrm>
            <a:off x="6181827" y="2463685"/>
            <a:ext cx="360629" cy="282989"/>
            <a:chOff x="6181827" y="2463685"/>
            <a:chExt cx="360629" cy="282989"/>
          </a:xfrm>
        </p:grpSpPr>
        <p:sp>
          <p:nvSpPr>
            <p:cNvPr id="16468" name="Google Shape;16468;p73"/>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3"/>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3"/>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3"/>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3"/>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3"/>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3"/>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3"/>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3"/>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3"/>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3"/>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9" name="Google Shape;16479;p73"/>
          <p:cNvGrpSpPr/>
          <p:nvPr/>
        </p:nvGrpSpPr>
        <p:grpSpPr>
          <a:xfrm>
            <a:off x="5346292" y="3340691"/>
            <a:ext cx="291247" cy="360628"/>
            <a:chOff x="5346292" y="3340691"/>
            <a:chExt cx="291247" cy="360628"/>
          </a:xfrm>
        </p:grpSpPr>
        <p:sp>
          <p:nvSpPr>
            <p:cNvPr id="16480" name="Google Shape;16480;p73"/>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3"/>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3"/>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3"/>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3"/>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3"/>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3"/>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3"/>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3"/>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3"/>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3"/>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3"/>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3"/>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3"/>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3"/>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3"/>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3"/>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3"/>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3"/>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3"/>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3"/>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3"/>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3"/>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3"/>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3"/>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5" name="Google Shape;16505;p73"/>
          <p:cNvGrpSpPr/>
          <p:nvPr/>
        </p:nvGrpSpPr>
        <p:grpSpPr>
          <a:xfrm>
            <a:off x="7969264" y="1981697"/>
            <a:ext cx="337763" cy="360393"/>
            <a:chOff x="7969264" y="1981697"/>
            <a:chExt cx="337763" cy="360393"/>
          </a:xfrm>
        </p:grpSpPr>
        <p:sp>
          <p:nvSpPr>
            <p:cNvPr id="16506" name="Google Shape;16506;p73"/>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3"/>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3"/>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3"/>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3"/>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3"/>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3"/>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3"/>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3"/>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3"/>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3"/>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3"/>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3"/>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3"/>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3"/>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3"/>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3"/>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3"/>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4" name="Google Shape;16524;p73"/>
          <p:cNvGrpSpPr/>
          <p:nvPr/>
        </p:nvGrpSpPr>
        <p:grpSpPr>
          <a:xfrm>
            <a:off x="5736032" y="2430000"/>
            <a:ext cx="360890" cy="350332"/>
            <a:chOff x="5736032" y="2430000"/>
            <a:chExt cx="360890" cy="350332"/>
          </a:xfrm>
        </p:grpSpPr>
        <p:sp>
          <p:nvSpPr>
            <p:cNvPr id="16525" name="Google Shape;16525;p73"/>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3"/>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3"/>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3"/>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3"/>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3"/>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3"/>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3"/>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3"/>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3"/>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3"/>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3"/>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3"/>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3"/>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3"/>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3"/>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3"/>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2" name="Google Shape;16542;p73"/>
          <p:cNvGrpSpPr/>
          <p:nvPr/>
        </p:nvGrpSpPr>
        <p:grpSpPr>
          <a:xfrm>
            <a:off x="4877867" y="1995991"/>
            <a:ext cx="360628" cy="331778"/>
            <a:chOff x="4877867" y="1995991"/>
            <a:chExt cx="360628" cy="331778"/>
          </a:xfrm>
        </p:grpSpPr>
        <p:sp>
          <p:nvSpPr>
            <p:cNvPr id="16543" name="Google Shape;16543;p73"/>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3"/>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3"/>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3"/>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3"/>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3"/>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3"/>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3"/>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3"/>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3"/>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3"/>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3"/>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3"/>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3"/>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7" name="Google Shape;16557;p73"/>
          <p:cNvGrpSpPr/>
          <p:nvPr/>
        </p:nvGrpSpPr>
        <p:grpSpPr>
          <a:xfrm>
            <a:off x="7050889" y="2913503"/>
            <a:ext cx="363529" cy="339513"/>
            <a:chOff x="7050889" y="2913503"/>
            <a:chExt cx="363529" cy="339513"/>
          </a:xfrm>
        </p:grpSpPr>
        <p:sp>
          <p:nvSpPr>
            <p:cNvPr id="16558" name="Google Shape;16558;p73"/>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3"/>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3"/>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3"/>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3"/>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3"/>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3"/>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3"/>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3"/>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7" name="Google Shape;16567;p73"/>
          <p:cNvGrpSpPr/>
          <p:nvPr/>
        </p:nvGrpSpPr>
        <p:grpSpPr>
          <a:xfrm>
            <a:off x="7510900" y="1981462"/>
            <a:ext cx="372937" cy="360629"/>
            <a:chOff x="7510900" y="1981462"/>
            <a:chExt cx="372937" cy="360629"/>
          </a:xfrm>
        </p:grpSpPr>
        <p:sp>
          <p:nvSpPr>
            <p:cNvPr id="16568" name="Google Shape;16568;p73"/>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3"/>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3"/>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3"/>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3"/>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3"/>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3"/>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3"/>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3"/>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3"/>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3"/>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3"/>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3"/>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3"/>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3"/>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3"/>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4" name="Google Shape;16584;p73"/>
          <p:cNvGrpSpPr/>
          <p:nvPr/>
        </p:nvGrpSpPr>
        <p:grpSpPr>
          <a:xfrm>
            <a:off x="6599476" y="2918260"/>
            <a:ext cx="360629" cy="329975"/>
            <a:chOff x="6599476" y="2918260"/>
            <a:chExt cx="360629" cy="329975"/>
          </a:xfrm>
        </p:grpSpPr>
        <p:sp>
          <p:nvSpPr>
            <p:cNvPr id="16585" name="Google Shape;16585;p73"/>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3"/>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3"/>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3"/>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3"/>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3"/>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3"/>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3"/>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3"/>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3"/>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3"/>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3"/>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3"/>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3"/>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3"/>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3"/>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3"/>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3"/>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3"/>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3"/>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3"/>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3"/>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3"/>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3"/>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3"/>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0" name="Google Shape;16610;p73"/>
          <p:cNvGrpSpPr/>
          <p:nvPr/>
        </p:nvGrpSpPr>
        <p:grpSpPr>
          <a:xfrm>
            <a:off x="5290499" y="2481533"/>
            <a:ext cx="360628" cy="247292"/>
            <a:chOff x="5290499" y="2481533"/>
            <a:chExt cx="360628" cy="247292"/>
          </a:xfrm>
        </p:grpSpPr>
        <p:sp>
          <p:nvSpPr>
            <p:cNvPr id="16611" name="Google Shape;16611;p73"/>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3"/>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3"/>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3"/>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3"/>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3"/>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3"/>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3"/>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3"/>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3"/>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3"/>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3"/>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3"/>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3"/>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3"/>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3"/>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3"/>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3"/>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3"/>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3"/>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3"/>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3"/>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3"/>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3"/>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3"/>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3"/>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3"/>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8" name="Google Shape;16638;p73"/>
          <p:cNvGrpSpPr/>
          <p:nvPr/>
        </p:nvGrpSpPr>
        <p:grpSpPr>
          <a:xfrm>
            <a:off x="6201923" y="1981514"/>
            <a:ext cx="351325" cy="360576"/>
            <a:chOff x="6201923" y="1981514"/>
            <a:chExt cx="351325" cy="360576"/>
          </a:xfrm>
        </p:grpSpPr>
        <p:sp>
          <p:nvSpPr>
            <p:cNvPr id="16639" name="Google Shape;16639;p73"/>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3"/>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3"/>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3"/>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3"/>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3"/>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3"/>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6" name="Google Shape;16646;p73"/>
          <p:cNvGrpSpPr/>
          <p:nvPr/>
        </p:nvGrpSpPr>
        <p:grpSpPr>
          <a:xfrm>
            <a:off x="4894461" y="3340691"/>
            <a:ext cx="312884" cy="360785"/>
            <a:chOff x="4894461" y="3340691"/>
            <a:chExt cx="312884" cy="360785"/>
          </a:xfrm>
        </p:grpSpPr>
        <p:sp>
          <p:nvSpPr>
            <p:cNvPr id="16647" name="Google Shape;16647;p73"/>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3"/>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3"/>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3"/>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3"/>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3"/>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3"/>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3"/>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3"/>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3"/>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3"/>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3"/>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3"/>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3"/>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3" name="Google Shape;16663;p73"/>
          <p:cNvGrpSpPr/>
          <p:nvPr/>
        </p:nvGrpSpPr>
        <p:grpSpPr>
          <a:xfrm>
            <a:off x="5339237" y="1501251"/>
            <a:ext cx="245541" cy="360628"/>
            <a:chOff x="5339237" y="1501251"/>
            <a:chExt cx="245541" cy="360628"/>
          </a:xfrm>
        </p:grpSpPr>
        <p:sp>
          <p:nvSpPr>
            <p:cNvPr id="16664" name="Google Shape;16664;p73"/>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3"/>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3"/>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3"/>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3"/>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3"/>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3"/>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3"/>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3"/>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3"/>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3"/>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3"/>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3"/>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3"/>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3"/>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3"/>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3"/>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3"/>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3"/>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3"/>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3"/>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3"/>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3"/>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3"/>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3"/>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3"/>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3"/>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3"/>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3"/>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3"/>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3"/>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3"/>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3"/>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3"/>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3"/>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3"/>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3"/>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3"/>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3"/>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3"/>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6" name="Google Shape;16706;p73"/>
          <p:cNvGrpSpPr/>
          <p:nvPr/>
        </p:nvGrpSpPr>
        <p:grpSpPr>
          <a:xfrm>
            <a:off x="7959464" y="2474216"/>
            <a:ext cx="370428" cy="261926"/>
            <a:chOff x="7959464" y="2474216"/>
            <a:chExt cx="370428" cy="261926"/>
          </a:xfrm>
        </p:grpSpPr>
        <p:sp>
          <p:nvSpPr>
            <p:cNvPr id="16707" name="Google Shape;16707;p73"/>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3"/>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3"/>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3"/>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3"/>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3"/>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3"/>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3"/>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3"/>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3"/>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3"/>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3"/>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9" name="Google Shape;16719;p73"/>
          <p:cNvGrpSpPr/>
          <p:nvPr/>
        </p:nvGrpSpPr>
        <p:grpSpPr>
          <a:xfrm>
            <a:off x="7518687" y="2457909"/>
            <a:ext cx="360629" cy="294461"/>
            <a:chOff x="7518687" y="2457909"/>
            <a:chExt cx="360629" cy="294461"/>
          </a:xfrm>
        </p:grpSpPr>
        <p:sp>
          <p:nvSpPr>
            <p:cNvPr id="16720" name="Google Shape;16720;p73"/>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3"/>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3"/>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3"/>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3"/>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3"/>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3"/>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3"/>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3"/>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3"/>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3"/>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3"/>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3"/>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3"/>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3"/>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3"/>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3"/>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3"/>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3"/>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9" name="Google Shape;16739;p73"/>
          <p:cNvGrpSpPr/>
          <p:nvPr/>
        </p:nvGrpSpPr>
        <p:grpSpPr>
          <a:xfrm>
            <a:off x="7086220" y="1981566"/>
            <a:ext cx="343799" cy="360524"/>
            <a:chOff x="7086220" y="1981566"/>
            <a:chExt cx="343799" cy="360524"/>
          </a:xfrm>
        </p:grpSpPr>
        <p:sp>
          <p:nvSpPr>
            <p:cNvPr id="16740" name="Google Shape;16740;p73"/>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3"/>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3"/>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3"/>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3"/>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3"/>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3"/>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3"/>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3"/>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3"/>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3"/>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3"/>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3"/>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3"/>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3"/>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3"/>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6" name="Google Shape;16756;p73"/>
          <p:cNvGrpSpPr/>
          <p:nvPr/>
        </p:nvGrpSpPr>
        <p:grpSpPr>
          <a:xfrm>
            <a:off x="6141112" y="2927563"/>
            <a:ext cx="368416" cy="311369"/>
            <a:chOff x="6141112" y="2927563"/>
            <a:chExt cx="368416" cy="311369"/>
          </a:xfrm>
        </p:grpSpPr>
        <p:sp>
          <p:nvSpPr>
            <p:cNvPr id="16757" name="Google Shape;16757;p73"/>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3"/>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3"/>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3"/>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3"/>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3"/>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3"/>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4" name="Google Shape;16764;p73"/>
          <p:cNvGrpSpPr/>
          <p:nvPr/>
        </p:nvGrpSpPr>
        <p:grpSpPr>
          <a:xfrm>
            <a:off x="7520699" y="2902946"/>
            <a:ext cx="335489" cy="360629"/>
            <a:chOff x="7520699" y="2902946"/>
            <a:chExt cx="335489" cy="360629"/>
          </a:xfrm>
        </p:grpSpPr>
        <p:sp>
          <p:nvSpPr>
            <p:cNvPr id="16765" name="Google Shape;16765;p73"/>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3"/>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3"/>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3"/>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3"/>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3"/>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3"/>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3"/>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3"/>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3"/>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3"/>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3"/>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3"/>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3"/>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3"/>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0" name="Google Shape;16780;p73"/>
          <p:cNvGrpSpPr/>
          <p:nvPr/>
        </p:nvGrpSpPr>
        <p:grpSpPr>
          <a:xfrm>
            <a:off x="7988340" y="2902946"/>
            <a:ext cx="308886" cy="360628"/>
            <a:chOff x="7988340" y="2902946"/>
            <a:chExt cx="308886" cy="360628"/>
          </a:xfrm>
        </p:grpSpPr>
        <p:sp>
          <p:nvSpPr>
            <p:cNvPr id="16781" name="Google Shape;16781;p73"/>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3"/>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3"/>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3"/>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3"/>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3"/>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3"/>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3"/>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3"/>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3"/>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3"/>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3"/>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3"/>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3"/>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3"/>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3"/>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3"/>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3"/>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3"/>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3"/>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3"/>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3"/>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3"/>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4" name="Google Shape;16804;p73"/>
          <p:cNvGrpSpPr/>
          <p:nvPr/>
        </p:nvGrpSpPr>
        <p:grpSpPr>
          <a:xfrm>
            <a:off x="5690039" y="2902998"/>
            <a:ext cx="362902" cy="360498"/>
            <a:chOff x="5690039" y="2902998"/>
            <a:chExt cx="362902" cy="360498"/>
          </a:xfrm>
        </p:grpSpPr>
        <p:sp>
          <p:nvSpPr>
            <p:cNvPr id="16805" name="Google Shape;16805;p73"/>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3"/>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3"/>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3"/>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3"/>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3"/>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3"/>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2" name="Google Shape;16812;p73"/>
          <p:cNvGrpSpPr/>
          <p:nvPr/>
        </p:nvGrpSpPr>
        <p:grpSpPr>
          <a:xfrm>
            <a:off x="4871935" y="1500990"/>
            <a:ext cx="258503" cy="360890"/>
            <a:chOff x="4871935" y="1500990"/>
            <a:chExt cx="258503" cy="360890"/>
          </a:xfrm>
        </p:grpSpPr>
        <p:sp>
          <p:nvSpPr>
            <p:cNvPr id="16813" name="Google Shape;16813;p73"/>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3"/>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3"/>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3"/>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3"/>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3"/>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3"/>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3"/>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3"/>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3"/>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27" name="Google Shape;16827;p73"/>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28" name="Google Shape;16828;p73"/>
          <p:cNvGrpSpPr/>
          <p:nvPr/>
        </p:nvGrpSpPr>
        <p:grpSpPr>
          <a:xfrm>
            <a:off x="6265764" y="1501251"/>
            <a:ext cx="234983" cy="360628"/>
            <a:chOff x="6265764" y="1501251"/>
            <a:chExt cx="234983" cy="360628"/>
          </a:xfrm>
        </p:grpSpPr>
        <p:sp>
          <p:nvSpPr>
            <p:cNvPr id="16829" name="Google Shape;16829;p73"/>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3"/>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3"/>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3"/>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3"/>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3"/>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3"/>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3"/>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3"/>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3"/>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1" name="Google Shape;16841;p73"/>
          <p:cNvGrpSpPr/>
          <p:nvPr/>
        </p:nvGrpSpPr>
        <p:grpSpPr>
          <a:xfrm>
            <a:off x="6193639" y="3401998"/>
            <a:ext cx="360628" cy="238250"/>
            <a:chOff x="6193639" y="3401998"/>
            <a:chExt cx="360628" cy="238250"/>
          </a:xfrm>
        </p:grpSpPr>
        <p:sp>
          <p:nvSpPr>
            <p:cNvPr id="16842" name="Google Shape;16842;p73"/>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3"/>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3"/>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3"/>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3"/>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3"/>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3"/>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3"/>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3"/>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3"/>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3"/>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3" name="Google Shape;16853;p73"/>
          <p:cNvGrpSpPr/>
          <p:nvPr/>
        </p:nvGrpSpPr>
        <p:grpSpPr>
          <a:xfrm>
            <a:off x="5801625" y="1501251"/>
            <a:ext cx="246037" cy="360629"/>
            <a:chOff x="5801625" y="1501251"/>
            <a:chExt cx="246037" cy="360629"/>
          </a:xfrm>
        </p:grpSpPr>
        <p:sp>
          <p:nvSpPr>
            <p:cNvPr id="16854" name="Google Shape;16854;p73"/>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3"/>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3"/>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3"/>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3"/>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3"/>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3"/>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3"/>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3"/>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3"/>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3"/>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3"/>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3"/>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3"/>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3"/>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3"/>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3"/>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3"/>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3"/>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3" name="Google Shape;16873;p73"/>
          <p:cNvGrpSpPr/>
          <p:nvPr/>
        </p:nvGrpSpPr>
        <p:grpSpPr>
          <a:xfrm>
            <a:off x="6641680" y="1981462"/>
            <a:ext cx="352083" cy="360864"/>
            <a:chOff x="6641680" y="1981462"/>
            <a:chExt cx="352083" cy="360864"/>
          </a:xfrm>
        </p:grpSpPr>
        <p:sp>
          <p:nvSpPr>
            <p:cNvPr id="16874" name="Google Shape;16874;p73"/>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3"/>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3"/>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3"/>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3"/>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3"/>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3"/>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3"/>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3"/>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3"/>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3"/>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3"/>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3"/>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3"/>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3"/>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3"/>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3"/>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3"/>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3"/>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3"/>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3"/>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3"/>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3"/>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3"/>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3"/>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3"/>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3"/>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3"/>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2" name="Google Shape;16902;p73"/>
          <p:cNvGrpSpPr/>
          <p:nvPr/>
        </p:nvGrpSpPr>
        <p:grpSpPr>
          <a:xfrm>
            <a:off x="7205332" y="1501251"/>
            <a:ext cx="198032" cy="360629"/>
            <a:chOff x="7205332" y="1501251"/>
            <a:chExt cx="198032" cy="360629"/>
          </a:xfrm>
        </p:grpSpPr>
        <p:sp>
          <p:nvSpPr>
            <p:cNvPr id="16903" name="Google Shape;16903;p73"/>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3"/>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3"/>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3"/>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3"/>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3"/>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3"/>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3"/>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3"/>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3"/>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3"/>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3"/>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3"/>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3"/>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3"/>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3"/>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3"/>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3"/>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3"/>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3"/>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3" name="Google Shape;16923;p73"/>
          <p:cNvGrpSpPr/>
          <p:nvPr/>
        </p:nvGrpSpPr>
        <p:grpSpPr>
          <a:xfrm>
            <a:off x="7688313" y="1501251"/>
            <a:ext cx="153058" cy="360628"/>
            <a:chOff x="7688313" y="1501251"/>
            <a:chExt cx="153058" cy="360628"/>
          </a:xfrm>
        </p:grpSpPr>
        <p:sp>
          <p:nvSpPr>
            <p:cNvPr id="16924" name="Google Shape;16924;p73"/>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3"/>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3"/>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3"/>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3"/>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3"/>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3"/>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3"/>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3"/>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3"/>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3"/>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3"/>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3"/>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3"/>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3"/>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3"/>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0" name="Google Shape;16940;p73"/>
          <p:cNvGrpSpPr/>
          <p:nvPr/>
        </p:nvGrpSpPr>
        <p:grpSpPr>
          <a:xfrm>
            <a:off x="8150179" y="1501251"/>
            <a:ext cx="150811" cy="360628"/>
            <a:chOff x="8150179" y="1501251"/>
            <a:chExt cx="150811" cy="360628"/>
          </a:xfrm>
        </p:grpSpPr>
        <p:sp>
          <p:nvSpPr>
            <p:cNvPr id="16941" name="Google Shape;16941;p73"/>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3"/>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3"/>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3"/>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3"/>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3"/>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3"/>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3"/>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3"/>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0" name="Google Shape;16950;p73"/>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51" name="Google Shape;16951;p73"/>
          <p:cNvGrpSpPr/>
          <p:nvPr/>
        </p:nvGrpSpPr>
        <p:grpSpPr>
          <a:xfrm>
            <a:off x="4877867" y="2902946"/>
            <a:ext cx="170149" cy="360629"/>
            <a:chOff x="4877867" y="2902946"/>
            <a:chExt cx="170149" cy="360629"/>
          </a:xfrm>
        </p:grpSpPr>
        <p:sp>
          <p:nvSpPr>
            <p:cNvPr id="16952" name="Google Shape;16952;p73"/>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3"/>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3"/>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3"/>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3"/>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3"/>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3"/>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3"/>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3"/>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3"/>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3"/>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3"/>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3"/>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5" name="Google Shape;16965;p73"/>
          <p:cNvGrpSpPr/>
          <p:nvPr/>
        </p:nvGrpSpPr>
        <p:grpSpPr>
          <a:xfrm>
            <a:off x="6741689" y="1500676"/>
            <a:ext cx="207962" cy="361203"/>
            <a:chOff x="6741689" y="1500676"/>
            <a:chExt cx="207962" cy="361203"/>
          </a:xfrm>
        </p:grpSpPr>
        <p:sp>
          <p:nvSpPr>
            <p:cNvPr id="16966" name="Google Shape;16966;p73"/>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3"/>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3"/>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3"/>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3"/>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3"/>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3"/>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3"/>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3"/>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3"/>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3"/>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3"/>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3"/>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3"/>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3"/>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3"/>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3"/>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3"/>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3"/>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5" name="Google Shape;16985;p73"/>
          <p:cNvGrpSpPr/>
          <p:nvPr/>
        </p:nvGrpSpPr>
        <p:grpSpPr>
          <a:xfrm>
            <a:off x="5752627" y="3430404"/>
            <a:ext cx="360628" cy="181464"/>
            <a:chOff x="5752627" y="3430404"/>
            <a:chExt cx="360628" cy="181464"/>
          </a:xfrm>
        </p:grpSpPr>
        <p:sp>
          <p:nvSpPr>
            <p:cNvPr id="16986" name="Google Shape;16986;p73"/>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3"/>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3"/>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3"/>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3"/>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3"/>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3"/>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3"/>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3"/>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3"/>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3"/>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3"/>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3"/>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3"/>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3"/>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3"/>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3"/>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3"/>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3"/>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3"/>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3"/>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3"/>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3"/>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3"/>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3"/>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3"/>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3"/>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3"/>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4" name="Google Shape;17014;p73"/>
          <p:cNvGrpSpPr/>
          <p:nvPr/>
        </p:nvGrpSpPr>
        <p:grpSpPr>
          <a:xfrm>
            <a:off x="5235700" y="2902998"/>
            <a:ext cx="361909" cy="360759"/>
            <a:chOff x="5235700" y="2902998"/>
            <a:chExt cx="361909" cy="360759"/>
          </a:xfrm>
        </p:grpSpPr>
        <p:sp>
          <p:nvSpPr>
            <p:cNvPr id="17015" name="Google Shape;17015;p73"/>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3"/>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3"/>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3"/>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3"/>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3"/>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3"/>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2" name="Google Shape;17022;p73"/>
          <p:cNvGrpSpPr/>
          <p:nvPr/>
        </p:nvGrpSpPr>
        <p:grpSpPr>
          <a:xfrm>
            <a:off x="6634912" y="3394969"/>
            <a:ext cx="360367" cy="252309"/>
            <a:chOff x="6634912" y="3394969"/>
            <a:chExt cx="360367" cy="252309"/>
          </a:xfrm>
        </p:grpSpPr>
        <p:sp>
          <p:nvSpPr>
            <p:cNvPr id="17023" name="Google Shape;17023;p73"/>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3"/>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3"/>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3"/>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3"/>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3"/>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3"/>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3"/>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3"/>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3"/>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3"/>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3"/>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3"/>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6" name="Google Shape;17036;p73"/>
          <p:cNvGrpSpPr/>
          <p:nvPr/>
        </p:nvGrpSpPr>
        <p:grpSpPr>
          <a:xfrm>
            <a:off x="7059330" y="3340796"/>
            <a:ext cx="377170" cy="360655"/>
            <a:chOff x="7059330" y="3340796"/>
            <a:chExt cx="377170" cy="360655"/>
          </a:xfrm>
        </p:grpSpPr>
        <p:sp>
          <p:nvSpPr>
            <p:cNvPr id="17037" name="Google Shape;17037;p73"/>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3"/>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3"/>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3"/>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3"/>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3"/>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3"/>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3"/>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3"/>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3"/>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3"/>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3"/>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9" name="Google Shape;17049;p73"/>
          <p:cNvGrpSpPr/>
          <p:nvPr/>
        </p:nvGrpSpPr>
        <p:grpSpPr>
          <a:xfrm>
            <a:off x="7957948" y="3375631"/>
            <a:ext cx="360629" cy="291012"/>
            <a:chOff x="7957948" y="3375631"/>
            <a:chExt cx="360629" cy="291012"/>
          </a:xfrm>
        </p:grpSpPr>
        <p:sp>
          <p:nvSpPr>
            <p:cNvPr id="17050" name="Google Shape;17050;p73"/>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3"/>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3"/>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3"/>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3"/>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3"/>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3"/>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3"/>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3"/>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3"/>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3"/>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3"/>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3"/>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3"/>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3"/>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3"/>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3"/>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3"/>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8" name="Google Shape;17068;p73"/>
          <p:cNvGrpSpPr/>
          <p:nvPr/>
        </p:nvGrpSpPr>
        <p:grpSpPr>
          <a:xfrm>
            <a:off x="6198656" y="3867888"/>
            <a:ext cx="347562" cy="227954"/>
            <a:chOff x="6198656" y="3867888"/>
            <a:chExt cx="347562" cy="227954"/>
          </a:xfrm>
        </p:grpSpPr>
        <p:sp>
          <p:nvSpPr>
            <p:cNvPr id="17069" name="Google Shape;17069;p73"/>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3"/>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3"/>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3"/>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3"/>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3"/>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3"/>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3"/>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3"/>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3"/>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3"/>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0" name="Google Shape;17080;p73"/>
          <p:cNvGrpSpPr/>
          <p:nvPr/>
        </p:nvGrpSpPr>
        <p:grpSpPr>
          <a:xfrm>
            <a:off x="5706895" y="3819151"/>
            <a:ext cx="349392" cy="325454"/>
            <a:chOff x="5706895" y="3819151"/>
            <a:chExt cx="349392" cy="325454"/>
          </a:xfrm>
        </p:grpSpPr>
        <p:sp>
          <p:nvSpPr>
            <p:cNvPr id="17081" name="Google Shape;17081;p73"/>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3"/>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3"/>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3"/>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3"/>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3"/>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3"/>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3"/>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3"/>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3"/>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3"/>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3"/>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3"/>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3"/>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3"/>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6" name="Google Shape;17096;p73"/>
          <p:cNvGrpSpPr/>
          <p:nvPr/>
        </p:nvGrpSpPr>
        <p:grpSpPr>
          <a:xfrm>
            <a:off x="7648618" y="3340744"/>
            <a:ext cx="97265" cy="360393"/>
            <a:chOff x="7648618" y="3340744"/>
            <a:chExt cx="97265" cy="360393"/>
          </a:xfrm>
        </p:grpSpPr>
        <p:sp>
          <p:nvSpPr>
            <p:cNvPr id="17097" name="Google Shape;17097;p73"/>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3"/>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3"/>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0" name="Google Shape;17100;p73"/>
          <p:cNvGrpSpPr/>
          <p:nvPr/>
        </p:nvGrpSpPr>
        <p:grpSpPr>
          <a:xfrm>
            <a:off x="7164356" y="3790667"/>
            <a:ext cx="385507" cy="382501"/>
            <a:chOff x="7164356" y="3790667"/>
            <a:chExt cx="385507" cy="382501"/>
          </a:xfrm>
        </p:grpSpPr>
        <p:sp>
          <p:nvSpPr>
            <p:cNvPr id="17101" name="Google Shape;17101;p73"/>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3"/>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3"/>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3"/>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3"/>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3"/>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3"/>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3"/>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3"/>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3"/>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3"/>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3"/>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3"/>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3"/>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3"/>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3"/>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3"/>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3"/>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3"/>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3"/>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3"/>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3"/>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3"/>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3"/>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5" name="Google Shape;17125;p73"/>
          <p:cNvGrpSpPr/>
          <p:nvPr/>
        </p:nvGrpSpPr>
        <p:grpSpPr>
          <a:xfrm>
            <a:off x="6670400" y="3826468"/>
            <a:ext cx="387911" cy="310846"/>
            <a:chOff x="6670400" y="3826468"/>
            <a:chExt cx="387911" cy="310846"/>
          </a:xfrm>
        </p:grpSpPr>
        <p:sp>
          <p:nvSpPr>
            <p:cNvPr id="17126" name="Google Shape;17126;p73"/>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3"/>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3"/>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3"/>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3"/>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3"/>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3"/>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3"/>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3"/>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3"/>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3"/>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3"/>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3"/>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3"/>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3"/>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3"/>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3"/>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3"/>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4" name="Google Shape;17144;p73"/>
          <p:cNvGrpSpPr/>
          <p:nvPr/>
        </p:nvGrpSpPr>
        <p:grpSpPr>
          <a:xfrm>
            <a:off x="7662181" y="3803446"/>
            <a:ext cx="302823" cy="360498"/>
            <a:chOff x="7662181" y="3803446"/>
            <a:chExt cx="302823" cy="360498"/>
          </a:xfrm>
        </p:grpSpPr>
        <p:sp>
          <p:nvSpPr>
            <p:cNvPr id="17145" name="Google Shape;17145;p73"/>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3"/>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3"/>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3"/>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3"/>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3"/>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3"/>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3"/>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3"/>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3"/>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5" name="Google Shape;17155;p73"/>
          <p:cNvGrpSpPr/>
          <p:nvPr/>
        </p:nvGrpSpPr>
        <p:grpSpPr>
          <a:xfrm>
            <a:off x="5206562" y="3803994"/>
            <a:ext cx="363895" cy="355663"/>
            <a:chOff x="5206562" y="3803994"/>
            <a:chExt cx="363895" cy="355663"/>
          </a:xfrm>
        </p:grpSpPr>
        <p:sp>
          <p:nvSpPr>
            <p:cNvPr id="17156" name="Google Shape;17156;p73"/>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3"/>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3"/>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3"/>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3"/>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3"/>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73"/>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3"/>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3"/>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3"/>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3"/>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3"/>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3"/>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3"/>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73"/>
        <p:cNvGrpSpPr/>
        <p:nvPr/>
      </p:nvGrpSpPr>
      <p:grpSpPr>
        <a:xfrm>
          <a:off x="0" y="0"/>
          <a:ext cx="0" cy="0"/>
          <a:chOff x="0" y="0"/>
          <a:chExt cx="0" cy="0"/>
        </a:xfrm>
      </p:grpSpPr>
      <p:sp>
        <p:nvSpPr>
          <p:cNvPr id="17174" name="Google Shape;17174;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175" name="Google Shape;17175;p74"/>
          <p:cNvGrpSpPr/>
          <p:nvPr/>
        </p:nvGrpSpPr>
        <p:grpSpPr>
          <a:xfrm>
            <a:off x="4682526" y="1512217"/>
            <a:ext cx="369948" cy="370132"/>
            <a:chOff x="4682526" y="1512217"/>
            <a:chExt cx="369948" cy="370132"/>
          </a:xfrm>
        </p:grpSpPr>
        <p:sp>
          <p:nvSpPr>
            <p:cNvPr id="17176" name="Google Shape;17176;p74"/>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4"/>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4"/>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4"/>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4"/>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4"/>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4"/>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74"/>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4"/>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4"/>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4"/>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4"/>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4"/>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4"/>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4"/>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1" name="Google Shape;17191;p74"/>
          <p:cNvGrpSpPr/>
          <p:nvPr/>
        </p:nvGrpSpPr>
        <p:grpSpPr>
          <a:xfrm>
            <a:off x="3592433" y="1980212"/>
            <a:ext cx="381542" cy="370079"/>
            <a:chOff x="3592433" y="1980212"/>
            <a:chExt cx="381542" cy="370079"/>
          </a:xfrm>
        </p:grpSpPr>
        <p:sp>
          <p:nvSpPr>
            <p:cNvPr id="17192" name="Google Shape;17192;p74"/>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4"/>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4"/>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4"/>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4"/>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4"/>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4"/>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4"/>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4"/>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4"/>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4"/>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4"/>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4" name="Google Shape;17204;p74"/>
          <p:cNvGrpSpPr/>
          <p:nvPr/>
        </p:nvGrpSpPr>
        <p:grpSpPr>
          <a:xfrm>
            <a:off x="1398582" y="2973490"/>
            <a:ext cx="371391" cy="235126"/>
            <a:chOff x="1398582" y="2973490"/>
            <a:chExt cx="371391" cy="235126"/>
          </a:xfrm>
        </p:grpSpPr>
        <p:sp>
          <p:nvSpPr>
            <p:cNvPr id="17205" name="Google Shape;17205;p74"/>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4"/>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4"/>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4"/>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4"/>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4"/>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4"/>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4"/>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4"/>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4"/>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4"/>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4"/>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4"/>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4"/>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4"/>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0" name="Google Shape;17220;p74"/>
          <p:cNvGrpSpPr/>
          <p:nvPr/>
        </p:nvGrpSpPr>
        <p:grpSpPr>
          <a:xfrm>
            <a:off x="850795" y="1512217"/>
            <a:ext cx="370132" cy="370132"/>
            <a:chOff x="850795" y="1512217"/>
            <a:chExt cx="370132" cy="370132"/>
          </a:xfrm>
        </p:grpSpPr>
        <p:sp>
          <p:nvSpPr>
            <p:cNvPr id="17221" name="Google Shape;17221;p74"/>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4"/>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4"/>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4"/>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4"/>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4"/>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4"/>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4"/>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4"/>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4"/>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4"/>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74"/>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4"/>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4"/>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4"/>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4"/>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4"/>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4"/>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9" name="Google Shape;17239;p74"/>
          <p:cNvGrpSpPr/>
          <p:nvPr/>
        </p:nvGrpSpPr>
        <p:grpSpPr>
          <a:xfrm>
            <a:off x="8038497" y="2906079"/>
            <a:ext cx="236568" cy="370105"/>
            <a:chOff x="8038497" y="2906079"/>
            <a:chExt cx="236568" cy="370105"/>
          </a:xfrm>
        </p:grpSpPr>
        <p:sp>
          <p:nvSpPr>
            <p:cNvPr id="17240" name="Google Shape;17240;p74"/>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4"/>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4"/>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74"/>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4"/>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4"/>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4"/>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7" name="Google Shape;17247;p74"/>
          <p:cNvGrpSpPr/>
          <p:nvPr/>
        </p:nvGrpSpPr>
        <p:grpSpPr>
          <a:xfrm>
            <a:off x="6324130" y="1566303"/>
            <a:ext cx="370630" cy="261802"/>
            <a:chOff x="6324130" y="1566303"/>
            <a:chExt cx="370630" cy="261802"/>
          </a:xfrm>
        </p:grpSpPr>
        <p:sp>
          <p:nvSpPr>
            <p:cNvPr id="17248" name="Google Shape;17248;p74"/>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4"/>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4"/>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4"/>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4"/>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4"/>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4"/>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4"/>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4"/>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4"/>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4"/>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4"/>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4"/>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4"/>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4"/>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4"/>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4"/>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5" name="Google Shape;17265;p74"/>
          <p:cNvGrpSpPr/>
          <p:nvPr/>
        </p:nvGrpSpPr>
        <p:grpSpPr>
          <a:xfrm>
            <a:off x="5232280" y="2026587"/>
            <a:ext cx="370840" cy="353213"/>
            <a:chOff x="5232280" y="2026587"/>
            <a:chExt cx="370840" cy="353213"/>
          </a:xfrm>
        </p:grpSpPr>
        <p:sp>
          <p:nvSpPr>
            <p:cNvPr id="17266" name="Google Shape;17266;p74"/>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4"/>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4"/>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4"/>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4"/>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4"/>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4"/>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4"/>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4"/>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74"/>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6" name="Google Shape;17276;p74"/>
          <p:cNvGrpSpPr/>
          <p:nvPr/>
        </p:nvGrpSpPr>
        <p:grpSpPr>
          <a:xfrm>
            <a:off x="7968961" y="2435329"/>
            <a:ext cx="379548" cy="365331"/>
            <a:chOff x="7968961" y="2435329"/>
            <a:chExt cx="379548" cy="365331"/>
          </a:xfrm>
        </p:grpSpPr>
        <p:sp>
          <p:nvSpPr>
            <p:cNvPr id="17277" name="Google Shape;17277;p74"/>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4"/>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4"/>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4"/>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4"/>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4"/>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3" name="Google Shape;17283;p74"/>
          <p:cNvGrpSpPr/>
          <p:nvPr/>
        </p:nvGrpSpPr>
        <p:grpSpPr>
          <a:xfrm>
            <a:off x="4136679" y="2115323"/>
            <a:ext cx="373305" cy="223217"/>
            <a:chOff x="4136679" y="2115323"/>
            <a:chExt cx="373305" cy="223217"/>
          </a:xfrm>
        </p:grpSpPr>
        <p:sp>
          <p:nvSpPr>
            <p:cNvPr id="17284" name="Google Shape;17284;p74"/>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4"/>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4"/>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4"/>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4"/>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4"/>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4"/>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4"/>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4"/>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4"/>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4" name="Google Shape;17294;p74"/>
          <p:cNvGrpSpPr/>
          <p:nvPr/>
        </p:nvGrpSpPr>
        <p:grpSpPr>
          <a:xfrm>
            <a:off x="7423823" y="2464077"/>
            <a:ext cx="372046" cy="307730"/>
            <a:chOff x="7423823" y="2464077"/>
            <a:chExt cx="372046" cy="307730"/>
          </a:xfrm>
        </p:grpSpPr>
        <p:sp>
          <p:nvSpPr>
            <p:cNvPr id="17295" name="Google Shape;17295;p74"/>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74"/>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4"/>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4"/>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4"/>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4"/>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4"/>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4"/>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4"/>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4"/>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4"/>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4"/>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4"/>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8" name="Google Shape;17308;p74"/>
          <p:cNvGrpSpPr/>
          <p:nvPr/>
        </p:nvGrpSpPr>
        <p:grpSpPr>
          <a:xfrm>
            <a:off x="3882511" y="3365156"/>
            <a:ext cx="295061" cy="370263"/>
            <a:chOff x="3882511" y="3365156"/>
            <a:chExt cx="295061" cy="370263"/>
          </a:xfrm>
        </p:grpSpPr>
        <p:sp>
          <p:nvSpPr>
            <p:cNvPr id="17309" name="Google Shape;17309;p74"/>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4"/>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4"/>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4"/>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4"/>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4" name="Google Shape;17314;p74"/>
          <p:cNvGrpSpPr/>
          <p:nvPr/>
        </p:nvGrpSpPr>
        <p:grpSpPr>
          <a:xfrm>
            <a:off x="5229788" y="1512217"/>
            <a:ext cx="370132" cy="370132"/>
            <a:chOff x="5229788" y="1512217"/>
            <a:chExt cx="370132" cy="370132"/>
          </a:xfrm>
        </p:grpSpPr>
        <p:sp>
          <p:nvSpPr>
            <p:cNvPr id="17315" name="Google Shape;17315;p74"/>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4"/>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4"/>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4"/>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4"/>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4"/>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4"/>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4"/>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4"/>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4"/>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4"/>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4"/>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4"/>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4"/>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4"/>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4"/>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74"/>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2" name="Google Shape;17332;p74"/>
          <p:cNvGrpSpPr/>
          <p:nvPr/>
        </p:nvGrpSpPr>
        <p:grpSpPr>
          <a:xfrm>
            <a:off x="6041869" y="3365392"/>
            <a:ext cx="373882" cy="370053"/>
            <a:chOff x="6041869" y="3365392"/>
            <a:chExt cx="373882" cy="370053"/>
          </a:xfrm>
        </p:grpSpPr>
        <p:sp>
          <p:nvSpPr>
            <p:cNvPr id="17333" name="Google Shape;17333;p74"/>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4"/>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4"/>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4"/>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4"/>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4"/>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4"/>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4"/>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4"/>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4"/>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3" name="Google Shape;17343;p74"/>
          <p:cNvGrpSpPr/>
          <p:nvPr/>
        </p:nvGrpSpPr>
        <p:grpSpPr>
          <a:xfrm>
            <a:off x="4684309" y="2087493"/>
            <a:ext cx="374748" cy="279140"/>
            <a:chOff x="4684309" y="2087493"/>
            <a:chExt cx="374748" cy="279140"/>
          </a:xfrm>
        </p:grpSpPr>
        <p:sp>
          <p:nvSpPr>
            <p:cNvPr id="17344" name="Google Shape;17344;p74"/>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4"/>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4"/>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4"/>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4"/>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4"/>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4"/>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4"/>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4"/>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74"/>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74"/>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4"/>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6" name="Google Shape;17356;p74"/>
          <p:cNvGrpSpPr/>
          <p:nvPr/>
        </p:nvGrpSpPr>
        <p:grpSpPr>
          <a:xfrm>
            <a:off x="7521110" y="2906131"/>
            <a:ext cx="175400" cy="370053"/>
            <a:chOff x="7521110" y="2906131"/>
            <a:chExt cx="175400" cy="370053"/>
          </a:xfrm>
        </p:grpSpPr>
        <p:sp>
          <p:nvSpPr>
            <p:cNvPr id="17357" name="Google Shape;17357;p74"/>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4"/>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4"/>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4"/>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4"/>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4"/>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4"/>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4"/>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4"/>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6" name="Google Shape;17366;p74"/>
          <p:cNvGrpSpPr/>
          <p:nvPr/>
        </p:nvGrpSpPr>
        <p:grpSpPr>
          <a:xfrm>
            <a:off x="3586925" y="1523286"/>
            <a:ext cx="371023" cy="347915"/>
            <a:chOff x="3586925" y="1523286"/>
            <a:chExt cx="371023" cy="347915"/>
          </a:xfrm>
        </p:grpSpPr>
        <p:sp>
          <p:nvSpPr>
            <p:cNvPr id="17367" name="Google Shape;17367;p74"/>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4"/>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4"/>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4"/>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4"/>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4"/>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4"/>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4"/>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4"/>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4"/>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4"/>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4"/>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4"/>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4"/>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4"/>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4"/>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4"/>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4"/>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4"/>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6" name="Google Shape;17386;p74"/>
          <p:cNvGrpSpPr/>
          <p:nvPr/>
        </p:nvGrpSpPr>
        <p:grpSpPr>
          <a:xfrm>
            <a:off x="6876009" y="2475461"/>
            <a:ext cx="370158" cy="285120"/>
            <a:chOff x="6876009" y="2475461"/>
            <a:chExt cx="370158" cy="285120"/>
          </a:xfrm>
        </p:grpSpPr>
        <p:sp>
          <p:nvSpPr>
            <p:cNvPr id="17387" name="Google Shape;17387;p74"/>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4"/>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4"/>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4"/>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4"/>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4"/>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4"/>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4"/>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4"/>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6" name="Google Shape;17396;p74"/>
          <p:cNvGrpSpPr/>
          <p:nvPr/>
        </p:nvGrpSpPr>
        <p:grpSpPr>
          <a:xfrm>
            <a:off x="6328222" y="2445847"/>
            <a:ext cx="370158" cy="344269"/>
            <a:chOff x="6328222" y="2445847"/>
            <a:chExt cx="370158" cy="344269"/>
          </a:xfrm>
        </p:grpSpPr>
        <p:sp>
          <p:nvSpPr>
            <p:cNvPr id="17397" name="Google Shape;17397;p74"/>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4"/>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4"/>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4"/>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4"/>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4"/>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4"/>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4"/>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5" name="Google Shape;17405;p74"/>
          <p:cNvGrpSpPr/>
          <p:nvPr/>
        </p:nvGrpSpPr>
        <p:grpSpPr>
          <a:xfrm>
            <a:off x="5249540" y="2432942"/>
            <a:ext cx="351639" cy="370184"/>
            <a:chOff x="5249540" y="2432942"/>
            <a:chExt cx="351639" cy="370184"/>
          </a:xfrm>
        </p:grpSpPr>
        <p:sp>
          <p:nvSpPr>
            <p:cNvPr id="17406" name="Google Shape;17406;p74"/>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4"/>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4"/>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4"/>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4"/>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4"/>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4"/>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3" name="Google Shape;17413;p74"/>
          <p:cNvGrpSpPr/>
          <p:nvPr/>
        </p:nvGrpSpPr>
        <p:grpSpPr>
          <a:xfrm>
            <a:off x="4137047" y="2482176"/>
            <a:ext cx="371102" cy="271585"/>
            <a:chOff x="4137047" y="2482176"/>
            <a:chExt cx="371102" cy="271585"/>
          </a:xfrm>
        </p:grpSpPr>
        <p:sp>
          <p:nvSpPr>
            <p:cNvPr id="17414" name="Google Shape;17414;p74"/>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4"/>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4"/>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4"/>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4"/>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4"/>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4"/>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4"/>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4"/>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4"/>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4"/>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5" name="Google Shape;17425;p74"/>
          <p:cNvGrpSpPr/>
          <p:nvPr/>
        </p:nvGrpSpPr>
        <p:grpSpPr>
          <a:xfrm>
            <a:off x="4686434" y="2432916"/>
            <a:ext cx="367377" cy="370079"/>
            <a:chOff x="4686434" y="2432916"/>
            <a:chExt cx="367377" cy="370079"/>
          </a:xfrm>
        </p:grpSpPr>
        <p:sp>
          <p:nvSpPr>
            <p:cNvPr id="17426" name="Google Shape;17426;p74"/>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74"/>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4"/>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4"/>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4"/>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4"/>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4"/>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4"/>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4"/>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4"/>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4"/>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7" name="Google Shape;17437;p74"/>
          <p:cNvGrpSpPr/>
          <p:nvPr/>
        </p:nvGrpSpPr>
        <p:grpSpPr>
          <a:xfrm>
            <a:off x="6328222" y="2056306"/>
            <a:ext cx="372099" cy="293986"/>
            <a:chOff x="6328222" y="2056306"/>
            <a:chExt cx="372099" cy="293986"/>
          </a:xfrm>
        </p:grpSpPr>
        <p:sp>
          <p:nvSpPr>
            <p:cNvPr id="17438" name="Google Shape;17438;p74"/>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4"/>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4"/>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4"/>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4"/>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4"/>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4"/>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4"/>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4"/>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7" name="Google Shape;17447;p74"/>
          <p:cNvGrpSpPr/>
          <p:nvPr/>
        </p:nvGrpSpPr>
        <p:grpSpPr>
          <a:xfrm>
            <a:off x="5789327" y="2432968"/>
            <a:ext cx="352531" cy="370132"/>
            <a:chOff x="5789327" y="2432968"/>
            <a:chExt cx="352531" cy="370132"/>
          </a:xfrm>
        </p:grpSpPr>
        <p:sp>
          <p:nvSpPr>
            <p:cNvPr id="17448" name="Google Shape;17448;p74"/>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4"/>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4"/>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4"/>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4"/>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4"/>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4"/>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4"/>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74"/>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74"/>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8" name="Google Shape;17458;p74"/>
          <p:cNvGrpSpPr/>
          <p:nvPr/>
        </p:nvGrpSpPr>
        <p:grpSpPr>
          <a:xfrm>
            <a:off x="874612" y="1980134"/>
            <a:ext cx="322314" cy="370158"/>
            <a:chOff x="874612" y="1980134"/>
            <a:chExt cx="322314" cy="370158"/>
          </a:xfrm>
        </p:grpSpPr>
        <p:sp>
          <p:nvSpPr>
            <p:cNvPr id="17459" name="Google Shape;17459;p74"/>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4"/>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4"/>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4"/>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4"/>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4"/>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4"/>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4"/>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4"/>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4"/>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4"/>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4"/>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4"/>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4"/>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4"/>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4"/>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4"/>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6" name="Google Shape;17476;p74"/>
          <p:cNvGrpSpPr/>
          <p:nvPr/>
        </p:nvGrpSpPr>
        <p:grpSpPr>
          <a:xfrm>
            <a:off x="3039662" y="2514780"/>
            <a:ext cx="374223" cy="329764"/>
            <a:chOff x="3039662" y="2514780"/>
            <a:chExt cx="374223" cy="329764"/>
          </a:xfrm>
        </p:grpSpPr>
        <p:sp>
          <p:nvSpPr>
            <p:cNvPr id="17477" name="Google Shape;17477;p74"/>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4"/>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4"/>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4"/>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4"/>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4"/>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4"/>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4"/>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4"/>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4"/>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4"/>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4"/>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4"/>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4"/>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4"/>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4"/>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4"/>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4"/>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5" name="Google Shape;17495;p74"/>
          <p:cNvGrpSpPr/>
          <p:nvPr/>
        </p:nvGrpSpPr>
        <p:grpSpPr>
          <a:xfrm>
            <a:off x="1946369" y="2563122"/>
            <a:ext cx="374066" cy="233395"/>
            <a:chOff x="1946369" y="2563122"/>
            <a:chExt cx="374066" cy="233395"/>
          </a:xfrm>
        </p:grpSpPr>
        <p:sp>
          <p:nvSpPr>
            <p:cNvPr id="17496" name="Google Shape;17496;p74"/>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4"/>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4"/>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4"/>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4"/>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4"/>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4"/>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4"/>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4" name="Google Shape;17504;p74"/>
          <p:cNvGrpSpPr/>
          <p:nvPr/>
        </p:nvGrpSpPr>
        <p:grpSpPr>
          <a:xfrm>
            <a:off x="4135263" y="2906184"/>
            <a:ext cx="374040" cy="370184"/>
            <a:chOff x="4135263" y="2906184"/>
            <a:chExt cx="374040" cy="370184"/>
          </a:xfrm>
        </p:grpSpPr>
        <p:sp>
          <p:nvSpPr>
            <p:cNvPr id="17505" name="Google Shape;17505;p74"/>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4"/>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4"/>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8" name="Google Shape;17508;p74"/>
          <p:cNvGrpSpPr/>
          <p:nvPr/>
        </p:nvGrpSpPr>
        <p:grpSpPr>
          <a:xfrm>
            <a:off x="4683601" y="2906184"/>
            <a:ext cx="372676" cy="370184"/>
            <a:chOff x="4683601" y="2906184"/>
            <a:chExt cx="372676" cy="370184"/>
          </a:xfrm>
        </p:grpSpPr>
        <p:sp>
          <p:nvSpPr>
            <p:cNvPr id="17509" name="Google Shape;17509;p74"/>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4"/>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4"/>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4"/>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4"/>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4"/>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5" name="Google Shape;17515;p74"/>
          <p:cNvGrpSpPr/>
          <p:nvPr/>
        </p:nvGrpSpPr>
        <p:grpSpPr>
          <a:xfrm>
            <a:off x="870808" y="2906053"/>
            <a:ext cx="329134" cy="370132"/>
            <a:chOff x="870808" y="2906053"/>
            <a:chExt cx="329134" cy="370132"/>
          </a:xfrm>
        </p:grpSpPr>
        <p:sp>
          <p:nvSpPr>
            <p:cNvPr id="17516" name="Google Shape;17516;p74"/>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4"/>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4"/>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4"/>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4"/>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4"/>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4"/>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4"/>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4"/>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4"/>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4"/>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4"/>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4"/>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4"/>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4"/>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4"/>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4"/>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4"/>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4"/>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5" name="Google Shape;17535;p74"/>
          <p:cNvGrpSpPr/>
          <p:nvPr/>
        </p:nvGrpSpPr>
        <p:grpSpPr>
          <a:xfrm>
            <a:off x="1943878" y="2909069"/>
            <a:ext cx="374774" cy="364282"/>
            <a:chOff x="1943878" y="2909069"/>
            <a:chExt cx="374774" cy="364282"/>
          </a:xfrm>
        </p:grpSpPr>
        <p:sp>
          <p:nvSpPr>
            <p:cNvPr id="17536" name="Google Shape;17536;p74"/>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4"/>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4"/>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4"/>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4"/>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4"/>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4"/>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4"/>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4"/>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4"/>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4"/>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74"/>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4"/>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4"/>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4"/>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4"/>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4"/>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4"/>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4"/>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4"/>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4"/>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7" name="Google Shape;17557;p74"/>
          <p:cNvGrpSpPr/>
          <p:nvPr/>
        </p:nvGrpSpPr>
        <p:grpSpPr>
          <a:xfrm>
            <a:off x="1128072" y="3365261"/>
            <a:ext cx="328872" cy="370158"/>
            <a:chOff x="1128072" y="3365261"/>
            <a:chExt cx="328872" cy="370158"/>
          </a:xfrm>
        </p:grpSpPr>
        <p:sp>
          <p:nvSpPr>
            <p:cNvPr id="17558" name="Google Shape;17558;p74"/>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4"/>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4"/>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4"/>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4"/>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4"/>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4"/>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4"/>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4"/>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4"/>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4"/>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4"/>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4"/>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4"/>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4"/>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4"/>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4"/>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4"/>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4"/>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4"/>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4"/>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4"/>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4"/>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4"/>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4"/>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4"/>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4"/>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4"/>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4"/>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4"/>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4"/>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4"/>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4"/>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4"/>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4"/>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74"/>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4"/>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4"/>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4"/>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4"/>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4"/>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4"/>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4"/>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4"/>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2" name="Google Shape;17602;p74"/>
          <p:cNvGrpSpPr/>
          <p:nvPr/>
        </p:nvGrpSpPr>
        <p:grpSpPr>
          <a:xfrm>
            <a:off x="5776868" y="1515181"/>
            <a:ext cx="370866" cy="364151"/>
            <a:chOff x="5776868" y="1515181"/>
            <a:chExt cx="370866" cy="364151"/>
          </a:xfrm>
        </p:grpSpPr>
        <p:sp>
          <p:nvSpPr>
            <p:cNvPr id="17603" name="Google Shape;17603;p74"/>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4"/>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4"/>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4"/>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4"/>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4"/>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4"/>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74"/>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4"/>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4"/>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4"/>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4"/>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4"/>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4"/>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4"/>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4"/>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4"/>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0" name="Google Shape;17620;p74"/>
          <p:cNvGrpSpPr/>
          <p:nvPr/>
        </p:nvGrpSpPr>
        <p:grpSpPr>
          <a:xfrm>
            <a:off x="3577849" y="2432942"/>
            <a:ext cx="393660" cy="370079"/>
            <a:chOff x="3577849" y="2432942"/>
            <a:chExt cx="393660" cy="370079"/>
          </a:xfrm>
        </p:grpSpPr>
        <p:sp>
          <p:nvSpPr>
            <p:cNvPr id="17621" name="Google Shape;17621;p74"/>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4"/>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4"/>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4"/>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4"/>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4"/>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4"/>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4"/>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4"/>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4"/>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1" name="Google Shape;17631;p74"/>
          <p:cNvGrpSpPr/>
          <p:nvPr/>
        </p:nvGrpSpPr>
        <p:grpSpPr>
          <a:xfrm>
            <a:off x="2493999" y="2927037"/>
            <a:ext cx="370132" cy="328164"/>
            <a:chOff x="2493999" y="2927037"/>
            <a:chExt cx="370132" cy="328164"/>
          </a:xfrm>
        </p:grpSpPr>
        <p:sp>
          <p:nvSpPr>
            <p:cNvPr id="17632" name="Google Shape;17632;p74"/>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4"/>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4"/>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4"/>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4"/>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4"/>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4"/>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4"/>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4"/>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4"/>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4"/>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4"/>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4" name="Google Shape;17644;p74"/>
          <p:cNvGrpSpPr/>
          <p:nvPr/>
        </p:nvGrpSpPr>
        <p:grpSpPr>
          <a:xfrm>
            <a:off x="3589417" y="2950696"/>
            <a:ext cx="370315" cy="281028"/>
            <a:chOff x="3589417" y="2950696"/>
            <a:chExt cx="370315" cy="281028"/>
          </a:xfrm>
        </p:grpSpPr>
        <p:sp>
          <p:nvSpPr>
            <p:cNvPr id="17645" name="Google Shape;17645;p74"/>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4"/>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4"/>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4"/>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4"/>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4"/>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4"/>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4"/>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4"/>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4"/>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4"/>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4"/>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4"/>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4"/>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4"/>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4"/>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4"/>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4"/>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4"/>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4"/>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5" name="Google Shape;17665;p74"/>
          <p:cNvGrpSpPr/>
          <p:nvPr/>
        </p:nvGrpSpPr>
        <p:grpSpPr>
          <a:xfrm>
            <a:off x="3032711" y="2911718"/>
            <a:ext cx="396125" cy="359062"/>
            <a:chOff x="3032711" y="2911718"/>
            <a:chExt cx="396125" cy="359062"/>
          </a:xfrm>
        </p:grpSpPr>
        <p:sp>
          <p:nvSpPr>
            <p:cNvPr id="17666" name="Google Shape;17666;p74"/>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4"/>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4"/>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4"/>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4"/>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4"/>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4"/>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4"/>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4"/>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4"/>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4"/>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4"/>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8" name="Google Shape;17678;p74"/>
          <p:cNvGrpSpPr/>
          <p:nvPr/>
        </p:nvGrpSpPr>
        <p:grpSpPr>
          <a:xfrm>
            <a:off x="7417764" y="1513397"/>
            <a:ext cx="373174" cy="367692"/>
            <a:chOff x="7417764" y="1513397"/>
            <a:chExt cx="373174" cy="367692"/>
          </a:xfrm>
        </p:grpSpPr>
        <p:sp>
          <p:nvSpPr>
            <p:cNvPr id="17679" name="Google Shape;17679;p74"/>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4"/>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4"/>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4"/>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4"/>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4"/>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4"/>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4"/>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4"/>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4"/>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4"/>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4"/>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4"/>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4"/>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4"/>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4"/>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4"/>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4"/>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4"/>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8" name="Google Shape;17698;p74"/>
          <p:cNvGrpSpPr/>
          <p:nvPr/>
        </p:nvGrpSpPr>
        <p:grpSpPr>
          <a:xfrm>
            <a:off x="6871944" y="1514368"/>
            <a:ext cx="370132" cy="365672"/>
            <a:chOff x="6871944" y="1514368"/>
            <a:chExt cx="370132" cy="365672"/>
          </a:xfrm>
        </p:grpSpPr>
        <p:sp>
          <p:nvSpPr>
            <p:cNvPr id="17699" name="Google Shape;17699;p74"/>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4"/>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4"/>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4"/>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4"/>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4"/>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4"/>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4"/>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4"/>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4"/>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4"/>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4"/>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4"/>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4"/>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4"/>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4"/>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4"/>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4"/>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7" name="Google Shape;17717;p74"/>
          <p:cNvGrpSpPr/>
          <p:nvPr/>
        </p:nvGrpSpPr>
        <p:grpSpPr>
          <a:xfrm>
            <a:off x="6561931" y="3365261"/>
            <a:ext cx="400375" cy="370184"/>
            <a:chOff x="6561931" y="3365261"/>
            <a:chExt cx="400375" cy="370184"/>
          </a:xfrm>
        </p:grpSpPr>
        <p:sp>
          <p:nvSpPr>
            <p:cNvPr id="17718" name="Google Shape;17718;p74"/>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4"/>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4"/>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4"/>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4"/>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4"/>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4"/>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4"/>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4"/>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4"/>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4"/>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4"/>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0" name="Google Shape;17730;p74"/>
          <p:cNvGrpSpPr/>
          <p:nvPr/>
        </p:nvGrpSpPr>
        <p:grpSpPr>
          <a:xfrm>
            <a:off x="1942120" y="1985852"/>
            <a:ext cx="378315" cy="358695"/>
            <a:chOff x="1942120" y="1985852"/>
            <a:chExt cx="378315" cy="358695"/>
          </a:xfrm>
        </p:grpSpPr>
        <p:sp>
          <p:nvSpPr>
            <p:cNvPr id="17731" name="Google Shape;17731;p74"/>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4"/>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4"/>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4"/>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4"/>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4"/>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4"/>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74"/>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74"/>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4"/>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4"/>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4"/>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4"/>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4"/>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4"/>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4"/>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4"/>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4"/>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4"/>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4"/>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1" name="Google Shape;17751;p74"/>
          <p:cNvGrpSpPr/>
          <p:nvPr/>
        </p:nvGrpSpPr>
        <p:grpSpPr>
          <a:xfrm>
            <a:off x="1401415" y="2429218"/>
            <a:ext cx="364282" cy="374197"/>
            <a:chOff x="1401415" y="2429218"/>
            <a:chExt cx="364282" cy="374197"/>
          </a:xfrm>
        </p:grpSpPr>
        <p:sp>
          <p:nvSpPr>
            <p:cNvPr id="17752" name="Google Shape;17752;p74"/>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4"/>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4"/>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4"/>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4"/>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4"/>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4"/>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4"/>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4"/>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4"/>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4"/>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4"/>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4"/>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4"/>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4"/>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7" name="Google Shape;17767;p74"/>
          <p:cNvGrpSpPr/>
          <p:nvPr/>
        </p:nvGrpSpPr>
        <p:grpSpPr>
          <a:xfrm>
            <a:off x="7110427" y="3365261"/>
            <a:ext cx="400401" cy="370184"/>
            <a:chOff x="7110427" y="3365261"/>
            <a:chExt cx="400401" cy="370184"/>
          </a:xfrm>
        </p:grpSpPr>
        <p:sp>
          <p:nvSpPr>
            <p:cNvPr id="17768" name="Google Shape;17768;p74"/>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4"/>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4"/>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4"/>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4"/>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4"/>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4"/>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5" name="Google Shape;17775;p74"/>
          <p:cNvGrpSpPr/>
          <p:nvPr/>
        </p:nvGrpSpPr>
        <p:grpSpPr>
          <a:xfrm>
            <a:off x="7658949" y="3363137"/>
            <a:ext cx="400375" cy="370132"/>
            <a:chOff x="7658949" y="3363137"/>
            <a:chExt cx="400375" cy="370132"/>
          </a:xfrm>
        </p:grpSpPr>
        <p:sp>
          <p:nvSpPr>
            <p:cNvPr id="17776" name="Google Shape;17776;p74"/>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4"/>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4"/>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4"/>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4"/>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1" name="Google Shape;17781;p74"/>
          <p:cNvGrpSpPr/>
          <p:nvPr/>
        </p:nvGrpSpPr>
        <p:grpSpPr>
          <a:xfrm>
            <a:off x="3304481" y="3379389"/>
            <a:ext cx="356623" cy="370105"/>
            <a:chOff x="3307156" y="3365314"/>
            <a:chExt cx="356623" cy="370105"/>
          </a:xfrm>
        </p:grpSpPr>
        <p:sp>
          <p:nvSpPr>
            <p:cNvPr id="17782" name="Google Shape;17782;p74"/>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4"/>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4"/>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4"/>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4"/>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4"/>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4"/>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4"/>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4"/>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4"/>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4"/>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4"/>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4"/>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4"/>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4"/>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7" name="Google Shape;17797;p74"/>
          <p:cNvGrpSpPr/>
          <p:nvPr/>
        </p:nvGrpSpPr>
        <p:grpSpPr>
          <a:xfrm>
            <a:off x="7422407" y="1980107"/>
            <a:ext cx="372807" cy="370079"/>
            <a:chOff x="7422407" y="1980107"/>
            <a:chExt cx="372807" cy="370079"/>
          </a:xfrm>
        </p:grpSpPr>
        <p:sp>
          <p:nvSpPr>
            <p:cNvPr id="17798" name="Google Shape;17798;p74"/>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4"/>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4"/>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4"/>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4"/>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4"/>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4"/>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4"/>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4"/>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4"/>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4"/>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4"/>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4"/>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1" name="Google Shape;17811;p74"/>
          <p:cNvGrpSpPr/>
          <p:nvPr/>
        </p:nvGrpSpPr>
        <p:grpSpPr>
          <a:xfrm>
            <a:off x="6916141" y="2906184"/>
            <a:ext cx="289737" cy="370394"/>
            <a:chOff x="6916141" y="2906184"/>
            <a:chExt cx="289737" cy="370394"/>
          </a:xfrm>
        </p:grpSpPr>
        <p:sp>
          <p:nvSpPr>
            <p:cNvPr id="17812" name="Google Shape;17812;p74"/>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4"/>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4"/>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4"/>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4"/>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4"/>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4"/>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4"/>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4"/>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4"/>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4"/>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4"/>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4"/>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4"/>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4"/>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4"/>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4"/>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4"/>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4"/>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4"/>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74"/>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3" name="Google Shape;17833;p74"/>
          <p:cNvGrpSpPr/>
          <p:nvPr/>
        </p:nvGrpSpPr>
        <p:grpSpPr>
          <a:xfrm>
            <a:off x="7970194" y="2013577"/>
            <a:ext cx="372676" cy="331731"/>
            <a:chOff x="7970194" y="2013577"/>
            <a:chExt cx="372676" cy="331731"/>
          </a:xfrm>
        </p:grpSpPr>
        <p:sp>
          <p:nvSpPr>
            <p:cNvPr id="17834" name="Google Shape;17834;p74"/>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4"/>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4"/>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4"/>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4"/>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4"/>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4"/>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4"/>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4"/>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4"/>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4" name="Google Shape;17844;p74"/>
          <p:cNvGrpSpPr/>
          <p:nvPr/>
        </p:nvGrpSpPr>
        <p:grpSpPr>
          <a:xfrm>
            <a:off x="1416733" y="1512190"/>
            <a:ext cx="332964" cy="370158"/>
            <a:chOff x="1416733" y="1512190"/>
            <a:chExt cx="332964" cy="370158"/>
          </a:xfrm>
        </p:grpSpPr>
        <p:sp>
          <p:nvSpPr>
            <p:cNvPr id="17845" name="Google Shape;17845;p74"/>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4"/>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4"/>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4"/>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4"/>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4"/>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4"/>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4"/>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4"/>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4"/>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4"/>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4"/>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4"/>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4"/>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4"/>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4"/>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4"/>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4"/>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4"/>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4" name="Google Shape;17864;p74"/>
          <p:cNvGrpSpPr/>
          <p:nvPr/>
        </p:nvGrpSpPr>
        <p:grpSpPr>
          <a:xfrm>
            <a:off x="5246366" y="2906105"/>
            <a:ext cx="342852" cy="370079"/>
            <a:chOff x="5246366" y="2906105"/>
            <a:chExt cx="342852" cy="370079"/>
          </a:xfrm>
        </p:grpSpPr>
        <p:sp>
          <p:nvSpPr>
            <p:cNvPr id="17865" name="Google Shape;17865;p74"/>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4"/>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4"/>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4"/>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4"/>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4"/>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1" name="Google Shape;17871;p74"/>
          <p:cNvGrpSpPr/>
          <p:nvPr/>
        </p:nvGrpSpPr>
        <p:grpSpPr>
          <a:xfrm>
            <a:off x="849667" y="2434883"/>
            <a:ext cx="371259" cy="366249"/>
            <a:chOff x="849667" y="2434883"/>
            <a:chExt cx="371259" cy="366249"/>
          </a:xfrm>
        </p:grpSpPr>
        <p:sp>
          <p:nvSpPr>
            <p:cNvPr id="17872" name="Google Shape;17872;p74"/>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4"/>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4"/>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4"/>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4"/>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4"/>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4"/>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4"/>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4"/>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4"/>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4"/>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4"/>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4"/>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5" name="Google Shape;17885;p74"/>
          <p:cNvGrpSpPr/>
          <p:nvPr/>
        </p:nvGrpSpPr>
        <p:grpSpPr>
          <a:xfrm>
            <a:off x="4417026" y="3365366"/>
            <a:ext cx="332728" cy="370053"/>
            <a:chOff x="4417026" y="3365366"/>
            <a:chExt cx="332728" cy="370053"/>
          </a:xfrm>
        </p:grpSpPr>
        <p:sp>
          <p:nvSpPr>
            <p:cNvPr id="17886" name="Google Shape;17886;p74"/>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74"/>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4"/>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4"/>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74"/>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74"/>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4"/>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4"/>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4"/>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4"/>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4"/>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4"/>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4"/>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4"/>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4"/>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74"/>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4"/>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4"/>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4" name="Google Shape;17904;p74"/>
          <p:cNvGrpSpPr/>
          <p:nvPr/>
        </p:nvGrpSpPr>
        <p:grpSpPr>
          <a:xfrm>
            <a:off x="2497068" y="1980186"/>
            <a:ext cx="363994" cy="370105"/>
            <a:chOff x="2497068" y="1980186"/>
            <a:chExt cx="363994" cy="370105"/>
          </a:xfrm>
        </p:grpSpPr>
        <p:sp>
          <p:nvSpPr>
            <p:cNvPr id="17905" name="Google Shape;17905;p74"/>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4"/>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4"/>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4"/>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4"/>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4"/>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74"/>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4"/>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4"/>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4"/>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4"/>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4"/>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4"/>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4"/>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4"/>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4"/>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4"/>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4"/>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4"/>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4"/>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4"/>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6" name="Google Shape;17926;p74"/>
          <p:cNvGrpSpPr/>
          <p:nvPr/>
        </p:nvGrpSpPr>
        <p:grpSpPr>
          <a:xfrm>
            <a:off x="5820278" y="2906158"/>
            <a:ext cx="294904" cy="370027"/>
            <a:chOff x="5820278" y="2906158"/>
            <a:chExt cx="294904" cy="370027"/>
          </a:xfrm>
        </p:grpSpPr>
        <p:sp>
          <p:nvSpPr>
            <p:cNvPr id="17927" name="Google Shape;17927;p74"/>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4"/>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4"/>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4"/>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4"/>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4"/>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4"/>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4" name="Google Shape;17934;p74"/>
          <p:cNvGrpSpPr/>
          <p:nvPr/>
        </p:nvGrpSpPr>
        <p:grpSpPr>
          <a:xfrm>
            <a:off x="4946819" y="3383229"/>
            <a:ext cx="370132" cy="334223"/>
            <a:chOff x="4946819" y="3383229"/>
            <a:chExt cx="370132" cy="334223"/>
          </a:xfrm>
        </p:grpSpPr>
        <p:sp>
          <p:nvSpPr>
            <p:cNvPr id="17935" name="Google Shape;17935;p74"/>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4"/>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4"/>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4"/>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4"/>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74"/>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4"/>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4"/>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4"/>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4" name="Google Shape;17944;p74"/>
          <p:cNvGrpSpPr/>
          <p:nvPr/>
        </p:nvGrpSpPr>
        <p:grpSpPr>
          <a:xfrm>
            <a:off x="3038403" y="1539234"/>
            <a:ext cx="375482" cy="316072"/>
            <a:chOff x="3038403" y="1539234"/>
            <a:chExt cx="375482" cy="316072"/>
          </a:xfrm>
        </p:grpSpPr>
        <p:sp>
          <p:nvSpPr>
            <p:cNvPr id="17945" name="Google Shape;17945;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46" name="Google Shape;17946;p74"/>
            <p:cNvGrpSpPr/>
            <p:nvPr/>
          </p:nvGrpSpPr>
          <p:grpSpPr>
            <a:xfrm>
              <a:off x="3038403" y="1539234"/>
              <a:ext cx="375482" cy="316072"/>
              <a:chOff x="3038403" y="1539234"/>
              <a:chExt cx="375482" cy="316072"/>
            </a:xfrm>
          </p:grpSpPr>
          <p:sp>
            <p:nvSpPr>
              <p:cNvPr id="17947" name="Google Shape;17947;p74"/>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4"/>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4"/>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4"/>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4"/>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4"/>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4"/>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4"/>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4"/>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56" name="Google Shape;17956;p74"/>
          <p:cNvGrpSpPr/>
          <p:nvPr/>
        </p:nvGrpSpPr>
        <p:grpSpPr>
          <a:xfrm>
            <a:off x="6332865" y="2906131"/>
            <a:ext cx="360846" cy="370184"/>
            <a:chOff x="6332865" y="2906131"/>
            <a:chExt cx="360846" cy="370184"/>
          </a:xfrm>
        </p:grpSpPr>
        <p:sp>
          <p:nvSpPr>
            <p:cNvPr id="17957" name="Google Shape;17957;p74"/>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4"/>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4"/>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4"/>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4"/>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4"/>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4"/>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4"/>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4"/>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4"/>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4"/>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8" name="Google Shape;17968;p74"/>
          <p:cNvGrpSpPr/>
          <p:nvPr/>
        </p:nvGrpSpPr>
        <p:grpSpPr>
          <a:xfrm>
            <a:off x="4135079" y="1518066"/>
            <a:ext cx="370132" cy="358223"/>
            <a:chOff x="4135079" y="1518066"/>
            <a:chExt cx="370132" cy="358223"/>
          </a:xfrm>
        </p:grpSpPr>
        <p:sp>
          <p:nvSpPr>
            <p:cNvPr id="17969" name="Google Shape;17969;p74"/>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4"/>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4"/>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4"/>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4"/>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4"/>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74"/>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4"/>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4"/>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4"/>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4"/>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4"/>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4"/>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4"/>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4"/>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74"/>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4"/>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4"/>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4"/>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8" name="Google Shape;17988;p74"/>
          <p:cNvGrpSpPr/>
          <p:nvPr/>
        </p:nvGrpSpPr>
        <p:grpSpPr>
          <a:xfrm>
            <a:off x="6878869" y="1980134"/>
            <a:ext cx="361240" cy="370158"/>
            <a:chOff x="6878869" y="1980134"/>
            <a:chExt cx="361240" cy="370158"/>
          </a:xfrm>
        </p:grpSpPr>
        <p:sp>
          <p:nvSpPr>
            <p:cNvPr id="17989" name="Google Shape;17989;p74"/>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4"/>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4"/>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4"/>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4"/>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74"/>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74"/>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4"/>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4"/>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4"/>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4"/>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4"/>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4"/>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2" name="Google Shape;18002;p74"/>
          <p:cNvGrpSpPr/>
          <p:nvPr/>
        </p:nvGrpSpPr>
        <p:grpSpPr>
          <a:xfrm>
            <a:off x="2493999" y="2550033"/>
            <a:ext cx="370132" cy="259467"/>
            <a:chOff x="2493999" y="2550033"/>
            <a:chExt cx="370132" cy="259467"/>
          </a:xfrm>
        </p:grpSpPr>
        <p:sp>
          <p:nvSpPr>
            <p:cNvPr id="18003" name="Google Shape;18003;p74"/>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4"/>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4"/>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4"/>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4"/>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4"/>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4"/>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74"/>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74"/>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74"/>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4"/>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74"/>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4"/>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4"/>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4"/>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4"/>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4"/>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4"/>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4"/>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2" name="Google Shape;18022;p74"/>
          <p:cNvGrpSpPr/>
          <p:nvPr/>
        </p:nvGrpSpPr>
        <p:grpSpPr>
          <a:xfrm>
            <a:off x="1699703" y="3365261"/>
            <a:ext cx="281054" cy="370158"/>
            <a:chOff x="1699703" y="3365261"/>
            <a:chExt cx="281054" cy="370158"/>
          </a:xfrm>
        </p:grpSpPr>
        <p:sp>
          <p:nvSpPr>
            <p:cNvPr id="18023" name="Google Shape;18023;p74"/>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4"/>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4"/>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4"/>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4"/>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74"/>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74"/>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4"/>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4"/>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4"/>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4"/>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4"/>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4"/>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6" name="Google Shape;18036;p74"/>
          <p:cNvGrpSpPr/>
          <p:nvPr/>
        </p:nvGrpSpPr>
        <p:grpSpPr>
          <a:xfrm>
            <a:off x="7966810" y="1519430"/>
            <a:ext cx="369974" cy="355626"/>
            <a:chOff x="7966810" y="1519430"/>
            <a:chExt cx="369974" cy="355626"/>
          </a:xfrm>
        </p:grpSpPr>
        <p:sp>
          <p:nvSpPr>
            <p:cNvPr id="18037" name="Google Shape;18037;p74"/>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4"/>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4"/>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4"/>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4"/>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4"/>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4"/>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4"/>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4"/>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4"/>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4"/>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4"/>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4"/>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4"/>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4"/>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4"/>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3" name="Google Shape;18053;p74"/>
          <p:cNvGrpSpPr/>
          <p:nvPr/>
        </p:nvGrpSpPr>
        <p:grpSpPr>
          <a:xfrm>
            <a:off x="2792628" y="3365340"/>
            <a:ext cx="290445" cy="370079"/>
            <a:chOff x="2792628" y="3365340"/>
            <a:chExt cx="290445" cy="370079"/>
          </a:xfrm>
        </p:grpSpPr>
        <p:sp>
          <p:nvSpPr>
            <p:cNvPr id="18054" name="Google Shape;18054;p74"/>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4"/>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4"/>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4"/>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4"/>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4"/>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4"/>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4"/>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4"/>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4"/>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4"/>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4"/>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4"/>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4"/>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8" name="Google Shape;18068;p74"/>
          <p:cNvGrpSpPr/>
          <p:nvPr/>
        </p:nvGrpSpPr>
        <p:grpSpPr>
          <a:xfrm>
            <a:off x="1389585" y="1988317"/>
            <a:ext cx="388125" cy="353790"/>
            <a:chOff x="1389585" y="1988317"/>
            <a:chExt cx="388125" cy="353790"/>
          </a:xfrm>
        </p:grpSpPr>
        <p:sp>
          <p:nvSpPr>
            <p:cNvPr id="18069" name="Google Shape;18069;p74"/>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4"/>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4"/>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4"/>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4"/>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4"/>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4"/>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4"/>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4"/>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4"/>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4"/>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4"/>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74"/>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4"/>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4"/>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4"/>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4"/>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4"/>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4"/>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4"/>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4"/>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4"/>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1" name="Google Shape;18091;p74"/>
          <p:cNvGrpSpPr/>
          <p:nvPr/>
        </p:nvGrpSpPr>
        <p:grpSpPr>
          <a:xfrm>
            <a:off x="2492924" y="1512190"/>
            <a:ext cx="370158" cy="370158"/>
            <a:chOff x="2492924" y="1512190"/>
            <a:chExt cx="370158" cy="370158"/>
          </a:xfrm>
        </p:grpSpPr>
        <p:sp>
          <p:nvSpPr>
            <p:cNvPr id="18092" name="Google Shape;18092;p74"/>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4"/>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4"/>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4"/>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4"/>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4"/>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4"/>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4"/>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4"/>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4"/>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4"/>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4"/>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4"/>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4"/>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4"/>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4"/>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4"/>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4"/>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4"/>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4"/>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4"/>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4"/>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4" name="Google Shape;18114;p74"/>
          <p:cNvGrpSpPr/>
          <p:nvPr/>
        </p:nvGrpSpPr>
        <p:grpSpPr>
          <a:xfrm>
            <a:off x="1933569" y="1512243"/>
            <a:ext cx="393975" cy="370105"/>
            <a:chOff x="1933569" y="1512243"/>
            <a:chExt cx="393975" cy="370105"/>
          </a:xfrm>
        </p:grpSpPr>
        <p:sp>
          <p:nvSpPr>
            <p:cNvPr id="18115" name="Google Shape;18115;p74"/>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4"/>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4"/>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4"/>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4"/>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4"/>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4"/>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4"/>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4"/>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4"/>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4"/>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4"/>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4"/>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4"/>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4"/>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4"/>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4"/>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4"/>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4"/>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4"/>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4"/>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74"/>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74"/>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4"/>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4"/>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4"/>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4"/>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4"/>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3" name="Google Shape;18143;p74"/>
          <p:cNvGrpSpPr/>
          <p:nvPr/>
        </p:nvGrpSpPr>
        <p:grpSpPr>
          <a:xfrm>
            <a:off x="2236106" y="3365392"/>
            <a:ext cx="306471" cy="370000"/>
            <a:chOff x="2236106" y="3365392"/>
            <a:chExt cx="306471" cy="370000"/>
          </a:xfrm>
        </p:grpSpPr>
        <p:sp>
          <p:nvSpPr>
            <p:cNvPr id="18144" name="Google Shape;18144;p74"/>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4"/>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4"/>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4"/>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4"/>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4"/>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74"/>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4"/>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4"/>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4"/>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4"/>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4"/>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4"/>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4"/>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8" name="Google Shape;18158;p74"/>
          <p:cNvGrpSpPr/>
          <p:nvPr/>
        </p:nvGrpSpPr>
        <p:grpSpPr>
          <a:xfrm>
            <a:off x="5492823" y="3385563"/>
            <a:ext cx="375325" cy="329606"/>
            <a:chOff x="5492823" y="3385563"/>
            <a:chExt cx="375325" cy="329606"/>
          </a:xfrm>
        </p:grpSpPr>
        <p:sp>
          <p:nvSpPr>
            <p:cNvPr id="18159" name="Google Shape;18159;p74"/>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4"/>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74"/>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74"/>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4"/>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4"/>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4"/>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4"/>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4"/>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4"/>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4"/>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4"/>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4"/>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4"/>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4"/>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4"/>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4"/>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4"/>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4"/>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4"/>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9" name="Google Shape;18179;p74"/>
          <p:cNvGrpSpPr/>
          <p:nvPr/>
        </p:nvGrpSpPr>
        <p:grpSpPr>
          <a:xfrm>
            <a:off x="3041787" y="2001118"/>
            <a:ext cx="370158" cy="328164"/>
            <a:chOff x="3041787" y="2001118"/>
            <a:chExt cx="370158" cy="328164"/>
          </a:xfrm>
        </p:grpSpPr>
        <p:sp>
          <p:nvSpPr>
            <p:cNvPr id="18180" name="Google Shape;18180;p74"/>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74"/>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74"/>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4"/>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4"/>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4"/>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4"/>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4"/>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4"/>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4"/>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74"/>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74"/>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4"/>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4"/>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4"/>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4"/>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4"/>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4"/>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8" name="Google Shape;18198;p74"/>
          <p:cNvGrpSpPr/>
          <p:nvPr/>
        </p:nvGrpSpPr>
        <p:grpSpPr>
          <a:xfrm>
            <a:off x="5779884" y="2039125"/>
            <a:ext cx="372309" cy="328216"/>
            <a:chOff x="5779884" y="2039125"/>
            <a:chExt cx="372309" cy="328216"/>
          </a:xfrm>
        </p:grpSpPr>
        <p:sp>
          <p:nvSpPr>
            <p:cNvPr id="18199" name="Google Shape;18199;p7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4"/>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4"/>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4"/>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4"/>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4"/>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4"/>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4"/>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4"/>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4"/>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215"/>
        <p:cNvGrpSpPr/>
        <p:nvPr/>
      </p:nvGrpSpPr>
      <p:grpSpPr>
        <a:xfrm>
          <a:off x="0" y="0"/>
          <a:ext cx="0" cy="0"/>
          <a:chOff x="0" y="0"/>
          <a:chExt cx="0" cy="0"/>
        </a:xfrm>
      </p:grpSpPr>
      <p:sp>
        <p:nvSpPr>
          <p:cNvPr id="18216" name="Google Shape;18216;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217" name="Google Shape;18217;p75"/>
          <p:cNvGrpSpPr/>
          <p:nvPr/>
        </p:nvGrpSpPr>
        <p:grpSpPr>
          <a:xfrm>
            <a:off x="878066" y="1981993"/>
            <a:ext cx="354610" cy="372358"/>
            <a:chOff x="878066" y="1981993"/>
            <a:chExt cx="354610" cy="372358"/>
          </a:xfrm>
        </p:grpSpPr>
        <p:sp>
          <p:nvSpPr>
            <p:cNvPr id="18218" name="Google Shape;18218;p75"/>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5"/>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5"/>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5"/>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75"/>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5"/>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5"/>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5"/>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5"/>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5"/>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5"/>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75"/>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75"/>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5"/>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2" name="Google Shape;18232;p75"/>
          <p:cNvGrpSpPr/>
          <p:nvPr/>
        </p:nvGrpSpPr>
        <p:grpSpPr>
          <a:xfrm>
            <a:off x="1345794" y="1982386"/>
            <a:ext cx="371650" cy="371624"/>
            <a:chOff x="1345794" y="1982386"/>
            <a:chExt cx="371650" cy="371624"/>
          </a:xfrm>
        </p:grpSpPr>
        <p:sp>
          <p:nvSpPr>
            <p:cNvPr id="18233" name="Google Shape;18233;p75"/>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5"/>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5"/>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5"/>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5"/>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5"/>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5"/>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5"/>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75"/>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75"/>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5"/>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5"/>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5"/>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5"/>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5"/>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5"/>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5"/>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5"/>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5"/>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5"/>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5"/>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5"/>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5"/>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5"/>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5"/>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5"/>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5"/>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5"/>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5"/>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5"/>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5"/>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5"/>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5"/>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5"/>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5"/>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75"/>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75"/>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0" name="Google Shape;18270;p75"/>
          <p:cNvGrpSpPr/>
          <p:nvPr/>
        </p:nvGrpSpPr>
        <p:grpSpPr>
          <a:xfrm>
            <a:off x="1821465" y="1981993"/>
            <a:ext cx="372410" cy="372410"/>
            <a:chOff x="1821465" y="1981993"/>
            <a:chExt cx="372410" cy="372410"/>
          </a:xfrm>
        </p:grpSpPr>
        <p:sp>
          <p:nvSpPr>
            <p:cNvPr id="18271" name="Google Shape;18271;p75"/>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75"/>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75"/>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5"/>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5"/>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5"/>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5"/>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5"/>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5"/>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5"/>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5"/>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75"/>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75"/>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5"/>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5" name="Google Shape;18285;p75"/>
          <p:cNvGrpSpPr/>
          <p:nvPr/>
        </p:nvGrpSpPr>
        <p:grpSpPr>
          <a:xfrm>
            <a:off x="2276348" y="1981809"/>
            <a:ext cx="415901" cy="372699"/>
            <a:chOff x="2276348" y="1981809"/>
            <a:chExt cx="415901" cy="372699"/>
          </a:xfrm>
        </p:grpSpPr>
        <p:sp>
          <p:nvSpPr>
            <p:cNvPr id="18286" name="Google Shape;18286;p75"/>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5"/>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5"/>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5"/>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5"/>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75"/>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75"/>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3" name="Google Shape;18293;p75"/>
          <p:cNvGrpSpPr/>
          <p:nvPr/>
        </p:nvGrpSpPr>
        <p:grpSpPr>
          <a:xfrm>
            <a:off x="2774354" y="2009990"/>
            <a:ext cx="372017" cy="316310"/>
            <a:chOff x="2774354" y="2009990"/>
            <a:chExt cx="372017" cy="316310"/>
          </a:xfrm>
        </p:grpSpPr>
        <p:sp>
          <p:nvSpPr>
            <p:cNvPr id="18294" name="Google Shape;18294;p75"/>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5"/>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5"/>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5"/>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5"/>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75"/>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75"/>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75"/>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75"/>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75"/>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5"/>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75"/>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75"/>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5"/>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5"/>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5"/>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75"/>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75"/>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75"/>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5"/>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5"/>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75"/>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5"/>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5"/>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75"/>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75"/>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0" name="Google Shape;18320;p75"/>
          <p:cNvGrpSpPr/>
          <p:nvPr/>
        </p:nvGrpSpPr>
        <p:grpSpPr>
          <a:xfrm>
            <a:off x="3722682" y="1981993"/>
            <a:ext cx="375818" cy="372043"/>
            <a:chOff x="3722682" y="1981993"/>
            <a:chExt cx="375818" cy="372043"/>
          </a:xfrm>
        </p:grpSpPr>
        <p:sp>
          <p:nvSpPr>
            <p:cNvPr id="18321" name="Google Shape;18321;p75"/>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75"/>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75"/>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75"/>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75"/>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75"/>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5"/>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5"/>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5"/>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5"/>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5"/>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5"/>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5"/>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75"/>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75"/>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6" name="Google Shape;18336;p75"/>
          <p:cNvGrpSpPr/>
          <p:nvPr/>
        </p:nvGrpSpPr>
        <p:grpSpPr>
          <a:xfrm>
            <a:off x="4201394" y="1981809"/>
            <a:ext cx="373538" cy="372305"/>
            <a:chOff x="4201394" y="1981809"/>
            <a:chExt cx="373538" cy="372305"/>
          </a:xfrm>
        </p:grpSpPr>
        <p:sp>
          <p:nvSpPr>
            <p:cNvPr id="18337" name="Google Shape;18337;p75"/>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75"/>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75"/>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5"/>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5"/>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75"/>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75"/>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75"/>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5"/>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5"/>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75"/>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75"/>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75"/>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75"/>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75"/>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5"/>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3" name="Google Shape;18353;p75"/>
          <p:cNvGrpSpPr/>
          <p:nvPr/>
        </p:nvGrpSpPr>
        <p:grpSpPr>
          <a:xfrm>
            <a:off x="4659658" y="1500266"/>
            <a:ext cx="422743" cy="377784"/>
            <a:chOff x="4659658" y="1500266"/>
            <a:chExt cx="422743" cy="377784"/>
          </a:xfrm>
        </p:grpSpPr>
        <p:sp>
          <p:nvSpPr>
            <p:cNvPr id="18354" name="Google Shape;18354;p75"/>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75"/>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75"/>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5"/>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5"/>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75"/>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75"/>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5"/>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75"/>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75"/>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5"/>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5"/>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5"/>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75"/>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75"/>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5"/>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5"/>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1" name="Google Shape;18371;p75"/>
          <p:cNvGrpSpPr/>
          <p:nvPr/>
        </p:nvGrpSpPr>
        <p:grpSpPr>
          <a:xfrm>
            <a:off x="5211406" y="1513504"/>
            <a:ext cx="260394" cy="351202"/>
            <a:chOff x="5211406" y="1513504"/>
            <a:chExt cx="260394" cy="351202"/>
          </a:xfrm>
        </p:grpSpPr>
        <p:sp>
          <p:nvSpPr>
            <p:cNvPr id="18372" name="Google Shape;18372;p75"/>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5"/>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75"/>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5"/>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5"/>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5"/>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75"/>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5"/>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5"/>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75"/>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5"/>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5"/>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75"/>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5" name="Google Shape;18385;p75"/>
          <p:cNvGrpSpPr/>
          <p:nvPr/>
        </p:nvGrpSpPr>
        <p:grpSpPr>
          <a:xfrm>
            <a:off x="5632602" y="1513216"/>
            <a:ext cx="366722" cy="351779"/>
            <a:chOff x="5632602" y="1513216"/>
            <a:chExt cx="366722" cy="351779"/>
          </a:xfrm>
        </p:grpSpPr>
        <p:sp>
          <p:nvSpPr>
            <p:cNvPr id="18386" name="Google Shape;18386;p75"/>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75"/>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5"/>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5"/>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5"/>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5"/>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75"/>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75"/>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4" name="Google Shape;18394;p75"/>
          <p:cNvGrpSpPr/>
          <p:nvPr/>
        </p:nvGrpSpPr>
        <p:grpSpPr>
          <a:xfrm>
            <a:off x="6089372" y="1527136"/>
            <a:ext cx="401902" cy="323965"/>
            <a:chOff x="6089372" y="1527136"/>
            <a:chExt cx="401902" cy="323965"/>
          </a:xfrm>
        </p:grpSpPr>
        <p:sp>
          <p:nvSpPr>
            <p:cNvPr id="18395" name="Google Shape;18395;p75"/>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75"/>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75"/>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75"/>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5"/>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5"/>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75"/>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75"/>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5"/>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5"/>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75"/>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75"/>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5"/>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75"/>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75"/>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5"/>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75"/>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75"/>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75"/>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75"/>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5"/>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75"/>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5"/>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5"/>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5"/>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5"/>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75"/>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75"/>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5"/>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5"/>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5" name="Google Shape;18425;p75"/>
          <p:cNvGrpSpPr/>
          <p:nvPr/>
        </p:nvGrpSpPr>
        <p:grpSpPr>
          <a:xfrm>
            <a:off x="6579435" y="1527897"/>
            <a:ext cx="370103" cy="322445"/>
            <a:chOff x="6579435" y="1527897"/>
            <a:chExt cx="370103" cy="322445"/>
          </a:xfrm>
        </p:grpSpPr>
        <p:sp>
          <p:nvSpPr>
            <p:cNvPr id="18426" name="Google Shape;18426;p75"/>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75"/>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5"/>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5"/>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5"/>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5"/>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5"/>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75"/>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75"/>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5"/>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75"/>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75"/>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5"/>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5"/>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5"/>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5"/>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75"/>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75"/>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75"/>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5"/>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75"/>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7" name="Google Shape;18447;p75"/>
          <p:cNvGrpSpPr/>
          <p:nvPr/>
        </p:nvGrpSpPr>
        <p:grpSpPr>
          <a:xfrm>
            <a:off x="6988887" y="1538854"/>
            <a:ext cx="499920" cy="300136"/>
            <a:chOff x="6988887" y="1538854"/>
            <a:chExt cx="499920" cy="300136"/>
          </a:xfrm>
        </p:grpSpPr>
        <p:sp>
          <p:nvSpPr>
            <p:cNvPr id="18448" name="Google Shape;18448;p75"/>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5"/>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5"/>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75"/>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5"/>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5"/>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5"/>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5"/>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5"/>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5"/>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5"/>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5"/>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75"/>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1" name="Google Shape;18461;p75"/>
          <p:cNvGrpSpPr/>
          <p:nvPr/>
        </p:nvGrpSpPr>
        <p:grpSpPr>
          <a:xfrm>
            <a:off x="8050359" y="1520687"/>
            <a:ext cx="279321" cy="336837"/>
            <a:chOff x="8050359" y="1520687"/>
            <a:chExt cx="279321" cy="336837"/>
          </a:xfrm>
        </p:grpSpPr>
        <p:sp>
          <p:nvSpPr>
            <p:cNvPr id="18462" name="Google Shape;18462;p75"/>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75"/>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5"/>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5"/>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5"/>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75"/>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75"/>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75"/>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5"/>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5"/>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5"/>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75"/>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75"/>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5" name="Google Shape;18475;p75"/>
          <p:cNvGrpSpPr/>
          <p:nvPr/>
        </p:nvGrpSpPr>
        <p:grpSpPr>
          <a:xfrm>
            <a:off x="6093907" y="2461832"/>
            <a:ext cx="364441" cy="339091"/>
            <a:chOff x="6093907" y="2461832"/>
            <a:chExt cx="364441" cy="339091"/>
          </a:xfrm>
        </p:grpSpPr>
        <p:sp>
          <p:nvSpPr>
            <p:cNvPr id="18476" name="Google Shape;18476;p75"/>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5"/>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75"/>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75"/>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5"/>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5"/>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75"/>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5"/>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5"/>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5"/>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6" name="Google Shape;18486;p75"/>
          <p:cNvGrpSpPr/>
          <p:nvPr/>
        </p:nvGrpSpPr>
        <p:grpSpPr>
          <a:xfrm>
            <a:off x="4676331" y="1980866"/>
            <a:ext cx="377680" cy="377680"/>
            <a:chOff x="4676331" y="1980866"/>
            <a:chExt cx="377680" cy="377680"/>
          </a:xfrm>
        </p:grpSpPr>
        <p:sp>
          <p:nvSpPr>
            <p:cNvPr id="18487" name="Google Shape;18487;p75"/>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75"/>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75"/>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75"/>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5"/>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5"/>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5"/>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5"/>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75"/>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5"/>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5"/>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5"/>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75"/>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75"/>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75"/>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5"/>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5"/>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5"/>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75"/>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6" name="Google Shape;18506;p75"/>
          <p:cNvGrpSpPr/>
          <p:nvPr/>
        </p:nvGrpSpPr>
        <p:grpSpPr>
          <a:xfrm>
            <a:off x="7526242" y="1522968"/>
            <a:ext cx="357651" cy="332275"/>
            <a:chOff x="7526242" y="1522968"/>
            <a:chExt cx="357651" cy="332275"/>
          </a:xfrm>
        </p:grpSpPr>
        <p:sp>
          <p:nvSpPr>
            <p:cNvPr id="18507" name="Google Shape;18507;p75"/>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5"/>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5"/>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5"/>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5"/>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75"/>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75"/>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75"/>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75"/>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75"/>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75"/>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75"/>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75"/>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5"/>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5"/>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75"/>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3" name="Google Shape;18523;p75"/>
          <p:cNvGrpSpPr/>
          <p:nvPr/>
        </p:nvGrpSpPr>
        <p:grpSpPr>
          <a:xfrm>
            <a:off x="3250786" y="1982386"/>
            <a:ext cx="371650" cy="371624"/>
            <a:chOff x="3250786" y="1982386"/>
            <a:chExt cx="371650" cy="371624"/>
          </a:xfrm>
        </p:grpSpPr>
        <p:sp>
          <p:nvSpPr>
            <p:cNvPr id="18524" name="Google Shape;18524;p75"/>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5"/>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75"/>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75"/>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75"/>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75"/>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5"/>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5"/>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75"/>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75"/>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75"/>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5"/>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5"/>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5"/>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5"/>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75"/>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5"/>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5"/>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75"/>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75"/>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5"/>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75"/>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75"/>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5"/>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5"/>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5"/>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5"/>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75"/>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75"/>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5"/>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4" name="Google Shape;18554;p75"/>
          <p:cNvGrpSpPr/>
          <p:nvPr/>
        </p:nvGrpSpPr>
        <p:grpSpPr>
          <a:xfrm>
            <a:off x="1342386" y="2916322"/>
            <a:ext cx="373538" cy="331515"/>
            <a:chOff x="1342386" y="2916322"/>
            <a:chExt cx="373538" cy="331515"/>
          </a:xfrm>
        </p:grpSpPr>
        <p:sp>
          <p:nvSpPr>
            <p:cNvPr id="18555" name="Google Shape;18555;p75"/>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5"/>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75"/>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75"/>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5"/>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75"/>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75"/>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75"/>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5"/>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75"/>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75"/>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6" name="Google Shape;18566;p75"/>
          <p:cNvGrpSpPr/>
          <p:nvPr/>
        </p:nvGrpSpPr>
        <p:grpSpPr>
          <a:xfrm>
            <a:off x="2294122" y="2946600"/>
            <a:ext cx="373931" cy="271351"/>
            <a:chOff x="2294122" y="2946600"/>
            <a:chExt cx="373931" cy="271351"/>
          </a:xfrm>
        </p:grpSpPr>
        <p:sp>
          <p:nvSpPr>
            <p:cNvPr id="18567" name="Google Shape;18567;p75"/>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5"/>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5"/>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5"/>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5"/>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75"/>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75"/>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75"/>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75"/>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75"/>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75"/>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75"/>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5"/>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5"/>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75"/>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75"/>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5"/>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5"/>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5"/>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75"/>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75"/>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75"/>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75"/>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75"/>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75"/>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5"/>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5"/>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5"/>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5"/>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75"/>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7" name="Google Shape;18597;p75"/>
          <p:cNvGrpSpPr/>
          <p:nvPr/>
        </p:nvGrpSpPr>
        <p:grpSpPr>
          <a:xfrm>
            <a:off x="2769819" y="2907251"/>
            <a:ext cx="373905" cy="349682"/>
            <a:chOff x="2769819" y="2907251"/>
            <a:chExt cx="373905" cy="349682"/>
          </a:xfrm>
        </p:grpSpPr>
        <p:sp>
          <p:nvSpPr>
            <p:cNvPr id="18598" name="Google Shape;18598;p75"/>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5"/>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5"/>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5"/>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5"/>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75"/>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75"/>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75"/>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75"/>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75"/>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75"/>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75"/>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75"/>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75"/>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75"/>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5"/>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75"/>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5" name="Google Shape;18615;p75"/>
          <p:cNvGrpSpPr/>
          <p:nvPr/>
        </p:nvGrpSpPr>
        <p:grpSpPr>
          <a:xfrm>
            <a:off x="3246251" y="2895245"/>
            <a:ext cx="375792" cy="373800"/>
            <a:chOff x="3246251" y="2895245"/>
            <a:chExt cx="375792" cy="373800"/>
          </a:xfrm>
        </p:grpSpPr>
        <p:sp>
          <p:nvSpPr>
            <p:cNvPr id="18616" name="Google Shape;18616;p75"/>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5"/>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5"/>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75"/>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5"/>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5"/>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5"/>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75"/>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75"/>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5"/>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5"/>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75"/>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75"/>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5"/>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0" name="Google Shape;18630;p75"/>
          <p:cNvGrpSpPr/>
          <p:nvPr/>
        </p:nvGrpSpPr>
        <p:grpSpPr>
          <a:xfrm>
            <a:off x="3791182" y="2895454"/>
            <a:ext cx="234650" cy="373590"/>
            <a:chOff x="3791182" y="2895454"/>
            <a:chExt cx="234650" cy="373590"/>
          </a:xfrm>
        </p:grpSpPr>
        <p:sp>
          <p:nvSpPr>
            <p:cNvPr id="18631" name="Google Shape;18631;p75"/>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5"/>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75"/>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75"/>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75"/>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5"/>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5"/>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5"/>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5"/>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0" name="Google Shape;18640;p75"/>
          <p:cNvGrpSpPr/>
          <p:nvPr/>
        </p:nvGrpSpPr>
        <p:grpSpPr>
          <a:xfrm>
            <a:off x="7042995" y="2489463"/>
            <a:ext cx="364441" cy="256225"/>
            <a:chOff x="7042995" y="2489463"/>
            <a:chExt cx="364441" cy="256225"/>
          </a:xfrm>
        </p:grpSpPr>
        <p:sp>
          <p:nvSpPr>
            <p:cNvPr id="18641" name="Google Shape;18641;p75"/>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75"/>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75"/>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75"/>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75"/>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5"/>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5"/>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75"/>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75"/>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0" name="Google Shape;18650;p75"/>
          <p:cNvGrpSpPr/>
          <p:nvPr/>
        </p:nvGrpSpPr>
        <p:grpSpPr>
          <a:xfrm>
            <a:off x="7517172" y="2437007"/>
            <a:ext cx="364284" cy="361243"/>
            <a:chOff x="7517172" y="2437007"/>
            <a:chExt cx="364284" cy="361243"/>
          </a:xfrm>
        </p:grpSpPr>
        <p:sp>
          <p:nvSpPr>
            <p:cNvPr id="18651" name="Google Shape;18651;p75"/>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75"/>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75"/>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75"/>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75"/>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5"/>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5"/>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5"/>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5"/>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75"/>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75"/>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75"/>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5"/>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75"/>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5"/>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5"/>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5"/>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75"/>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7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7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5"/>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2" name="Google Shape;18672;p75"/>
          <p:cNvGrpSpPr/>
          <p:nvPr/>
        </p:nvGrpSpPr>
        <p:grpSpPr>
          <a:xfrm>
            <a:off x="8006475" y="2436954"/>
            <a:ext cx="335290" cy="361321"/>
            <a:chOff x="8006475" y="2436954"/>
            <a:chExt cx="335290" cy="361321"/>
          </a:xfrm>
        </p:grpSpPr>
        <p:sp>
          <p:nvSpPr>
            <p:cNvPr id="18673" name="Google Shape;18673;p75"/>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5"/>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5"/>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5"/>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5"/>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75"/>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75"/>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5"/>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5"/>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5"/>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5"/>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5"/>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5"/>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75"/>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75"/>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75"/>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5"/>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75"/>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5"/>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2" name="Google Shape;18692;p75"/>
          <p:cNvGrpSpPr/>
          <p:nvPr/>
        </p:nvGrpSpPr>
        <p:grpSpPr>
          <a:xfrm>
            <a:off x="5596661" y="2909139"/>
            <a:ext cx="394326" cy="349682"/>
            <a:chOff x="5596661" y="2909139"/>
            <a:chExt cx="394326" cy="349682"/>
          </a:xfrm>
        </p:grpSpPr>
        <p:sp>
          <p:nvSpPr>
            <p:cNvPr id="18693" name="Google Shape;18693;p75"/>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75"/>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75"/>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5"/>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5"/>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5"/>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5"/>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5"/>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5"/>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5"/>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75"/>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75"/>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75"/>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75"/>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75"/>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75"/>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9" name="Google Shape;18709;p75"/>
          <p:cNvGrpSpPr/>
          <p:nvPr/>
        </p:nvGrpSpPr>
        <p:grpSpPr>
          <a:xfrm>
            <a:off x="874658" y="2914408"/>
            <a:ext cx="356891" cy="335709"/>
            <a:chOff x="874658" y="2914408"/>
            <a:chExt cx="356891" cy="335709"/>
          </a:xfrm>
        </p:grpSpPr>
        <p:sp>
          <p:nvSpPr>
            <p:cNvPr id="18710" name="Google Shape;18710;p75"/>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5"/>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5"/>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5"/>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5"/>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75"/>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5"/>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5"/>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75"/>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75"/>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75"/>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5"/>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75"/>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75"/>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5"/>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5"/>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75"/>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75"/>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75"/>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75"/>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0" name="Google Shape;18730;p75"/>
          <p:cNvGrpSpPr/>
          <p:nvPr/>
        </p:nvGrpSpPr>
        <p:grpSpPr>
          <a:xfrm>
            <a:off x="4230912" y="2929193"/>
            <a:ext cx="308813" cy="306165"/>
            <a:chOff x="4230912" y="2929193"/>
            <a:chExt cx="308813" cy="306165"/>
          </a:xfrm>
        </p:grpSpPr>
        <p:sp>
          <p:nvSpPr>
            <p:cNvPr id="18731" name="Google Shape;18731;p75"/>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75"/>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5"/>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75"/>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75"/>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5"/>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5"/>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5"/>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75"/>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75"/>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75"/>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75"/>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75"/>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5"/>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5"/>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6" name="Google Shape;18746;p75"/>
          <p:cNvGrpSpPr/>
          <p:nvPr/>
        </p:nvGrpSpPr>
        <p:grpSpPr>
          <a:xfrm>
            <a:off x="4627886" y="3401089"/>
            <a:ext cx="409111" cy="267944"/>
            <a:chOff x="4627886" y="3401089"/>
            <a:chExt cx="409111" cy="267944"/>
          </a:xfrm>
        </p:grpSpPr>
        <p:sp>
          <p:nvSpPr>
            <p:cNvPr id="18747" name="Google Shape;18747;p75"/>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75"/>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75"/>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5"/>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5"/>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5"/>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75"/>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75"/>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5"/>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5"/>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5"/>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8" name="Google Shape;18758;p75"/>
          <p:cNvGrpSpPr/>
          <p:nvPr/>
        </p:nvGrpSpPr>
        <p:grpSpPr>
          <a:xfrm>
            <a:off x="4652476" y="2898915"/>
            <a:ext cx="386016" cy="384495"/>
            <a:chOff x="4652476" y="2898915"/>
            <a:chExt cx="386016" cy="384495"/>
          </a:xfrm>
        </p:grpSpPr>
        <p:sp>
          <p:nvSpPr>
            <p:cNvPr id="18759" name="Google Shape;18759;p75"/>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5"/>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75"/>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75"/>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75"/>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75"/>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5"/>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75"/>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75"/>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8" name="Google Shape;18768;p75"/>
          <p:cNvGrpSpPr/>
          <p:nvPr/>
        </p:nvGrpSpPr>
        <p:grpSpPr>
          <a:xfrm>
            <a:off x="5156931" y="2922194"/>
            <a:ext cx="324699" cy="347611"/>
            <a:chOff x="5156931" y="2922194"/>
            <a:chExt cx="324699" cy="347611"/>
          </a:xfrm>
        </p:grpSpPr>
        <p:sp>
          <p:nvSpPr>
            <p:cNvPr id="18769" name="Google Shape;18769;p75"/>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5"/>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5"/>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5"/>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5"/>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5"/>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5"/>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75"/>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75"/>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5"/>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5"/>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75"/>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75"/>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5"/>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75"/>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5"/>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5" name="Google Shape;18785;p75"/>
          <p:cNvGrpSpPr/>
          <p:nvPr/>
        </p:nvGrpSpPr>
        <p:grpSpPr>
          <a:xfrm>
            <a:off x="6086331" y="2905337"/>
            <a:ext cx="364441" cy="364834"/>
            <a:chOff x="6086331" y="2905337"/>
            <a:chExt cx="364441" cy="364834"/>
          </a:xfrm>
        </p:grpSpPr>
        <p:sp>
          <p:nvSpPr>
            <p:cNvPr id="18786" name="Google Shape;18786;p75"/>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75"/>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5"/>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5"/>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5"/>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5"/>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2" name="Google Shape;18792;p75"/>
          <p:cNvGrpSpPr/>
          <p:nvPr/>
        </p:nvGrpSpPr>
        <p:grpSpPr>
          <a:xfrm>
            <a:off x="6554059" y="2907251"/>
            <a:ext cx="377706" cy="377680"/>
            <a:chOff x="6554059" y="2907251"/>
            <a:chExt cx="377706" cy="377680"/>
          </a:xfrm>
        </p:grpSpPr>
        <p:sp>
          <p:nvSpPr>
            <p:cNvPr id="18793" name="Google Shape;18793;p75"/>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5"/>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75"/>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5"/>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5"/>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5"/>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5"/>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75"/>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75"/>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5"/>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5"/>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5"/>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5"/>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5"/>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5"/>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5"/>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5"/>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5"/>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75"/>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5"/>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5"/>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4" name="Google Shape;18814;p75"/>
          <p:cNvGrpSpPr/>
          <p:nvPr/>
        </p:nvGrpSpPr>
        <p:grpSpPr>
          <a:xfrm>
            <a:off x="7491796" y="2945446"/>
            <a:ext cx="400801" cy="317542"/>
            <a:chOff x="7491796" y="2945446"/>
            <a:chExt cx="400801" cy="317542"/>
          </a:xfrm>
        </p:grpSpPr>
        <p:sp>
          <p:nvSpPr>
            <p:cNvPr id="18815" name="Google Shape;18815;p75"/>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5"/>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5"/>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5"/>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5"/>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5"/>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75"/>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5"/>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5"/>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5"/>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5"/>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5"/>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75"/>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75"/>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5"/>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5"/>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75"/>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75"/>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75"/>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5"/>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5"/>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5"/>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7" name="Google Shape;18837;p75"/>
          <p:cNvGrpSpPr/>
          <p:nvPr/>
        </p:nvGrpSpPr>
        <p:grpSpPr>
          <a:xfrm>
            <a:off x="7045643" y="2907723"/>
            <a:ext cx="345304" cy="365857"/>
            <a:chOff x="7045643" y="2907723"/>
            <a:chExt cx="345304" cy="365857"/>
          </a:xfrm>
        </p:grpSpPr>
        <p:sp>
          <p:nvSpPr>
            <p:cNvPr id="18838" name="Google Shape;18838;p75"/>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5"/>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5"/>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5"/>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5"/>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5"/>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5"/>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5"/>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5"/>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75"/>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75"/>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5"/>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5"/>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5"/>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75"/>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75"/>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75"/>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5"/>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5"/>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7" name="Google Shape;18857;p75"/>
          <p:cNvGrpSpPr/>
          <p:nvPr/>
        </p:nvGrpSpPr>
        <p:grpSpPr>
          <a:xfrm>
            <a:off x="7992843" y="2907251"/>
            <a:ext cx="347794" cy="366328"/>
            <a:chOff x="7992843" y="2907251"/>
            <a:chExt cx="347794" cy="366328"/>
          </a:xfrm>
        </p:grpSpPr>
        <p:sp>
          <p:nvSpPr>
            <p:cNvPr id="18858" name="Google Shape;18858;p75"/>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5"/>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5"/>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5"/>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5"/>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5"/>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5"/>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75"/>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5"/>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5"/>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5"/>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75"/>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75"/>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5"/>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5"/>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75"/>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75"/>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75"/>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5"/>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5"/>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5"/>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75"/>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75"/>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75"/>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75"/>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5"/>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5"/>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5"/>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75"/>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5"/>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5"/>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75"/>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75"/>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1" name="Google Shape;18891;p75"/>
          <p:cNvGrpSpPr/>
          <p:nvPr/>
        </p:nvGrpSpPr>
        <p:grpSpPr>
          <a:xfrm>
            <a:off x="873898" y="1512377"/>
            <a:ext cx="398127" cy="353457"/>
            <a:chOff x="873898" y="1512377"/>
            <a:chExt cx="398127" cy="353457"/>
          </a:xfrm>
        </p:grpSpPr>
        <p:sp>
          <p:nvSpPr>
            <p:cNvPr id="18892" name="Google Shape;18892;p75"/>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5"/>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5"/>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5"/>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5"/>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5"/>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5"/>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75"/>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75"/>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75"/>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75"/>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75"/>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5"/>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5"/>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75"/>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75"/>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5"/>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5"/>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75"/>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1" name="Google Shape;18911;p75"/>
          <p:cNvGrpSpPr/>
          <p:nvPr/>
        </p:nvGrpSpPr>
        <p:grpSpPr>
          <a:xfrm>
            <a:off x="1424125" y="1515680"/>
            <a:ext cx="246762" cy="347139"/>
            <a:chOff x="1424125" y="1515680"/>
            <a:chExt cx="246762" cy="347139"/>
          </a:xfrm>
        </p:grpSpPr>
        <p:sp>
          <p:nvSpPr>
            <p:cNvPr id="18912" name="Google Shape;18912;p75"/>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75"/>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5"/>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5"/>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5"/>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5"/>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5"/>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75"/>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75"/>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5"/>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75"/>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75"/>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5"/>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5"/>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5"/>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5"/>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5"/>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5"/>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5"/>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5"/>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2" name="Google Shape;18932;p75"/>
          <p:cNvGrpSpPr/>
          <p:nvPr/>
        </p:nvGrpSpPr>
        <p:grpSpPr>
          <a:xfrm>
            <a:off x="2319498" y="1512744"/>
            <a:ext cx="352697" cy="352723"/>
            <a:chOff x="2319498" y="1512744"/>
            <a:chExt cx="352697" cy="352723"/>
          </a:xfrm>
        </p:grpSpPr>
        <p:sp>
          <p:nvSpPr>
            <p:cNvPr id="18933" name="Google Shape;18933;p75"/>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5"/>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5"/>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5"/>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5"/>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75"/>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75"/>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5"/>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5"/>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5"/>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5"/>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5"/>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5"/>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5"/>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5"/>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75"/>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75"/>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5"/>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5"/>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2" name="Google Shape;18952;p75"/>
          <p:cNvGrpSpPr/>
          <p:nvPr/>
        </p:nvGrpSpPr>
        <p:grpSpPr>
          <a:xfrm>
            <a:off x="4236601" y="1512666"/>
            <a:ext cx="312981" cy="352697"/>
            <a:chOff x="4236601" y="1512666"/>
            <a:chExt cx="312981" cy="352697"/>
          </a:xfrm>
        </p:grpSpPr>
        <p:sp>
          <p:nvSpPr>
            <p:cNvPr id="18953" name="Google Shape;18953;p75"/>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5"/>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75"/>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75"/>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5"/>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5"/>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5"/>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75"/>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75"/>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75"/>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5"/>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5"/>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75"/>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75"/>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7" name="Google Shape;18967;p75"/>
          <p:cNvGrpSpPr/>
          <p:nvPr/>
        </p:nvGrpSpPr>
        <p:grpSpPr>
          <a:xfrm>
            <a:off x="849675" y="3347716"/>
            <a:ext cx="346300" cy="375818"/>
            <a:chOff x="849675" y="3347716"/>
            <a:chExt cx="346300" cy="375818"/>
          </a:xfrm>
        </p:grpSpPr>
        <p:sp>
          <p:nvSpPr>
            <p:cNvPr id="18968" name="Google Shape;18968;p75"/>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5"/>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5"/>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5"/>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75"/>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75"/>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75"/>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5"/>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75"/>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5"/>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5"/>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75"/>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75"/>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75"/>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5"/>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5"/>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5"/>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5" name="Google Shape;18985;p75"/>
          <p:cNvGrpSpPr/>
          <p:nvPr/>
        </p:nvGrpSpPr>
        <p:grpSpPr>
          <a:xfrm>
            <a:off x="1324219" y="3399202"/>
            <a:ext cx="376578" cy="272846"/>
            <a:chOff x="1324219" y="3399202"/>
            <a:chExt cx="376578" cy="272846"/>
          </a:xfrm>
        </p:grpSpPr>
        <p:sp>
          <p:nvSpPr>
            <p:cNvPr id="18986" name="Google Shape;18986;p75"/>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75"/>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75"/>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75"/>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5"/>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75"/>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75"/>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5"/>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75"/>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75"/>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75"/>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75"/>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5"/>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5"/>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75"/>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75"/>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75"/>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5"/>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5"/>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5"/>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5"/>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5"/>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5"/>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5"/>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75"/>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75"/>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75"/>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5"/>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75"/>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75"/>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5"/>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75"/>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75"/>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9" name="Google Shape;19019;p75"/>
          <p:cNvGrpSpPr/>
          <p:nvPr/>
        </p:nvGrpSpPr>
        <p:grpSpPr>
          <a:xfrm>
            <a:off x="1798763" y="3395401"/>
            <a:ext cx="376185" cy="280448"/>
            <a:chOff x="1798763" y="3395401"/>
            <a:chExt cx="376185" cy="280448"/>
          </a:xfrm>
        </p:grpSpPr>
        <p:sp>
          <p:nvSpPr>
            <p:cNvPr id="19020" name="Google Shape;19020;p75"/>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75"/>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75"/>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75"/>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75"/>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5"/>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5"/>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5"/>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5"/>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75"/>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75"/>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75"/>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5"/>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75"/>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75"/>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5"/>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75"/>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75"/>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75"/>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75"/>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75"/>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75"/>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75"/>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75"/>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5"/>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75"/>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75"/>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5"/>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5"/>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5"/>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5"/>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1" name="Google Shape;19051;p75"/>
          <p:cNvGrpSpPr/>
          <p:nvPr/>
        </p:nvGrpSpPr>
        <p:grpSpPr>
          <a:xfrm>
            <a:off x="2273307" y="3378754"/>
            <a:ext cx="375818" cy="313374"/>
            <a:chOff x="2273307" y="3378754"/>
            <a:chExt cx="375818" cy="313374"/>
          </a:xfrm>
        </p:grpSpPr>
        <p:sp>
          <p:nvSpPr>
            <p:cNvPr id="19052" name="Google Shape;19052;p75"/>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75"/>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75"/>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75"/>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75"/>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75"/>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75"/>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75"/>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75"/>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75"/>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75"/>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75"/>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75"/>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75"/>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75"/>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75"/>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75"/>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75"/>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75"/>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75"/>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75"/>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75"/>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75"/>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75"/>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75"/>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75"/>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75"/>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75"/>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75"/>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75"/>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75"/>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75"/>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75"/>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75"/>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75"/>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75"/>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75"/>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75"/>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75"/>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75"/>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75"/>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75"/>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75"/>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75"/>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75"/>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75"/>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75"/>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75"/>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75"/>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75"/>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75"/>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75"/>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75"/>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75"/>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75"/>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75"/>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75"/>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75"/>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75"/>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75"/>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75"/>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75"/>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75"/>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75"/>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75"/>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75"/>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75"/>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75"/>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75"/>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75"/>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75"/>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75"/>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75"/>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75"/>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75"/>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75"/>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75"/>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75"/>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75"/>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75"/>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75"/>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75"/>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75"/>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75"/>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6" name="Google Shape;19136;p75"/>
          <p:cNvGrpSpPr/>
          <p:nvPr/>
        </p:nvGrpSpPr>
        <p:grpSpPr>
          <a:xfrm>
            <a:off x="2747484" y="3359460"/>
            <a:ext cx="377706" cy="352330"/>
            <a:chOff x="2747484" y="3359460"/>
            <a:chExt cx="377706" cy="352330"/>
          </a:xfrm>
        </p:grpSpPr>
        <p:sp>
          <p:nvSpPr>
            <p:cNvPr id="19137" name="Google Shape;19137;p75"/>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75"/>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75"/>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75"/>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75"/>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75"/>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75"/>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75"/>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75"/>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75"/>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75"/>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75"/>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75"/>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75"/>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75"/>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2" name="Google Shape;19152;p75"/>
          <p:cNvGrpSpPr/>
          <p:nvPr/>
        </p:nvGrpSpPr>
        <p:grpSpPr>
          <a:xfrm>
            <a:off x="3696205" y="3371938"/>
            <a:ext cx="375792" cy="327373"/>
            <a:chOff x="3696205" y="3371938"/>
            <a:chExt cx="375792" cy="327373"/>
          </a:xfrm>
        </p:grpSpPr>
        <p:sp>
          <p:nvSpPr>
            <p:cNvPr id="19153" name="Google Shape;19153;p75"/>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75"/>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75"/>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75"/>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75"/>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75"/>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75"/>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75"/>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75"/>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75"/>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75"/>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75"/>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75"/>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75"/>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75"/>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75"/>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75"/>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75"/>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75"/>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75"/>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75"/>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75"/>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75"/>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6" name="Google Shape;19176;p75"/>
          <p:cNvGrpSpPr/>
          <p:nvPr/>
        </p:nvGrpSpPr>
        <p:grpSpPr>
          <a:xfrm>
            <a:off x="6567324" y="2436849"/>
            <a:ext cx="366722" cy="342892"/>
            <a:chOff x="6567324" y="2436849"/>
            <a:chExt cx="366722" cy="342892"/>
          </a:xfrm>
        </p:grpSpPr>
        <p:sp>
          <p:nvSpPr>
            <p:cNvPr id="19177" name="Google Shape;19177;p75"/>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75"/>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75"/>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75"/>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75"/>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75"/>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75"/>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75"/>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75"/>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75"/>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75"/>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75"/>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9" name="Google Shape;19189;p75"/>
          <p:cNvGrpSpPr/>
          <p:nvPr/>
        </p:nvGrpSpPr>
        <p:grpSpPr>
          <a:xfrm>
            <a:off x="4208970" y="3361347"/>
            <a:ext cx="299349" cy="348188"/>
            <a:chOff x="4208970" y="3361347"/>
            <a:chExt cx="299349" cy="348188"/>
          </a:xfrm>
        </p:grpSpPr>
        <p:sp>
          <p:nvSpPr>
            <p:cNvPr id="19190" name="Google Shape;19190;p75"/>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75"/>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75"/>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75"/>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75"/>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75"/>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75"/>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75"/>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75"/>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75"/>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75"/>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75"/>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75"/>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75"/>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4" name="Google Shape;19204;p75"/>
          <p:cNvGrpSpPr/>
          <p:nvPr/>
        </p:nvGrpSpPr>
        <p:grpSpPr>
          <a:xfrm>
            <a:off x="2786833" y="1512351"/>
            <a:ext cx="366722" cy="353667"/>
            <a:chOff x="2786833" y="1512351"/>
            <a:chExt cx="366722" cy="353667"/>
          </a:xfrm>
        </p:grpSpPr>
        <p:sp>
          <p:nvSpPr>
            <p:cNvPr id="19205" name="Google Shape;19205;p75"/>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75"/>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75"/>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75"/>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75"/>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75"/>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75"/>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75"/>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75"/>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75"/>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75"/>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75"/>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75"/>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75"/>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75"/>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75"/>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75"/>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75"/>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75"/>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75"/>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5" name="Google Shape;19225;p75"/>
          <p:cNvGrpSpPr/>
          <p:nvPr/>
        </p:nvGrpSpPr>
        <p:grpSpPr>
          <a:xfrm>
            <a:off x="1845321" y="1512744"/>
            <a:ext cx="352723" cy="353090"/>
            <a:chOff x="1845321" y="1512744"/>
            <a:chExt cx="352723" cy="353090"/>
          </a:xfrm>
        </p:grpSpPr>
        <p:sp>
          <p:nvSpPr>
            <p:cNvPr id="19226" name="Google Shape;19226;p75"/>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75"/>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75"/>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75"/>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75"/>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75"/>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75"/>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75"/>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75"/>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75"/>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75"/>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7" name="Google Shape;19237;p75"/>
          <p:cNvGrpSpPr/>
          <p:nvPr/>
        </p:nvGrpSpPr>
        <p:grpSpPr>
          <a:xfrm>
            <a:off x="3214452" y="3340533"/>
            <a:ext cx="392465" cy="389896"/>
            <a:chOff x="3214452" y="3340533"/>
            <a:chExt cx="392465" cy="389896"/>
          </a:xfrm>
        </p:grpSpPr>
        <p:sp>
          <p:nvSpPr>
            <p:cNvPr id="19238" name="Google Shape;19238;p75"/>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75"/>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75"/>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75"/>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75"/>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75"/>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75"/>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75"/>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75"/>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75"/>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75"/>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75"/>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75"/>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75"/>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75"/>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75"/>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75"/>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75"/>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75"/>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75"/>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75"/>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75"/>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75"/>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75"/>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75"/>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3" name="Google Shape;19263;p75"/>
          <p:cNvGrpSpPr/>
          <p:nvPr/>
        </p:nvGrpSpPr>
        <p:grpSpPr>
          <a:xfrm>
            <a:off x="3327229" y="1499899"/>
            <a:ext cx="234650" cy="378440"/>
            <a:chOff x="3327229" y="1499899"/>
            <a:chExt cx="234650" cy="378440"/>
          </a:xfrm>
        </p:grpSpPr>
        <p:sp>
          <p:nvSpPr>
            <p:cNvPr id="19264" name="Google Shape;19264;p75"/>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75"/>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75"/>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75"/>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75"/>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75"/>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75"/>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75"/>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75"/>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75"/>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75"/>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75"/>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75"/>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75"/>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75"/>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75"/>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75"/>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75"/>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75"/>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75"/>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75"/>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5" name="Google Shape;19285;p75"/>
          <p:cNvGrpSpPr/>
          <p:nvPr/>
        </p:nvGrpSpPr>
        <p:grpSpPr>
          <a:xfrm>
            <a:off x="3735553" y="1530151"/>
            <a:ext cx="366722" cy="317962"/>
            <a:chOff x="3735553" y="1530151"/>
            <a:chExt cx="366722" cy="317962"/>
          </a:xfrm>
        </p:grpSpPr>
        <p:sp>
          <p:nvSpPr>
            <p:cNvPr id="19286" name="Google Shape;19286;p75"/>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75"/>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75"/>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75"/>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75"/>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75"/>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75"/>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75"/>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75"/>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75"/>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75"/>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75"/>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8" name="Google Shape;19298;p75"/>
          <p:cNvGrpSpPr/>
          <p:nvPr/>
        </p:nvGrpSpPr>
        <p:grpSpPr>
          <a:xfrm>
            <a:off x="866322" y="2469775"/>
            <a:ext cx="379226" cy="322733"/>
            <a:chOff x="866322" y="2469775"/>
            <a:chExt cx="379226" cy="322733"/>
          </a:xfrm>
        </p:grpSpPr>
        <p:sp>
          <p:nvSpPr>
            <p:cNvPr id="19299" name="Google Shape;19299;p75"/>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75"/>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75"/>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75"/>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75"/>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75"/>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75"/>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75"/>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75"/>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75"/>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75"/>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75"/>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75"/>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75"/>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75"/>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75"/>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75"/>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75"/>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75"/>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75"/>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75"/>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75"/>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75"/>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75"/>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75"/>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75"/>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5" name="Google Shape;19325;p75"/>
          <p:cNvGrpSpPr/>
          <p:nvPr/>
        </p:nvGrpSpPr>
        <p:grpSpPr>
          <a:xfrm>
            <a:off x="1328387" y="2500814"/>
            <a:ext cx="404183" cy="289151"/>
            <a:chOff x="1328387" y="2500814"/>
            <a:chExt cx="404183" cy="289151"/>
          </a:xfrm>
        </p:grpSpPr>
        <p:sp>
          <p:nvSpPr>
            <p:cNvPr id="19326" name="Google Shape;19326;p75"/>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75"/>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75"/>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75"/>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75"/>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75"/>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75"/>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75"/>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75"/>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75"/>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75"/>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75"/>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75"/>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75"/>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75"/>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75"/>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75"/>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75"/>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75"/>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75"/>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75"/>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75"/>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75"/>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75"/>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75"/>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75"/>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75"/>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75"/>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75"/>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5" name="Google Shape;19355;p75"/>
          <p:cNvGrpSpPr/>
          <p:nvPr/>
        </p:nvGrpSpPr>
        <p:grpSpPr>
          <a:xfrm>
            <a:off x="1821465" y="2495702"/>
            <a:ext cx="365988" cy="270801"/>
            <a:chOff x="1821465" y="2495702"/>
            <a:chExt cx="365988" cy="270801"/>
          </a:xfrm>
        </p:grpSpPr>
        <p:sp>
          <p:nvSpPr>
            <p:cNvPr id="19356" name="Google Shape;19356;p75"/>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75"/>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75"/>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75"/>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75"/>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75"/>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75"/>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3" name="Google Shape;19363;p75"/>
          <p:cNvGrpSpPr/>
          <p:nvPr/>
        </p:nvGrpSpPr>
        <p:grpSpPr>
          <a:xfrm>
            <a:off x="3725723" y="2455776"/>
            <a:ext cx="354977" cy="351202"/>
            <a:chOff x="3725723" y="2455776"/>
            <a:chExt cx="354977" cy="351202"/>
          </a:xfrm>
        </p:grpSpPr>
        <p:sp>
          <p:nvSpPr>
            <p:cNvPr id="19364" name="Google Shape;19364;p75"/>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75"/>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75"/>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75"/>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75"/>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75"/>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75"/>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75"/>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75"/>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75"/>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75"/>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75"/>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75"/>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7" name="Google Shape;19377;p75"/>
          <p:cNvGrpSpPr/>
          <p:nvPr/>
        </p:nvGrpSpPr>
        <p:grpSpPr>
          <a:xfrm>
            <a:off x="5226165" y="1977641"/>
            <a:ext cx="230482" cy="388847"/>
            <a:chOff x="5226165" y="1977641"/>
            <a:chExt cx="230482" cy="388847"/>
          </a:xfrm>
        </p:grpSpPr>
        <p:sp>
          <p:nvSpPr>
            <p:cNvPr id="19378" name="Google Shape;19378;p75"/>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75"/>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75"/>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75"/>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75"/>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75"/>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75"/>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75"/>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75"/>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75"/>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75"/>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75"/>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0" name="Google Shape;19390;p75"/>
          <p:cNvGrpSpPr/>
          <p:nvPr/>
        </p:nvGrpSpPr>
        <p:grpSpPr>
          <a:xfrm>
            <a:off x="5632602" y="2025510"/>
            <a:ext cx="370130" cy="287264"/>
            <a:chOff x="5632602" y="2025510"/>
            <a:chExt cx="370130" cy="287264"/>
          </a:xfrm>
        </p:grpSpPr>
        <p:sp>
          <p:nvSpPr>
            <p:cNvPr id="19391" name="Google Shape;19391;p75"/>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75"/>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75"/>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75"/>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75"/>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75"/>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75"/>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75"/>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75"/>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75"/>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75"/>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75"/>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75"/>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75"/>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75"/>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75"/>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75"/>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75"/>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9" name="Google Shape;19409;p75"/>
          <p:cNvGrpSpPr/>
          <p:nvPr/>
        </p:nvGrpSpPr>
        <p:grpSpPr>
          <a:xfrm>
            <a:off x="4212378" y="2456537"/>
            <a:ext cx="331515" cy="330021"/>
            <a:chOff x="4212378" y="2456537"/>
            <a:chExt cx="331515" cy="330021"/>
          </a:xfrm>
        </p:grpSpPr>
        <p:sp>
          <p:nvSpPr>
            <p:cNvPr id="19410" name="Google Shape;19410;p75"/>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75"/>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75"/>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75"/>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75"/>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75"/>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75"/>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75"/>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75"/>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9" name="Google Shape;19419;p75"/>
          <p:cNvGrpSpPr/>
          <p:nvPr/>
        </p:nvGrpSpPr>
        <p:grpSpPr>
          <a:xfrm>
            <a:off x="6176013" y="1977825"/>
            <a:ext cx="235411" cy="347427"/>
            <a:chOff x="6176013" y="1977825"/>
            <a:chExt cx="235411" cy="347427"/>
          </a:xfrm>
        </p:grpSpPr>
        <p:sp>
          <p:nvSpPr>
            <p:cNvPr id="19420" name="Google Shape;19420;p75"/>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75"/>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75"/>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75"/>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75"/>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75"/>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75"/>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75"/>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75"/>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75"/>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75"/>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75"/>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75"/>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75"/>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75"/>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75"/>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75"/>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7" name="Google Shape;19437;p75"/>
          <p:cNvGrpSpPr/>
          <p:nvPr/>
        </p:nvGrpSpPr>
        <p:grpSpPr>
          <a:xfrm>
            <a:off x="6652077" y="1977458"/>
            <a:ext cx="235778" cy="347794"/>
            <a:chOff x="6652077" y="1977458"/>
            <a:chExt cx="235778" cy="347794"/>
          </a:xfrm>
        </p:grpSpPr>
        <p:sp>
          <p:nvSpPr>
            <p:cNvPr id="19438" name="Google Shape;19438;p75"/>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75"/>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75"/>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75"/>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75"/>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75"/>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75"/>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75"/>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75"/>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75"/>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75"/>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75"/>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75"/>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75"/>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75"/>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75"/>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4" name="Google Shape;19454;p75"/>
          <p:cNvGrpSpPr/>
          <p:nvPr/>
        </p:nvGrpSpPr>
        <p:grpSpPr>
          <a:xfrm>
            <a:off x="7072513" y="1997512"/>
            <a:ext cx="394352" cy="308052"/>
            <a:chOff x="7072513" y="1997512"/>
            <a:chExt cx="394352" cy="308052"/>
          </a:xfrm>
        </p:grpSpPr>
        <p:sp>
          <p:nvSpPr>
            <p:cNvPr id="19455" name="Google Shape;19455;p75"/>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75"/>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75"/>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75"/>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75"/>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75"/>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75"/>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75"/>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75"/>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75"/>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75"/>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6" name="Google Shape;19466;p75"/>
          <p:cNvGrpSpPr/>
          <p:nvPr/>
        </p:nvGrpSpPr>
        <p:grpSpPr>
          <a:xfrm>
            <a:off x="7576208" y="1977825"/>
            <a:ext cx="292533" cy="347454"/>
            <a:chOff x="7576208" y="1977825"/>
            <a:chExt cx="292533" cy="347454"/>
          </a:xfrm>
        </p:grpSpPr>
        <p:sp>
          <p:nvSpPr>
            <p:cNvPr id="19467" name="Google Shape;19467;p75"/>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75"/>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75"/>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75"/>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75"/>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75"/>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75"/>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75"/>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75"/>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75"/>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75"/>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75"/>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75"/>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0" name="Google Shape;19480;p75"/>
          <p:cNvGrpSpPr/>
          <p:nvPr/>
        </p:nvGrpSpPr>
        <p:grpSpPr>
          <a:xfrm>
            <a:off x="8023882" y="1977458"/>
            <a:ext cx="320557" cy="347794"/>
            <a:chOff x="8023882" y="1977458"/>
            <a:chExt cx="320557" cy="347794"/>
          </a:xfrm>
        </p:grpSpPr>
        <p:sp>
          <p:nvSpPr>
            <p:cNvPr id="19481" name="Google Shape;19481;p75"/>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75"/>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75"/>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75"/>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75"/>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75"/>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75"/>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75"/>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75"/>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75"/>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75"/>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75"/>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75"/>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75"/>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75"/>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75"/>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75"/>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75"/>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75"/>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75"/>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75"/>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75"/>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75"/>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75"/>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75"/>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75"/>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75"/>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75"/>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75"/>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75"/>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75"/>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75"/>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75"/>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75"/>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75"/>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75"/>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75"/>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75"/>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75"/>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75"/>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1" name="Google Shape;19521;p75"/>
          <p:cNvGrpSpPr/>
          <p:nvPr/>
        </p:nvGrpSpPr>
        <p:grpSpPr>
          <a:xfrm>
            <a:off x="5627674" y="2444819"/>
            <a:ext cx="345147" cy="342630"/>
            <a:chOff x="5627674" y="2444819"/>
            <a:chExt cx="345147" cy="342630"/>
          </a:xfrm>
        </p:grpSpPr>
        <p:sp>
          <p:nvSpPr>
            <p:cNvPr id="19522" name="Google Shape;19522;p75"/>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75"/>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75"/>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75"/>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75"/>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7" name="Google Shape;19527;p75"/>
          <p:cNvGrpSpPr/>
          <p:nvPr/>
        </p:nvGrpSpPr>
        <p:grpSpPr>
          <a:xfrm>
            <a:off x="4653996" y="2440257"/>
            <a:ext cx="396607" cy="348555"/>
            <a:chOff x="4653996" y="2440257"/>
            <a:chExt cx="396607" cy="348555"/>
          </a:xfrm>
        </p:grpSpPr>
        <p:sp>
          <p:nvSpPr>
            <p:cNvPr id="19528" name="Google Shape;19528;p75"/>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75"/>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75"/>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75"/>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75"/>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75"/>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75"/>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75"/>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75"/>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75"/>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75"/>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75"/>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75"/>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75"/>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75"/>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75"/>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75"/>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75"/>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6" name="Google Shape;19546;p75"/>
          <p:cNvGrpSpPr/>
          <p:nvPr/>
        </p:nvGrpSpPr>
        <p:grpSpPr>
          <a:xfrm>
            <a:off x="1854391" y="2895140"/>
            <a:ext cx="301630" cy="374272"/>
            <a:chOff x="1854391" y="2895140"/>
            <a:chExt cx="301630" cy="374272"/>
          </a:xfrm>
        </p:grpSpPr>
        <p:sp>
          <p:nvSpPr>
            <p:cNvPr id="19547" name="Google Shape;19547;p75"/>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75"/>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75"/>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75"/>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75"/>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75"/>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75"/>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75"/>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75"/>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75"/>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75"/>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75"/>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75"/>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75"/>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75"/>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75"/>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75"/>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75"/>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75"/>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75"/>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75"/>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75"/>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75"/>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75"/>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75"/>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75"/>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75"/>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75"/>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75"/>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75"/>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75"/>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75"/>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75"/>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75"/>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75"/>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75"/>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75"/>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75"/>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75"/>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75"/>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75"/>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75"/>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75"/>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75"/>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75"/>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75"/>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75"/>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75"/>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75"/>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6" name="Google Shape;19596;p75"/>
          <p:cNvGrpSpPr/>
          <p:nvPr/>
        </p:nvGrpSpPr>
        <p:grpSpPr>
          <a:xfrm>
            <a:off x="5172817" y="2438370"/>
            <a:ext cx="289518" cy="357651"/>
            <a:chOff x="5172817" y="2438370"/>
            <a:chExt cx="289518" cy="357651"/>
          </a:xfrm>
        </p:grpSpPr>
        <p:sp>
          <p:nvSpPr>
            <p:cNvPr id="19597" name="Google Shape;19597;p75"/>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75"/>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75"/>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75"/>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75"/>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75"/>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75"/>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75"/>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75"/>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75"/>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75"/>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8" name="Google Shape;19608;p75"/>
          <p:cNvGrpSpPr/>
          <p:nvPr/>
        </p:nvGrpSpPr>
        <p:grpSpPr>
          <a:xfrm>
            <a:off x="3234506" y="2484534"/>
            <a:ext cx="388297" cy="293320"/>
            <a:chOff x="3234506" y="2484534"/>
            <a:chExt cx="388297" cy="293320"/>
          </a:xfrm>
        </p:grpSpPr>
        <p:sp>
          <p:nvSpPr>
            <p:cNvPr id="19609" name="Google Shape;19609;p75"/>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75"/>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75"/>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75"/>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75"/>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75"/>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75"/>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75"/>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75"/>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75"/>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75"/>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75"/>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75"/>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75"/>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75"/>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75"/>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5" name="Google Shape;19625;p75"/>
          <p:cNvGrpSpPr/>
          <p:nvPr/>
        </p:nvGrpSpPr>
        <p:grpSpPr>
          <a:xfrm>
            <a:off x="6065149" y="3367036"/>
            <a:ext cx="362553" cy="356498"/>
            <a:chOff x="6065149" y="3367036"/>
            <a:chExt cx="362553" cy="356498"/>
          </a:xfrm>
        </p:grpSpPr>
        <p:sp>
          <p:nvSpPr>
            <p:cNvPr id="19626" name="Google Shape;19626;p75"/>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75"/>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75"/>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75"/>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75"/>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1" name="Google Shape;19631;p75"/>
          <p:cNvGrpSpPr/>
          <p:nvPr/>
        </p:nvGrpSpPr>
        <p:grpSpPr>
          <a:xfrm>
            <a:off x="2866317" y="3817357"/>
            <a:ext cx="362920" cy="356865"/>
            <a:chOff x="2866317" y="3817357"/>
            <a:chExt cx="362920" cy="356865"/>
          </a:xfrm>
        </p:grpSpPr>
        <p:sp>
          <p:nvSpPr>
            <p:cNvPr id="19632" name="Google Shape;19632;p75"/>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75"/>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75"/>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5" name="Google Shape;19635;p75"/>
          <p:cNvGrpSpPr/>
          <p:nvPr/>
        </p:nvGrpSpPr>
        <p:grpSpPr>
          <a:xfrm>
            <a:off x="6540821" y="3367036"/>
            <a:ext cx="362553" cy="356498"/>
            <a:chOff x="6540821" y="3367036"/>
            <a:chExt cx="362553" cy="356498"/>
          </a:xfrm>
        </p:grpSpPr>
        <p:sp>
          <p:nvSpPr>
            <p:cNvPr id="19636" name="Google Shape;19636;p75"/>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75"/>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75"/>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75"/>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75"/>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75"/>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75"/>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3" name="Google Shape;19643;p75"/>
          <p:cNvGrpSpPr/>
          <p:nvPr/>
        </p:nvGrpSpPr>
        <p:grpSpPr>
          <a:xfrm>
            <a:off x="2302458" y="2474704"/>
            <a:ext cx="354479" cy="312561"/>
            <a:chOff x="2302458" y="2474704"/>
            <a:chExt cx="354479" cy="312561"/>
          </a:xfrm>
        </p:grpSpPr>
        <p:sp>
          <p:nvSpPr>
            <p:cNvPr id="19644" name="Google Shape;19644;p75"/>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75"/>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75"/>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75"/>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75"/>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75"/>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75"/>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75"/>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75"/>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75"/>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75"/>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75"/>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6" name="Google Shape;19656;p75"/>
          <p:cNvGrpSpPr/>
          <p:nvPr/>
        </p:nvGrpSpPr>
        <p:grpSpPr>
          <a:xfrm>
            <a:off x="2831110" y="2442538"/>
            <a:ext cx="246002" cy="348922"/>
            <a:chOff x="2831110" y="2442538"/>
            <a:chExt cx="246002" cy="348922"/>
          </a:xfrm>
        </p:grpSpPr>
        <p:sp>
          <p:nvSpPr>
            <p:cNvPr id="19657" name="Google Shape;19657;p75"/>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75"/>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75"/>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75"/>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75"/>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75"/>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75"/>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75"/>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75"/>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75"/>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75"/>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75"/>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75"/>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75"/>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1" name="Google Shape;19671;p75"/>
          <p:cNvGrpSpPr/>
          <p:nvPr/>
        </p:nvGrpSpPr>
        <p:grpSpPr>
          <a:xfrm>
            <a:off x="3314750" y="3817357"/>
            <a:ext cx="362920" cy="356865"/>
            <a:chOff x="3314750" y="3817357"/>
            <a:chExt cx="362920" cy="356865"/>
          </a:xfrm>
        </p:grpSpPr>
        <p:sp>
          <p:nvSpPr>
            <p:cNvPr id="19672" name="Google Shape;19672;p75"/>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75"/>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75"/>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75"/>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75"/>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7" name="Google Shape;19677;p75"/>
          <p:cNvGrpSpPr/>
          <p:nvPr/>
        </p:nvGrpSpPr>
        <p:grpSpPr>
          <a:xfrm>
            <a:off x="7016492" y="3367036"/>
            <a:ext cx="362947" cy="356498"/>
            <a:chOff x="7016492" y="3367036"/>
            <a:chExt cx="362947" cy="356498"/>
          </a:xfrm>
        </p:grpSpPr>
        <p:sp>
          <p:nvSpPr>
            <p:cNvPr id="19678" name="Google Shape;19678;p75"/>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75"/>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75"/>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75"/>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75"/>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75"/>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4" name="Google Shape;19684;p75"/>
          <p:cNvGrpSpPr/>
          <p:nvPr/>
        </p:nvGrpSpPr>
        <p:grpSpPr>
          <a:xfrm>
            <a:off x="3763184" y="3817357"/>
            <a:ext cx="363314" cy="356576"/>
            <a:chOff x="3763184" y="3817357"/>
            <a:chExt cx="363314" cy="356576"/>
          </a:xfrm>
        </p:grpSpPr>
        <p:sp>
          <p:nvSpPr>
            <p:cNvPr id="19685" name="Google Shape;19685;p75"/>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75"/>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75"/>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75"/>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75"/>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0" name="Google Shape;19690;p75"/>
          <p:cNvGrpSpPr/>
          <p:nvPr/>
        </p:nvGrpSpPr>
        <p:grpSpPr>
          <a:xfrm>
            <a:off x="5108852" y="3817357"/>
            <a:ext cx="362947" cy="356576"/>
            <a:chOff x="5108852" y="3817357"/>
            <a:chExt cx="362947" cy="356576"/>
          </a:xfrm>
        </p:grpSpPr>
        <p:sp>
          <p:nvSpPr>
            <p:cNvPr id="19691" name="Google Shape;19691;p75"/>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75"/>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75"/>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75"/>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5" name="Google Shape;19695;p75"/>
          <p:cNvGrpSpPr/>
          <p:nvPr/>
        </p:nvGrpSpPr>
        <p:grpSpPr>
          <a:xfrm>
            <a:off x="6005720" y="3817357"/>
            <a:ext cx="362947" cy="356576"/>
            <a:chOff x="6005720" y="3817357"/>
            <a:chExt cx="362947" cy="356576"/>
          </a:xfrm>
        </p:grpSpPr>
        <p:sp>
          <p:nvSpPr>
            <p:cNvPr id="19696" name="Google Shape;19696;p75"/>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75"/>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75"/>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75"/>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0" name="Google Shape;19700;p75"/>
          <p:cNvGrpSpPr/>
          <p:nvPr/>
        </p:nvGrpSpPr>
        <p:grpSpPr>
          <a:xfrm>
            <a:off x="5589452" y="3367036"/>
            <a:ext cx="362580" cy="356498"/>
            <a:chOff x="5589452" y="3367036"/>
            <a:chExt cx="362580" cy="356498"/>
          </a:xfrm>
        </p:grpSpPr>
        <p:sp>
          <p:nvSpPr>
            <p:cNvPr id="19701" name="Google Shape;19701;p75"/>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75"/>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75"/>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4" name="Google Shape;19704;p75"/>
          <p:cNvGrpSpPr/>
          <p:nvPr/>
        </p:nvGrpSpPr>
        <p:grpSpPr>
          <a:xfrm>
            <a:off x="4211985" y="3817357"/>
            <a:ext cx="362947" cy="356576"/>
            <a:chOff x="4211985" y="3817357"/>
            <a:chExt cx="362947" cy="356576"/>
          </a:xfrm>
        </p:grpSpPr>
        <p:sp>
          <p:nvSpPr>
            <p:cNvPr id="19705" name="Google Shape;19705;p75"/>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75"/>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75"/>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8" name="Google Shape;19708;p75"/>
          <p:cNvGrpSpPr/>
          <p:nvPr/>
        </p:nvGrpSpPr>
        <p:grpSpPr>
          <a:xfrm>
            <a:off x="4660419" y="3817357"/>
            <a:ext cx="362947" cy="356576"/>
            <a:chOff x="4660419" y="3817357"/>
            <a:chExt cx="362947" cy="356576"/>
          </a:xfrm>
        </p:grpSpPr>
        <p:sp>
          <p:nvSpPr>
            <p:cNvPr id="19709" name="Google Shape;19709;p75"/>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75"/>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75"/>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75"/>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75"/>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4" name="Google Shape;19714;p75"/>
          <p:cNvGrpSpPr/>
          <p:nvPr/>
        </p:nvGrpSpPr>
        <p:grpSpPr>
          <a:xfrm>
            <a:off x="5557286" y="3817357"/>
            <a:ext cx="362947" cy="356576"/>
            <a:chOff x="5557286" y="3817357"/>
            <a:chExt cx="362947" cy="356576"/>
          </a:xfrm>
        </p:grpSpPr>
        <p:sp>
          <p:nvSpPr>
            <p:cNvPr id="19715" name="Google Shape;19715;p75"/>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75"/>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75"/>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75"/>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9" name="Google Shape;19719;p75"/>
          <p:cNvGrpSpPr/>
          <p:nvPr/>
        </p:nvGrpSpPr>
        <p:grpSpPr>
          <a:xfrm>
            <a:off x="7488021" y="3362475"/>
            <a:ext cx="372017" cy="365621"/>
            <a:chOff x="7488021" y="3362475"/>
            <a:chExt cx="372017" cy="365621"/>
          </a:xfrm>
        </p:grpSpPr>
        <p:sp>
          <p:nvSpPr>
            <p:cNvPr id="19720" name="Google Shape;19720;p75"/>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75"/>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75"/>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75"/>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75"/>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75"/>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75"/>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75"/>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75"/>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75"/>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0" name="Google Shape;19730;p75"/>
          <p:cNvGrpSpPr/>
          <p:nvPr/>
        </p:nvGrpSpPr>
        <p:grpSpPr>
          <a:xfrm>
            <a:off x="5113781" y="3367036"/>
            <a:ext cx="362553" cy="356498"/>
            <a:chOff x="5113781" y="3367036"/>
            <a:chExt cx="362553" cy="356498"/>
          </a:xfrm>
        </p:grpSpPr>
        <p:sp>
          <p:nvSpPr>
            <p:cNvPr id="19731" name="Google Shape;19731;p75"/>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75"/>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33" name="Google Shape;19733;p75"/>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34" name="Google Shape;19734;p75"/>
          <p:cNvGrpSpPr/>
          <p:nvPr/>
        </p:nvGrpSpPr>
        <p:grpSpPr>
          <a:xfrm>
            <a:off x="7968621" y="3365489"/>
            <a:ext cx="375818" cy="357651"/>
            <a:chOff x="7968621" y="3365489"/>
            <a:chExt cx="375818" cy="357651"/>
          </a:xfrm>
        </p:grpSpPr>
        <p:sp>
          <p:nvSpPr>
            <p:cNvPr id="19735" name="Google Shape;19735;p75"/>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75"/>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75"/>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75"/>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75"/>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75"/>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75"/>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75"/>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75"/>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75"/>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75"/>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75"/>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algn="ctr"/>
            <a:r>
              <a:rPr lang="en-US" altLang="zh-CN" sz="3600" dirty="0">
                <a:solidFill>
                  <a:schemeClr val="bg1"/>
                </a:solidFill>
                <a:hlinkClick r:id="rId4"/>
              </a:rPr>
              <a:t>www.greatppt.com</a:t>
            </a:r>
            <a:endParaRPr lang="en-US" altLang="zh-CN" sz="3600" dirty="0">
              <a:solidFill>
                <a:schemeClr val="bg1"/>
              </a:solidFill>
            </a:endParaRPr>
          </a:p>
          <a:p>
            <a:pPr algn="ctr"/>
            <a:r>
              <a:rPr lang="en-US" altLang="zh-CN" sz="2400" dirty="0">
                <a:solidFill>
                  <a:schemeClr val="accent3">
                    <a:lumMod val="20000"/>
                    <a:lumOff val="80000"/>
                  </a:schemeClr>
                </a:solidFill>
              </a:rPr>
              <a:t>Free Templates and Themes</a:t>
            </a:r>
          </a:p>
          <a:p>
            <a:pPr algn="ctr"/>
            <a:r>
              <a:rPr lang="en-US" altLang="zh-CN" sz="2400" dirty="0">
                <a:solidFill>
                  <a:schemeClr val="accent3">
                    <a:lumMod val="20000"/>
                    <a:lumOff val="80000"/>
                  </a:schemeClr>
                </a:solidFill>
              </a:rPr>
              <a:t>Create beautiful presentations in minutes</a:t>
            </a:r>
            <a:endParaRPr lang="zh-CN" altLang="en-US" sz="2400" dirty="0">
              <a:solidFill>
                <a:schemeClr val="accent3">
                  <a:lumMod val="20000"/>
                  <a:lumOff val="80000"/>
                </a:schemeClr>
              </a:solidFil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106"/>
        <p:cNvGrpSpPr/>
        <p:nvPr/>
      </p:nvGrpSpPr>
      <p:grpSpPr>
        <a:xfrm>
          <a:off x="0" y="0"/>
          <a:ext cx="0" cy="0"/>
          <a:chOff x="0" y="0"/>
          <a:chExt cx="0" cy="0"/>
        </a:xfrm>
      </p:grpSpPr>
      <p:sp>
        <p:nvSpPr>
          <p:cNvPr id="2107" name="Google Shape;2107;p37"/>
          <p:cNvSpPr txBox="1">
            <a:spLocks noGrp="1"/>
          </p:cNvSpPr>
          <p:nvPr>
            <p:ph type="title"/>
          </p:nvPr>
        </p:nvSpPr>
        <p:spPr>
          <a:xfrm>
            <a:off x="713100" y="593321"/>
            <a:ext cx="7710000" cy="53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sp>
        <p:nvSpPr>
          <p:cNvPr id="2108" name="Google Shape;2108;p37"/>
          <p:cNvSpPr txBox="1">
            <a:spLocks noGrp="1"/>
          </p:cNvSpPr>
          <p:nvPr>
            <p:ph type="body" idx="1"/>
          </p:nvPr>
        </p:nvSpPr>
        <p:spPr>
          <a:xfrm>
            <a:off x="2615575" y="1384025"/>
            <a:ext cx="3912900" cy="133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2109" name="Google Shape;2109;p37"/>
          <p:cNvSpPr/>
          <p:nvPr/>
        </p:nvSpPr>
        <p:spPr>
          <a:xfrm rot="-711">
            <a:off x="3021462" y="4542377"/>
            <a:ext cx="3093287" cy="294204"/>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0" name="Google Shape;2110;p37"/>
          <p:cNvGrpSpPr/>
          <p:nvPr/>
        </p:nvGrpSpPr>
        <p:grpSpPr>
          <a:xfrm>
            <a:off x="3067637" y="3126148"/>
            <a:ext cx="2925833" cy="1590346"/>
            <a:chOff x="1212850" y="1507500"/>
            <a:chExt cx="3208150" cy="1743800"/>
          </a:xfrm>
        </p:grpSpPr>
        <p:sp>
          <p:nvSpPr>
            <p:cNvPr id="2111" name="Google Shape;2111;p37"/>
            <p:cNvSpPr/>
            <p:nvPr/>
          </p:nvSpPr>
          <p:spPr>
            <a:xfrm>
              <a:off x="1212850" y="2259225"/>
              <a:ext cx="3208150" cy="992075"/>
            </a:xfrm>
            <a:custGeom>
              <a:avLst/>
              <a:gdLst/>
              <a:ahLst/>
              <a:cxnLst/>
              <a:rect l="l" t="t" r="r" b="b"/>
              <a:pathLst>
                <a:path w="128326" h="39683" extrusionOk="0">
                  <a:moveTo>
                    <a:pt x="18901" y="0"/>
                  </a:moveTo>
                  <a:cubicBezTo>
                    <a:pt x="17266" y="0"/>
                    <a:pt x="14994" y="613"/>
                    <a:pt x="11527" y="2218"/>
                  </a:cubicBezTo>
                  <a:cubicBezTo>
                    <a:pt x="1" y="7587"/>
                    <a:pt x="6444" y="18326"/>
                    <a:pt x="9844" y="22335"/>
                  </a:cubicBezTo>
                  <a:cubicBezTo>
                    <a:pt x="13209" y="26379"/>
                    <a:pt x="6158" y="31462"/>
                    <a:pt x="10668" y="36294"/>
                  </a:cubicBezTo>
                  <a:cubicBezTo>
                    <a:pt x="12962" y="38752"/>
                    <a:pt x="35863" y="39682"/>
                    <a:pt x="59293" y="39682"/>
                  </a:cubicBezTo>
                  <a:cubicBezTo>
                    <a:pt x="81924" y="39682"/>
                    <a:pt x="105049" y="38815"/>
                    <a:pt x="110571" y="37619"/>
                  </a:cubicBezTo>
                  <a:cubicBezTo>
                    <a:pt x="121846" y="35221"/>
                    <a:pt x="117623" y="30138"/>
                    <a:pt x="119878" y="26093"/>
                  </a:cubicBezTo>
                  <a:cubicBezTo>
                    <a:pt x="122133" y="22084"/>
                    <a:pt x="128325" y="8912"/>
                    <a:pt x="121560" y="4079"/>
                  </a:cubicBezTo>
                  <a:cubicBezTo>
                    <a:pt x="118969" y="2232"/>
                    <a:pt x="116256" y="1664"/>
                    <a:pt x="113898" y="1664"/>
                  </a:cubicBezTo>
                  <a:cubicBezTo>
                    <a:pt x="110134" y="1664"/>
                    <a:pt x="107278" y="3113"/>
                    <a:pt x="107278" y="3113"/>
                  </a:cubicBezTo>
                  <a:cubicBezTo>
                    <a:pt x="107278" y="3113"/>
                    <a:pt x="61748" y="5995"/>
                    <a:pt x="39116" y="5995"/>
                  </a:cubicBezTo>
                  <a:cubicBezTo>
                    <a:pt x="32773" y="5995"/>
                    <a:pt x="28228" y="5769"/>
                    <a:pt x="26990" y="5189"/>
                  </a:cubicBezTo>
                  <a:cubicBezTo>
                    <a:pt x="23061" y="3312"/>
                    <a:pt x="22701" y="0"/>
                    <a:pt x="18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7"/>
            <p:cNvSpPr/>
            <p:nvPr/>
          </p:nvSpPr>
          <p:spPr>
            <a:xfrm>
              <a:off x="1637475" y="2367150"/>
              <a:ext cx="2596025" cy="679925"/>
            </a:xfrm>
            <a:custGeom>
              <a:avLst/>
              <a:gdLst/>
              <a:ahLst/>
              <a:cxnLst/>
              <a:rect l="l" t="t" r="r" b="b"/>
              <a:pathLst>
                <a:path w="103841" h="27197" extrusionOk="0">
                  <a:moveTo>
                    <a:pt x="97982" y="0"/>
                  </a:moveTo>
                  <a:cubicBezTo>
                    <a:pt x="95139" y="0"/>
                    <a:pt x="92321" y="827"/>
                    <a:pt x="89469" y="827"/>
                  </a:cubicBezTo>
                  <a:cubicBezTo>
                    <a:pt x="89213" y="827"/>
                    <a:pt x="88956" y="821"/>
                    <a:pt x="88700" y="806"/>
                  </a:cubicBezTo>
                  <a:cubicBezTo>
                    <a:pt x="87597" y="744"/>
                    <a:pt x="86495" y="705"/>
                    <a:pt x="85385" y="705"/>
                  </a:cubicBezTo>
                  <a:cubicBezTo>
                    <a:pt x="84585" y="705"/>
                    <a:pt x="83782" y="725"/>
                    <a:pt x="82973" y="770"/>
                  </a:cubicBezTo>
                  <a:cubicBezTo>
                    <a:pt x="78570" y="1021"/>
                    <a:pt x="74131" y="1236"/>
                    <a:pt x="69728" y="1486"/>
                  </a:cubicBezTo>
                  <a:cubicBezTo>
                    <a:pt x="59097" y="2023"/>
                    <a:pt x="48466" y="2524"/>
                    <a:pt x="37835" y="2811"/>
                  </a:cubicBezTo>
                  <a:cubicBezTo>
                    <a:pt x="33557" y="2947"/>
                    <a:pt x="29299" y="3062"/>
                    <a:pt x="25047" y="3062"/>
                  </a:cubicBezTo>
                  <a:cubicBezTo>
                    <a:pt x="23713" y="3062"/>
                    <a:pt x="22380" y="3051"/>
                    <a:pt x="21047" y="3025"/>
                  </a:cubicBezTo>
                  <a:cubicBezTo>
                    <a:pt x="18900" y="2967"/>
                    <a:pt x="16681" y="2739"/>
                    <a:pt x="14528" y="2739"/>
                  </a:cubicBezTo>
                  <a:cubicBezTo>
                    <a:pt x="14060" y="2739"/>
                    <a:pt x="13596" y="2749"/>
                    <a:pt x="13137" y="2775"/>
                  </a:cubicBezTo>
                  <a:cubicBezTo>
                    <a:pt x="12963" y="2782"/>
                    <a:pt x="12797" y="2786"/>
                    <a:pt x="12637" y="2786"/>
                  </a:cubicBezTo>
                  <a:cubicBezTo>
                    <a:pt x="10534" y="2786"/>
                    <a:pt x="9606" y="2149"/>
                    <a:pt x="7410" y="1450"/>
                  </a:cubicBezTo>
                  <a:cubicBezTo>
                    <a:pt x="6464" y="1151"/>
                    <a:pt x="5206" y="895"/>
                    <a:pt x="4067" y="895"/>
                  </a:cubicBezTo>
                  <a:cubicBezTo>
                    <a:pt x="3439" y="895"/>
                    <a:pt x="2846" y="973"/>
                    <a:pt x="2363" y="1164"/>
                  </a:cubicBezTo>
                  <a:cubicBezTo>
                    <a:pt x="0" y="2131"/>
                    <a:pt x="36" y="4171"/>
                    <a:pt x="358" y="6354"/>
                  </a:cubicBezTo>
                  <a:cubicBezTo>
                    <a:pt x="644" y="8538"/>
                    <a:pt x="465" y="10685"/>
                    <a:pt x="1038" y="12797"/>
                  </a:cubicBezTo>
                  <a:cubicBezTo>
                    <a:pt x="2112" y="16985"/>
                    <a:pt x="4081" y="22784"/>
                    <a:pt x="7445" y="25755"/>
                  </a:cubicBezTo>
                  <a:cubicBezTo>
                    <a:pt x="8756" y="26907"/>
                    <a:pt x="11451" y="27196"/>
                    <a:pt x="14454" y="27196"/>
                  </a:cubicBezTo>
                  <a:cubicBezTo>
                    <a:pt x="17480" y="27196"/>
                    <a:pt x="20817" y="26903"/>
                    <a:pt x="23365" y="26903"/>
                  </a:cubicBezTo>
                  <a:cubicBezTo>
                    <a:pt x="24024" y="26903"/>
                    <a:pt x="24630" y="26923"/>
                    <a:pt x="25164" y="26972"/>
                  </a:cubicBezTo>
                  <a:cubicBezTo>
                    <a:pt x="26108" y="27052"/>
                    <a:pt x="27443" y="27082"/>
                    <a:pt x="29044" y="27082"/>
                  </a:cubicBezTo>
                  <a:cubicBezTo>
                    <a:pt x="33730" y="27082"/>
                    <a:pt x="40692" y="26827"/>
                    <a:pt x="46793" y="26827"/>
                  </a:cubicBezTo>
                  <a:cubicBezTo>
                    <a:pt x="48877" y="26827"/>
                    <a:pt x="50860" y="26856"/>
                    <a:pt x="52618" y="26936"/>
                  </a:cubicBezTo>
                  <a:cubicBezTo>
                    <a:pt x="53734" y="26987"/>
                    <a:pt x="55192" y="27011"/>
                    <a:pt x="56894" y="27011"/>
                  </a:cubicBezTo>
                  <a:cubicBezTo>
                    <a:pt x="68408" y="27011"/>
                    <a:pt x="91085" y="25886"/>
                    <a:pt x="94391" y="24108"/>
                  </a:cubicBezTo>
                  <a:cubicBezTo>
                    <a:pt x="98221" y="22104"/>
                    <a:pt x="95035" y="10650"/>
                    <a:pt x="96109" y="7822"/>
                  </a:cubicBezTo>
                  <a:cubicBezTo>
                    <a:pt x="97111" y="5137"/>
                    <a:pt x="100333" y="4672"/>
                    <a:pt x="102087" y="2918"/>
                  </a:cubicBezTo>
                  <a:cubicBezTo>
                    <a:pt x="103841" y="1164"/>
                    <a:pt x="102123" y="484"/>
                    <a:pt x="100011" y="162"/>
                  </a:cubicBezTo>
                  <a:cubicBezTo>
                    <a:pt x="99333" y="47"/>
                    <a:pt x="98657" y="0"/>
                    <a:pt x="97982" y="0"/>
                  </a:cubicBezTo>
                  <a:close/>
                </a:path>
              </a:pathLst>
            </a:custGeom>
            <a:solidFill>
              <a:srgbClr val="CF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7"/>
            <p:cNvSpPr/>
            <p:nvPr/>
          </p:nvSpPr>
          <p:spPr>
            <a:xfrm>
              <a:off x="1276400" y="2406825"/>
              <a:ext cx="3112375" cy="844475"/>
            </a:xfrm>
            <a:custGeom>
              <a:avLst/>
              <a:gdLst/>
              <a:ahLst/>
              <a:cxnLst/>
              <a:rect l="l" t="t" r="r" b="b"/>
              <a:pathLst>
                <a:path w="124495" h="33779" extrusionOk="0">
                  <a:moveTo>
                    <a:pt x="120772" y="1"/>
                  </a:moveTo>
                  <a:cubicBezTo>
                    <a:pt x="120951" y="2864"/>
                    <a:pt x="120951" y="7518"/>
                    <a:pt x="119519" y="10524"/>
                  </a:cubicBezTo>
                  <a:cubicBezTo>
                    <a:pt x="117300" y="15178"/>
                    <a:pt x="114687" y="17576"/>
                    <a:pt x="114687" y="20189"/>
                  </a:cubicBezTo>
                  <a:cubicBezTo>
                    <a:pt x="114687" y="22802"/>
                    <a:pt x="114293" y="26811"/>
                    <a:pt x="109640" y="28028"/>
                  </a:cubicBezTo>
                  <a:cubicBezTo>
                    <a:pt x="105859" y="29024"/>
                    <a:pt x="68370" y="30956"/>
                    <a:pt x="43528" y="30956"/>
                  </a:cubicBezTo>
                  <a:cubicBezTo>
                    <a:pt x="38027" y="30956"/>
                    <a:pt x="33145" y="30862"/>
                    <a:pt x="29388" y="30641"/>
                  </a:cubicBezTo>
                  <a:cubicBezTo>
                    <a:pt x="8663" y="29424"/>
                    <a:pt x="9271" y="25236"/>
                    <a:pt x="9665" y="20976"/>
                  </a:cubicBezTo>
                  <a:cubicBezTo>
                    <a:pt x="10094" y="16753"/>
                    <a:pt x="9271" y="16753"/>
                    <a:pt x="5656" y="10131"/>
                  </a:cubicBezTo>
                  <a:cubicBezTo>
                    <a:pt x="3508" y="6193"/>
                    <a:pt x="3186" y="2972"/>
                    <a:pt x="3938" y="251"/>
                  </a:cubicBezTo>
                  <a:lnTo>
                    <a:pt x="3938" y="251"/>
                  </a:lnTo>
                  <a:cubicBezTo>
                    <a:pt x="0" y="5871"/>
                    <a:pt x="4618" y="13245"/>
                    <a:pt x="7302" y="16431"/>
                  </a:cubicBezTo>
                  <a:cubicBezTo>
                    <a:pt x="10667" y="20475"/>
                    <a:pt x="3651" y="25558"/>
                    <a:pt x="8126" y="30390"/>
                  </a:cubicBezTo>
                  <a:cubicBezTo>
                    <a:pt x="10420" y="32848"/>
                    <a:pt x="33321" y="33778"/>
                    <a:pt x="56756" y="33778"/>
                  </a:cubicBezTo>
                  <a:cubicBezTo>
                    <a:pt x="79392" y="33778"/>
                    <a:pt x="102525" y="32911"/>
                    <a:pt x="108065" y="31715"/>
                  </a:cubicBezTo>
                  <a:cubicBezTo>
                    <a:pt x="119304" y="29317"/>
                    <a:pt x="115116" y="24234"/>
                    <a:pt x="117336" y="20189"/>
                  </a:cubicBezTo>
                  <a:cubicBezTo>
                    <a:pt x="119340" y="16609"/>
                    <a:pt x="124495" y="5728"/>
                    <a:pt x="1207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7"/>
            <p:cNvSpPr/>
            <p:nvPr/>
          </p:nvSpPr>
          <p:spPr>
            <a:xfrm>
              <a:off x="1704150" y="2783800"/>
              <a:ext cx="2269400" cy="229125"/>
            </a:xfrm>
            <a:custGeom>
              <a:avLst/>
              <a:gdLst/>
              <a:ahLst/>
              <a:cxnLst/>
              <a:rect l="l" t="t" r="r" b="b"/>
              <a:pathLst>
                <a:path w="90776" h="9165" extrusionOk="0">
                  <a:moveTo>
                    <a:pt x="37752" y="1"/>
                  </a:moveTo>
                  <a:cubicBezTo>
                    <a:pt x="17416" y="1"/>
                    <a:pt x="4433" y="1134"/>
                    <a:pt x="0" y="5110"/>
                  </a:cubicBezTo>
                  <a:cubicBezTo>
                    <a:pt x="644" y="6076"/>
                    <a:pt x="1396" y="6935"/>
                    <a:pt x="2219" y="7723"/>
                  </a:cubicBezTo>
                  <a:cubicBezTo>
                    <a:pt x="3530" y="8875"/>
                    <a:pt x="6239" y="9164"/>
                    <a:pt x="9255" y="9164"/>
                  </a:cubicBezTo>
                  <a:cubicBezTo>
                    <a:pt x="12293" y="9164"/>
                    <a:pt x="15641" y="8871"/>
                    <a:pt x="18183" y="8871"/>
                  </a:cubicBezTo>
                  <a:cubicBezTo>
                    <a:pt x="18840" y="8871"/>
                    <a:pt x="19444" y="8891"/>
                    <a:pt x="19974" y="8940"/>
                  </a:cubicBezTo>
                  <a:cubicBezTo>
                    <a:pt x="20916" y="9020"/>
                    <a:pt x="22255" y="9050"/>
                    <a:pt x="23864" y="9050"/>
                  </a:cubicBezTo>
                  <a:cubicBezTo>
                    <a:pt x="28420" y="9050"/>
                    <a:pt x="35136" y="8812"/>
                    <a:pt x="41101" y="8812"/>
                  </a:cubicBezTo>
                  <a:cubicBezTo>
                    <a:pt x="43358" y="8812"/>
                    <a:pt x="45508" y="8846"/>
                    <a:pt x="47392" y="8940"/>
                  </a:cubicBezTo>
                  <a:cubicBezTo>
                    <a:pt x="48487" y="8990"/>
                    <a:pt x="49911" y="9014"/>
                    <a:pt x="51572" y="9014"/>
                  </a:cubicBezTo>
                  <a:cubicBezTo>
                    <a:pt x="63061" y="9014"/>
                    <a:pt x="85886" y="7864"/>
                    <a:pt x="89201" y="6112"/>
                  </a:cubicBezTo>
                  <a:cubicBezTo>
                    <a:pt x="90024" y="5683"/>
                    <a:pt x="90525" y="4824"/>
                    <a:pt x="90776" y="3678"/>
                  </a:cubicBezTo>
                  <a:cubicBezTo>
                    <a:pt x="85550" y="2067"/>
                    <a:pt x="76422" y="671"/>
                    <a:pt x="60422" y="313"/>
                  </a:cubicBezTo>
                  <a:cubicBezTo>
                    <a:pt x="52082" y="126"/>
                    <a:pt x="44511" y="1"/>
                    <a:pt x="37752" y="1"/>
                  </a:cubicBezTo>
                  <a:close/>
                </a:path>
              </a:pathLst>
            </a:custGeom>
            <a:solidFill>
              <a:srgbClr val="CF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7"/>
            <p:cNvSpPr/>
            <p:nvPr/>
          </p:nvSpPr>
          <p:spPr>
            <a:xfrm>
              <a:off x="1501900" y="2096450"/>
              <a:ext cx="344875" cy="339675"/>
            </a:xfrm>
            <a:custGeom>
              <a:avLst/>
              <a:gdLst/>
              <a:ahLst/>
              <a:cxnLst/>
              <a:rect l="l" t="t" r="r" b="b"/>
              <a:pathLst>
                <a:path w="13795" h="13587" extrusionOk="0">
                  <a:moveTo>
                    <a:pt x="8979" y="136"/>
                  </a:moveTo>
                  <a:cubicBezTo>
                    <a:pt x="8981" y="137"/>
                    <a:pt x="8983" y="137"/>
                    <a:pt x="8985" y="138"/>
                  </a:cubicBezTo>
                  <a:cubicBezTo>
                    <a:pt x="8983" y="137"/>
                    <a:pt x="8981" y="137"/>
                    <a:pt x="8979" y="136"/>
                  </a:cubicBezTo>
                  <a:close/>
                  <a:moveTo>
                    <a:pt x="8264" y="1"/>
                  </a:moveTo>
                  <a:cubicBezTo>
                    <a:pt x="6552" y="1"/>
                    <a:pt x="4690" y="2098"/>
                    <a:pt x="4690" y="3539"/>
                  </a:cubicBezTo>
                  <a:lnTo>
                    <a:pt x="4690" y="5937"/>
                  </a:lnTo>
                  <a:cubicBezTo>
                    <a:pt x="4690" y="5937"/>
                    <a:pt x="1" y="10769"/>
                    <a:pt x="6157" y="13167"/>
                  </a:cubicBezTo>
                  <a:cubicBezTo>
                    <a:pt x="6732" y="13397"/>
                    <a:pt x="7912" y="13586"/>
                    <a:pt x="9149" y="13586"/>
                  </a:cubicBezTo>
                  <a:cubicBezTo>
                    <a:pt x="11380" y="13586"/>
                    <a:pt x="13795" y="12972"/>
                    <a:pt x="13173" y="10877"/>
                  </a:cubicBezTo>
                  <a:cubicBezTo>
                    <a:pt x="13030" y="10340"/>
                    <a:pt x="11849" y="10018"/>
                    <a:pt x="10990" y="9624"/>
                  </a:cubicBezTo>
                  <a:cubicBezTo>
                    <a:pt x="10811" y="9516"/>
                    <a:pt x="10596" y="9409"/>
                    <a:pt x="10453" y="9266"/>
                  </a:cubicBezTo>
                  <a:cubicBezTo>
                    <a:pt x="9737" y="8514"/>
                    <a:pt x="9164" y="7619"/>
                    <a:pt x="8806" y="6653"/>
                  </a:cubicBezTo>
                  <a:cubicBezTo>
                    <a:pt x="8490" y="5916"/>
                    <a:pt x="8415" y="131"/>
                    <a:pt x="8951" y="131"/>
                  </a:cubicBezTo>
                  <a:cubicBezTo>
                    <a:pt x="8960" y="131"/>
                    <a:pt x="8970" y="132"/>
                    <a:pt x="8979" y="136"/>
                  </a:cubicBezTo>
                  <a:lnTo>
                    <a:pt x="8979" y="136"/>
                  </a:lnTo>
                  <a:cubicBezTo>
                    <a:pt x="8748" y="43"/>
                    <a:pt x="8508" y="1"/>
                    <a:pt x="82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7"/>
            <p:cNvSpPr/>
            <p:nvPr/>
          </p:nvSpPr>
          <p:spPr>
            <a:xfrm>
              <a:off x="1613750" y="2089150"/>
              <a:ext cx="138750" cy="216575"/>
            </a:xfrm>
            <a:custGeom>
              <a:avLst/>
              <a:gdLst/>
              <a:ahLst/>
              <a:cxnLst/>
              <a:rect l="l" t="t" r="r" b="b"/>
              <a:pathLst>
                <a:path w="5550" h="8663" extrusionOk="0">
                  <a:moveTo>
                    <a:pt x="4762" y="1"/>
                  </a:moveTo>
                  <a:lnTo>
                    <a:pt x="4010" y="72"/>
                  </a:lnTo>
                  <a:lnTo>
                    <a:pt x="3759" y="72"/>
                  </a:lnTo>
                  <a:cubicBezTo>
                    <a:pt x="3688" y="72"/>
                    <a:pt x="3616" y="72"/>
                    <a:pt x="3580" y="108"/>
                  </a:cubicBezTo>
                  <a:cubicBezTo>
                    <a:pt x="3294" y="144"/>
                    <a:pt x="3008" y="215"/>
                    <a:pt x="2757" y="323"/>
                  </a:cubicBezTo>
                  <a:cubicBezTo>
                    <a:pt x="2614" y="359"/>
                    <a:pt x="2471" y="394"/>
                    <a:pt x="2363" y="466"/>
                  </a:cubicBezTo>
                  <a:lnTo>
                    <a:pt x="1970" y="681"/>
                  </a:lnTo>
                  <a:cubicBezTo>
                    <a:pt x="1468" y="1003"/>
                    <a:pt x="1039" y="1397"/>
                    <a:pt x="717" y="1898"/>
                  </a:cubicBezTo>
                  <a:cubicBezTo>
                    <a:pt x="395" y="2435"/>
                    <a:pt x="144" y="3007"/>
                    <a:pt x="72" y="3616"/>
                  </a:cubicBezTo>
                  <a:cubicBezTo>
                    <a:pt x="1" y="4224"/>
                    <a:pt x="37" y="4869"/>
                    <a:pt x="180" y="5477"/>
                  </a:cubicBezTo>
                  <a:cubicBezTo>
                    <a:pt x="359" y="6086"/>
                    <a:pt x="609" y="6658"/>
                    <a:pt x="967" y="7160"/>
                  </a:cubicBezTo>
                  <a:lnTo>
                    <a:pt x="788" y="6694"/>
                  </a:lnTo>
                  <a:cubicBezTo>
                    <a:pt x="609" y="6301"/>
                    <a:pt x="466" y="5871"/>
                    <a:pt x="395" y="5441"/>
                  </a:cubicBezTo>
                  <a:cubicBezTo>
                    <a:pt x="287" y="4797"/>
                    <a:pt x="323" y="4117"/>
                    <a:pt x="502" y="3509"/>
                  </a:cubicBezTo>
                  <a:cubicBezTo>
                    <a:pt x="717" y="2721"/>
                    <a:pt x="1146" y="2041"/>
                    <a:pt x="1755" y="1504"/>
                  </a:cubicBezTo>
                  <a:cubicBezTo>
                    <a:pt x="2113" y="1253"/>
                    <a:pt x="2507" y="1039"/>
                    <a:pt x="2900" y="896"/>
                  </a:cubicBezTo>
                  <a:cubicBezTo>
                    <a:pt x="3008" y="860"/>
                    <a:pt x="3115" y="824"/>
                    <a:pt x="3222" y="788"/>
                  </a:cubicBezTo>
                  <a:lnTo>
                    <a:pt x="3545" y="717"/>
                  </a:lnTo>
                  <a:cubicBezTo>
                    <a:pt x="3652" y="717"/>
                    <a:pt x="3795" y="681"/>
                    <a:pt x="3903" y="681"/>
                  </a:cubicBezTo>
                  <a:lnTo>
                    <a:pt x="3974" y="681"/>
                  </a:lnTo>
                  <a:lnTo>
                    <a:pt x="3938" y="860"/>
                  </a:lnTo>
                  <a:cubicBezTo>
                    <a:pt x="3903" y="1110"/>
                    <a:pt x="3867" y="1361"/>
                    <a:pt x="3831" y="1611"/>
                  </a:cubicBezTo>
                  <a:cubicBezTo>
                    <a:pt x="3759" y="2148"/>
                    <a:pt x="3724" y="2649"/>
                    <a:pt x="3688" y="3186"/>
                  </a:cubicBezTo>
                  <a:cubicBezTo>
                    <a:pt x="3688" y="4189"/>
                    <a:pt x="3831" y="5227"/>
                    <a:pt x="4153" y="6193"/>
                  </a:cubicBezTo>
                  <a:cubicBezTo>
                    <a:pt x="4439" y="7124"/>
                    <a:pt x="4905" y="7947"/>
                    <a:pt x="5549" y="8663"/>
                  </a:cubicBezTo>
                  <a:lnTo>
                    <a:pt x="5370" y="8341"/>
                  </a:lnTo>
                  <a:cubicBezTo>
                    <a:pt x="5191" y="8054"/>
                    <a:pt x="5048" y="7732"/>
                    <a:pt x="4905" y="7410"/>
                  </a:cubicBezTo>
                  <a:cubicBezTo>
                    <a:pt x="4439" y="6265"/>
                    <a:pt x="4225" y="5012"/>
                    <a:pt x="4260" y="3723"/>
                  </a:cubicBezTo>
                  <a:cubicBezTo>
                    <a:pt x="4296" y="2864"/>
                    <a:pt x="4368" y="2005"/>
                    <a:pt x="4547" y="1146"/>
                  </a:cubicBezTo>
                  <a:lnTo>
                    <a:pt x="4583" y="967"/>
                  </a:lnTo>
                  <a:lnTo>
                    <a:pt x="4618" y="717"/>
                  </a:lnTo>
                  <a:cubicBezTo>
                    <a:pt x="4690" y="466"/>
                    <a:pt x="4726" y="215"/>
                    <a:pt x="4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7"/>
            <p:cNvSpPr/>
            <p:nvPr/>
          </p:nvSpPr>
          <p:spPr>
            <a:xfrm>
              <a:off x="1568125" y="2235925"/>
              <a:ext cx="51925" cy="170925"/>
            </a:xfrm>
            <a:custGeom>
              <a:avLst/>
              <a:gdLst/>
              <a:ahLst/>
              <a:cxnLst/>
              <a:rect l="l" t="t" r="r" b="b"/>
              <a:pathLst>
                <a:path w="2077" h="6837" extrusionOk="0">
                  <a:moveTo>
                    <a:pt x="2076" y="0"/>
                  </a:moveTo>
                  <a:cubicBezTo>
                    <a:pt x="2076" y="0"/>
                    <a:pt x="1897" y="107"/>
                    <a:pt x="1575" y="358"/>
                  </a:cubicBezTo>
                  <a:cubicBezTo>
                    <a:pt x="1110" y="716"/>
                    <a:pt x="752" y="1181"/>
                    <a:pt x="466" y="1682"/>
                  </a:cubicBezTo>
                  <a:cubicBezTo>
                    <a:pt x="72" y="2506"/>
                    <a:pt x="0" y="3436"/>
                    <a:pt x="251" y="4295"/>
                  </a:cubicBezTo>
                  <a:cubicBezTo>
                    <a:pt x="537" y="5333"/>
                    <a:pt x="1182" y="6228"/>
                    <a:pt x="2041" y="6837"/>
                  </a:cubicBezTo>
                  <a:lnTo>
                    <a:pt x="1897" y="6658"/>
                  </a:lnTo>
                  <a:cubicBezTo>
                    <a:pt x="1826" y="6550"/>
                    <a:pt x="1719" y="6407"/>
                    <a:pt x="1611" y="6192"/>
                  </a:cubicBezTo>
                  <a:cubicBezTo>
                    <a:pt x="1253" y="5620"/>
                    <a:pt x="1003" y="5047"/>
                    <a:pt x="859" y="4439"/>
                  </a:cubicBezTo>
                  <a:cubicBezTo>
                    <a:pt x="824" y="4260"/>
                    <a:pt x="788" y="4081"/>
                    <a:pt x="752" y="3866"/>
                  </a:cubicBezTo>
                  <a:cubicBezTo>
                    <a:pt x="716" y="3687"/>
                    <a:pt x="716" y="3508"/>
                    <a:pt x="716" y="3293"/>
                  </a:cubicBezTo>
                  <a:cubicBezTo>
                    <a:pt x="716" y="2899"/>
                    <a:pt x="788" y="2506"/>
                    <a:pt x="931" y="2112"/>
                  </a:cubicBezTo>
                  <a:cubicBezTo>
                    <a:pt x="1217" y="1360"/>
                    <a:pt x="1575" y="644"/>
                    <a:pt x="2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7"/>
            <p:cNvSpPr/>
            <p:nvPr/>
          </p:nvSpPr>
          <p:spPr>
            <a:xfrm>
              <a:off x="1501900" y="2134800"/>
              <a:ext cx="304275" cy="301275"/>
            </a:xfrm>
            <a:custGeom>
              <a:avLst/>
              <a:gdLst/>
              <a:ahLst/>
              <a:cxnLst/>
              <a:rect l="l" t="t" r="r" b="b"/>
              <a:pathLst>
                <a:path w="12171" h="12051" extrusionOk="0">
                  <a:moveTo>
                    <a:pt x="5549" y="0"/>
                  </a:moveTo>
                  <a:cubicBezTo>
                    <a:pt x="5048" y="573"/>
                    <a:pt x="4725" y="1253"/>
                    <a:pt x="4690" y="2005"/>
                  </a:cubicBezTo>
                  <a:lnTo>
                    <a:pt x="4690" y="4403"/>
                  </a:lnTo>
                  <a:cubicBezTo>
                    <a:pt x="4690" y="4403"/>
                    <a:pt x="1" y="9235"/>
                    <a:pt x="6157" y="11633"/>
                  </a:cubicBezTo>
                  <a:cubicBezTo>
                    <a:pt x="7104" y="11916"/>
                    <a:pt x="8096" y="12050"/>
                    <a:pt x="9089" y="12050"/>
                  </a:cubicBezTo>
                  <a:cubicBezTo>
                    <a:pt x="9861" y="12050"/>
                    <a:pt x="10632" y="11969"/>
                    <a:pt x="11383" y="11812"/>
                  </a:cubicBezTo>
                  <a:cubicBezTo>
                    <a:pt x="11813" y="10774"/>
                    <a:pt x="12063" y="9701"/>
                    <a:pt x="12171" y="8591"/>
                  </a:cubicBezTo>
                  <a:cubicBezTo>
                    <a:pt x="11777" y="8412"/>
                    <a:pt x="11347" y="8269"/>
                    <a:pt x="10990" y="8090"/>
                  </a:cubicBezTo>
                  <a:cubicBezTo>
                    <a:pt x="10811" y="7982"/>
                    <a:pt x="10596" y="7875"/>
                    <a:pt x="10453" y="7732"/>
                  </a:cubicBezTo>
                  <a:cubicBezTo>
                    <a:pt x="9951" y="7267"/>
                    <a:pt x="9558" y="6730"/>
                    <a:pt x="9271" y="6121"/>
                  </a:cubicBezTo>
                  <a:cubicBezTo>
                    <a:pt x="8980" y="6761"/>
                    <a:pt x="8595" y="7283"/>
                    <a:pt x="8076" y="7283"/>
                  </a:cubicBezTo>
                  <a:cubicBezTo>
                    <a:pt x="7957" y="7283"/>
                    <a:pt x="7830" y="7255"/>
                    <a:pt x="7696" y="7195"/>
                  </a:cubicBezTo>
                  <a:cubicBezTo>
                    <a:pt x="6300" y="6586"/>
                    <a:pt x="4869" y="3007"/>
                    <a:pt x="55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7"/>
            <p:cNvSpPr/>
            <p:nvPr/>
          </p:nvSpPr>
          <p:spPr>
            <a:xfrm>
              <a:off x="1672825" y="1800000"/>
              <a:ext cx="2363375" cy="1194225"/>
            </a:xfrm>
            <a:custGeom>
              <a:avLst/>
              <a:gdLst/>
              <a:ahLst/>
              <a:cxnLst/>
              <a:rect l="l" t="t" r="r" b="b"/>
              <a:pathLst>
                <a:path w="94535" h="47769" extrusionOk="0">
                  <a:moveTo>
                    <a:pt x="25821" y="0"/>
                  </a:moveTo>
                  <a:cubicBezTo>
                    <a:pt x="21794" y="0"/>
                    <a:pt x="18957" y="526"/>
                    <a:pt x="18578" y="614"/>
                  </a:cubicBezTo>
                  <a:cubicBezTo>
                    <a:pt x="17611" y="792"/>
                    <a:pt x="19258" y="2725"/>
                    <a:pt x="19258" y="2725"/>
                  </a:cubicBezTo>
                  <a:cubicBezTo>
                    <a:pt x="19258" y="2725"/>
                    <a:pt x="18115" y="2448"/>
                    <a:pt x="17226" y="2448"/>
                  </a:cubicBezTo>
                  <a:cubicBezTo>
                    <a:pt x="16837" y="2448"/>
                    <a:pt x="16497" y="2501"/>
                    <a:pt x="16323" y="2654"/>
                  </a:cubicBezTo>
                  <a:cubicBezTo>
                    <a:pt x="15786" y="3119"/>
                    <a:pt x="17576" y="3584"/>
                    <a:pt x="17576" y="3584"/>
                  </a:cubicBezTo>
                  <a:cubicBezTo>
                    <a:pt x="5513" y="7593"/>
                    <a:pt x="2649" y="25312"/>
                    <a:pt x="2649" y="25312"/>
                  </a:cubicBezTo>
                  <a:cubicBezTo>
                    <a:pt x="2649" y="25312"/>
                    <a:pt x="0" y="29392"/>
                    <a:pt x="466" y="30180"/>
                  </a:cubicBezTo>
                  <a:cubicBezTo>
                    <a:pt x="570" y="30336"/>
                    <a:pt x="717" y="30398"/>
                    <a:pt x="886" y="30398"/>
                  </a:cubicBezTo>
                  <a:cubicBezTo>
                    <a:pt x="1527" y="30398"/>
                    <a:pt x="2470" y="29500"/>
                    <a:pt x="2470" y="29500"/>
                  </a:cubicBezTo>
                  <a:lnTo>
                    <a:pt x="2470" y="29500"/>
                  </a:lnTo>
                  <a:cubicBezTo>
                    <a:pt x="2470" y="29500"/>
                    <a:pt x="1253" y="32650"/>
                    <a:pt x="2005" y="33974"/>
                  </a:cubicBezTo>
                  <a:cubicBezTo>
                    <a:pt x="2164" y="34254"/>
                    <a:pt x="2320" y="34365"/>
                    <a:pt x="2466" y="34365"/>
                  </a:cubicBezTo>
                  <a:cubicBezTo>
                    <a:pt x="3014" y="34365"/>
                    <a:pt x="3437" y="32829"/>
                    <a:pt x="3437" y="32829"/>
                  </a:cubicBezTo>
                  <a:lnTo>
                    <a:pt x="3437" y="32829"/>
                  </a:lnTo>
                  <a:cubicBezTo>
                    <a:pt x="3437" y="32830"/>
                    <a:pt x="3329" y="42816"/>
                    <a:pt x="5405" y="44891"/>
                  </a:cubicBezTo>
                  <a:cubicBezTo>
                    <a:pt x="6894" y="46380"/>
                    <a:pt x="12189" y="46893"/>
                    <a:pt x="15781" y="46893"/>
                  </a:cubicBezTo>
                  <a:cubicBezTo>
                    <a:pt x="17200" y="46893"/>
                    <a:pt x="18353" y="46813"/>
                    <a:pt x="18900" y="46681"/>
                  </a:cubicBezTo>
                  <a:cubicBezTo>
                    <a:pt x="19430" y="46541"/>
                    <a:pt x="19915" y="46480"/>
                    <a:pt x="20429" y="46480"/>
                  </a:cubicBezTo>
                  <a:cubicBezTo>
                    <a:pt x="21757" y="46480"/>
                    <a:pt x="23281" y="46891"/>
                    <a:pt x="26274" y="47433"/>
                  </a:cubicBezTo>
                  <a:cubicBezTo>
                    <a:pt x="27514" y="47656"/>
                    <a:pt x="28862" y="47768"/>
                    <a:pt x="30163" y="47768"/>
                  </a:cubicBezTo>
                  <a:cubicBezTo>
                    <a:pt x="33256" y="47768"/>
                    <a:pt x="36089" y="47132"/>
                    <a:pt x="36618" y="45822"/>
                  </a:cubicBezTo>
                  <a:cubicBezTo>
                    <a:pt x="37406" y="43925"/>
                    <a:pt x="29710" y="42994"/>
                    <a:pt x="29710" y="42994"/>
                  </a:cubicBezTo>
                  <a:lnTo>
                    <a:pt x="32251" y="42314"/>
                  </a:lnTo>
                  <a:cubicBezTo>
                    <a:pt x="34220" y="42815"/>
                    <a:pt x="36117" y="43424"/>
                    <a:pt x="37979" y="44211"/>
                  </a:cubicBezTo>
                  <a:cubicBezTo>
                    <a:pt x="39938" y="45113"/>
                    <a:pt x="43708" y="45799"/>
                    <a:pt x="47527" y="45799"/>
                  </a:cubicBezTo>
                  <a:cubicBezTo>
                    <a:pt x="48104" y="45799"/>
                    <a:pt x="48681" y="45783"/>
                    <a:pt x="49254" y="45751"/>
                  </a:cubicBezTo>
                  <a:cubicBezTo>
                    <a:pt x="53620" y="45464"/>
                    <a:pt x="54372" y="43460"/>
                    <a:pt x="54373" y="43460"/>
                  </a:cubicBezTo>
                  <a:lnTo>
                    <a:pt x="54373" y="43460"/>
                  </a:lnTo>
                  <a:cubicBezTo>
                    <a:pt x="54098" y="45747"/>
                    <a:pt x="60943" y="46753"/>
                    <a:pt x="68711" y="46753"/>
                  </a:cubicBezTo>
                  <a:cubicBezTo>
                    <a:pt x="77113" y="46753"/>
                    <a:pt x="86593" y="45576"/>
                    <a:pt x="89308" y="43567"/>
                  </a:cubicBezTo>
                  <a:cubicBezTo>
                    <a:pt x="94534" y="39665"/>
                    <a:pt x="89308" y="33366"/>
                    <a:pt x="89308" y="33366"/>
                  </a:cubicBezTo>
                  <a:cubicBezTo>
                    <a:pt x="89308" y="33366"/>
                    <a:pt x="58847" y="15182"/>
                    <a:pt x="47071" y="6341"/>
                  </a:cubicBezTo>
                  <a:cubicBezTo>
                    <a:pt x="40086" y="1118"/>
                    <a:pt x="31690" y="0"/>
                    <a:pt x="2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7"/>
            <p:cNvSpPr/>
            <p:nvPr/>
          </p:nvSpPr>
          <p:spPr>
            <a:xfrm>
              <a:off x="1725625" y="2569700"/>
              <a:ext cx="2211250" cy="424525"/>
            </a:xfrm>
            <a:custGeom>
              <a:avLst/>
              <a:gdLst/>
              <a:ahLst/>
              <a:cxnLst/>
              <a:rect l="l" t="t" r="r" b="b"/>
              <a:pathLst>
                <a:path w="88450" h="16981" extrusionOk="0">
                  <a:moveTo>
                    <a:pt x="1683" y="0"/>
                  </a:moveTo>
                  <a:cubicBezTo>
                    <a:pt x="1074" y="1074"/>
                    <a:pt x="501" y="2184"/>
                    <a:pt x="0" y="3365"/>
                  </a:cubicBezTo>
                  <a:cubicBezTo>
                    <a:pt x="123" y="3524"/>
                    <a:pt x="242" y="3590"/>
                    <a:pt x="356" y="3590"/>
                  </a:cubicBezTo>
                  <a:cubicBezTo>
                    <a:pt x="906" y="3590"/>
                    <a:pt x="1325" y="2041"/>
                    <a:pt x="1325" y="2041"/>
                  </a:cubicBezTo>
                  <a:lnTo>
                    <a:pt x="1325" y="2041"/>
                  </a:lnTo>
                  <a:cubicBezTo>
                    <a:pt x="1325" y="2042"/>
                    <a:pt x="1217" y="12028"/>
                    <a:pt x="3293" y="14103"/>
                  </a:cubicBezTo>
                  <a:cubicBezTo>
                    <a:pt x="4782" y="15592"/>
                    <a:pt x="10077" y="16105"/>
                    <a:pt x="13669" y="16105"/>
                  </a:cubicBezTo>
                  <a:cubicBezTo>
                    <a:pt x="15088" y="16105"/>
                    <a:pt x="16241" y="16025"/>
                    <a:pt x="16788" y="15893"/>
                  </a:cubicBezTo>
                  <a:cubicBezTo>
                    <a:pt x="17318" y="15753"/>
                    <a:pt x="17803" y="15692"/>
                    <a:pt x="18317" y="15692"/>
                  </a:cubicBezTo>
                  <a:cubicBezTo>
                    <a:pt x="19645" y="15692"/>
                    <a:pt x="21169" y="16103"/>
                    <a:pt x="24162" y="16645"/>
                  </a:cubicBezTo>
                  <a:cubicBezTo>
                    <a:pt x="25402" y="16868"/>
                    <a:pt x="26750" y="16980"/>
                    <a:pt x="28051" y="16980"/>
                  </a:cubicBezTo>
                  <a:cubicBezTo>
                    <a:pt x="31144" y="16980"/>
                    <a:pt x="33977" y="16344"/>
                    <a:pt x="34506" y="15034"/>
                  </a:cubicBezTo>
                  <a:cubicBezTo>
                    <a:pt x="35294" y="13137"/>
                    <a:pt x="27634" y="12206"/>
                    <a:pt x="27634" y="12206"/>
                  </a:cubicBezTo>
                  <a:lnTo>
                    <a:pt x="30175" y="11526"/>
                  </a:lnTo>
                  <a:cubicBezTo>
                    <a:pt x="32144" y="12027"/>
                    <a:pt x="34041" y="12636"/>
                    <a:pt x="35867" y="13423"/>
                  </a:cubicBezTo>
                  <a:cubicBezTo>
                    <a:pt x="37857" y="14325"/>
                    <a:pt x="41631" y="15011"/>
                    <a:pt x="45451" y="15011"/>
                  </a:cubicBezTo>
                  <a:cubicBezTo>
                    <a:pt x="46027" y="15011"/>
                    <a:pt x="46605" y="14995"/>
                    <a:pt x="47178" y="14963"/>
                  </a:cubicBezTo>
                  <a:cubicBezTo>
                    <a:pt x="51544" y="14676"/>
                    <a:pt x="52296" y="12672"/>
                    <a:pt x="52296" y="12672"/>
                  </a:cubicBezTo>
                  <a:lnTo>
                    <a:pt x="52296" y="12672"/>
                  </a:lnTo>
                  <a:cubicBezTo>
                    <a:pt x="52021" y="14959"/>
                    <a:pt x="58867" y="15965"/>
                    <a:pt x="66635" y="15965"/>
                  </a:cubicBezTo>
                  <a:cubicBezTo>
                    <a:pt x="75036" y="15965"/>
                    <a:pt x="84517" y="14788"/>
                    <a:pt x="87232" y="12779"/>
                  </a:cubicBezTo>
                  <a:cubicBezTo>
                    <a:pt x="87698" y="12421"/>
                    <a:pt x="88091" y="12027"/>
                    <a:pt x="88449" y="11598"/>
                  </a:cubicBezTo>
                  <a:lnTo>
                    <a:pt x="88449" y="11598"/>
                  </a:lnTo>
                  <a:cubicBezTo>
                    <a:pt x="86381" y="11987"/>
                    <a:pt x="82133" y="12493"/>
                    <a:pt x="78649" y="12493"/>
                  </a:cubicBezTo>
                  <a:cubicBezTo>
                    <a:pt x="76043" y="12493"/>
                    <a:pt x="73865" y="12210"/>
                    <a:pt x="73344" y="11383"/>
                  </a:cubicBezTo>
                  <a:cubicBezTo>
                    <a:pt x="71840" y="9128"/>
                    <a:pt x="75348" y="4940"/>
                    <a:pt x="75348" y="4940"/>
                  </a:cubicBezTo>
                  <a:lnTo>
                    <a:pt x="75348" y="4940"/>
                  </a:lnTo>
                  <a:lnTo>
                    <a:pt x="45173" y="5370"/>
                  </a:lnTo>
                  <a:cubicBezTo>
                    <a:pt x="45173" y="5370"/>
                    <a:pt x="42978" y="8370"/>
                    <a:pt x="39413" y="8370"/>
                  </a:cubicBezTo>
                  <a:cubicBezTo>
                    <a:pt x="38659" y="8370"/>
                    <a:pt x="37844" y="8236"/>
                    <a:pt x="36976" y="7911"/>
                  </a:cubicBezTo>
                  <a:cubicBezTo>
                    <a:pt x="32001" y="6014"/>
                    <a:pt x="31607" y="3079"/>
                    <a:pt x="31607" y="3079"/>
                  </a:cubicBezTo>
                  <a:cubicBezTo>
                    <a:pt x="31607" y="3079"/>
                    <a:pt x="26803" y="10184"/>
                    <a:pt x="17523" y="10184"/>
                  </a:cubicBezTo>
                  <a:cubicBezTo>
                    <a:pt x="17258" y="10184"/>
                    <a:pt x="16989" y="10178"/>
                    <a:pt x="16716" y="10166"/>
                  </a:cubicBezTo>
                  <a:cubicBezTo>
                    <a:pt x="6944" y="9772"/>
                    <a:pt x="1969" y="645"/>
                    <a:pt x="1969" y="645"/>
                  </a:cubicBezTo>
                  <a:lnTo>
                    <a:pt x="16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7"/>
            <p:cNvSpPr/>
            <p:nvPr/>
          </p:nvSpPr>
          <p:spPr>
            <a:xfrm>
              <a:off x="2785150" y="2690500"/>
              <a:ext cx="5400" cy="14350"/>
            </a:xfrm>
            <a:custGeom>
              <a:avLst/>
              <a:gdLst/>
              <a:ahLst/>
              <a:cxnLst/>
              <a:rect l="l" t="t" r="r" b="b"/>
              <a:pathLst>
                <a:path w="216" h="574" extrusionOk="0">
                  <a:moveTo>
                    <a:pt x="0" y="1"/>
                  </a:moveTo>
                  <a:cubicBezTo>
                    <a:pt x="72" y="180"/>
                    <a:pt x="143" y="394"/>
                    <a:pt x="215" y="573"/>
                  </a:cubicBezTo>
                  <a:cubicBezTo>
                    <a:pt x="179" y="359"/>
                    <a:pt x="143" y="180"/>
                    <a:pt x="143" y="1"/>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7"/>
            <p:cNvSpPr/>
            <p:nvPr/>
          </p:nvSpPr>
          <p:spPr>
            <a:xfrm>
              <a:off x="2616025" y="1934350"/>
              <a:ext cx="1300250" cy="902225"/>
            </a:xfrm>
            <a:custGeom>
              <a:avLst/>
              <a:gdLst/>
              <a:ahLst/>
              <a:cxnLst/>
              <a:rect l="l" t="t" r="r" b="b"/>
              <a:pathLst>
                <a:path w="52010" h="36089" extrusionOk="0">
                  <a:moveTo>
                    <a:pt x="2076" y="16824"/>
                  </a:moveTo>
                  <a:lnTo>
                    <a:pt x="2112" y="16859"/>
                  </a:lnTo>
                  <a:lnTo>
                    <a:pt x="2184" y="16859"/>
                  </a:lnTo>
                  <a:lnTo>
                    <a:pt x="2148" y="16895"/>
                  </a:lnTo>
                  <a:cubicBezTo>
                    <a:pt x="2076" y="16967"/>
                    <a:pt x="2005" y="17074"/>
                    <a:pt x="1969" y="17182"/>
                  </a:cubicBezTo>
                  <a:cubicBezTo>
                    <a:pt x="1933" y="17217"/>
                    <a:pt x="1933" y="17253"/>
                    <a:pt x="1897" y="17289"/>
                  </a:cubicBezTo>
                  <a:cubicBezTo>
                    <a:pt x="1826" y="17396"/>
                    <a:pt x="1718" y="17504"/>
                    <a:pt x="1647" y="17575"/>
                  </a:cubicBezTo>
                  <a:cubicBezTo>
                    <a:pt x="1826" y="17253"/>
                    <a:pt x="1969" y="17003"/>
                    <a:pt x="2076" y="16824"/>
                  </a:cubicBezTo>
                  <a:close/>
                  <a:moveTo>
                    <a:pt x="859" y="19437"/>
                  </a:moveTo>
                  <a:lnTo>
                    <a:pt x="859" y="19437"/>
                  </a:lnTo>
                  <a:cubicBezTo>
                    <a:pt x="967" y="20117"/>
                    <a:pt x="1181" y="20761"/>
                    <a:pt x="1575" y="21334"/>
                  </a:cubicBezTo>
                  <a:cubicBezTo>
                    <a:pt x="1324" y="20976"/>
                    <a:pt x="1110" y="20618"/>
                    <a:pt x="967" y="20224"/>
                  </a:cubicBezTo>
                  <a:cubicBezTo>
                    <a:pt x="895" y="19974"/>
                    <a:pt x="859" y="19687"/>
                    <a:pt x="859" y="19437"/>
                  </a:cubicBezTo>
                  <a:close/>
                  <a:moveTo>
                    <a:pt x="51008" y="29495"/>
                  </a:moveTo>
                  <a:cubicBezTo>
                    <a:pt x="50900" y="29567"/>
                    <a:pt x="50793" y="29602"/>
                    <a:pt x="50650" y="29638"/>
                  </a:cubicBezTo>
                  <a:cubicBezTo>
                    <a:pt x="50471" y="29674"/>
                    <a:pt x="50328" y="29674"/>
                    <a:pt x="50328" y="29674"/>
                  </a:cubicBezTo>
                  <a:lnTo>
                    <a:pt x="50256" y="29674"/>
                  </a:lnTo>
                  <a:cubicBezTo>
                    <a:pt x="50184" y="29674"/>
                    <a:pt x="50113" y="29710"/>
                    <a:pt x="50005" y="29710"/>
                  </a:cubicBezTo>
                  <a:cubicBezTo>
                    <a:pt x="49791" y="29746"/>
                    <a:pt x="49576" y="29746"/>
                    <a:pt x="49361" y="29746"/>
                  </a:cubicBezTo>
                  <a:cubicBezTo>
                    <a:pt x="49898" y="29710"/>
                    <a:pt x="50471" y="29638"/>
                    <a:pt x="51008" y="29495"/>
                  </a:cubicBezTo>
                  <a:close/>
                  <a:moveTo>
                    <a:pt x="47643" y="29710"/>
                  </a:moveTo>
                  <a:cubicBezTo>
                    <a:pt x="47750" y="30175"/>
                    <a:pt x="47858" y="30640"/>
                    <a:pt x="47929" y="31142"/>
                  </a:cubicBezTo>
                  <a:cubicBezTo>
                    <a:pt x="47929" y="31321"/>
                    <a:pt x="47965" y="31499"/>
                    <a:pt x="48001" y="31678"/>
                  </a:cubicBezTo>
                  <a:cubicBezTo>
                    <a:pt x="47822" y="30963"/>
                    <a:pt x="47607" y="30282"/>
                    <a:pt x="47392" y="29710"/>
                  </a:cubicBezTo>
                  <a:close/>
                  <a:moveTo>
                    <a:pt x="8018" y="0"/>
                  </a:moveTo>
                  <a:cubicBezTo>
                    <a:pt x="7410" y="645"/>
                    <a:pt x="6873" y="1289"/>
                    <a:pt x="6372" y="1969"/>
                  </a:cubicBezTo>
                  <a:cubicBezTo>
                    <a:pt x="6014" y="2470"/>
                    <a:pt x="2005" y="8913"/>
                    <a:pt x="1897" y="10130"/>
                  </a:cubicBezTo>
                  <a:cubicBezTo>
                    <a:pt x="1826" y="10273"/>
                    <a:pt x="1647" y="10524"/>
                    <a:pt x="1503" y="10846"/>
                  </a:cubicBezTo>
                  <a:cubicBezTo>
                    <a:pt x="1146" y="11490"/>
                    <a:pt x="859" y="12170"/>
                    <a:pt x="609" y="12850"/>
                  </a:cubicBezTo>
                  <a:cubicBezTo>
                    <a:pt x="465" y="13208"/>
                    <a:pt x="358" y="13602"/>
                    <a:pt x="215" y="13960"/>
                  </a:cubicBezTo>
                  <a:cubicBezTo>
                    <a:pt x="143" y="14318"/>
                    <a:pt x="107" y="14640"/>
                    <a:pt x="36" y="14998"/>
                  </a:cubicBezTo>
                  <a:cubicBezTo>
                    <a:pt x="36" y="15320"/>
                    <a:pt x="0" y="15535"/>
                    <a:pt x="0" y="15714"/>
                  </a:cubicBezTo>
                  <a:cubicBezTo>
                    <a:pt x="0" y="15821"/>
                    <a:pt x="0" y="15893"/>
                    <a:pt x="36" y="16000"/>
                  </a:cubicBezTo>
                  <a:lnTo>
                    <a:pt x="36" y="16072"/>
                  </a:lnTo>
                  <a:cubicBezTo>
                    <a:pt x="36" y="16072"/>
                    <a:pt x="36" y="16108"/>
                    <a:pt x="36" y="16144"/>
                  </a:cubicBezTo>
                  <a:cubicBezTo>
                    <a:pt x="36" y="16215"/>
                    <a:pt x="72" y="16323"/>
                    <a:pt x="72" y="16394"/>
                  </a:cubicBezTo>
                  <a:cubicBezTo>
                    <a:pt x="143" y="16573"/>
                    <a:pt x="215" y="16716"/>
                    <a:pt x="358" y="16859"/>
                  </a:cubicBezTo>
                  <a:cubicBezTo>
                    <a:pt x="537" y="16967"/>
                    <a:pt x="752" y="17003"/>
                    <a:pt x="967" y="17003"/>
                  </a:cubicBezTo>
                  <a:cubicBezTo>
                    <a:pt x="1253" y="16967"/>
                    <a:pt x="1575" y="16931"/>
                    <a:pt x="1861" y="16895"/>
                  </a:cubicBezTo>
                  <a:lnTo>
                    <a:pt x="1861" y="16895"/>
                  </a:lnTo>
                  <a:cubicBezTo>
                    <a:pt x="1718" y="17038"/>
                    <a:pt x="1539" y="17253"/>
                    <a:pt x="1324" y="17504"/>
                  </a:cubicBezTo>
                  <a:cubicBezTo>
                    <a:pt x="1038" y="17862"/>
                    <a:pt x="788" y="18291"/>
                    <a:pt x="573" y="18685"/>
                  </a:cubicBezTo>
                  <a:cubicBezTo>
                    <a:pt x="358" y="19222"/>
                    <a:pt x="286" y="19795"/>
                    <a:pt x="430" y="20367"/>
                  </a:cubicBezTo>
                  <a:cubicBezTo>
                    <a:pt x="573" y="20904"/>
                    <a:pt x="859" y="21405"/>
                    <a:pt x="1181" y="21835"/>
                  </a:cubicBezTo>
                  <a:cubicBezTo>
                    <a:pt x="1503" y="22193"/>
                    <a:pt x="1790" y="22551"/>
                    <a:pt x="2148" y="22873"/>
                  </a:cubicBezTo>
                  <a:cubicBezTo>
                    <a:pt x="2434" y="23124"/>
                    <a:pt x="2720" y="23338"/>
                    <a:pt x="2864" y="23517"/>
                  </a:cubicBezTo>
                  <a:cubicBezTo>
                    <a:pt x="3043" y="23660"/>
                    <a:pt x="3150" y="23732"/>
                    <a:pt x="3150" y="23732"/>
                  </a:cubicBezTo>
                  <a:lnTo>
                    <a:pt x="3436" y="23983"/>
                  </a:lnTo>
                  <a:lnTo>
                    <a:pt x="3794" y="24233"/>
                  </a:lnTo>
                  <a:lnTo>
                    <a:pt x="4260" y="24520"/>
                  </a:lnTo>
                  <a:cubicBezTo>
                    <a:pt x="5119" y="25056"/>
                    <a:pt x="6014" y="25450"/>
                    <a:pt x="6980" y="25737"/>
                  </a:cubicBezTo>
                  <a:lnTo>
                    <a:pt x="7768" y="25951"/>
                  </a:lnTo>
                  <a:cubicBezTo>
                    <a:pt x="8018" y="26023"/>
                    <a:pt x="8269" y="26059"/>
                    <a:pt x="8519" y="26095"/>
                  </a:cubicBezTo>
                  <a:cubicBezTo>
                    <a:pt x="8877" y="26166"/>
                    <a:pt x="9235" y="26238"/>
                    <a:pt x="9629" y="26238"/>
                  </a:cubicBezTo>
                  <a:cubicBezTo>
                    <a:pt x="8949" y="26989"/>
                    <a:pt x="8340" y="27813"/>
                    <a:pt x="7839" y="28672"/>
                  </a:cubicBezTo>
                  <a:lnTo>
                    <a:pt x="7768" y="28779"/>
                  </a:lnTo>
                  <a:cubicBezTo>
                    <a:pt x="7732" y="28851"/>
                    <a:pt x="7696" y="28922"/>
                    <a:pt x="7660" y="28958"/>
                  </a:cubicBezTo>
                  <a:cubicBezTo>
                    <a:pt x="7302" y="29567"/>
                    <a:pt x="7087" y="30247"/>
                    <a:pt x="7052" y="30963"/>
                  </a:cubicBezTo>
                  <a:lnTo>
                    <a:pt x="6980" y="30819"/>
                  </a:lnTo>
                  <a:lnTo>
                    <a:pt x="6980" y="30819"/>
                  </a:lnTo>
                  <a:cubicBezTo>
                    <a:pt x="6980" y="30891"/>
                    <a:pt x="7016" y="30998"/>
                    <a:pt x="7052" y="31070"/>
                  </a:cubicBezTo>
                  <a:cubicBezTo>
                    <a:pt x="7087" y="31213"/>
                    <a:pt x="7123" y="31356"/>
                    <a:pt x="7159" y="31499"/>
                  </a:cubicBezTo>
                  <a:cubicBezTo>
                    <a:pt x="7374" y="32072"/>
                    <a:pt x="7875" y="32430"/>
                    <a:pt x="8448" y="32502"/>
                  </a:cubicBezTo>
                  <a:cubicBezTo>
                    <a:pt x="8547" y="32552"/>
                    <a:pt x="8655" y="32578"/>
                    <a:pt x="8763" y="32578"/>
                  </a:cubicBezTo>
                  <a:cubicBezTo>
                    <a:pt x="8887" y="32578"/>
                    <a:pt x="9013" y="32543"/>
                    <a:pt x="9128" y="32466"/>
                  </a:cubicBezTo>
                  <a:cubicBezTo>
                    <a:pt x="9271" y="32430"/>
                    <a:pt x="9414" y="32359"/>
                    <a:pt x="9557" y="32323"/>
                  </a:cubicBezTo>
                  <a:cubicBezTo>
                    <a:pt x="9629" y="32466"/>
                    <a:pt x="9772" y="32573"/>
                    <a:pt x="9808" y="32717"/>
                  </a:cubicBezTo>
                  <a:cubicBezTo>
                    <a:pt x="9967" y="32590"/>
                    <a:pt x="10176" y="32535"/>
                    <a:pt x="10418" y="32535"/>
                  </a:cubicBezTo>
                  <a:cubicBezTo>
                    <a:pt x="11752" y="32535"/>
                    <a:pt x="14109" y="34195"/>
                    <a:pt x="14927" y="34649"/>
                  </a:cubicBezTo>
                  <a:cubicBezTo>
                    <a:pt x="16030" y="35283"/>
                    <a:pt x="16963" y="35671"/>
                    <a:pt x="18000" y="35671"/>
                  </a:cubicBezTo>
                  <a:cubicBezTo>
                    <a:pt x="18545" y="35671"/>
                    <a:pt x="19118" y="35564"/>
                    <a:pt x="19759" y="35330"/>
                  </a:cubicBezTo>
                  <a:cubicBezTo>
                    <a:pt x="21728" y="34614"/>
                    <a:pt x="23839" y="32895"/>
                    <a:pt x="25916" y="32752"/>
                  </a:cubicBezTo>
                  <a:cubicBezTo>
                    <a:pt x="28922" y="32502"/>
                    <a:pt x="32036" y="32287"/>
                    <a:pt x="35043" y="32251"/>
                  </a:cubicBezTo>
                  <a:cubicBezTo>
                    <a:pt x="36018" y="32237"/>
                    <a:pt x="36847" y="32169"/>
                    <a:pt x="37630" y="32169"/>
                  </a:cubicBezTo>
                  <a:cubicBezTo>
                    <a:pt x="38861" y="32169"/>
                    <a:pt x="39979" y="32337"/>
                    <a:pt x="41379" y="33146"/>
                  </a:cubicBezTo>
                  <a:lnTo>
                    <a:pt x="41629" y="33289"/>
                  </a:lnTo>
                  <a:cubicBezTo>
                    <a:pt x="42453" y="33790"/>
                    <a:pt x="43383" y="34399"/>
                    <a:pt x="44242" y="34900"/>
                  </a:cubicBezTo>
                  <a:lnTo>
                    <a:pt x="44278" y="34900"/>
                  </a:lnTo>
                  <a:cubicBezTo>
                    <a:pt x="44636" y="35079"/>
                    <a:pt x="44994" y="35258"/>
                    <a:pt x="45388" y="35437"/>
                  </a:cubicBezTo>
                  <a:lnTo>
                    <a:pt x="45567" y="35508"/>
                  </a:lnTo>
                  <a:cubicBezTo>
                    <a:pt x="45173" y="35437"/>
                    <a:pt x="44815" y="35330"/>
                    <a:pt x="44421" y="35186"/>
                  </a:cubicBezTo>
                  <a:cubicBezTo>
                    <a:pt x="44171" y="35043"/>
                    <a:pt x="43885" y="34900"/>
                    <a:pt x="43598" y="34793"/>
                  </a:cubicBezTo>
                  <a:lnTo>
                    <a:pt x="43598" y="34793"/>
                  </a:lnTo>
                  <a:cubicBezTo>
                    <a:pt x="43562" y="34828"/>
                    <a:pt x="43813" y="35151"/>
                    <a:pt x="44314" y="35437"/>
                  </a:cubicBezTo>
                  <a:cubicBezTo>
                    <a:pt x="44923" y="35795"/>
                    <a:pt x="45603" y="36010"/>
                    <a:pt x="46319" y="36081"/>
                  </a:cubicBezTo>
                  <a:cubicBezTo>
                    <a:pt x="46374" y="36086"/>
                    <a:pt x="46429" y="36088"/>
                    <a:pt x="46483" y="36088"/>
                  </a:cubicBezTo>
                  <a:cubicBezTo>
                    <a:pt x="46850" y="36088"/>
                    <a:pt x="47193" y="35987"/>
                    <a:pt x="47536" y="35831"/>
                  </a:cubicBezTo>
                  <a:cubicBezTo>
                    <a:pt x="47858" y="35652"/>
                    <a:pt x="48108" y="35365"/>
                    <a:pt x="48287" y="35043"/>
                  </a:cubicBezTo>
                  <a:cubicBezTo>
                    <a:pt x="48430" y="34828"/>
                    <a:pt x="48502" y="34578"/>
                    <a:pt x="48574" y="34327"/>
                  </a:cubicBezTo>
                  <a:cubicBezTo>
                    <a:pt x="48609" y="34256"/>
                    <a:pt x="48609" y="34184"/>
                    <a:pt x="48645" y="34148"/>
                  </a:cubicBezTo>
                  <a:lnTo>
                    <a:pt x="48645" y="34077"/>
                  </a:lnTo>
                  <a:cubicBezTo>
                    <a:pt x="48645" y="34077"/>
                    <a:pt x="48645" y="33969"/>
                    <a:pt x="48645" y="33790"/>
                  </a:cubicBezTo>
                  <a:cubicBezTo>
                    <a:pt x="48681" y="33576"/>
                    <a:pt x="48681" y="33325"/>
                    <a:pt x="48681" y="33074"/>
                  </a:cubicBezTo>
                  <a:cubicBezTo>
                    <a:pt x="48645" y="32394"/>
                    <a:pt x="48538" y="31678"/>
                    <a:pt x="48395" y="30998"/>
                  </a:cubicBezTo>
                  <a:cubicBezTo>
                    <a:pt x="48287" y="30569"/>
                    <a:pt x="48144" y="30104"/>
                    <a:pt x="48001" y="29710"/>
                  </a:cubicBezTo>
                  <a:lnTo>
                    <a:pt x="48108" y="29710"/>
                  </a:lnTo>
                  <a:cubicBezTo>
                    <a:pt x="48430" y="29925"/>
                    <a:pt x="48788" y="30104"/>
                    <a:pt x="49182" y="30211"/>
                  </a:cubicBezTo>
                  <a:cubicBezTo>
                    <a:pt x="49469" y="30282"/>
                    <a:pt x="49755" y="30354"/>
                    <a:pt x="50041" y="30354"/>
                  </a:cubicBezTo>
                  <a:lnTo>
                    <a:pt x="50435" y="30354"/>
                  </a:lnTo>
                  <a:cubicBezTo>
                    <a:pt x="50578" y="30318"/>
                    <a:pt x="50721" y="30282"/>
                    <a:pt x="50865" y="30247"/>
                  </a:cubicBezTo>
                  <a:cubicBezTo>
                    <a:pt x="51187" y="30104"/>
                    <a:pt x="51437" y="29925"/>
                    <a:pt x="51616" y="29638"/>
                  </a:cubicBezTo>
                  <a:cubicBezTo>
                    <a:pt x="51759" y="29495"/>
                    <a:pt x="51831" y="29280"/>
                    <a:pt x="51867" y="29065"/>
                  </a:cubicBezTo>
                  <a:cubicBezTo>
                    <a:pt x="52010" y="28922"/>
                    <a:pt x="52010" y="28672"/>
                    <a:pt x="51867" y="28350"/>
                  </a:cubicBezTo>
                  <a:cubicBezTo>
                    <a:pt x="51688" y="28099"/>
                    <a:pt x="51580" y="27956"/>
                    <a:pt x="51580" y="27956"/>
                  </a:cubicBezTo>
                  <a:cubicBezTo>
                    <a:pt x="51580" y="27956"/>
                    <a:pt x="21119" y="9772"/>
                    <a:pt x="9343" y="931"/>
                  </a:cubicBezTo>
                  <a:cubicBezTo>
                    <a:pt x="8913" y="609"/>
                    <a:pt x="8448" y="322"/>
                    <a:pt x="80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7"/>
            <p:cNvSpPr/>
            <p:nvPr/>
          </p:nvSpPr>
          <p:spPr>
            <a:xfrm>
              <a:off x="2689400" y="2785350"/>
              <a:ext cx="349025" cy="102950"/>
            </a:xfrm>
            <a:custGeom>
              <a:avLst/>
              <a:gdLst/>
              <a:ahLst/>
              <a:cxnLst/>
              <a:rect l="l" t="t" r="r" b="b"/>
              <a:pathLst>
                <a:path w="13961" h="4118" extrusionOk="0">
                  <a:moveTo>
                    <a:pt x="6515" y="1"/>
                  </a:moveTo>
                  <a:cubicBezTo>
                    <a:pt x="5620" y="73"/>
                    <a:pt x="4725" y="144"/>
                    <a:pt x="3830" y="287"/>
                  </a:cubicBezTo>
                  <a:cubicBezTo>
                    <a:pt x="1897" y="609"/>
                    <a:pt x="0" y="1075"/>
                    <a:pt x="36" y="1146"/>
                  </a:cubicBezTo>
                  <a:cubicBezTo>
                    <a:pt x="36" y="1164"/>
                    <a:pt x="91" y="1172"/>
                    <a:pt x="191" y="1172"/>
                  </a:cubicBezTo>
                  <a:cubicBezTo>
                    <a:pt x="687" y="1172"/>
                    <a:pt x="2295" y="979"/>
                    <a:pt x="3902" y="860"/>
                  </a:cubicBezTo>
                  <a:cubicBezTo>
                    <a:pt x="4600" y="779"/>
                    <a:pt x="5318" y="739"/>
                    <a:pt x="5935" y="739"/>
                  </a:cubicBezTo>
                  <a:cubicBezTo>
                    <a:pt x="6141" y="739"/>
                    <a:pt x="6336" y="744"/>
                    <a:pt x="6515" y="753"/>
                  </a:cubicBezTo>
                  <a:cubicBezTo>
                    <a:pt x="7231" y="753"/>
                    <a:pt x="7696" y="788"/>
                    <a:pt x="7696" y="788"/>
                  </a:cubicBezTo>
                  <a:cubicBezTo>
                    <a:pt x="8090" y="788"/>
                    <a:pt x="8484" y="824"/>
                    <a:pt x="8877" y="860"/>
                  </a:cubicBezTo>
                  <a:cubicBezTo>
                    <a:pt x="9736" y="967"/>
                    <a:pt x="10560" y="1182"/>
                    <a:pt x="11347" y="1540"/>
                  </a:cubicBezTo>
                  <a:cubicBezTo>
                    <a:pt x="11741" y="1719"/>
                    <a:pt x="12135" y="1934"/>
                    <a:pt x="12493" y="2256"/>
                  </a:cubicBezTo>
                  <a:cubicBezTo>
                    <a:pt x="12815" y="2507"/>
                    <a:pt x="13065" y="2793"/>
                    <a:pt x="13316" y="3115"/>
                  </a:cubicBezTo>
                  <a:cubicBezTo>
                    <a:pt x="13710" y="3688"/>
                    <a:pt x="13924" y="4117"/>
                    <a:pt x="13960" y="4117"/>
                  </a:cubicBezTo>
                  <a:cubicBezTo>
                    <a:pt x="13924" y="3688"/>
                    <a:pt x="13781" y="3294"/>
                    <a:pt x="13566" y="2936"/>
                  </a:cubicBezTo>
                  <a:cubicBezTo>
                    <a:pt x="13352" y="2578"/>
                    <a:pt x="13065" y="2220"/>
                    <a:pt x="12779" y="1934"/>
                  </a:cubicBezTo>
                  <a:cubicBezTo>
                    <a:pt x="12421" y="1576"/>
                    <a:pt x="12027" y="1254"/>
                    <a:pt x="11598" y="1039"/>
                  </a:cubicBezTo>
                  <a:cubicBezTo>
                    <a:pt x="10774" y="609"/>
                    <a:pt x="9880" y="323"/>
                    <a:pt x="8985" y="180"/>
                  </a:cubicBezTo>
                  <a:cubicBezTo>
                    <a:pt x="8233" y="37"/>
                    <a:pt x="7732" y="1"/>
                    <a:pt x="7732"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7"/>
            <p:cNvSpPr/>
            <p:nvPr/>
          </p:nvSpPr>
          <p:spPr>
            <a:xfrm>
              <a:off x="2923850" y="2843200"/>
              <a:ext cx="80575" cy="81775"/>
            </a:xfrm>
            <a:custGeom>
              <a:avLst/>
              <a:gdLst/>
              <a:ahLst/>
              <a:cxnLst/>
              <a:rect l="l" t="t" r="r" b="b"/>
              <a:pathLst>
                <a:path w="3223" h="3271" extrusionOk="0">
                  <a:moveTo>
                    <a:pt x="204" y="0"/>
                  </a:moveTo>
                  <a:cubicBezTo>
                    <a:pt x="96" y="0"/>
                    <a:pt x="23" y="16"/>
                    <a:pt x="0" y="49"/>
                  </a:cubicBezTo>
                  <a:cubicBezTo>
                    <a:pt x="0" y="157"/>
                    <a:pt x="537" y="407"/>
                    <a:pt x="1039" y="694"/>
                  </a:cubicBezTo>
                  <a:cubicBezTo>
                    <a:pt x="1325" y="908"/>
                    <a:pt x="1611" y="1159"/>
                    <a:pt x="1898" y="1410"/>
                  </a:cubicBezTo>
                  <a:cubicBezTo>
                    <a:pt x="2184" y="1624"/>
                    <a:pt x="2399" y="1911"/>
                    <a:pt x="2614" y="2197"/>
                  </a:cubicBezTo>
                  <a:cubicBezTo>
                    <a:pt x="2721" y="2448"/>
                    <a:pt x="2828" y="2662"/>
                    <a:pt x="2936" y="2913"/>
                  </a:cubicBezTo>
                  <a:cubicBezTo>
                    <a:pt x="3007" y="3128"/>
                    <a:pt x="3043" y="3271"/>
                    <a:pt x="3115" y="3271"/>
                  </a:cubicBezTo>
                  <a:cubicBezTo>
                    <a:pt x="3150" y="3271"/>
                    <a:pt x="3186" y="3128"/>
                    <a:pt x="3222" y="2877"/>
                  </a:cubicBezTo>
                  <a:cubicBezTo>
                    <a:pt x="3222" y="2591"/>
                    <a:pt x="3186" y="2269"/>
                    <a:pt x="3079" y="1982"/>
                  </a:cubicBezTo>
                  <a:cubicBezTo>
                    <a:pt x="2971" y="1696"/>
                    <a:pt x="2828" y="1410"/>
                    <a:pt x="2649" y="1159"/>
                  </a:cubicBezTo>
                  <a:cubicBezTo>
                    <a:pt x="2506" y="980"/>
                    <a:pt x="2363" y="873"/>
                    <a:pt x="2363" y="873"/>
                  </a:cubicBezTo>
                  <a:lnTo>
                    <a:pt x="2291" y="765"/>
                  </a:lnTo>
                  <a:cubicBezTo>
                    <a:pt x="2220" y="729"/>
                    <a:pt x="2112" y="658"/>
                    <a:pt x="2041" y="622"/>
                  </a:cubicBezTo>
                  <a:cubicBezTo>
                    <a:pt x="1790" y="443"/>
                    <a:pt x="1540" y="336"/>
                    <a:pt x="1253" y="228"/>
                  </a:cubicBezTo>
                  <a:cubicBezTo>
                    <a:pt x="858" y="80"/>
                    <a:pt x="445" y="0"/>
                    <a:pt x="204"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7"/>
            <p:cNvSpPr/>
            <p:nvPr/>
          </p:nvSpPr>
          <p:spPr>
            <a:xfrm>
              <a:off x="2880000" y="2867150"/>
              <a:ext cx="56300" cy="73975"/>
            </a:xfrm>
            <a:custGeom>
              <a:avLst/>
              <a:gdLst/>
              <a:ahLst/>
              <a:cxnLst/>
              <a:rect l="l" t="t" r="r" b="b"/>
              <a:pathLst>
                <a:path w="2252" h="2959" extrusionOk="0">
                  <a:moveTo>
                    <a:pt x="109" y="1"/>
                  </a:moveTo>
                  <a:cubicBezTo>
                    <a:pt x="69" y="1"/>
                    <a:pt x="44" y="8"/>
                    <a:pt x="36" y="22"/>
                  </a:cubicBezTo>
                  <a:cubicBezTo>
                    <a:pt x="1" y="129"/>
                    <a:pt x="358" y="416"/>
                    <a:pt x="645" y="738"/>
                  </a:cubicBezTo>
                  <a:cubicBezTo>
                    <a:pt x="788" y="953"/>
                    <a:pt x="931" y="1096"/>
                    <a:pt x="1003" y="1239"/>
                  </a:cubicBezTo>
                  <a:lnTo>
                    <a:pt x="1146" y="1454"/>
                  </a:lnTo>
                  <a:lnTo>
                    <a:pt x="1289" y="1669"/>
                  </a:lnTo>
                  <a:cubicBezTo>
                    <a:pt x="1432" y="1812"/>
                    <a:pt x="1540" y="1991"/>
                    <a:pt x="1647" y="2170"/>
                  </a:cubicBezTo>
                  <a:cubicBezTo>
                    <a:pt x="1826" y="2528"/>
                    <a:pt x="1933" y="2957"/>
                    <a:pt x="2041" y="2957"/>
                  </a:cubicBezTo>
                  <a:cubicBezTo>
                    <a:pt x="2046" y="2958"/>
                    <a:pt x="2050" y="2959"/>
                    <a:pt x="2055" y="2959"/>
                  </a:cubicBezTo>
                  <a:cubicBezTo>
                    <a:pt x="2189" y="2959"/>
                    <a:pt x="2252" y="2474"/>
                    <a:pt x="2148" y="1955"/>
                  </a:cubicBezTo>
                  <a:cubicBezTo>
                    <a:pt x="2077" y="1740"/>
                    <a:pt x="2005" y="1525"/>
                    <a:pt x="1898" y="1311"/>
                  </a:cubicBezTo>
                  <a:cubicBezTo>
                    <a:pt x="1826" y="1132"/>
                    <a:pt x="1754" y="1024"/>
                    <a:pt x="1754" y="1024"/>
                  </a:cubicBezTo>
                  <a:lnTo>
                    <a:pt x="1540" y="774"/>
                  </a:lnTo>
                  <a:cubicBezTo>
                    <a:pt x="1361" y="631"/>
                    <a:pt x="1182" y="487"/>
                    <a:pt x="1003" y="344"/>
                  </a:cubicBezTo>
                  <a:cubicBezTo>
                    <a:pt x="659" y="115"/>
                    <a:pt x="270" y="1"/>
                    <a:pt x="109"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7"/>
            <p:cNvSpPr/>
            <p:nvPr/>
          </p:nvSpPr>
          <p:spPr>
            <a:xfrm>
              <a:off x="2789625" y="2727150"/>
              <a:ext cx="80550" cy="65175"/>
            </a:xfrm>
            <a:custGeom>
              <a:avLst/>
              <a:gdLst/>
              <a:ahLst/>
              <a:cxnLst/>
              <a:rect l="l" t="t" r="r" b="b"/>
              <a:pathLst>
                <a:path w="3222" h="2607" extrusionOk="0">
                  <a:moveTo>
                    <a:pt x="3105" y="0"/>
                  </a:moveTo>
                  <a:cubicBezTo>
                    <a:pt x="3020" y="0"/>
                    <a:pt x="2742" y="410"/>
                    <a:pt x="2399" y="754"/>
                  </a:cubicBezTo>
                  <a:cubicBezTo>
                    <a:pt x="2255" y="897"/>
                    <a:pt x="2076" y="1040"/>
                    <a:pt x="1897" y="1183"/>
                  </a:cubicBezTo>
                  <a:lnTo>
                    <a:pt x="1647" y="1362"/>
                  </a:lnTo>
                  <a:cubicBezTo>
                    <a:pt x="1432" y="1577"/>
                    <a:pt x="1182" y="1792"/>
                    <a:pt x="895" y="1971"/>
                  </a:cubicBezTo>
                  <a:cubicBezTo>
                    <a:pt x="501" y="2257"/>
                    <a:pt x="0" y="2472"/>
                    <a:pt x="36" y="2544"/>
                  </a:cubicBezTo>
                  <a:cubicBezTo>
                    <a:pt x="36" y="2586"/>
                    <a:pt x="125" y="2606"/>
                    <a:pt x="266" y="2606"/>
                  </a:cubicBezTo>
                  <a:cubicBezTo>
                    <a:pt x="482" y="2606"/>
                    <a:pt x="821" y="2559"/>
                    <a:pt x="1146" y="2472"/>
                  </a:cubicBezTo>
                  <a:cubicBezTo>
                    <a:pt x="1504" y="2329"/>
                    <a:pt x="1826" y="2150"/>
                    <a:pt x="2148" y="1935"/>
                  </a:cubicBezTo>
                  <a:lnTo>
                    <a:pt x="2363" y="1685"/>
                  </a:lnTo>
                  <a:cubicBezTo>
                    <a:pt x="2542" y="1506"/>
                    <a:pt x="2685" y="1291"/>
                    <a:pt x="2828" y="1076"/>
                  </a:cubicBezTo>
                  <a:cubicBezTo>
                    <a:pt x="3114" y="575"/>
                    <a:pt x="3222" y="38"/>
                    <a:pt x="3114" y="2"/>
                  </a:cubicBezTo>
                  <a:cubicBezTo>
                    <a:pt x="3112" y="1"/>
                    <a:pt x="3108" y="0"/>
                    <a:pt x="3105"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7"/>
            <p:cNvSpPr/>
            <p:nvPr/>
          </p:nvSpPr>
          <p:spPr>
            <a:xfrm>
              <a:off x="2473725" y="2652900"/>
              <a:ext cx="71625" cy="221975"/>
            </a:xfrm>
            <a:custGeom>
              <a:avLst/>
              <a:gdLst/>
              <a:ahLst/>
              <a:cxnLst/>
              <a:rect l="l" t="t" r="r" b="b"/>
              <a:pathLst>
                <a:path w="2865" h="8879" extrusionOk="0">
                  <a:moveTo>
                    <a:pt x="2753" y="0"/>
                  </a:moveTo>
                  <a:cubicBezTo>
                    <a:pt x="2660" y="0"/>
                    <a:pt x="1887" y="1058"/>
                    <a:pt x="1254" y="2185"/>
                  </a:cubicBezTo>
                  <a:cubicBezTo>
                    <a:pt x="967" y="2722"/>
                    <a:pt x="681" y="3294"/>
                    <a:pt x="466" y="3867"/>
                  </a:cubicBezTo>
                  <a:cubicBezTo>
                    <a:pt x="359" y="4118"/>
                    <a:pt x="287" y="4368"/>
                    <a:pt x="215" y="4655"/>
                  </a:cubicBezTo>
                  <a:lnTo>
                    <a:pt x="144" y="4869"/>
                  </a:lnTo>
                  <a:cubicBezTo>
                    <a:pt x="108" y="5084"/>
                    <a:pt x="108" y="5299"/>
                    <a:pt x="72" y="5514"/>
                  </a:cubicBezTo>
                  <a:cubicBezTo>
                    <a:pt x="1" y="6158"/>
                    <a:pt x="108" y="6802"/>
                    <a:pt x="394" y="7411"/>
                  </a:cubicBezTo>
                  <a:cubicBezTo>
                    <a:pt x="681" y="7984"/>
                    <a:pt x="1182" y="8449"/>
                    <a:pt x="1790" y="8699"/>
                  </a:cubicBezTo>
                  <a:cubicBezTo>
                    <a:pt x="2041" y="8807"/>
                    <a:pt x="2327" y="8878"/>
                    <a:pt x="2614" y="8878"/>
                  </a:cubicBezTo>
                  <a:cubicBezTo>
                    <a:pt x="2614" y="8807"/>
                    <a:pt x="2327" y="8664"/>
                    <a:pt x="1934" y="8413"/>
                  </a:cubicBezTo>
                  <a:cubicBezTo>
                    <a:pt x="1468" y="8127"/>
                    <a:pt x="1075" y="7697"/>
                    <a:pt x="896" y="7196"/>
                  </a:cubicBezTo>
                  <a:cubicBezTo>
                    <a:pt x="717" y="6659"/>
                    <a:pt x="681" y="6122"/>
                    <a:pt x="752" y="5549"/>
                  </a:cubicBezTo>
                  <a:cubicBezTo>
                    <a:pt x="788" y="5335"/>
                    <a:pt x="860" y="5156"/>
                    <a:pt x="896" y="5013"/>
                  </a:cubicBezTo>
                  <a:lnTo>
                    <a:pt x="931" y="4834"/>
                  </a:lnTo>
                  <a:cubicBezTo>
                    <a:pt x="931" y="4834"/>
                    <a:pt x="1003" y="4511"/>
                    <a:pt x="1146" y="4046"/>
                  </a:cubicBezTo>
                  <a:cubicBezTo>
                    <a:pt x="1289" y="3509"/>
                    <a:pt x="1504" y="2936"/>
                    <a:pt x="1755" y="2400"/>
                  </a:cubicBezTo>
                  <a:cubicBezTo>
                    <a:pt x="2256" y="1254"/>
                    <a:pt x="2864" y="73"/>
                    <a:pt x="2757" y="1"/>
                  </a:cubicBezTo>
                  <a:cubicBezTo>
                    <a:pt x="2756" y="1"/>
                    <a:pt x="2754" y="0"/>
                    <a:pt x="2753"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7"/>
            <p:cNvSpPr/>
            <p:nvPr/>
          </p:nvSpPr>
          <p:spPr>
            <a:xfrm>
              <a:off x="2264325" y="2439050"/>
              <a:ext cx="252375" cy="455500"/>
            </a:xfrm>
            <a:custGeom>
              <a:avLst/>
              <a:gdLst/>
              <a:ahLst/>
              <a:cxnLst/>
              <a:rect l="l" t="t" r="r" b="b"/>
              <a:pathLst>
                <a:path w="10095" h="18220" extrusionOk="0">
                  <a:moveTo>
                    <a:pt x="9952" y="0"/>
                  </a:moveTo>
                  <a:cubicBezTo>
                    <a:pt x="9844" y="0"/>
                    <a:pt x="9808" y="2828"/>
                    <a:pt x="9379" y="5584"/>
                  </a:cubicBezTo>
                  <a:cubicBezTo>
                    <a:pt x="9164" y="6837"/>
                    <a:pt x="8878" y="8054"/>
                    <a:pt x="8484" y="9271"/>
                  </a:cubicBezTo>
                  <a:cubicBezTo>
                    <a:pt x="8341" y="9772"/>
                    <a:pt x="8126" y="10166"/>
                    <a:pt x="8019" y="10452"/>
                  </a:cubicBezTo>
                  <a:cubicBezTo>
                    <a:pt x="7911" y="10703"/>
                    <a:pt x="7840" y="10882"/>
                    <a:pt x="7840" y="10882"/>
                  </a:cubicBezTo>
                  <a:lnTo>
                    <a:pt x="7661" y="11347"/>
                  </a:lnTo>
                  <a:cubicBezTo>
                    <a:pt x="7482" y="11705"/>
                    <a:pt x="7303" y="12099"/>
                    <a:pt x="7088" y="12457"/>
                  </a:cubicBezTo>
                  <a:lnTo>
                    <a:pt x="6659" y="13173"/>
                  </a:lnTo>
                  <a:cubicBezTo>
                    <a:pt x="6480" y="13388"/>
                    <a:pt x="6301" y="13638"/>
                    <a:pt x="6122" y="13925"/>
                  </a:cubicBezTo>
                  <a:cubicBezTo>
                    <a:pt x="5943" y="14175"/>
                    <a:pt x="5728" y="14426"/>
                    <a:pt x="5477" y="14676"/>
                  </a:cubicBezTo>
                  <a:cubicBezTo>
                    <a:pt x="5263" y="14927"/>
                    <a:pt x="5012" y="15177"/>
                    <a:pt x="4761" y="15392"/>
                  </a:cubicBezTo>
                  <a:lnTo>
                    <a:pt x="3974" y="16072"/>
                  </a:lnTo>
                  <a:lnTo>
                    <a:pt x="3115" y="16573"/>
                  </a:lnTo>
                  <a:cubicBezTo>
                    <a:pt x="3007" y="16681"/>
                    <a:pt x="2864" y="16788"/>
                    <a:pt x="2721" y="16860"/>
                  </a:cubicBezTo>
                  <a:lnTo>
                    <a:pt x="2327" y="17074"/>
                  </a:lnTo>
                  <a:lnTo>
                    <a:pt x="1576" y="17468"/>
                  </a:lnTo>
                  <a:cubicBezTo>
                    <a:pt x="1039" y="17683"/>
                    <a:pt x="502" y="17934"/>
                    <a:pt x="1" y="18220"/>
                  </a:cubicBezTo>
                  <a:cubicBezTo>
                    <a:pt x="573" y="18112"/>
                    <a:pt x="1146" y="17969"/>
                    <a:pt x="1719" y="17755"/>
                  </a:cubicBezTo>
                  <a:lnTo>
                    <a:pt x="2506" y="17397"/>
                  </a:lnTo>
                  <a:lnTo>
                    <a:pt x="2936" y="17182"/>
                  </a:lnTo>
                  <a:cubicBezTo>
                    <a:pt x="3079" y="17110"/>
                    <a:pt x="3222" y="17039"/>
                    <a:pt x="3401" y="16931"/>
                  </a:cubicBezTo>
                  <a:lnTo>
                    <a:pt x="4296" y="16394"/>
                  </a:lnTo>
                  <a:lnTo>
                    <a:pt x="5119" y="15750"/>
                  </a:lnTo>
                  <a:cubicBezTo>
                    <a:pt x="5406" y="15535"/>
                    <a:pt x="5656" y="15285"/>
                    <a:pt x="5907" y="15034"/>
                  </a:cubicBezTo>
                  <a:cubicBezTo>
                    <a:pt x="6157" y="14784"/>
                    <a:pt x="6408" y="14533"/>
                    <a:pt x="6623" y="14247"/>
                  </a:cubicBezTo>
                  <a:lnTo>
                    <a:pt x="7231" y="13495"/>
                  </a:lnTo>
                  <a:lnTo>
                    <a:pt x="7697" y="12743"/>
                  </a:lnTo>
                  <a:cubicBezTo>
                    <a:pt x="7947" y="12385"/>
                    <a:pt x="8162" y="11992"/>
                    <a:pt x="8341" y="11598"/>
                  </a:cubicBezTo>
                  <a:cubicBezTo>
                    <a:pt x="8484" y="11347"/>
                    <a:pt x="8556" y="11168"/>
                    <a:pt x="8556" y="11168"/>
                  </a:cubicBezTo>
                  <a:lnTo>
                    <a:pt x="8735" y="10703"/>
                  </a:lnTo>
                  <a:cubicBezTo>
                    <a:pt x="8842" y="10417"/>
                    <a:pt x="9021" y="10023"/>
                    <a:pt x="9128" y="9486"/>
                  </a:cubicBezTo>
                  <a:cubicBezTo>
                    <a:pt x="9522" y="8233"/>
                    <a:pt x="9773" y="6945"/>
                    <a:pt x="9880" y="5656"/>
                  </a:cubicBezTo>
                  <a:cubicBezTo>
                    <a:pt x="10023" y="4367"/>
                    <a:pt x="10095" y="3043"/>
                    <a:pt x="10059" y="1754"/>
                  </a:cubicBezTo>
                  <a:cubicBezTo>
                    <a:pt x="10095" y="1182"/>
                    <a:pt x="10059" y="573"/>
                    <a:pt x="9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7"/>
            <p:cNvSpPr/>
            <p:nvPr/>
          </p:nvSpPr>
          <p:spPr>
            <a:xfrm>
              <a:off x="2344875" y="2856575"/>
              <a:ext cx="251475" cy="95250"/>
            </a:xfrm>
            <a:custGeom>
              <a:avLst/>
              <a:gdLst/>
              <a:ahLst/>
              <a:cxnLst/>
              <a:rect l="l" t="t" r="r" b="b"/>
              <a:pathLst>
                <a:path w="10059" h="3810" extrusionOk="0">
                  <a:moveTo>
                    <a:pt x="393" y="1"/>
                  </a:moveTo>
                  <a:cubicBezTo>
                    <a:pt x="147" y="1"/>
                    <a:pt x="0" y="17"/>
                    <a:pt x="0" y="51"/>
                  </a:cubicBezTo>
                  <a:cubicBezTo>
                    <a:pt x="0" y="159"/>
                    <a:pt x="1360" y="409"/>
                    <a:pt x="2756" y="767"/>
                  </a:cubicBezTo>
                  <a:cubicBezTo>
                    <a:pt x="4117" y="1089"/>
                    <a:pt x="5477" y="1447"/>
                    <a:pt x="5477" y="1447"/>
                  </a:cubicBezTo>
                  <a:cubicBezTo>
                    <a:pt x="5477" y="1447"/>
                    <a:pt x="5799" y="1519"/>
                    <a:pt x="6300" y="1662"/>
                  </a:cubicBezTo>
                  <a:cubicBezTo>
                    <a:pt x="6837" y="1769"/>
                    <a:pt x="7481" y="1948"/>
                    <a:pt x="8161" y="2163"/>
                  </a:cubicBezTo>
                  <a:cubicBezTo>
                    <a:pt x="8806" y="2414"/>
                    <a:pt x="9450" y="2700"/>
                    <a:pt x="9701" y="3058"/>
                  </a:cubicBezTo>
                  <a:cubicBezTo>
                    <a:pt x="9808" y="3237"/>
                    <a:pt x="9808" y="3416"/>
                    <a:pt x="9736" y="3559"/>
                  </a:cubicBezTo>
                  <a:cubicBezTo>
                    <a:pt x="9665" y="3702"/>
                    <a:pt x="9629" y="3774"/>
                    <a:pt x="9665" y="3810"/>
                  </a:cubicBezTo>
                  <a:cubicBezTo>
                    <a:pt x="9665" y="3810"/>
                    <a:pt x="9736" y="3774"/>
                    <a:pt x="9880" y="3667"/>
                  </a:cubicBezTo>
                  <a:lnTo>
                    <a:pt x="9951" y="3523"/>
                  </a:lnTo>
                  <a:cubicBezTo>
                    <a:pt x="9987" y="3488"/>
                    <a:pt x="9987" y="3416"/>
                    <a:pt x="9987" y="3380"/>
                  </a:cubicBezTo>
                  <a:cubicBezTo>
                    <a:pt x="10059" y="3237"/>
                    <a:pt x="10023" y="3058"/>
                    <a:pt x="9951" y="2915"/>
                  </a:cubicBezTo>
                  <a:cubicBezTo>
                    <a:pt x="9701" y="2342"/>
                    <a:pt x="8985" y="1984"/>
                    <a:pt x="8340" y="1662"/>
                  </a:cubicBezTo>
                  <a:cubicBezTo>
                    <a:pt x="7768" y="1376"/>
                    <a:pt x="7123" y="1161"/>
                    <a:pt x="6515" y="946"/>
                  </a:cubicBezTo>
                  <a:cubicBezTo>
                    <a:pt x="5978" y="803"/>
                    <a:pt x="5656" y="696"/>
                    <a:pt x="5656" y="696"/>
                  </a:cubicBezTo>
                  <a:cubicBezTo>
                    <a:pt x="5656" y="696"/>
                    <a:pt x="4260" y="409"/>
                    <a:pt x="2828" y="194"/>
                  </a:cubicBezTo>
                  <a:cubicBezTo>
                    <a:pt x="1880" y="73"/>
                    <a:pt x="914" y="1"/>
                    <a:pt x="393"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7"/>
            <p:cNvSpPr/>
            <p:nvPr/>
          </p:nvSpPr>
          <p:spPr>
            <a:xfrm>
              <a:off x="2425400" y="2900400"/>
              <a:ext cx="131575" cy="78275"/>
            </a:xfrm>
            <a:custGeom>
              <a:avLst/>
              <a:gdLst/>
              <a:ahLst/>
              <a:cxnLst/>
              <a:rect l="l" t="t" r="r" b="b"/>
              <a:pathLst>
                <a:path w="5263" h="3131" extrusionOk="0">
                  <a:moveTo>
                    <a:pt x="242" y="1"/>
                  </a:moveTo>
                  <a:cubicBezTo>
                    <a:pt x="92" y="1"/>
                    <a:pt x="1" y="16"/>
                    <a:pt x="1" y="52"/>
                  </a:cubicBezTo>
                  <a:cubicBezTo>
                    <a:pt x="1" y="160"/>
                    <a:pt x="717" y="374"/>
                    <a:pt x="1468" y="661"/>
                  </a:cubicBezTo>
                  <a:cubicBezTo>
                    <a:pt x="1934" y="840"/>
                    <a:pt x="2399" y="1054"/>
                    <a:pt x="2829" y="1305"/>
                  </a:cubicBezTo>
                  <a:cubicBezTo>
                    <a:pt x="2829" y="1305"/>
                    <a:pt x="3008" y="1377"/>
                    <a:pt x="3258" y="1520"/>
                  </a:cubicBezTo>
                  <a:cubicBezTo>
                    <a:pt x="3544" y="1663"/>
                    <a:pt x="3831" y="1842"/>
                    <a:pt x="4117" y="2057"/>
                  </a:cubicBezTo>
                  <a:cubicBezTo>
                    <a:pt x="4368" y="2271"/>
                    <a:pt x="4618" y="2522"/>
                    <a:pt x="4869" y="2773"/>
                  </a:cubicBezTo>
                  <a:cubicBezTo>
                    <a:pt x="5048" y="2987"/>
                    <a:pt x="5155" y="3131"/>
                    <a:pt x="5227" y="3131"/>
                  </a:cubicBezTo>
                  <a:cubicBezTo>
                    <a:pt x="5263" y="3095"/>
                    <a:pt x="5227" y="2916"/>
                    <a:pt x="5119" y="2629"/>
                  </a:cubicBezTo>
                  <a:cubicBezTo>
                    <a:pt x="4940" y="2271"/>
                    <a:pt x="4726" y="1949"/>
                    <a:pt x="4475" y="1663"/>
                  </a:cubicBezTo>
                  <a:cubicBezTo>
                    <a:pt x="4225" y="1377"/>
                    <a:pt x="3938" y="1126"/>
                    <a:pt x="3616" y="911"/>
                  </a:cubicBezTo>
                  <a:cubicBezTo>
                    <a:pt x="3330" y="732"/>
                    <a:pt x="3151" y="625"/>
                    <a:pt x="3151" y="625"/>
                  </a:cubicBezTo>
                  <a:cubicBezTo>
                    <a:pt x="3151" y="625"/>
                    <a:pt x="2972" y="553"/>
                    <a:pt x="2685" y="446"/>
                  </a:cubicBezTo>
                  <a:cubicBezTo>
                    <a:pt x="2327" y="339"/>
                    <a:pt x="1969" y="231"/>
                    <a:pt x="1576" y="160"/>
                  </a:cubicBezTo>
                  <a:cubicBezTo>
                    <a:pt x="1075" y="64"/>
                    <a:pt x="542" y="1"/>
                    <a:pt x="242"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7"/>
            <p:cNvSpPr/>
            <p:nvPr/>
          </p:nvSpPr>
          <p:spPr>
            <a:xfrm>
              <a:off x="2341300" y="2942125"/>
              <a:ext cx="112775" cy="50200"/>
            </a:xfrm>
            <a:custGeom>
              <a:avLst/>
              <a:gdLst/>
              <a:ahLst/>
              <a:cxnLst/>
              <a:rect l="l" t="t" r="r" b="b"/>
              <a:pathLst>
                <a:path w="4511" h="2008" extrusionOk="0">
                  <a:moveTo>
                    <a:pt x="763" y="1"/>
                  </a:moveTo>
                  <a:cubicBezTo>
                    <a:pt x="335" y="1"/>
                    <a:pt x="0" y="60"/>
                    <a:pt x="0" y="137"/>
                  </a:cubicBezTo>
                  <a:cubicBezTo>
                    <a:pt x="0" y="245"/>
                    <a:pt x="609" y="388"/>
                    <a:pt x="1181" y="567"/>
                  </a:cubicBezTo>
                  <a:cubicBezTo>
                    <a:pt x="1754" y="710"/>
                    <a:pt x="2291" y="960"/>
                    <a:pt x="2291" y="960"/>
                  </a:cubicBezTo>
                  <a:lnTo>
                    <a:pt x="2649" y="1104"/>
                  </a:lnTo>
                  <a:cubicBezTo>
                    <a:pt x="2899" y="1175"/>
                    <a:pt x="3114" y="1283"/>
                    <a:pt x="3365" y="1390"/>
                  </a:cubicBezTo>
                  <a:cubicBezTo>
                    <a:pt x="3825" y="1653"/>
                    <a:pt x="4256" y="2007"/>
                    <a:pt x="4406" y="2007"/>
                  </a:cubicBezTo>
                  <a:cubicBezTo>
                    <a:pt x="4419" y="2007"/>
                    <a:pt x="4430" y="2004"/>
                    <a:pt x="4439" y="1998"/>
                  </a:cubicBezTo>
                  <a:cubicBezTo>
                    <a:pt x="4510" y="1927"/>
                    <a:pt x="4188" y="1390"/>
                    <a:pt x="3651" y="960"/>
                  </a:cubicBezTo>
                  <a:cubicBezTo>
                    <a:pt x="3436" y="746"/>
                    <a:pt x="3186" y="602"/>
                    <a:pt x="2899" y="459"/>
                  </a:cubicBezTo>
                  <a:lnTo>
                    <a:pt x="2542" y="245"/>
                  </a:lnTo>
                  <a:cubicBezTo>
                    <a:pt x="2148" y="137"/>
                    <a:pt x="1718" y="66"/>
                    <a:pt x="1289" y="30"/>
                  </a:cubicBezTo>
                  <a:cubicBezTo>
                    <a:pt x="1109" y="10"/>
                    <a:pt x="929" y="1"/>
                    <a:pt x="763"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7"/>
            <p:cNvSpPr/>
            <p:nvPr/>
          </p:nvSpPr>
          <p:spPr>
            <a:xfrm>
              <a:off x="1773950" y="2840850"/>
              <a:ext cx="396450" cy="137825"/>
            </a:xfrm>
            <a:custGeom>
              <a:avLst/>
              <a:gdLst/>
              <a:ahLst/>
              <a:cxnLst/>
              <a:rect l="l" t="t" r="r" b="b"/>
              <a:pathLst>
                <a:path w="15858" h="5513" extrusionOk="0">
                  <a:moveTo>
                    <a:pt x="36" y="0"/>
                  </a:moveTo>
                  <a:cubicBezTo>
                    <a:pt x="0" y="501"/>
                    <a:pt x="72" y="1002"/>
                    <a:pt x="287" y="1432"/>
                  </a:cubicBezTo>
                  <a:cubicBezTo>
                    <a:pt x="430" y="1933"/>
                    <a:pt x="680" y="2363"/>
                    <a:pt x="967" y="2792"/>
                  </a:cubicBezTo>
                  <a:cubicBezTo>
                    <a:pt x="1325" y="3257"/>
                    <a:pt x="1754" y="3651"/>
                    <a:pt x="2219" y="4009"/>
                  </a:cubicBezTo>
                  <a:cubicBezTo>
                    <a:pt x="3150" y="4582"/>
                    <a:pt x="4152" y="5011"/>
                    <a:pt x="5226" y="5226"/>
                  </a:cubicBezTo>
                  <a:cubicBezTo>
                    <a:pt x="5692" y="5334"/>
                    <a:pt x="6049" y="5369"/>
                    <a:pt x="6300" y="5405"/>
                  </a:cubicBezTo>
                  <a:cubicBezTo>
                    <a:pt x="6551" y="5441"/>
                    <a:pt x="6694" y="5441"/>
                    <a:pt x="6694" y="5441"/>
                  </a:cubicBezTo>
                  <a:cubicBezTo>
                    <a:pt x="6694" y="5441"/>
                    <a:pt x="7267" y="5513"/>
                    <a:pt x="8161" y="5513"/>
                  </a:cubicBezTo>
                  <a:cubicBezTo>
                    <a:pt x="9199" y="5513"/>
                    <a:pt x="10273" y="5441"/>
                    <a:pt x="11311" y="5334"/>
                  </a:cubicBezTo>
                  <a:cubicBezTo>
                    <a:pt x="12457" y="5226"/>
                    <a:pt x="13602" y="5083"/>
                    <a:pt x="14461" y="4940"/>
                  </a:cubicBezTo>
                  <a:cubicBezTo>
                    <a:pt x="14927" y="4904"/>
                    <a:pt x="15392" y="4832"/>
                    <a:pt x="15857" y="4689"/>
                  </a:cubicBezTo>
                  <a:cubicBezTo>
                    <a:pt x="15585" y="4647"/>
                    <a:pt x="15300" y="4630"/>
                    <a:pt x="15017" y="4630"/>
                  </a:cubicBezTo>
                  <a:cubicBezTo>
                    <a:pt x="14817" y="4630"/>
                    <a:pt x="14618" y="4639"/>
                    <a:pt x="14425" y="4653"/>
                  </a:cubicBezTo>
                  <a:lnTo>
                    <a:pt x="11276" y="4797"/>
                  </a:lnTo>
                  <a:cubicBezTo>
                    <a:pt x="10721" y="4832"/>
                    <a:pt x="10157" y="4850"/>
                    <a:pt x="9624" y="4850"/>
                  </a:cubicBezTo>
                  <a:cubicBezTo>
                    <a:pt x="9092" y="4850"/>
                    <a:pt x="8591" y="4832"/>
                    <a:pt x="8161" y="4797"/>
                  </a:cubicBezTo>
                  <a:cubicBezTo>
                    <a:pt x="7302" y="4761"/>
                    <a:pt x="6765" y="4689"/>
                    <a:pt x="6765" y="4689"/>
                  </a:cubicBezTo>
                  <a:cubicBezTo>
                    <a:pt x="6765" y="4689"/>
                    <a:pt x="6622" y="4689"/>
                    <a:pt x="6372" y="4653"/>
                  </a:cubicBezTo>
                  <a:cubicBezTo>
                    <a:pt x="6121" y="4618"/>
                    <a:pt x="5763" y="4618"/>
                    <a:pt x="5369" y="4546"/>
                  </a:cubicBezTo>
                  <a:cubicBezTo>
                    <a:pt x="4367" y="4367"/>
                    <a:pt x="3401" y="4045"/>
                    <a:pt x="2506" y="3544"/>
                  </a:cubicBezTo>
                  <a:cubicBezTo>
                    <a:pt x="2076" y="3257"/>
                    <a:pt x="1647" y="2900"/>
                    <a:pt x="1289" y="2506"/>
                  </a:cubicBezTo>
                  <a:cubicBezTo>
                    <a:pt x="1002" y="2148"/>
                    <a:pt x="716" y="1754"/>
                    <a:pt x="537" y="1325"/>
                  </a:cubicBezTo>
                  <a:cubicBezTo>
                    <a:pt x="215" y="573"/>
                    <a:pt x="108" y="0"/>
                    <a:pt x="36"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7"/>
            <p:cNvSpPr/>
            <p:nvPr/>
          </p:nvSpPr>
          <p:spPr>
            <a:xfrm>
              <a:off x="1968125" y="2890650"/>
              <a:ext cx="230000" cy="33450"/>
            </a:xfrm>
            <a:custGeom>
              <a:avLst/>
              <a:gdLst/>
              <a:ahLst/>
              <a:cxnLst/>
              <a:rect l="l" t="t" r="r" b="b"/>
              <a:pathLst>
                <a:path w="9200" h="1338" extrusionOk="0">
                  <a:moveTo>
                    <a:pt x="95" y="0"/>
                  </a:moveTo>
                  <a:cubicBezTo>
                    <a:pt x="61" y="0"/>
                    <a:pt x="41" y="4"/>
                    <a:pt x="36" y="13"/>
                  </a:cubicBezTo>
                  <a:cubicBezTo>
                    <a:pt x="1" y="120"/>
                    <a:pt x="1074" y="585"/>
                    <a:pt x="2220" y="908"/>
                  </a:cubicBezTo>
                  <a:cubicBezTo>
                    <a:pt x="2793" y="1015"/>
                    <a:pt x="3365" y="1158"/>
                    <a:pt x="3795" y="1230"/>
                  </a:cubicBezTo>
                  <a:lnTo>
                    <a:pt x="4547" y="1337"/>
                  </a:lnTo>
                  <a:lnTo>
                    <a:pt x="5262" y="1337"/>
                  </a:lnTo>
                  <a:cubicBezTo>
                    <a:pt x="5799" y="1337"/>
                    <a:pt x="6336" y="1301"/>
                    <a:pt x="6873" y="1265"/>
                  </a:cubicBezTo>
                  <a:cubicBezTo>
                    <a:pt x="8054" y="1122"/>
                    <a:pt x="9200" y="764"/>
                    <a:pt x="9164" y="693"/>
                  </a:cubicBezTo>
                  <a:cubicBezTo>
                    <a:pt x="9154" y="663"/>
                    <a:pt x="9062" y="653"/>
                    <a:pt x="8910" y="653"/>
                  </a:cubicBezTo>
                  <a:cubicBezTo>
                    <a:pt x="8506" y="653"/>
                    <a:pt x="7680" y="729"/>
                    <a:pt x="6873" y="729"/>
                  </a:cubicBezTo>
                  <a:cubicBezTo>
                    <a:pt x="6301" y="693"/>
                    <a:pt x="5728" y="729"/>
                    <a:pt x="5298" y="657"/>
                  </a:cubicBezTo>
                  <a:lnTo>
                    <a:pt x="4582" y="585"/>
                  </a:lnTo>
                  <a:lnTo>
                    <a:pt x="3902" y="514"/>
                  </a:lnTo>
                  <a:cubicBezTo>
                    <a:pt x="3437" y="514"/>
                    <a:pt x="2900" y="406"/>
                    <a:pt x="2327" y="371"/>
                  </a:cubicBezTo>
                  <a:cubicBezTo>
                    <a:pt x="1351" y="213"/>
                    <a:pt x="346" y="0"/>
                    <a:pt x="95"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7"/>
            <p:cNvSpPr/>
            <p:nvPr/>
          </p:nvSpPr>
          <p:spPr>
            <a:xfrm>
              <a:off x="3044650" y="2739675"/>
              <a:ext cx="482375" cy="181875"/>
            </a:xfrm>
            <a:custGeom>
              <a:avLst/>
              <a:gdLst/>
              <a:ahLst/>
              <a:cxnLst/>
              <a:rect l="l" t="t" r="r" b="b"/>
              <a:pathLst>
                <a:path w="19295" h="7275" extrusionOk="0">
                  <a:moveTo>
                    <a:pt x="19288" y="0"/>
                  </a:moveTo>
                  <a:cubicBezTo>
                    <a:pt x="19215" y="0"/>
                    <a:pt x="18682" y="409"/>
                    <a:pt x="17719" y="718"/>
                  </a:cubicBezTo>
                  <a:cubicBezTo>
                    <a:pt x="16538" y="1112"/>
                    <a:pt x="15285" y="1327"/>
                    <a:pt x="14032" y="1398"/>
                  </a:cubicBezTo>
                  <a:cubicBezTo>
                    <a:pt x="12672" y="1470"/>
                    <a:pt x="11276" y="1506"/>
                    <a:pt x="10238" y="1577"/>
                  </a:cubicBezTo>
                  <a:cubicBezTo>
                    <a:pt x="9701" y="1577"/>
                    <a:pt x="9272" y="1613"/>
                    <a:pt x="8949" y="1649"/>
                  </a:cubicBezTo>
                  <a:lnTo>
                    <a:pt x="8484" y="1721"/>
                  </a:lnTo>
                  <a:cubicBezTo>
                    <a:pt x="8484" y="1721"/>
                    <a:pt x="7804" y="1828"/>
                    <a:pt x="6766" y="2078"/>
                  </a:cubicBezTo>
                  <a:cubicBezTo>
                    <a:pt x="5513" y="2329"/>
                    <a:pt x="4260" y="2723"/>
                    <a:pt x="3043" y="3188"/>
                  </a:cubicBezTo>
                  <a:cubicBezTo>
                    <a:pt x="2399" y="3439"/>
                    <a:pt x="1791" y="3761"/>
                    <a:pt x="1182" y="4155"/>
                  </a:cubicBezTo>
                  <a:cubicBezTo>
                    <a:pt x="645" y="4477"/>
                    <a:pt x="251" y="5014"/>
                    <a:pt x="37" y="5622"/>
                  </a:cubicBezTo>
                  <a:cubicBezTo>
                    <a:pt x="37" y="5765"/>
                    <a:pt x="1" y="5873"/>
                    <a:pt x="1" y="6016"/>
                  </a:cubicBezTo>
                  <a:cubicBezTo>
                    <a:pt x="37" y="6159"/>
                    <a:pt x="37" y="6266"/>
                    <a:pt x="72" y="6374"/>
                  </a:cubicBezTo>
                  <a:cubicBezTo>
                    <a:pt x="108" y="6481"/>
                    <a:pt x="144" y="6589"/>
                    <a:pt x="180" y="6696"/>
                  </a:cubicBezTo>
                  <a:lnTo>
                    <a:pt x="323" y="6911"/>
                  </a:lnTo>
                  <a:cubicBezTo>
                    <a:pt x="516" y="7136"/>
                    <a:pt x="651" y="7274"/>
                    <a:pt x="702" y="7274"/>
                  </a:cubicBezTo>
                  <a:cubicBezTo>
                    <a:pt x="708" y="7274"/>
                    <a:pt x="713" y="7272"/>
                    <a:pt x="717" y="7269"/>
                  </a:cubicBezTo>
                  <a:cubicBezTo>
                    <a:pt x="717" y="7269"/>
                    <a:pt x="645" y="7090"/>
                    <a:pt x="502" y="6839"/>
                  </a:cubicBezTo>
                  <a:cubicBezTo>
                    <a:pt x="287" y="6481"/>
                    <a:pt x="251" y="6087"/>
                    <a:pt x="359" y="5694"/>
                  </a:cubicBezTo>
                  <a:cubicBezTo>
                    <a:pt x="574" y="5193"/>
                    <a:pt x="967" y="4763"/>
                    <a:pt x="1468" y="4513"/>
                  </a:cubicBezTo>
                  <a:cubicBezTo>
                    <a:pt x="2041" y="4155"/>
                    <a:pt x="2650" y="3868"/>
                    <a:pt x="3258" y="3689"/>
                  </a:cubicBezTo>
                  <a:cubicBezTo>
                    <a:pt x="4439" y="3260"/>
                    <a:pt x="5692" y="2973"/>
                    <a:pt x="6909" y="2759"/>
                  </a:cubicBezTo>
                  <a:cubicBezTo>
                    <a:pt x="7947" y="2580"/>
                    <a:pt x="8627" y="2472"/>
                    <a:pt x="8627" y="2472"/>
                  </a:cubicBezTo>
                  <a:lnTo>
                    <a:pt x="9057" y="2401"/>
                  </a:lnTo>
                  <a:cubicBezTo>
                    <a:pt x="9343" y="2365"/>
                    <a:pt x="9773" y="2293"/>
                    <a:pt x="10310" y="2257"/>
                  </a:cubicBezTo>
                  <a:cubicBezTo>
                    <a:pt x="11312" y="2150"/>
                    <a:pt x="12708" y="2078"/>
                    <a:pt x="14104" y="1935"/>
                  </a:cubicBezTo>
                  <a:cubicBezTo>
                    <a:pt x="15393" y="1792"/>
                    <a:pt x="16645" y="1470"/>
                    <a:pt x="17862" y="1005"/>
                  </a:cubicBezTo>
                  <a:cubicBezTo>
                    <a:pt x="18399" y="790"/>
                    <a:pt x="18900" y="468"/>
                    <a:pt x="19294" y="2"/>
                  </a:cubicBezTo>
                  <a:cubicBezTo>
                    <a:pt x="19293" y="1"/>
                    <a:pt x="19291" y="0"/>
                    <a:pt x="19288"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7"/>
            <p:cNvSpPr/>
            <p:nvPr/>
          </p:nvSpPr>
          <p:spPr>
            <a:xfrm>
              <a:off x="3114450" y="2880225"/>
              <a:ext cx="128900" cy="68025"/>
            </a:xfrm>
            <a:custGeom>
              <a:avLst/>
              <a:gdLst/>
              <a:ahLst/>
              <a:cxnLst/>
              <a:rect l="l" t="t" r="r" b="b"/>
              <a:pathLst>
                <a:path w="5156" h="2721" extrusionOk="0">
                  <a:moveTo>
                    <a:pt x="3509" y="0"/>
                  </a:moveTo>
                  <a:cubicBezTo>
                    <a:pt x="3151" y="0"/>
                    <a:pt x="2757" y="0"/>
                    <a:pt x="2399" y="72"/>
                  </a:cubicBezTo>
                  <a:cubicBezTo>
                    <a:pt x="2077" y="108"/>
                    <a:pt x="1862" y="143"/>
                    <a:pt x="1862" y="143"/>
                  </a:cubicBezTo>
                  <a:cubicBezTo>
                    <a:pt x="1683" y="179"/>
                    <a:pt x="1504" y="251"/>
                    <a:pt x="1361" y="322"/>
                  </a:cubicBezTo>
                  <a:cubicBezTo>
                    <a:pt x="967" y="465"/>
                    <a:pt x="609" y="716"/>
                    <a:pt x="359" y="1038"/>
                  </a:cubicBezTo>
                  <a:cubicBezTo>
                    <a:pt x="180" y="1217"/>
                    <a:pt x="108" y="1432"/>
                    <a:pt x="37" y="1647"/>
                  </a:cubicBezTo>
                  <a:cubicBezTo>
                    <a:pt x="1" y="1861"/>
                    <a:pt x="1" y="2040"/>
                    <a:pt x="37" y="2219"/>
                  </a:cubicBezTo>
                  <a:cubicBezTo>
                    <a:pt x="144" y="2577"/>
                    <a:pt x="287" y="2721"/>
                    <a:pt x="323" y="2721"/>
                  </a:cubicBezTo>
                  <a:cubicBezTo>
                    <a:pt x="395" y="2721"/>
                    <a:pt x="359" y="2506"/>
                    <a:pt x="359" y="2219"/>
                  </a:cubicBezTo>
                  <a:cubicBezTo>
                    <a:pt x="395" y="2076"/>
                    <a:pt x="430" y="1897"/>
                    <a:pt x="466" y="1790"/>
                  </a:cubicBezTo>
                  <a:cubicBezTo>
                    <a:pt x="538" y="1611"/>
                    <a:pt x="645" y="1504"/>
                    <a:pt x="752" y="1396"/>
                  </a:cubicBezTo>
                  <a:cubicBezTo>
                    <a:pt x="1003" y="1181"/>
                    <a:pt x="1289" y="1038"/>
                    <a:pt x="1612" y="967"/>
                  </a:cubicBezTo>
                  <a:cubicBezTo>
                    <a:pt x="1862" y="895"/>
                    <a:pt x="2041" y="859"/>
                    <a:pt x="2041" y="859"/>
                  </a:cubicBezTo>
                  <a:cubicBezTo>
                    <a:pt x="2041" y="859"/>
                    <a:pt x="2220" y="823"/>
                    <a:pt x="2506" y="752"/>
                  </a:cubicBezTo>
                  <a:cubicBezTo>
                    <a:pt x="2757" y="680"/>
                    <a:pt x="3151" y="609"/>
                    <a:pt x="3544" y="537"/>
                  </a:cubicBezTo>
                  <a:cubicBezTo>
                    <a:pt x="4332" y="394"/>
                    <a:pt x="5155" y="287"/>
                    <a:pt x="5119" y="179"/>
                  </a:cubicBezTo>
                  <a:cubicBezTo>
                    <a:pt x="5119" y="72"/>
                    <a:pt x="4332" y="0"/>
                    <a:pt x="3509"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7"/>
            <p:cNvSpPr/>
            <p:nvPr/>
          </p:nvSpPr>
          <p:spPr>
            <a:xfrm>
              <a:off x="3073300" y="2855825"/>
              <a:ext cx="110075" cy="75450"/>
            </a:xfrm>
            <a:custGeom>
              <a:avLst/>
              <a:gdLst/>
              <a:ahLst/>
              <a:cxnLst/>
              <a:rect l="l" t="t" r="r" b="b"/>
              <a:pathLst>
                <a:path w="4403" h="3018" extrusionOk="0">
                  <a:moveTo>
                    <a:pt x="3951" y="1"/>
                  </a:moveTo>
                  <a:cubicBezTo>
                    <a:pt x="3678" y="1"/>
                    <a:pt x="3311" y="28"/>
                    <a:pt x="2935" y="81"/>
                  </a:cubicBezTo>
                  <a:cubicBezTo>
                    <a:pt x="2613" y="117"/>
                    <a:pt x="2291" y="189"/>
                    <a:pt x="1969" y="296"/>
                  </a:cubicBezTo>
                  <a:cubicBezTo>
                    <a:pt x="1790" y="368"/>
                    <a:pt x="1647" y="403"/>
                    <a:pt x="1504" y="475"/>
                  </a:cubicBezTo>
                  <a:lnTo>
                    <a:pt x="1396" y="547"/>
                  </a:lnTo>
                  <a:cubicBezTo>
                    <a:pt x="1289" y="618"/>
                    <a:pt x="1217" y="690"/>
                    <a:pt x="1110" y="797"/>
                  </a:cubicBezTo>
                  <a:cubicBezTo>
                    <a:pt x="824" y="1012"/>
                    <a:pt x="609" y="1298"/>
                    <a:pt x="430" y="1585"/>
                  </a:cubicBezTo>
                  <a:cubicBezTo>
                    <a:pt x="36" y="2265"/>
                    <a:pt x="0" y="3016"/>
                    <a:pt x="72" y="3016"/>
                  </a:cubicBezTo>
                  <a:cubicBezTo>
                    <a:pt x="75" y="3017"/>
                    <a:pt x="79" y="3018"/>
                    <a:pt x="83" y="3018"/>
                  </a:cubicBezTo>
                  <a:cubicBezTo>
                    <a:pt x="226" y="3018"/>
                    <a:pt x="441" y="2360"/>
                    <a:pt x="859" y="1907"/>
                  </a:cubicBezTo>
                  <a:cubicBezTo>
                    <a:pt x="1038" y="1656"/>
                    <a:pt x="1253" y="1477"/>
                    <a:pt x="1504" y="1334"/>
                  </a:cubicBezTo>
                  <a:cubicBezTo>
                    <a:pt x="1611" y="1263"/>
                    <a:pt x="1683" y="1227"/>
                    <a:pt x="1754" y="1191"/>
                  </a:cubicBezTo>
                  <a:lnTo>
                    <a:pt x="1862" y="1119"/>
                  </a:lnTo>
                  <a:cubicBezTo>
                    <a:pt x="1969" y="1048"/>
                    <a:pt x="2076" y="976"/>
                    <a:pt x="2220" y="940"/>
                  </a:cubicBezTo>
                  <a:cubicBezTo>
                    <a:pt x="2470" y="797"/>
                    <a:pt x="2756" y="690"/>
                    <a:pt x="3043" y="582"/>
                  </a:cubicBezTo>
                  <a:cubicBezTo>
                    <a:pt x="3723" y="368"/>
                    <a:pt x="4403" y="189"/>
                    <a:pt x="4403" y="81"/>
                  </a:cubicBezTo>
                  <a:cubicBezTo>
                    <a:pt x="4403" y="28"/>
                    <a:pt x="4224" y="1"/>
                    <a:pt x="3951"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7"/>
            <p:cNvSpPr/>
            <p:nvPr/>
          </p:nvSpPr>
          <p:spPr>
            <a:xfrm>
              <a:off x="2779775" y="2575950"/>
              <a:ext cx="152150" cy="204950"/>
            </a:xfrm>
            <a:custGeom>
              <a:avLst/>
              <a:gdLst/>
              <a:ahLst/>
              <a:cxnLst/>
              <a:rect l="l" t="t" r="r" b="b"/>
              <a:pathLst>
                <a:path w="6086" h="8198" extrusionOk="0">
                  <a:moveTo>
                    <a:pt x="2900" y="1"/>
                  </a:moveTo>
                  <a:lnTo>
                    <a:pt x="2900" y="1"/>
                  </a:lnTo>
                  <a:cubicBezTo>
                    <a:pt x="2506" y="144"/>
                    <a:pt x="2184" y="323"/>
                    <a:pt x="1862" y="574"/>
                  </a:cubicBezTo>
                  <a:cubicBezTo>
                    <a:pt x="1146" y="1075"/>
                    <a:pt x="573" y="1791"/>
                    <a:pt x="215" y="2578"/>
                  </a:cubicBezTo>
                  <a:cubicBezTo>
                    <a:pt x="36" y="3044"/>
                    <a:pt x="1" y="3580"/>
                    <a:pt x="108" y="4082"/>
                  </a:cubicBezTo>
                  <a:cubicBezTo>
                    <a:pt x="180" y="4511"/>
                    <a:pt x="394" y="4905"/>
                    <a:pt x="716" y="5263"/>
                  </a:cubicBezTo>
                  <a:cubicBezTo>
                    <a:pt x="931" y="5478"/>
                    <a:pt x="1218" y="5657"/>
                    <a:pt x="1540" y="5800"/>
                  </a:cubicBezTo>
                  <a:cubicBezTo>
                    <a:pt x="1611" y="5835"/>
                    <a:pt x="1683" y="5871"/>
                    <a:pt x="1790" y="5871"/>
                  </a:cubicBezTo>
                  <a:lnTo>
                    <a:pt x="1898" y="5907"/>
                  </a:lnTo>
                  <a:lnTo>
                    <a:pt x="2112" y="5907"/>
                  </a:lnTo>
                  <a:cubicBezTo>
                    <a:pt x="2291" y="5907"/>
                    <a:pt x="2470" y="5871"/>
                    <a:pt x="2685" y="5835"/>
                  </a:cubicBezTo>
                  <a:cubicBezTo>
                    <a:pt x="2838" y="5792"/>
                    <a:pt x="3003" y="5709"/>
                    <a:pt x="3158" y="5610"/>
                  </a:cubicBezTo>
                  <a:lnTo>
                    <a:pt x="3158" y="5610"/>
                  </a:lnTo>
                  <a:cubicBezTo>
                    <a:pt x="3191" y="5771"/>
                    <a:pt x="3247" y="5931"/>
                    <a:pt x="3329" y="6086"/>
                  </a:cubicBezTo>
                  <a:cubicBezTo>
                    <a:pt x="3580" y="6623"/>
                    <a:pt x="3974" y="7053"/>
                    <a:pt x="4475" y="7410"/>
                  </a:cubicBezTo>
                  <a:cubicBezTo>
                    <a:pt x="4940" y="7804"/>
                    <a:pt x="5477" y="8055"/>
                    <a:pt x="6050" y="8198"/>
                  </a:cubicBezTo>
                  <a:cubicBezTo>
                    <a:pt x="6086" y="8126"/>
                    <a:pt x="5406" y="7804"/>
                    <a:pt x="4654" y="7160"/>
                  </a:cubicBezTo>
                  <a:cubicBezTo>
                    <a:pt x="4260" y="6802"/>
                    <a:pt x="3974" y="6408"/>
                    <a:pt x="3759" y="5907"/>
                  </a:cubicBezTo>
                  <a:cubicBezTo>
                    <a:pt x="3646" y="5637"/>
                    <a:pt x="3633" y="5339"/>
                    <a:pt x="3710" y="5066"/>
                  </a:cubicBezTo>
                  <a:lnTo>
                    <a:pt x="3710" y="5066"/>
                  </a:lnTo>
                  <a:cubicBezTo>
                    <a:pt x="3800" y="4926"/>
                    <a:pt x="3874" y="4776"/>
                    <a:pt x="3933" y="4625"/>
                  </a:cubicBezTo>
                  <a:lnTo>
                    <a:pt x="3933" y="4625"/>
                  </a:lnTo>
                  <a:cubicBezTo>
                    <a:pt x="3934" y="4623"/>
                    <a:pt x="3936" y="4621"/>
                    <a:pt x="3938" y="4618"/>
                  </a:cubicBezTo>
                  <a:lnTo>
                    <a:pt x="3936" y="4617"/>
                  </a:lnTo>
                  <a:lnTo>
                    <a:pt x="3936" y="4617"/>
                  </a:lnTo>
                  <a:cubicBezTo>
                    <a:pt x="3949" y="4582"/>
                    <a:pt x="3962" y="4547"/>
                    <a:pt x="3974" y="4511"/>
                  </a:cubicBezTo>
                  <a:lnTo>
                    <a:pt x="3437" y="4225"/>
                  </a:lnTo>
                  <a:cubicBezTo>
                    <a:pt x="3414" y="4261"/>
                    <a:pt x="3392" y="4298"/>
                    <a:pt x="3372" y="4335"/>
                  </a:cubicBezTo>
                  <a:lnTo>
                    <a:pt x="3372" y="4335"/>
                  </a:lnTo>
                  <a:lnTo>
                    <a:pt x="3365" y="4332"/>
                  </a:lnTo>
                  <a:cubicBezTo>
                    <a:pt x="3358" y="4353"/>
                    <a:pt x="3349" y="4374"/>
                    <a:pt x="3340" y="4395"/>
                  </a:cubicBezTo>
                  <a:lnTo>
                    <a:pt x="3340" y="4395"/>
                  </a:lnTo>
                  <a:cubicBezTo>
                    <a:pt x="3324" y="4428"/>
                    <a:pt x="3308" y="4461"/>
                    <a:pt x="3293" y="4494"/>
                  </a:cubicBezTo>
                  <a:lnTo>
                    <a:pt x="3293" y="4494"/>
                  </a:lnTo>
                  <a:cubicBezTo>
                    <a:pt x="3128" y="4805"/>
                    <a:pt x="2839" y="5033"/>
                    <a:pt x="2470" y="5155"/>
                  </a:cubicBezTo>
                  <a:cubicBezTo>
                    <a:pt x="2417" y="5173"/>
                    <a:pt x="2363" y="5182"/>
                    <a:pt x="2309" y="5182"/>
                  </a:cubicBezTo>
                  <a:cubicBezTo>
                    <a:pt x="2256" y="5182"/>
                    <a:pt x="2202" y="5173"/>
                    <a:pt x="2148" y="5155"/>
                  </a:cubicBezTo>
                  <a:lnTo>
                    <a:pt x="2005" y="5155"/>
                  </a:lnTo>
                  <a:cubicBezTo>
                    <a:pt x="1933" y="5155"/>
                    <a:pt x="1826" y="5120"/>
                    <a:pt x="1754" y="5084"/>
                  </a:cubicBezTo>
                  <a:cubicBezTo>
                    <a:pt x="1540" y="5012"/>
                    <a:pt x="1361" y="4905"/>
                    <a:pt x="1182" y="4762"/>
                  </a:cubicBezTo>
                  <a:cubicBezTo>
                    <a:pt x="967" y="4547"/>
                    <a:pt x="788" y="4261"/>
                    <a:pt x="681" y="3938"/>
                  </a:cubicBezTo>
                  <a:cubicBezTo>
                    <a:pt x="609" y="3545"/>
                    <a:pt x="609" y="3151"/>
                    <a:pt x="716" y="2757"/>
                  </a:cubicBezTo>
                  <a:cubicBezTo>
                    <a:pt x="1003" y="2005"/>
                    <a:pt x="1468" y="1325"/>
                    <a:pt x="2077" y="788"/>
                  </a:cubicBezTo>
                  <a:cubicBezTo>
                    <a:pt x="2542" y="359"/>
                    <a:pt x="2936" y="73"/>
                    <a:pt x="2900"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7"/>
            <p:cNvSpPr/>
            <p:nvPr/>
          </p:nvSpPr>
          <p:spPr>
            <a:xfrm>
              <a:off x="2946225" y="2710200"/>
              <a:ext cx="146775" cy="153925"/>
            </a:xfrm>
            <a:custGeom>
              <a:avLst/>
              <a:gdLst/>
              <a:ahLst/>
              <a:cxnLst/>
              <a:rect l="l" t="t" r="r" b="b"/>
              <a:pathLst>
                <a:path w="5871" h="6157" extrusionOk="0">
                  <a:moveTo>
                    <a:pt x="36" y="0"/>
                  </a:moveTo>
                  <a:cubicBezTo>
                    <a:pt x="0" y="0"/>
                    <a:pt x="0" y="322"/>
                    <a:pt x="108" y="752"/>
                  </a:cubicBezTo>
                  <a:cubicBezTo>
                    <a:pt x="251" y="1253"/>
                    <a:pt x="466" y="1754"/>
                    <a:pt x="680" y="2255"/>
                  </a:cubicBezTo>
                  <a:cubicBezTo>
                    <a:pt x="931" y="2721"/>
                    <a:pt x="1182" y="3222"/>
                    <a:pt x="1468" y="3651"/>
                  </a:cubicBezTo>
                  <a:cubicBezTo>
                    <a:pt x="1719" y="4045"/>
                    <a:pt x="1897" y="4296"/>
                    <a:pt x="1897" y="4296"/>
                  </a:cubicBezTo>
                  <a:cubicBezTo>
                    <a:pt x="1897" y="4296"/>
                    <a:pt x="2076" y="4510"/>
                    <a:pt x="2399" y="4832"/>
                  </a:cubicBezTo>
                  <a:cubicBezTo>
                    <a:pt x="2757" y="5262"/>
                    <a:pt x="3222" y="5584"/>
                    <a:pt x="3687" y="5870"/>
                  </a:cubicBezTo>
                  <a:cubicBezTo>
                    <a:pt x="3974" y="6049"/>
                    <a:pt x="4260" y="6121"/>
                    <a:pt x="4582" y="6157"/>
                  </a:cubicBezTo>
                  <a:cubicBezTo>
                    <a:pt x="4868" y="6157"/>
                    <a:pt x="5155" y="6049"/>
                    <a:pt x="5405" y="5906"/>
                  </a:cubicBezTo>
                  <a:cubicBezTo>
                    <a:pt x="5799" y="5548"/>
                    <a:pt x="5871" y="5262"/>
                    <a:pt x="5835" y="5226"/>
                  </a:cubicBezTo>
                  <a:cubicBezTo>
                    <a:pt x="5830" y="5224"/>
                    <a:pt x="5825" y="5223"/>
                    <a:pt x="5820" y="5223"/>
                  </a:cubicBezTo>
                  <a:cubicBezTo>
                    <a:pt x="5744" y="5223"/>
                    <a:pt x="5597" y="5453"/>
                    <a:pt x="5262" y="5620"/>
                  </a:cubicBezTo>
                  <a:cubicBezTo>
                    <a:pt x="5128" y="5700"/>
                    <a:pt x="4974" y="5741"/>
                    <a:pt x="4814" y="5741"/>
                  </a:cubicBezTo>
                  <a:cubicBezTo>
                    <a:pt x="4761" y="5741"/>
                    <a:pt x="4707" y="5736"/>
                    <a:pt x="4654" y="5727"/>
                  </a:cubicBezTo>
                  <a:cubicBezTo>
                    <a:pt x="4403" y="5656"/>
                    <a:pt x="4188" y="5548"/>
                    <a:pt x="4009" y="5405"/>
                  </a:cubicBezTo>
                  <a:cubicBezTo>
                    <a:pt x="3580" y="5119"/>
                    <a:pt x="3222" y="4761"/>
                    <a:pt x="2936" y="4367"/>
                  </a:cubicBezTo>
                  <a:cubicBezTo>
                    <a:pt x="2649" y="4045"/>
                    <a:pt x="2506" y="3794"/>
                    <a:pt x="2506" y="3794"/>
                  </a:cubicBezTo>
                  <a:cubicBezTo>
                    <a:pt x="2506" y="3794"/>
                    <a:pt x="2327" y="3615"/>
                    <a:pt x="2041" y="3257"/>
                  </a:cubicBezTo>
                  <a:cubicBezTo>
                    <a:pt x="1790" y="2935"/>
                    <a:pt x="1468" y="2470"/>
                    <a:pt x="1146" y="1969"/>
                  </a:cubicBezTo>
                  <a:cubicBezTo>
                    <a:pt x="859" y="1504"/>
                    <a:pt x="573" y="1002"/>
                    <a:pt x="394" y="644"/>
                  </a:cubicBezTo>
                  <a:cubicBezTo>
                    <a:pt x="179" y="287"/>
                    <a:pt x="108" y="0"/>
                    <a:pt x="36"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7"/>
            <p:cNvSpPr/>
            <p:nvPr/>
          </p:nvSpPr>
          <p:spPr>
            <a:xfrm>
              <a:off x="3058075" y="2575950"/>
              <a:ext cx="65350" cy="116375"/>
            </a:xfrm>
            <a:custGeom>
              <a:avLst/>
              <a:gdLst/>
              <a:ahLst/>
              <a:cxnLst/>
              <a:rect l="l" t="t" r="r" b="b"/>
              <a:pathLst>
                <a:path w="2614" h="4655" extrusionOk="0">
                  <a:moveTo>
                    <a:pt x="144" y="1"/>
                  </a:moveTo>
                  <a:cubicBezTo>
                    <a:pt x="72" y="1"/>
                    <a:pt x="1" y="824"/>
                    <a:pt x="144" y="1648"/>
                  </a:cubicBezTo>
                  <a:cubicBezTo>
                    <a:pt x="180" y="2005"/>
                    <a:pt x="251" y="2363"/>
                    <a:pt x="323" y="2721"/>
                  </a:cubicBezTo>
                  <a:cubicBezTo>
                    <a:pt x="394" y="3044"/>
                    <a:pt x="466" y="3222"/>
                    <a:pt x="466" y="3222"/>
                  </a:cubicBezTo>
                  <a:cubicBezTo>
                    <a:pt x="538" y="3401"/>
                    <a:pt x="609" y="3545"/>
                    <a:pt x="681" y="3724"/>
                  </a:cubicBezTo>
                  <a:cubicBezTo>
                    <a:pt x="752" y="3867"/>
                    <a:pt x="860" y="4046"/>
                    <a:pt x="967" y="4189"/>
                  </a:cubicBezTo>
                  <a:cubicBezTo>
                    <a:pt x="1146" y="4404"/>
                    <a:pt x="1361" y="4583"/>
                    <a:pt x="1611" y="4654"/>
                  </a:cubicBezTo>
                  <a:cubicBezTo>
                    <a:pt x="1790" y="4654"/>
                    <a:pt x="1934" y="4618"/>
                    <a:pt x="2077" y="4511"/>
                  </a:cubicBezTo>
                  <a:cubicBezTo>
                    <a:pt x="2113" y="4475"/>
                    <a:pt x="2184" y="4440"/>
                    <a:pt x="2220" y="4368"/>
                  </a:cubicBezTo>
                  <a:cubicBezTo>
                    <a:pt x="2256" y="4332"/>
                    <a:pt x="2292" y="4296"/>
                    <a:pt x="2292" y="4261"/>
                  </a:cubicBezTo>
                  <a:cubicBezTo>
                    <a:pt x="2399" y="4082"/>
                    <a:pt x="2471" y="3903"/>
                    <a:pt x="2506" y="3724"/>
                  </a:cubicBezTo>
                  <a:cubicBezTo>
                    <a:pt x="2614" y="3437"/>
                    <a:pt x="2614" y="3258"/>
                    <a:pt x="2578" y="3222"/>
                  </a:cubicBezTo>
                  <a:cubicBezTo>
                    <a:pt x="2542" y="3222"/>
                    <a:pt x="2435" y="3401"/>
                    <a:pt x="2256" y="3616"/>
                  </a:cubicBezTo>
                  <a:cubicBezTo>
                    <a:pt x="2184" y="3759"/>
                    <a:pt x="2077" y="3903"/>
                    <a:pt x="1969" y="4010"/>
                  </a:cubicBezTo>
                  <a:cubicBezTo>
                    <a:pt x="1934" y="4046"/>
                    <a:pt x="1898" y="4117"/>
                    <a:pt x="1826" y="4117"/>
                  </a:cubicBezTo>
                  <a:cubicBezTo>
                    <a:pt x="1814" y="4129"/>
                    <a:pt x="1802" y="4133"/>
                    <a:pt x="1790" y="4133"/>
                  </a:cubicBezTo>
                  <a:cubicBezTo>
                    <a:pt x="1767" y="4133"/>
                    <a:pt x="1743" y="4117"/>
                    <a:pt x="1719" y="4117"/>
                  </a:cubicBezTo>
                  <a:cubicBezTo>
                    <a:pt x="1611" y="4046"/>
                    <a:pt x="1540" y="3938"/>
                    <a:pt x="1504" y="3831"/>
                  </a:cubicBezTo>
                  <a:cubicBezTo>
                    <a:pt x="1433" y="3724"/>
                    <a:pt x="1361" y="3580"/>
                    <a:pt x="1325" y="3437"/>
                  </a:cubicBezTo>
                  <a:cubicBezTo>
                    <a:pt x="1218" y="3151"/>
                    <a:pt x="1182" y="2972"/>
                    <a:pt x="1182" y="2972"/>
                  </a:cubicBezTo>
                  <a:cubicBezTo>
                    <a:pt x="1182" y="2972"/>
                    <a:pt x="1075" y="2793"/>
                    <a:pt x="1003" y="2542"/>
                  </a:cubicBezTo>
                  <a:cubicBezTo>
                    <a:pt x="896" y="2256"/>
                    <a:pt x="752" y="1898"/>
                    <a:pt x="645" y="1540"/>
                  </a:cubicBezTo>
                  <a:cubicBezTo>
                    <a:pt x="430" y="788"/>
                    <a:pt x="251" y="1"/>
                    <a:pt x="144"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7"/>
            <p:cNvSpPr/>
            <p:nvPr/>
          </p:nvSpPr>
          <p:spPr>
            <a:xfrm>
              <a:off x="3119825" y="2653775"/>
              <a:ext cx="60875" cy="91225"/>
            </a:xfrm>
            <a:custGeom>
              <a:avLst/>
              <a:gdLst/>
              <a:ahLst/>
              <a:cxnLst/>
              <a:rect l="l" t="t" r="r" b="b"/>
              <a:pathLst>
                <a:path w="2435" h="3649" extrusionOk="0">
                  <a:moveTo>
                    <a:pt x="241" y="1"/>
                  </a:moveTo>
                  <a:cubicBezTo>
                    <a:pt x="135" y="1"/>
                    <a:pt x="1" y="558"/>
                    <a:pt x="1" y="1183"/>
                  </a:cubicBezTo>
                  <a:cubicBezTo>
                    <a:pt x="1" y="1470"/>
                    <a:pt x="36" y="1756"/>
                    <a:pt x="108" y="2042"/>
                  </a:cubicBezTo>
                  <a:cubicBezTo>
                    <a:pt x="144" y="2186"/>
                    <a:pt x="180" y="2293"/>
                    <a:pt x="215" y="2436"/>
                  </a:cubicBezTo>
                  <a:lnTo>
                    <a:pt x="287" y="2544"/>
                  </a:lnTo>
                  <a:cubicBezTo>
                    <a:pt x="359" y="2615"/>
                    <a:pt x="430" y="2687"/>
                    <a:pt x="466" y="2758"/>
                  </a:cubicBezTo>
                  <a:cubicBezTo>
                    <a:pt x="681" y="3009"/>
                    <a:pt x="931" y="3188"/>
                    <a:pt x="1182" y="3331"/>
                  </a:cubicBezTo>
                  <a:cubicBezTo>
                    <a:pt x="1599" y="3566"/>
                    <a:pt x="2035" y="3648"/>
                    <a:pt x="2255" y="3648"/>
                  </a:cubicBezTo>
                  <a:cubicBezTo>
                    <a:pt x="2337" y="3648"/>
                    <a:pt x="2389" y="3637"/>
                    <a:pt x="2399" y="3617"/>
                  </a:cubicBezTo>
                  <a:cubicBezTo>
                    <a:pt x="2435" y="3510"/>
                    <a:pt x="1862" y="3259"/>
                    <a:pt x="1504" y="2901"/>
                  </a:cubicBezTo>
                  <a:cubicBezTo>
                    <a:pt x="1325" y="2758"/>
                    <a:pt x="1146" y="2579"/>
                    <a:pt x="1039" y="2365"/>
                  </a:cubicBezTo>
                  <a:cubicBezTo>
                    <a:pt x="1003" y="2293"/>
                    <a:pt x="967" y="2221"/>
                    <a:pt x="931" y="2150"/>
                  </a:cubicBezTo>
                  <a:lnTo>
                    <a:pt x="895" y="2078"/>
                  </a:lnTo>
                  <a:cubicBezTo>
                    <a:pt x="860" y="2007"/>
                    <a:pt x="788" y="1899"/>
                    <a:pt x="752" y="1792"/>
                  </a:cubicBezTo>
                  <a:cubicBezTo>
                    <a:pt x="645" y="1577"/>
                    <a:pt x="573" y="1362"/>
                    <a:pt x="502" y="1112"/>
                  </a:cubicBezTo>
                  <a:cubicBezTo>
                    <a:pt x="394" y="575"/>
                    <a:pt x="359" y="2"/>
                    <a:pt x="251" y="2"/>
                  </a:cubicBezTo>
                  <a:cubicBezTo>
                    <a:pt x="248" y="1"/>
                    <a:pt x="245" y="1"/>
                    <a:pt x="241"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7"/>
            <p:cNvSpPr/>
            <p:nvPr/>
          </p:nvSpPr>
          <p:spPr>
            <a:xfrm>
              <a:off x="3652275" y="2643750"/>
              <a:ext cx="321275" cy="305175"/>
            </a:xfrm>
            <a:custGeom>
              <a:avLst/>
              <a:gdLst/>
              <a:ahLst/>
              <a:cxnLst/>
              <a:rect l="l" t="t" r="r" b="b"/>
              <a:pathLst>
                <a:path w="12851" h="12207" extrusionOk="0">
                  <a:moveTo>
                    <a:pt x="10357" y="0"/>
                  </a:moveTo>
                  <a:cubicBezTo>
                    <a:pt x="10349" y="0"/>
                    <a:pt x="10345" y="3"/>
                    <a:pt x="10345" y="9"/>
                  </a:cubicBezTo>
                  <a:cubicBezTo>
                    <a:pt x="10703" y="403"/>
                    <a:pt x="11061" y="868"/>
                    <a:pt x="11383" y="1334"/>
                  </a:cubicBezTo>
                  <a:cubicBezTo>
                    <a:pt x="11956" y="2408"/>
                    <a:pt x="12278" y="3625"/>
                    <a:pt x="12278" y="4877"/>
                  </a:cubicBezTo>
                  <a:cubicBezTo>
                    <a:pt x="12278" y="5522"/>
                    <a:pt x="12207" y="6166"/>
                    <a:pt x="12063" y="6810"/>
                  </a:cubicBezTo>
                  <a:cubicBezTo>
                    <a:pt x="11920" y="7347"/>
                    <a:pt x="11741" y="7848"/>
                    <a:pt x="11455" y="8350"/>
                  </a:cubicBezTo>
                  <a:cubicBezTo>
                    <a:pt x="11347" y="8564"/>
                    <a:pt x="11204" y="8743"/>
                    <a:pt x="11097" y="8886"/>
                  </a:cubicBezTo>
                  <a:lnTo>
                    <a:pt x="10775" y="9244"/>
                  </a:lnTo>
                  <a:lnTo>
                    <a:pt x="10417" y="9495"/>
                  </a:lnTo>
                  <a:lnTo>
                    <a:pt x="10309" y="9602"/>
                  </a:lnTo>
                  <a:cubicBezTo>
                    <a:pt x="10238" y="9674"/>
                    <a:pt x="10130" y="9710"/>
                    <a:pt x="10059" y="9781"/>
                  </a:cubicBezTo>
                  <a:cubicBezTo>
                    <a:pt x="9951" y="9853"/>
                    <a:pt x="9808" y="9960"/>
                    <a:pt x="9593" y="10068"/>
                  </a:cubicBezTo>
                  <a:cubicBezTo>
                    <a:pt x="9415" y="10175"/>
                    <a:pt x="9236" y="10282"/>
                    <a:pt x="9021" y="10390"/>
                  </a:cubicBezTo>
                  <a:cubicBezTo>
                    <a:pt x="7875" y="10891"/>
                    <a:pt x="6694" y="11249"/>
                    <a:pt x="5441" y="11428"/>
                  </a:cubicBezTo>
                  <a:cubicBezTo>
                    <a:pt x="4117" y="11643"/>
                    <a:pt x="2721" y="11786"/>
                    <a:pt x="1719" y="11893"/>
                  </a:cubicBezTo>
                  <a:cubicBezTo>
                    <a:pt x="1110" y="11929"/>
                    <a:pt x="537" y="12001"/>
                    <a:pt x="0" y="12180"/>
                  </a:cubicBezTo>
                  <a:cubicBezTo>
                    <a:pt x="287" y="12197"/>
                    <a:pt x="573" y="12206"/>
                    <a:pt x="860" y="12206"/>
                  </a:cubicBezTo>
                  <a:cubicBezTo>
                    <a:pt x="1146" y="12206"/>
                    <a:pt x="1432" y="12197"/>
                    <a:pt x="1719" y="12180"/>
                  </a:cubicBezTo>
                  <a:cubicBezTo>
                    <a:pt x="2757" y="12144"/>
                    <a:pt x="4153" y="12108"/>
                    <a:pt x="5549" y="11929"/>
                  </a:cubicBezTo>
                  <a:cubicBezTo>
                    <a:pt x="6837" y="11822"/>
                    <a:pt x="8090" y="11499"/>
                    <a:pt x="9307" y="10998"/>
                  </a:cubicBezTo>
                  <a:cubicBezTo>
                    <a:pt x="9558" y="10891"/>
                    <a:pt x="9737" y="10784"/>
                    <a:pt x="9951" y="10676"/>
                  </a:cubicBezTo>
                  <a:cubicBezTo>
                    <a:pt x="10166" y="10605"/>
                    <a:pt x="10309" y="10461"/>
                    <a:pt x="10453" y="10390"/>
                  </a:cubicBezTo>
                  <a:cubicBezTo>
                    <a:pt x="10560" y="10318"/>
                    <a:pt x="10667" y="10247"/>
                    <a:pt x="10775" y="10175"/>
                  </a:cubicBezTo>
                  <a:lnTo>
                    <a:pt x="10882" y="10103"/>
                  </a:lnTo>
                  <a:lnTo>
                    <a:pt x="11240" y="9781"/>
                  </a:lnTo>
                  <a:lnTo>
                    <a:pt x="11634" y="9316"/>
                  </a:lnTo>
                  <a:cubicBezTo>
                    <a:pt x="11777" y="9137"/>
                    <a:pt x="11920" y="8922"/>
                    <a:pt x="12063" y="8672"/>
                  </a:cubicBezTo>
                  <a:cubicBezTo>
                    <a:pt x="12350" y="8135"/>
                    <a:pt x="12529" y="7526"/>
                    <a:pt x="12672" y="6918"/>
                  </a:cubicBezTo>
                  <a:cubicBezTo>
                    <a:pt x="12779" y="6238"/>
                    <a:pt x="12851" y="5522"/>
                    <a:pt x="12779" y="4842"/>
                  </a:cubicBezTo>
                  <a:cubicBezTo>
                    <a:pt x="12743" y="3517"/>
                    <a:pt x="12314" y="2264"/>
                    <a:pt x="11598" y="1155"/>
                  </a:cubicBezTo>
                  <a:cubicBezTo>
                    <a:pt x="11491" y="976"/>
                    <a:pt x="11312" y="797"/>
                    <a:pt x="11168" y="618"/>
                  </a:cubicBezTo>
                  <a:cubicBezTo>
                    <a:pt x="11025" y="475"/>
                    <a:pt x="10918" y="332"/>
                    <a:pt x="10739" y="224"/>
                  </a:cubicBezTo>
                  <a:cubicBezTo>
                    <a:pt x="10530" y="75"/>
                    <a:pt x="10396" y="0"/>
                    <a:pt x="10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7"/>
            <p:cNvSpPr/>
            <p:nvPr/>
          </p:nvSpPr>
          <p:spPr>
            <a:xfrm>
              <a:off x="1707725" y="2552700"/>
              <a:ext cx="80550" cy="129600"/>
            </a:xfrm>
            <a:custGeom>
              <a:avLst/>
              <a:gdLst/>
              <a:ahLst/>
              <a:cxnLst/>
              <a:rect l="l" t="t" r="r" b="b"/>
              <a:pathLst>
                <a:path w="3222" h="5184" extrusionOk="0">
                  <a:moveTo>
                    <a:pt x="3079" y="0"/>
                  </a:moveTo>
                  <a:cubicBezTo>
                    <a:pt x="3007" y="251"/>
                    <a:pt x="2936" y="501"/>
                    <a:pt x="2900" y="788"/>
                  </a:cubicBezTo>
                  <a:cubicBezTo>
                    <a:pt x="2792" y="1325"/>
                    <a:pt x="2649" y="1897"/>
                    <a:pt x="2470" y="2434"/>
                  </a:cubicBezTo>
                  <a:cubicBezTo>
                    <a:pt x="2291" y="2971"/>
                    <a:pt x="2041" y="3472"/>
                    <a:pt x="1754" y="3938"/>
                  </a:cubicBezTo>
                  <a:cubicBezTo>
                    <a:pt x="1647" y="4081"/>
                    <a:pt x="1540" y="4188"/>
                    <a:pt x="1432" y="4331"/>
                  </a:cubicBezTo>
                  <a:cubicBezTo>
                    <a:pt x="1396" y="4331"/>
                    <a:pt x="1361" y="4367"/>
                    <a:pt x="1325" y="4403"/>
                  </a:cubicBezTo>
                  <a:cubicBezTo>
                    <a:pt x="1289" y="4439"/>
                    <a:pt x="1217" y="4439"/>
                    <a:pt x="1182" y="4475"/>
                  </a:cubicBezTo>
                  <a:cubicBezTo>
                    <a:pt x="1146" y="4493"/>
                    <a:pt x="1101" y="4501"/>
                    <a:pt x="1056" y="4501"/>
                  </a:cubicBezTo>
                  <a:cubicBezTo>
                    <a:pt x="1012" y="4501"/>
                    <a:pt x="967" y="4493"/>
                    <a:pt x="931" y="4475"/>
                  </a:cubicBezTo>
                  <a:cubicBezTo>
                    <a:pt x="859" y="4475"/>
                    <a:pt x="752" y="4296"/>
                    <a:pt x="680" y="4045"/>
                  </a:cubicBezTo>
                  <a:cubicBezTo>
                    <a:pt x="609" y="3759"/>
                    <a:pt x="537" y="3472"/>
                    <a:pt x="537" y="3186"/>
                  </a:cubicBezTo>
                  <a:cubicBezTo>
                    <a:pt x="501" y="1933"/>
                    <a:pt x="680" y="645"/>
                    <a:pt x="537" y="645"/>
                  </a:cubicBezTo>
                  <a:cubicBezTo>
                    <a:pt x="430" y="645"/>
                    <a:pt x="108" y="1862"/>
                    <a:pt x="0" y="3186"/>
                  </a:cubicBezTo>
                  <a:cubicBezTo>
                    <a:pt x="0" y="3508"/>
                    <a:pt x="0" y="3830"/>
                    <a:pt x="36" y="4188"/>
                  </a:cubicBezTo>
                  <a:cubicBezTo>
                    <a:pt x="108" y="4546"/>
                    <a:pt x="287" y="4868"/>
                    <a:pt x="609" y="5083"/>
                  </a:cubicBezTo>
                  <a:cubicBezTo>
                    <a:pt x="754" y="5146"/>
                    <a:pt x="924" y="5184"/>
                    <a:pt x="1097" y="5184"/>
                  </a:cubicBezTo>
                  <a:cubicBezTo>
                    <a:pt x="1222" y="5184"/>
                    <a:pt x="1348" y="5164"/>
                    <a:pt x="1468" y="5119"/>
                  </a:cubicBezTo>
                  <a:cubicBezTo>
                    <a:pt x="1540" y="5083"/>
                    <a:pt x="1647" y="5047"/>
                    <a:pt x="1718" y="4976"/>
                  </a:cubicBezTo>
                  <a:cubicBezTo>
                    <a:pt x="1790" y="4940"/>
                    <a:pt x="1862" y="4868"/>
                    <a:pt x="1933" y="4797"/>
                  </a:cubicBezTo>
                  <a:cubicBezTo>
                    <a:pt x="2112" y="4654"/>
                    <a:pt x="2220" y="4475"/>
                    <a:pt x="2327" y="4260"/>
                  </a:cubicBezTo>
                  <a:cubicBezTo>
                    <a:pt x="2613" y="3723"/>
                    <a:pt x="2828" y="3150"/>
                    <a:pt x="2971" y="2542"/>
                  </a:cubicBezTo>
                  <a:cubicBezTo>
                    <a:pt x="3114" y="1969"/>
                    <a:pt x="3186" y="1361"/>
                    <a:pt x="3222" y="752"/>
                  </a:cubicBezTo>
                  <a:cubicBezTo>
                    <a:pt x="3222" y="322"/>
                    <a:pt x="3150" y="0"/>
                    <a:pt x="30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7"/>
            <p:cNvSpPr/>
            <p:nvPr/>
          </p:nvSpPr>
          <p:spPr>
            <a:xfrm>
              <a:off x="2127425" y="1795425"/>
              <a:ext cx="665800" cy="130900"/>
            </a:xfrm>
            <a:custGeom>
              <a:avLst/>
              <a:gdLst/>
              <a:ahLst/>
              <a:cxnLst/>
              <a:rect l="l" t="t" r="r" b="b"/>
              <a:pathLst>
                <a:path w="26632" h="5236" extrusionOk="0">
                  <a:moveTo>
                    <a:pt x="4234" y="0"/>
                  </a:moveTo>
                  <a:cubicBezTo>
                    <a:pt x="3446" y="0"/>
                    <a:pt x="2641" y="80"/>
                    <a:pt x="1861" y="260"/>
                  </a:cubicBezTo>
                  <a:cubicBezTo>
                    <a:pt x="1432" y="331"/>
                    <a:pt x="1002" y="474"/>
                    <a:pt x="609" y="689"/>
                  </a:cubicBezTo>
                  <a:cubicBezTo>
                    <a:pt x="394" y="797"/>
                    <a:pt x="215" y="940"/>
                    <a:pt x="107" y="1154"/>
                  </a:cubicBezTo>
                  <a:cubicBezTo>
                    <a:pt x="0" y="1369"/>
                    <a:pt x="0" y="1584"/>
                    <a:pt x="107" y="1799"/>
                  </a:cubicBezTo>
                  <a:cubicBezTo>
                    <a:pt x="286" y="2121"/>
                    <a:pt x="537" y="2371"/>
                    <a:pt x="823" y="2550"/>
                  </a:cubicBezTo>
                  <a:cubicBezTo>
                    <a:pt x="1038" y="2694"/>
                    <a:pt x="1253" y="2837"/>
                    <a:pt x="1468" y="2944"/>
                  </a:cubicBezTo>
                  <a:cubicBezTo>
                    <a:pt x="1682" y="3052"/>
                    <a:pt x="1897" y="3159"/>
                    <a:pt x="2112" y="3195"/>
                  </a:cubicBezTo>
                  <a:cubicBezTo>
                    <a:pt x="2112" y="3195"/>
                    <a:pt x="1933" y="3052"/>
                    <a:pt x="1575" y="2837"/>
                  </a:cubicBezTo>
                  <a:cubicBezTo>
                    <a:pt x="1432" y="2694"/>
                    <a:pt x="1217" y="2550"/>
                    <a:pt x="1002" y="2371"/>
                  </a:cubicBezTo>
                  <a:cubicBezTo>
                    <a:pt x="752" y="2193"/>
                    <a:pt x="537" y="1942"/>
                    <a:pt x="394" y="1691"/>
                  </a:cubicBezTo>
                  <a:cubicBezTo>
                    <a:pt x="322" y="1548"/>
                    <a:pt x="322" y="1405"/>
                    <a:pt x="394" y="1298"/>
                  </a:cubicBezTo>
                  <a:cubicBezTo>
                    <a:pt x="501" y="1154"/>
                    <a:pt x="644" y="1047"/>
                    <a:pt x="788" y="975"/>
                  </a:cubicBezTo>
                  <a:cubicBezTo>
                    <a:pt x="1146" y="832"/>
                    <a:pt x="1539" y="689"/>
                    <a:pt x="1969" y="653"/>
                  </a:cubicBezTo>
                  <a:cubicBezTo>
                    <a:pt x="2652" y="544"/>
                    <a:pt x="3357" y="497"/>
                    <a:pt x="4050" y="497"/>
                  </a:cubicBezTo>
                  <a:cubicBezTo>
                    <a:pt x="4265" y="497"/>
                    <a:pt x="4478" y="502"/>
                    <a:pt x="4689" y="510"/>
                  </a:cubicBezTo>
                  <a:lnTo>
                    <a:pt x="7481" y="689"/>
                  </a:lnTo>
                  <a:lnTo>
                    <a:pt x="8770" y="725"/>
                  </a:lnTo>
                  <a:lnTo>
                    <a:pt x="9915" y="868"/>
                  </a:lnTo>
                  <a:lnTo>
                    <a:pt x="12242" y="1083"/>
                  </a:lnTo>
                  <a:lnTo>
                    <a:pt x="12886" y="1119"/>
                  </a:lnTo>
                  <a:cubicBezTo>
                    <a:pt x="13316" y="1119"/>
                    <a:pt x="13888" y="1262"/>
                    <a:pt x="14604" y="1369"/>
                  </a:cubicBezTo>
                  <a:cubicBezTo>
                    <a:pt x="16287" y="1620"/>
                    <a:pt x="18005" y="1942"/>
                    <a:pt x="19687" y="2371"/>
                  </a:cubicBezTo>
                  <a:cubicBezTo>
                    <a:pt x="21334" y="2801"/>
                    <a:pt x="22980" y="3410"/>
                    <a:pt x="24520" y="4161"/>
                  </a:cubicBezTo>
                  <a:lnTo>
                    <a:pt x="24985" y="4376"/>
                  </a:lnTo>
                  <a:lnTo>
                    <a:pt x="25379" y="4591"/>
                  </a:lnTo>
                  <a:lnTo>
                    <a:pt x="26023" y="4949"/>
                  </a:lnTo>
                  <a:cubicBezTo>
                    <a:pt x="26202" y="5056"/>
                    <a:pt x="26417" y="5163"/>
                    <a:pt x="26631" y="5235"/>
                  </a:cubicBezTo>
                  <a:cubicBezTo>
                    <a:pt x="26488" y="5056"/>
                    <a:pt x="26309" y="4913"/>
                    <a:pt x="26130" y="4806"/>
                  </a:cubicBezTo>
                  <a:lnTo>
                    <a:pt x="25486" y="4412"/>
                  </a:lnTo>
                  <a:lnTo>
                    <a:pt x="25092" y="4161"/>
                  </a:lnTo>
                  <a:lnTo>
                    <a:pt x="24663" y="3911"/>
                  </a:lnTo>
                  <a:cubicBezTo>
                    <a:pt x="23124" y="3052"/>
                    <a:pt x="21477" y="2371"/>
                    <a:pt x="19795" y="1870"/>
                  </a:cubicBezTo>
                  <a:cubicBezTo>
                    <a:pt x="18112" y="1369"/>
                    <a:pt x="16430" y="975"/>
                    <a:pt x="14712" y="689"/>
                  </a:cubicBezTo>
                  <a:cubicBezTo>
                    <a:pt x="13996" y="582"/>
                    <a:pt x="13423" y="439"/>
                    <a:pt x="12994" y="403"/>
                  </a:cubicBezTo>
                  <a:lnTo>
                    <a:pt x="12349" y="331"/>
                  </a:lnTo>
                  <a:lnTo>
                    <a:pt x="9951" y="188"/>
                  </a:lnTo>
                  <a:lnTo>
                    <a:pt x="8806" y="81"/>
                  </a:lnTo>
                  <a:lnTo>
                    <a:pt x="7517" y="81"/>
                  </a:lnTo>
                  <a:lnTo>
                    <a:pt x="4689" y="9"/>
                  </a:lnTo>
                  <a:cubicBezTo>
                    <a:pt x="4538" y="3"/>
                    <a:pt x="4386" y="0"/>
                    <a:pt x="4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7"/>
            <p:cNvSpPr/>
            <p:nvPr/>
          </p:nvSpPr>
          <p:spPr>
            <a:xfrm>
              <a:off x="2061200" y="1849475"/>
              <a:ext cx="83250" cy="57150"/>
            </a:xfrm>
            <a:custGeom>
              <a:avLst/>
              <a:gdLst/>
              <a:ahLst/>
              <a:cxnLst/>
              <a:rect l="l" t="t" r="r" b="b"/>
              <a:pathLst>
                <a:path w="3330" h="2286" extrusionOk="0">
                  <a:moveTo>
                    <a:pt x="1904" y="1"/>
                  </a:moveTo>
                  <a:cubicBezTo>
                    <a:pt x="1751" y="1"/>
                    <a:pt x="1592" y="10"/>
                    <a:pt x="1432" y="31"/>
                  </a:cubicBezTo>
                  <a:cubicBezTo>
                    <a:pt x="1217" y="31"/>
                    <a:pt x="1003" y="66"/>
                    <a:pt x="824" y="138"/>
                  </a:cubicBezTo>
                  <a:cubicBezTo>
                    <a:pt x="609" y="209"/>
                    <a:pt x="394" y="317"/>
                    <a:pt x="251" y="460"/>
                  </a:cubicBezTo>
                  <a:cubicBezTo>
                    <a:pt x="143" y="532"/>
                    <a:pt x="72" y="639"/>
                    <a:pt x="0" y="746"/>
                  </a:cubicBezTo>
                  <a:cubicBezTo>
                    <a:pt x="0" y="854"/>
                    <a:pt x="0" y="961"/>
                    <a:pt x="0" y="1069"/>
                  </a:cubicBezTo>
                  <a:cubicBezTo>
                    <a:pt x="36" y="1140"/>
                    <a:pt x="72" y="1212"/>
                    <a:pt x="72" y="1319"/>
                  </a:cubicBezTo>
                  <a:cubicBezTo>
                    <a:pt x="108" y="1355"/>
                    <a:pt x="179" y="1427"/>
                    <a:pt x="215" y="1462"/>
                  </a:cubicBezTo>
                  <a:cubicBezTo>
                    <a:pt x="322" y="1605"/>
                    <a:pt x="466" y="1677"/>
                    <a:pt x="609" y="1749"/>
                  </a:cubicBezTo>
                  <a:cubicBezTo>
                    <a:pt x="931" y="1928"/>
                    <a:pt x="1325" y="2071"/>
                    <a:pt x="1718" y="2142"/>
                  </a:cubicBezTo>
                  <a:cubicBezTo>
                    <a:pt x="2220" y="2238"/>
                    <a:pt x="2737" y="2286"/>
                    <a:pt x="3036" y="2286"/>
                  </a:cubicBezTo>
                  <a:cubicBezTo>
                    <a:pt x="3186" y="2286"/>
                    <a:pt x="3281" y="2274"/>
                    <a:pt x="3293" y="2250"/>
                  </a:cubicBezTo>
                  <a:cubicBezTo>
                    <a:pt x="3329" y="2142"/>
                    <a:pt x="2542" y="1892"/>
                    <a:pt x="1826" y="1641"/>
                  </a:cubicBezTo>
                  <a:cubicBezTo>
                    <a:pt x="1504" y="1498"/>
                    <a:pt x="1217" y="1355"/>
                    <a:pt x="931" y="1176"/>
                  </a:cubicBezTo>
                  <a:cubicBezTo>
                    <a:pt x="752" y="1033"/>
                    <a:pt x="716" y="961"/>
                    <a:pt x="716" y="961"/>
                  </a:cubicBezTo>
                  <a:cubicBezTo>
                    <a:pt x="716" y="961"/>
                    <a:pt x="716" y="961"/>
                    <a:pt x="716" y="925"/>
                  </a:cubicBezTo>
                  <a:cubicBezTo>
                    <a:pt x="967" y="746"/>
                    <a:pt x="1217" y="603"/>
                    <a:pt x="1539" y="532"/>
                  </a:cubicBezTo>
                  <a:cubicBezTo>
                    <a:pt x="2255" y="317"/>
                    <a:pt x="3043" y="317"/>
                    <a:pt x="3043" y="209"/>
                  </a:cubicBezTo>
                  <a:cubicBezTo>
                    <a:pt x="3072" y="152"/>
                    <a:pt x="2542" y="1"/>
                    <a:pt x="19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7"/>
            <p:cNvSpPr/>
            <p:nvPr/>
          </p:nvSpPr>
          <p:spPr>
            <a:xfrm>
              <a:off x="1824950" y="1908400"/>
              <a:ext cx="274750" cy="279225"/>
            </a:xfrm>
            <a:custGeom>
              <a:avLst/>
              <a:gdLst/>
              <a:ahLst/>
              <a:cxnLst/>
              <a:rect l="l" t="t" r="r" b="b"/>
              <a:pathLst>
                <a:path w="10990" h="11169" extrusionOk="0">
                  <a:moveTo>
                    <a:pt x="10632" y="0"/>
                  </a:moveTo>
                  <a:cubicBezTo>
                    <a:pt x="10345" y="0"/>
                    <a:pt x="10023" y="36"/>
                    <a:pt x="9701" y="108"/>
                  </a:cubicBezTo>
                  <a:cubicBezTo>
                    <a:pt x="8770" y="322"/>
                    <a:pt x="7911" y="716"/>
                    <a:pt x="7088" y="1253"/>
                  </a:cubicBezTo>
                  <a:cubicBezTo>
                    <a:pt x="6300" y="1790"/>
                    <a:pt x="5549" y="2398"/>
                    <a:pt x="4869" y="3043"/>
                  </a:cubicBezTo>
                  <a:cubicBezTo>
                    <a:pt x="4582" y="3329"/>
                    <a:pt x="4367" y="3580"/>
                    <a:pt x="4188" y="3723"/>
                  </a:cubicBezTo>
                  <a:cubicBezTo>
                    <a:pt x="4045" y="3902"/>
                    <a:pt x="3974" y="3973"/>
                    <a:pt x="3974" y="3973"/>
                  </a:cubicBezTo>
                  <a:lnTo>
                    <a:pt x="3723" y="4260"/>
                  </a:lnTo>
                  <a:cubicBezTo>
                    <a:pt x="3580" y="4439"/>
                    <a:pt x="3401" y="4689"/>
                    <a:pt x="3150" y="5011"/>
                  </a:cubicBezTo>
                  <a:cubicBezTo>
                    <a:pt x="2578" y="5763"/>
                    <a:pt x="2077" y="6551"/>
                    <a:pt x="1611" y="7374"/>
                  </a:cubicBezTo>
                  <a:cubicBezTo>
                    <a:pt x="1110" y="8197"/>
                    <a:pt x="716" y="9056"/>
                    <a:pt x="358" y="9915"/>
                  </a:cubicBezTo>
                  <a:cubicBezTo>
                    <a:pt x="179" y="10309"/>
                    <a:pt x="36" y="10739"/>
                    <a:pt x="0" y="11168"/>
                  </a:cubicBezTo>
                  <a:cubicBezTo>
                    <a:pt x="251" y="10810"/>
                    <a:pt x="466" y="10416"/>
                    <a:pt x="645" y="10058"/>
                  </a:cubicBezTo>
                  <a:cubicBezTo>
                    <a:pt x="1074" y="9235"/>
                    <a:pt x="1540" y="8412"/>
                    <a:pt x="2077" y="7660"/>
                  </a:cubicBezTo>
                  <a:cubicBezTo>
                    <a:pt x="2613" y="6801"/>
                    <a:pt x="3222" y="6014"/>
                    <a:pt x="3723" y="5405"/>
                  </a:cubicBezTo>
                  <a:cubicBezTo>
                    <a:pt x="3938" y="5119"/>
                    <a:pt x="4153" y="4904"/>
                    <a:pt x="4296" y="4725"/>
                  </a:cubicBezTo>
                  <a:lnTo>
                    <a:pt x="4546" y="4474"/>
                  </a:lnTo>
                  <a:cubicBezTo>
                    <a:pt x="4546" y="4474"/>
                    <a:pt x="4618" y="4367"/>
                    <a:pt x="4761" y="4224"/>
                  </a:cubicBezTo>
                  <a:cubicBezTo>
                    <a:pt x="4904" y="4045"/>
                    <a:pt x="5119" y="3794"/>
                    <a:pt x="5370" y="3544"/>
                  </a:cubicBezTo>
                  <a:cubicBezTo>
                    <a:pt x="5978" y="2864"/>
                    <a:pt x="6658" y="2255"/>
                    <a:pt x="7410" y="1718"/>
                  </a:cubicBezTo>
                  <a:cubicBezTo>
                    <a:pt x="8126" y="1146"/>
                    <a:pt x="8949" y="716"/>
                    <a:pt x="9772" y="394"/>
                  </a:cubicBezTo>
                  <a:cubicBezTo>
                    <a:pt x="10059" y="287"/>
                    <a:pt x="10381" y="215"/>
                    <a:pt x="10667" y="143"/>
                  </a:cubicBezTo>
                  <a:cubicBezTo>
                    <a:pt x="10882" y="72"/>
                    <a:pt x="10989" y="36"/>
                    <a:pt x="109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7"/>
            <p:cNvSpPr/>
            <p:nvPr/>
          </p:nvSpPr>
          <p:spPr>
            <a:xfrm>
              <a:off x="3153825" y="2821150"/>
              <a:ext cx="8975" cy="4500"/>
            </a:xfrm>
            <a:custGeom>
              <a:avLst/>
              <a:gdLst/>
              <a:ahLst/>
              <a:cxnLst/>
              <a:rect l="l" t="t" r="r" b="b"/>
              <a:pathLst>
                <a:path w="359" h="180" extrusionOk="0">
                  <a:moveTo>
                    <a:pt x="1" y="180"/>
                  </a:moveTo>
                  <a:cubicBezTo>
                    <a:pt x="216" y="72"/>
                    <a:pt x="359" y="1"/>
                    <a:pt x="359" y="1"/>
                  </a:cubicBezTo>
                  <a:cubicBezTo>
                    <a:pt x="359" y="1"/>
                    <a:pt x="216" y="72"/>
                    <a:pt x="1" y="18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7"/>
            <p:cNvSpPr/>
            <p:nvPr/>
          </p:nvSpPr>
          <p:spPr>
            <a:xfrm>
              <a:off x="1759625" y="2609075"/>
              <a:ext cx="2177250" cy="385150"/>
            </a:xfrm>
            <a:custGeom>
              <a:avLst/>
              <a:gdLst/>
              <a:ahLst/>
              <a:cxnLst/>
              <a:rect l="l" t="t" r="r" b="b"/>
              <a:pathLst>
                <a:path w="87090" h="15406" extrusionOk="0">
                  <a:moveTo>
                    <a:pt x="19115" y="11168"/>
                  </a:moveTo>
                  <a:lnTo>
                    <a:pt x="19115" y="11168"/>
                  </a:lnTo>
                  <a:cubicBezTo>
                    <a:pt x="19115" y="11168"/>
                    <a:pt x="19115" y="11168"/>
                    <a:pt x="19115" y="11168"/>
                  </a:cubicBezTo>
                  <a:cubicBezTo>
                    <a:pt x="19115" y="11168"/>
                    <a:pt x="19115" y="11168"/>
                    <a:pt x="19115" y="11168"/>
                  </a:cubicBezTo>
                  <a:close/>
                  <a:moveTo>
                    <a:pt x="1182" y="0"/>
                  </a:moveTo>
                  <a:cubicBezTo>
                    <a:pt x="967" y="1361"/>
                    <a:pt x="645" y="2685"/>
                    <a:pt x="0" y="2971"/>
                  </a:cubicBezTo>
                  <a:cubicBezTo>
                    <a:pt x="108" y="6050"/>
                    <a:pt x="502" y="11097"/>
                    <a:pt x="1933" y="12528"/>
                  </a:cubicBezTo>
                  <a:cubicBezTo>
                    <a:pt x="3422" y="14017"/>
                    <a:pt x="8717" y="14530"/>
                    <a:pt x="12309" y="14530"/>
                  </a:cubicBezTo>
                  <a:cubicBezTo>
                    <a:pt x="13728" y="14530"/>
                    <a:pt x="14881" y="14450"/>
                    <a:pt x="15428" y="14318"/>
                  </a:cubicBezTo>
                  <a:cubicBezTo>
                    <a:pt x="15958" y="14178"/>
                    <a:pt x="16443" y="14117"/>
                    <a:pt x="16957" y="14117"/>
                  </a:cubicBezTo>
                  <a:cubicBezTo>
                    <a:pt x="18285" y="14117"/>
                    <a:pt x="19809" y="14528"/>
                    <a:pt x="22802" y="15070"/>
                  </a:cubicBezTo>
                  <a:cubicBezTo>
                    <a:pt x="24042" y="15293"/>
                    <a:pt x="25390" y="15405"/>
                    <a:pt x="26691" y="15405"/>
                  </a:cubicBezTo>
                  <a:cubicBezTo>
                    <a:pt x="29784" y="15405"/>
                    <a:pt x="32617" y="14769"/>
                    <a:pt x="33146" y="13459"/>
                  </a:cubicBezTo>
                  <a:cubicBezTo>
                    <a:pt x="33934" y="11562"/>
                    <a:pt x="26238" y="10631"/>
                    <a:pt x="26238" y="10631"/>
                  </a:cubicBezTo>
                  <a:lnTo>
                    <a:pt x="28815" y="9951"/>
                  </a:lnTo>
                  <a:cubicBezTo>
                    <a:pt x="30748" y="10452"/>
                    <a:pt x="32681" y="11061"/>
                    <a:pt x="34507" y="11848"/>
                  </a:cubicBezTo>
                  <a:cubicBezTo>
                    <a:pt x="36497" y="12750"/>
                    <a:pt x="40271" y="13436"/>
                    <a:pt x="44091" y="13436"/>
                  </a:cubicBezTo>
                  <a:cubicBezTo>
                    <a:pt x="44667" y="13436"/>
                    <a:pt x="45245" y="13420"/>
                    <a:pt x="45818" y="13388"/>
                  </a:cubicBezTo>
                  <a:cubicBezTo>
                    <a:pt x="50184" y="13101"/>
                    <a:pt x="50936" y="11097"/>
                    <a:pt x="50936" y="11097"/>
                  </a:cubicBezTo>
                  <a:lnTo>
                    <a:pt x="50936" y="11097"/>
                  </a:lnTo>
                  <a:cubicBezTo>
                    <a:pt x="50661" y="13384"/>
                    <a:pt x="57507" y="14390"/>
                    <a:pt x="65275" y="14390"/>
                  </a:cubicBezTo>
                  <a:cubicBezTo>
                    <a:pt x="73676" y="14390"/>
                    <a:pt x="83157" y="13213"/>
                    <a:pt x="85872" y="11204"/>
                  </a:cubicBezTo>
                  <a:cubicBezTo>
                    <a:pt x="86302" y="10846"/>
                    <a:pt x="86731" y="10452"/>
                    <a:pt x="87089" y="10023"/>
                  </a:cubicBezTo>
                  <a:lnTo>
                    <a:pt x="87089" y="10023"/>
                  </a:lnTo>
                  <a:cubicBezTo>
                    <a:pt x="86588" y="10094"/>
                    <a:pt x="86015" y="10202"/>
                    <a:pt x="85335" y="10309"/>
                  </a:cubicBezTo>
                  <a:cubicBezTo>
                    <a:pt x="85013" y="10524"/>
                    <a:pt x="84655" y="10739"/>
                    <a:pt x="84297" y="10882"/>
                  </a:cubicBezTo>
                  <a:cubicBezTo>
                    <a:pt x="81512" y="12175"/>
                    <a:pt x="74382" y="12708"/>
                    <a:pt x="67837" y="12708"/>
                  </a:cubicBezTo>
                  <a:cubicBezTo>
                    <a:pt x="61515" y="12708"/>
                    <a:pt x="55737" y="12210"/>
                    <a:pt x="54945" y="11419"/>
                  </a:cubicBezTo>
                  <a:cubicBezTo>
                    <a:pt x="53693" y="10202"/>
                    <a:pt x="55089" y="9128"/>
                    <a:pt x="55769" y="8663"/>
                  </a:cubicBezTo>
                  <a:lnTo>
                    <a:pt x="55769" y="8663"/>
                  </a:lnTo>
                  <a:cubicBezTo>
                    <a:pt x="55143" y="9016"/>
                    <a:pt x="53753" y="9680"/>
                    <a:pt x="52540" y="9680"/>
                  </a:cubicBezTo>
                  <a:cubicBezTo>
                    <a:pt x="52157" y="9680"/>
                    <a:pt x="51791" y="9614"/>
                    <a:pt x="51473" y="9450"/>
                  </a:cubicBezTo>
                  <a:cubicBezTo>
                    <a:pt x="49827" y="8591"/>
                    <a:pt x="47644" y="4797"/>
                    <a:pt x="47643" y="4797"/>
                  </a:cubicBezTo>
                  <a:lnTo>
                    <a:pt x="47643" y="4797"/>
                  </a:lnTo>
                  <a:cubicBezTo>
                    <a:pt x="47643" y="4797"/>
                    <a:pt x="48121" y="6529"/>
                    <a:pt x="47086" y="6529"/>
                  </a:cubicBezTo>
                  <a:cubicBezTo>
                    <a:pt x="46987" y="6529"/>
                    <a:pt x="46876" y="6513"/>
                    <a:pt x="46748" y="6479"/>
                  </a:cubicBezTo>
                  <a:cubicBezTo>
                    <a:pt x="45245" y="6050"/>
                    <a:pt x="43778" y="3759"/>
                    <a:pt x="43778" y="3759"/>
                  </a:cubicBezTo>
                  <a:cubicBezTo>
                    <a:pt x="42632" y="5298"/>
                    <a:pt x="41164" y="6515"/>
                    <a:pt x="39482" y="7410"/>
                  </a:cubicBezTo>
                  <a:cubicBezTo>
                    <a:pt x="39482" y="7410"/>
                    <a:pt x="39628" y="7407"/>
                    <a:pt x="39883" y="7407"/>
                  </a:cubicBezTo>
                  <a:cubicBezTo>
                    <a:pt x="41541" y="7407"/>
                    <a:pt x="47822" y="7515"/>
                    <a:pt x="48753" y="9128"/>
                  </a:cubicBezTo>
                  <a:cubicBezTo>
                    <a:pt x="49400" y="10272"/>
                    <a:pt x="46588" y="11012"/>
                    <a:pt x="42989" y="11012"/>
                  </a:cubicBezTo>
                  <a:cubicBezTo>
                    <a:pt x="40618" y="11012"/>
                    <a:pt x="37905" y="10691"/>
                    <a:pt x="35616" y="9951"/>
                  </a:cubicBezTo>
                  <a:cubicBezTo>
                    <a:pt x="29818" y="8054"/>
                    <a:pt x="30247" y="7804"/>
                    <a:pt x="30247" y="5656"/>
                  </a:cubicBezTo>
                  <a:cubicBezTo>
                    <a:pt x="30247" y="4654"/>
                    <a:pt x="30426" y="3687"/>
                    <a:pt x="30748" y="2721"/>
                  </a:cubicBezTo>
                  <a:cubicBezTo>
                    <a:pt x="30498" y="2363"/>
                    <a:pt x="30319" y="1933"/>
                    <a:pt x="30247" y="1504"/>
                  </a:cubicBezTo>
                  <a:cubicBezTo>
                    <a:pt x="29495" y="2506"/>
                    <a:pt x="28636" y="3437"/>
                    <a:pt x="27670" y="4224"/>
                  </a:cubicBezTo>
                  <a:cubicBezTo>
                    <a:pt x="26775" y="6443"/>
                    <a:pt x="25594" y="8484"/>
                    <a:pt x="24126" y="9200"/>
                  </a:cubicBezTo>
                  <a:cubicBezTo>
                    <a:pt x="20606" y="11013"/>
                    <a:pt x="19135" y="11166"/>
                    <a:pt x="19115" y="11168"/>
                  </a:cubicBezTo>
                  <a:lnTo>
                    <a:pt x="19115" y="11168"/>
                  </a:lnTo>
                  <a:cubicBezTo>
                    <a:pt x="19142" y="11166"/>
                    <a:pt x="21851" y="10896"/>
                    <a:pt x="24600" y="10896"/>
                  </a:cubicBezTo>
                  <a:cubicBezTo>
                    <a:pt x="26642" y="10896"/>
                    <a:pt x="28706" y="11045"/>
                    <a:pt x="29710" y="11562"/>
                  </a:cubicBezTo>
                  <a:cubicBezTo>
                    <a:pt x="32001" y="12690"/>
                    <a:pt x="28673" y="14113"/>
                    <a:pt x="23940" y="14113"/>
                  </a:cubicBezTo>
                  <a:cubicBezTo>
                    <a:pt x="23719" y="14113"/>
                    <a:pt x="23494" y="14110"/>
                    <a:pt x="23267" y="14103"/>
                  </a:cubicBezTo>
                  <a:cubicBezTo>
                    <a:pt x="18148" y="13960"/>
                    <a:pt x="16430" y="11956"/>
                    <a:pt x="16430" y="11956"/>
                  </a:cubicBezTo>
                  <a:cubicBezTo>
                    <a:pt x="16430" y="11956"/>
                    <a:pt x="14855" y="12207"/>
                    <a:pt x="12912" y="12207"/>
                  </a:cubicBezTo>
                  <a:cubicBezTo>
                    <a:pt x="10840" y="12207"/>
                    <a:pt x="8350" y="11921"/>
                    <a:pt x="6909" y="10739"/>
                  </a:cubicBezTo>
                  <a:cubicBezTo>
                    <a:pt x="5370" y="9522"/>
                    <a:pt x="3866" y="5549"/>
                    <a:pt x="2828" y="2148"/>
                  </a:cubicBezTo>
                  <a:cubicBezTo>
                    <a:pt x="2220" y="1468"/>
                    <a:pt x="1683" y="752"/>
                    <a:pt x="1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7"/>
            <p:cNvSpPr/>
            <p:nvPr/>
          </p:nvSpPr>
          <p:spPr>
            <a:xfrm>
              <a:off x="2394075" y="1895475"/>
              <a:ext cx="141425" cy="64850"/>
            </a:xfrm>
            <a:custGeom>
              <a:avLst/>
              <a:gdLst/>
              <a:ahLst/>
              <a:cxnLst/>
              <a:rect l="l" t="t" r="r" b="b"/>
              <a:pathLst>
                <a:path w="5657" h="2594" extrusionOk="0">
                  <a:moveTo>
                    <a:pt x="2828" y="0"/>
                  </a:moveTo>
                  <a:cubicBezTo>
                    <a:pt x="2489" y="0"/>
                    <a:pt x="2146" y="71"/>
                    <a:pt x="1827" y="231"/>
                  </a:cubicBezTo>
                  <a:cubicBezTo>
                    <a:pt x="1755" y="231"/>
                    <a:pt x="1719" y="302"/>
                    <a:pt x="1683" y="338"/>
                  </a:cubicBezTo>
                  <a:cubicBezTo>
                    <a:pt x="1612" y="410"/>
                    <a:pt x="1576" y="446"/>
                    <a:pt x="1540" y="517"/>
                  </a:cubicBezTo>
                  <a:cubicBezTo>
                    <a:pt x="1504" y="589"/>
                    <a:pt x="1504" y="660"/>
                    <a:pt x="1504" y="696"/>
                  </a:cubicBezTo>
                  <a:cubicBezTo>
                    <a:pt x="1504" y="768"/>
                    <a:pt x="1504" y="804"/>
                    <a:pt x="1504" y="875"/>
                  </a:cubicBezTo>
                  <a:cubicBezTo>
                    <a:pt x="1504" y="903"/>
                    <a:pt x="1510" y="936"/>
                    <a:pt x="1520" y="970"/>
                  </a:cubicBezTo>
                  <a:lnTo>
                    <a:pt x="1520" y="970"/>
                  </a:lnTo>
                  <a:cubicBezTo>
                    <a:pt x="1412" y="947"/>
                    <a:pt x="1300" y="935"/>
                    <a:pt x="1187" y="935"/>
                  </a:cubicBezTo>
                  <a:cubicBezTo>
                    <a:pt x="866" y="935"/>
                    <a:pt x="541" y="1030"/>
                    <a:pt x="287" y="1233"/>
                  </a:cubicBezTo>
                  <a:lnTo>
                    <a:pt x="144" y="1340"/>
                  </a:lnTo>
                  <a:lnTo>
                    <a:pt x="73" y="1412"/>
                  </a:lnTo>
                  <a:cubicBezTo>
                    <a:pt x="37" y="1448"/>
                    <a:pt x="1" y="1448"/>
                    <a:pt x="37" y="1484"/>
                  </a:cubicBezTo>
                  <a:lnTo>
                    <a:pt x="252" y="1770"/>
                  </a:lnTo>
                  <a:cubicBezTo>
                    <a:pt x="323" y="1877"/>
                    <a:pt x="466" y="1985"/>
                    <a:pt x="574" y="2092"/>
                  </a:cubicBezTo>
                  <a:cubicBezTo>
                    <a:pt x="717" y="2164"/>
                    <a:pt x="824" y="2235"/>
                    <a:pt x="967" y="2271"/>
                  </a:cubicBezTo>
                  <a:cubicBezTo>
                    <a:pt x="967" y="2271"/>
                    <a:pt x="896" y="2164"/>
                    <a:pt x="681" y="1985"/>
                  </a:cubicBezTo>
                  <a:cubicBezTo>
                    <a:pt x="609" y="1949"/>
                    <a:pt x="574" y="1913"/>
                    <a:pt x="538" y="1842"/>
                  </a:cubicBezTo>
                  <a:cubicBezTo>
                    <a:pt x="466" y="1806"/>
                    <a:pt x="431" y="1734"/>
                    <a:pt x="395" y="1698"/>
                  </a:cubicBezTo>
                  <a:lnTo>
                    <a:pt x="287" y="1519"/>
                  </a:lnTo>
                  <a:cubicBezTo>
                    <a:pt x="287" y="1484"/>
                    <a:pt x="359" y="1484"/>
                    <a:pt x="431" y="1412"/>
                  </a:cubicBezTo>
                  <a:cubicBezTo>
                    <a:pt x="653" y="1264"/>
                    <a:pt x="927" y="1184"/>
                    <a:pt x="1192" y="1184"/>
                  </a:cubicBezTo>
                  <a:cubicBezTo>
                    <a:pt x="1312" y="1184"/>
                    <a:pt x="1429" y="1200"/>
                    <a:pt x="1540" y="1233"/>
                  </a:cubicBezTo>
                  <a:cubicBezTo>
                    <a:pt x="1609" y="1254"/>
                    <a:pt x="1676" y="1278"/>
                    <a:pt x="1742" y="1307"/>
                  </a:cubicBezTo>
                  <a:lnTo>
                    <a:pt x="1742" y="1307"/>
                  </a:lnTo>
                  <a:cubicBezTo>
                    <a:pt x="1767" y="1332"/>
                    <a:pt x="1795" y="1355"/>
                    <a:pt x="1827" y="1376"/>
                  </a:cubicBezTo>
                  <a:cubicBezTo>
                    <a:pt x="2005" y="1591"/>
                    <a:pt x="2220" y="1734"/>
                    <a:pt x="2471" y="1877"/>
                  </a:cubicBezTo>
                  <a:lnTo>
                    <a:pt x="3580" y="2593"/>
                  </a:lnTo>
                  <a:lnTo>
                    <a:pt x="2686" y="1627"/>
                  </a:lnTo>
                  <a:cubicBezTo>
                    <a:pt x="2680" y="1620"/>
                    <a:pt x="2674" y="1614"/>
                    <a:pt x="2669" y="1608"/>
                  </a:cubicBezTo>
                  <a:lnTo>
                    <a:pt x="2669" y="1608"/>
                  </a:lnTo>
                  <a:lnTo>
                    <a:pt x="2686" y="1591"/>
                  </a:lnTo>
                  <a:cubicBezTo>
                    <a:pt x="2662" y="1579"/>
                    <a:pt x="2639" y="1567"/>
                    <a:pt x="2617" y="1554"/>
                  </a:cubicBezTo>
                  <a:lnTo>
                    <a:pt x="2617" y="1554"/>
                  </a:lnTo>
                  <a:cubicBezTo>
                    <a:pt x="2509" y="1444"/>
                    <a:pt x="2387" y="1349"/>
                    <a:pt x="2256" y="1267"/>
                  </a:cubicBezTo>
                  <a:lnTo>
                    <a:pt x="2256" y="1267"/>
                  </a:lnTo>
                  <a:cubicBezTo>
                    <a:pt x="2208" y="1221"/>
                    <a:pt x="2160" y="1173"/>
                    <a:pt x="2113" y="1126"/>
                  </a:cubicBezTo>
                  <a:cubicBezTo>
                    <a:pt x="2041" y="1090"/>
                    <a:pt x="2005" y="1018"/>
                    <a:pt x="1970" y="947"/>
                  </a:cubicBezTo>
                  <a:cubicBezTo>
                    <a:pt x="1934" y="875"/>
                    <a:pt x="1898" y="839"/>
                    <a:pt x="1898" y="804"/>
                  </a:cubicBezTo>
                  <a:cubicBezTo>
                    <a:pt x="1862" y="660"/>
                    <a:pt x="1934" y="553"/>
                    <a:pt x="2041" y="517"/>
                  </a:cubicBezTo>
                  <a:cubicBezTo>
                    <a:pt x="2342" y="378"/>
                    <a:pt x="2672" y="299"/>
                    <a:pt x="3013" y="299"/>
                  </a:cubicBezTo>
                  <a:cubicBezTo>
                    <a:pt x="3200" y="299"/>
                    <a:pt x="3390" y="323"/>
                    <a:pt x="3580" y="374"/>
                  </a:cubicBezTo>
                  <a:cubicBezTo>
                    <a:pt x="4082" y="589"/>
                    <a:pt x="4547" y="875"/>
                    <a:pt x="5012" y="1197"/>
                  </a:cubicBezTo>
                  <a:cubicBezTo>
                    <a:pt x="5191" y="1376"/>
                    <a:pt x="5442" y="1484"/>
                    <a:pt x="5657" y="1627"/>
                  </a:cubicBezTo>
                  <a:cubicBezTo>
                    <a:pt x="5478" y="1412"/>
                    <a:pt x="5299" y="1233"/>
                    <a:pt x="5084" y="1090"/>
                  </a:cubicBezTo>
                  <a:cubicBezTo>
                    <a:pt x="4869" y="911"/>
                    <a:pt x="4690" y="732"/>
                    <a:pt x="4440" y="589"/>
                  </a:cubicBezTo>
                  <a:cubicBezTo>
                    <a:pt x="4332" y="517"/>
                    <a:pt x="4189" y="410"/>
                    <a:pt x="4082" y="338"/>
                  </a:cubicBezTo>
                  <a:cubicBezTo>
                    <a:pt x="3938" y="267"/>
                    <a:pt x="3759" y="195"/>
                    <a:pt x="3616" y="123"/>
                  </a:cubicBezTo>
                  <a:cubicBezTo>
                    <a:pt x="3363" y="44"/>
                    <a:pt x="3097"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7"/>
            <p:cNvSpPr/>
            <p:nvPr/>
          </p:nvSpPr>
          <p:spPr>
            <a:xfrm>
              <a:off x="2853150" y="1689150"/>
              <a:ext cx="325775" cy="185250"/>
            </a:xfrm>
            <a:custGeom>
              <a:avLst/>
              <a:gdLst/>
              <a:ahLst/>
              <a:cxnLst/>
              <a:rect l="l" t="t" r="r" b="b"/>
              <a:pathLst>
                <a:path w="13031" h="7410" extrusionOk="0">
                  <a:moveTo>
                    <a:pt x="13030" y="0"/>
                  </a:moveTo>
                  <a:lnTo>
                    <a:pt x="13030" y="0"/>
                  </a:lnTo>
                  <a:cubicBezTo>
                    <a:pt x="11634" y="502"/>
                    <a:pt x="10310" y="1039"/>
                    <a:pt x="8985" y="1540"/>
                  </a:cubicBezTo>
                  <a:cubicBezTo>
                    <a:pt x="8749" y="742"/>
                    <a:pt x="7538" y="213"/>
                    <a:pt x="6599" y="213"/>
                  </a:cubicBezTo>
                  <a:cubicBezTo>
                    <a:pt x="6400" y="213"/>
                    <a:pt x="6213" y="237"/>
                    <a:pt x="6050" y="287"/>
                  </a:cubicBezTo>
                  <a:cubicBezTo>
                    <a:pt x="6157" y="824"/>
                    <a:pt x="6336" y="1325"/>
                    <a:pt x="6623" y="1826"/>
                  </a:cubicBezTo>
                  <a:cubicBezTo>
                    <a:pt x="6400" y="1463"/>
                    <a:pt x="5654" y="1231"/>
                    <a:pt x="5116" y="1231"/>
                  </a:cubicBezTo>
                  <a:cubicBezTo>
                    <a:pt x="4964" y="1231"/>
                    <a:pt x="4828" y="1250"/>
                    <a:pt x="4726" y="1289"/>
                  </a:cubicBezTo>
                  <a:cubicBezTo>
                    <a:pt x="3616" y="1683"/>
                    <a:pt x="4511" y="2435"/>
                    <a:pt x="5084" y="3043"/>
                  </a:cubicBezTo>
                  <a:cubicBezTo>
                    <a:pt x="3759" y="3437"/>
                    <a:pt x="573" y="5978"/>
                    <a:pt x="1" y="7410"/>
                  </a:cubicBezTo>
                  <a:lnTo>
                    <a:pt x="13030" y="0"/>
                  </a:ln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7"/>
            <p:cNvSpPr/>
            <p:nvPr/>
          </p:nvSpPr>
          <p:spPr>
            <a:xfrm>
              <a:off x="2853150" y="1689150"/>
              <a:ext cx="325775" cy="185250"/>
            </a:xfrm>
            <a:custGeom>
              <a:avLst/>
              <a:gdLst/>
              <a:ahLst/>
              <a:cxnLst/>
              <a:rect l="l" t="t" r="r" b="b"/>
              <a:pathLst>
                <a:path w="13031" h="7410" extrusionOk="0">
                  <a:moveTo>
                    <a:pt x="13030" y="0"/>
                  </a:moveTo>
                  <a:lnTo>
                    <a:pt x="13030" y="0"/>
                  </a:lnTo>
                  <a:cubicBezTo>
                    <a:pt x="12887" y="36"/>
                    <a:pt x="12779" y="72"/>
                    <a:pt x="12672" y="108"/>
                  </a:cubicBezTo>
                  <a:lnTo>
                    <a:pt x="11741" y="394"/>
                  </a:lnTo>
                  <a:cubicBezTo>
                    <a:pt x="11348" y="537"/>
                    <a:pt x="10882" y="681"/>
                    <a:pt x="10381" y="860"/>
                  </a:cubicBezTo>
                  <a:lnTo>
                    <a:pt x="9630" y="1110"/>
                  </a:lnTo>
                  <a:lnTo>
                    <a:pt x="9236" y="1253"/>
                  </a:lnTo>
                  <a:lnTo>
                    <a:pt x="9057" y="1325"/>
                  </a:lnTo>
                  <a:lnTo>
                    <a:pt x="9021" y="1325"/>
                  </a:lnTo>
                  <a:cubicBezTo>
                    <a:pt x="8985" y="1217"/>
                    <a:pt x="8914" y="1110"/>
                    <a:pt x="8842" y="1003"/>
                  </a:cubicBezTo>
                  <a:cubicBezTo>
                    <a:pt x="8735" y="895"/>
                    <a:pt x="8627" y="788"/>
                    <a:pt x="8484" y="681"/>
                  </a:cubicBezTo>
                  <a:cubicBezTo>
                    <a:pt x="8269" y="502"/>
                    <a:pt x="7983" y="358"/>
                    <a:pt x="7732" y="287"/>
                  </a:cubicBezTo>
                  <a:cubicBezTo>
                    <a:pt x="7446" y="179"/>
                    <a:pt x="7195" y="108"/>
                    <a:pt x="6909" y="72"/>
                  </a:cubicBezTo>
                  <a:lnTo>
                    <a:pt x="6193" y="72"/>
                  </a:lnTo>
                  <a:lnTo>
                    <a:pt x="6014" y="108"/>
                  </a:lnTo>
                  <a:lnTo>
                    <a:pt x="5835" y="144"/>
                  </a:lnTo>
                  <a:lnTo>
                    <a:pt x="5835" y="179"/>
                  </a:lnTo>
                  <a:lnTo>
                    <a:pt x="5835" y="215"/>
                  </a:lnTo>
                  <a:lnTo>
                    <a:pt x="5835" y="287"/>
                  </a:lnTo>
                  <a:cubicBezTo>
                    <a:pt x="5835" y="394"/>
                    <a:pt x="5871" y="466"/>
                    <a:pt x="5907" y="537"/>
                  </a:cubicBezTo>
                  <a:cubicBezTo>
                    <a:pt x="5907" y="645"/>
                    <a:pt x="5978" y="788"/>
                    <a:pt x="6014" y="895"/>
                  </a:cubicBezTo>
                  <a:cubicBezTo>
                    <a:pt x="6014" y="1003"/>
                    <a:pt x="6050" y="1074"/>
                    <a:pt x="6086" y="1182"/>
                  </a:cubicBezTo>
                  <a:lnTo>
                    <a:pt x="6086" y="1217"/>
                  </a:lnTo>
                  <a:cubicBezTo>
                    <a:pt x="6014" y="1182"/>
                    <a:pt x="5943" y="1146"/>
                    <a:pt x="5871" y="1146"/>
                  </a:cubicBezTo>
                  <a:lnTo>
                    <a:pt x="5764" y="1110"/>
                  </a:lnTo>
                  <a:cubicBezTo>
                    <a:pt x="5692" y="1110"/>
                    <a:pt x="5549" y="1074"/>
                    <a:pt x="5406" y="1039"/>
                  </a:cubicBezTo>
                  <a:lnTo>
                    <a:pt x="4869" y="1039"/>
                  </a:lnTo>
                  <a:cubicBezTo>
                    <a:pt x="4618" y="1074"/>
                    <a:pt x="4368" y="1182"/>
                    <a:pt x="4153" y="1361"/>
                  </a:cubicBezTo>
                  <a:cubicBezTo>
                    <a:pt x="4046" y="1504"/>
                    <a:pt x="3974" y="1683"/>
                    <a:pt x="4010" y="1862"/>
                  </a:cubicBezTo>
                  <a:cubicBezTo>
                    <a:pt x="4010" y="2005"/>
                    <a:pt x="4081" y="2148"/>
                    <a:pt x="4189" y="2291"/>
                  </a:cubicBezTo>
                  <a:cubicBezTo>
                    <a:pt x="4260" y="2435"/>
                    <a:pt x="4368" y="2542"/>
                    <a:pt x="4475" y="2649"/>
                  </a:cubicBezTo>
                  <a:lnTo>
                    <a:pt x="4618" y="2792"/>
                  </a:lnTo>
                  <a:lnTo>
                    <a:pt x="4761" y="2936"/>
                  </a:lnTo>
                  <a:lnTo>
                    <a:pt x="4797" y="2971"/>
                  </a:lnTo>
                  <a:lnTo>
                    <a:pt x="4761" y="2971"/>
                  </a:lnTo>
                  <a:lnTo>
                    <a:pt x="4582" y="3043"/>
                  </a:lnTo>
                  <a:cubicBezTo>
                    <a:pt x="4511" y="3079"/>
                    <a:pt x="4439" y="3115"/>
                    <a:pt x="4368" y="3150"/>
                  </a:cubicBezTo>
                  <a:cubicBezTo>
                    <a:pt x="4081" y="3294"/>
                    <a:pt x="3795" y="3473"/>
                    <a:pt x="3509" y="3652"/>
                  </a:cubicBezTo>
                  <a:cubicBezTo>
                    <a:pt x="2542" y="4332"/>
                    <a:pt x="1647" y="5119"/>
                    <a:pt x="824" y="5978"/>
                  </a:cubicBezTo>
                  <a:cubicBezTo>
                    <a:pt x="573" y="6300"/>
                    <a:pt x="323" y="6622"/>
                    <a:pt x="144" y="6945"/>
                  </a:cubicBezTo>
                  <a:cubicBezTo>
                    <a:pt x="72" y="7052"/>
                    <a:pt x="37" y="7124"/>
                    <a:pt x="1" y="7231"/>
                  </a:cubicBezTo>
                  <a:cubicBezTo>
                    <a:pt x="1" y="7338"/>
                    <a:pt x="1" y="7374"/>
                    <a:pt x="1" y="7410"/>
                  </a:cubicBezTo>
                  <a:cubicBezTo>
                    <a:pt x="1" y="7410"/>
                    <a:pt x="72" y="7267"/>
                    <a:pt x="215" y="7016"/>
                  </a:cubicBezTo>
                  <a:cubicBezTo>
                    <a:pt x="466" y="6694"/>
                    <a:pt x="681" y="6408"/>
                    <a:pt x="967" y="6121"/>
                  </a:cubicBezTo>
                  <a:cubicBezTo>
                    <a:pt x="1790" y="5298"/>
                    <a:pt x="2721" y="4546"/>
                    <a:pt x="3688" y="3902"/>
                  </a:cubicBezTo>
                  <a:cubicBezTo>
                    <a:pt x="3974" y="3723"/>
                    <a:pt x="4260" y="3544"/>
                    <a:pt x="4511" y="3401"/>
                  </a:cubicBezTo>
                  <a:lnTo>
                    <a:pt x="4726" y="3329"/>
                  </a:lnTo>
                  <a:lnTo>
                    <a:pt x="4833" y="3258"/>
                  </a:lnTo>
                  <a:lnTo>
                    <a:pt x="4905" y="3258"/>
                  </a:lnTo>
                  <a:lnTo>
                    <a:pt x="4976" y="3222"/>
                  </a:lnTo>
                  <a:cubicBezTo>
                    <a:pt x="5119" y="3150"/>
                    <a:pt x="5263" y="3115"/>
                    <a:pt x="5370" y="3079"/>
                  </a:cubicBezTo>
                  <a:lnTo>
                    <a:pt x="5084" y="2828"/>
                  </a:lnTo>
                  <a:lnTo>
                    <a:pt x="4869" y="2613"/>
                  </a:lnTo>
                  <a:lnTo>
                    <a:pt x="4726" y="2470"/>
                  </a:lnTo>
                  <a:cubicBezTo>
                    <a:pt x="4654" y="2363"/>
                    <a:pt x="4547" y="2256"/>
                    <a:pt x="4475" y="2148"/>
                  </a:cubicBezTo>
                  <a:cubicBezTo>
                    <a:pt x="4403" y="2041"/>
                    <a:pt x="4368" y="1933"/>
                    <a:pt x="4368" y="1826"/>
                  </a:cubicBezTo>
                  <a:cubicBezTo>
                    <a:pt x="4368" y="1754"/>
                    <a:pt x="4368" y="1683"/>
                    <a:pt x="4439" y="1647"/>
                  </a:cubicBezTo>
                  <a:cubicBezTo>
                    <a:pt x="4582" y="1540"/>
                    <a:pt x="4761" y="1468"/>
                    <a:pt x="4940" y="1432"/>
                  </a:cubicBezTo>
                  <a:lnTo>
                    <a:pt x="5370" y="1432"/>
                  </a:lnTo>
                  <a:lnTo>
                    <a:pt x="5692" y="1504"/>
                  </a:lnTo>
                  <a:lnTo>
                    <a:pt x="5799" y="1540"/>
                  </a:lnTo>
                  <a:lnTo>
                    <a:pt x="5871" y="1575"/>
                  </a:lnTo>
                  <a:cubicBezTo>
                    <a:pt x="5907" y="1575"/>
                    <a:pt x="5943" y="1575"/>
                    <a:pt x="5978" y="1611"/>
                  </a:cubicBezTo>
                  <a:lnTo>
                    <a:pt x="6193" y="1754"/>
                  </a:lnTo>
                  <a:lnTo>
                    <a:pt x="6444" y="1933"/>
                  </a:lnTo>
                  <a:lnTo>
                    <a:pt x="6480" y="1969"/>
                  </a:lnTo>
                  <a:lnTo>
                    <a:pt x="6623" y="2112"/>
                  </a:lnTo>
                  <a:lnTo>
                    <a:pt x="6873" y="2399"/>
                  </a:lnTo>
                  <a:cubicBezTo>
                    <a:pt x="7088" y="2613"/>
                    <a:pt x="7267" y="2864"/>
                    <a:pt x="7482" y="3079"/>
                  </a:cubicBezTo>
                  <a:cubicBezTo>
                    <a:pt x="7303" y="2792"/>
                    <a:pt x="7016" y="2256"/>
                    <a:pt x="6694" y="1575"/>
                  </a:cubicBezTo>
                  <a:cubicBezTo>
                    <a:pt x="6623" y="1432"/>
                    <a:pt x="6515" y="1253"/>
                    <a:pt x="6444" y="1074"/>
                  </a:cubicBezTo>
                  <a:cubicBezTo>
                    <a:pt x="6408" y="1003"/>
                    <a:pt x="6372" y="895"/>
                    <a:pt x="6336" y="824"/>
                  </a:cubicBezTo>
                  <a:cubicBezTo>
                    <a:pt x="6301" y="716"/>
                    <a:pt x="6265" y="609"/>
                    <a:pt x="6265" y="502"/>
                  </a:cubicBezTo>
                  <a:lnTo>
                    <a:pt x="6265" y="430"/>
                  </a:lnTo>
                  <a:lnTo>
                    <a:pt x="6873" y="430"/>
                  </a:lnTo>
                  <a:cubicBezTo>
                    <a:pt x="7124" y="466"/>
                    <a:pt x="7374" y="537"/>
                    <a:pt x="7625" y="609"/>
                  </a:cubicBezTo>
                  <a:cubicBezTo>
                    <a:pt x="7876" y="681"/>
                    <a:pt x="8126" y="824"/>
                    <a:pt x="8341" y="967"/>
                  </a:cubicBezTo>
                  <a:cubicBezTo>
                    <a:pt x="8448" y="1039"/>
                    <a:pt x="8556" y="1146"/>
                    <a:pt x="8627" y="1217"/>
                  </a:cubicBezTo>
                  <a:cubicBezTo>
                    <a:pt x="8735" y="1361"/>
                    <a:pt x="8806" y="1504"/>
                    <a:pt x="8878" y="1647"/>
                  </a:cubicBezTo>
                  <a:cubicBezTo>
                    <a:pt x="8878" y="1683"/>
                    <a:pt x="8878" y="1683"/>
                    <a:pt x="8914" y="1719"/>
                  </a:cubicBezTo>
                  <a:lnTo>
                    <a:pt x="8985" y="1683"/>
                  </a:lnTo>
                  <a:lnTo>
                    <a:pt x="9164" y="1611"/>
                  </a:lnTo>
                  <a:lnTo>
                    <a:pt x="9343" y="1540"/>
                  </a:lnTo>
                  <a:lnTo>
                    <a:pt x="9737" y="1396"/>
                  </a:lnTo>
                  <a:lnTo>
                    <a:pt x="10489" y="1110"/>
                  </a:lnTo>
                  <a:lnTo>
                    <a:pt x="11777" y="537"/>
                  </a:lnTo>
                  <a:lnTo>
                    <a:pt x="12672" y="179"/>
                  </a:lnTo>
                  <a:cubicBezTo>
                    <a:pt x="12815" y="144"/>
                    <a:pt x="12923" y="72"/>
                    <a:pt x="13030" y="0"/>
                  </a:cubicBezTo>
                  <a:close/>
                </a:path>
              </a:pathLst>
            </a:custGeom>
            <a:solidFill>
              <a:srgbClr val="FF6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7"/>
            <p:cNvSpPr/>
            <p:nvPr/>
          </p:nvSpPr>
          <p:spPr>
            <a:xfrm>
              <a:off x="2608850" y="1520800"/>
              <a:ext cx="583475" cy="375975"/>
            </a:xfrm>
            <a:custGeom>
              <a:avLst/>
              <a:gdLst/>
              <a:ahLst/>
              <a:cxnLst/>
              <a:rect l="l" t="t" r="r" b="b"/>
              <a:pathLst>
                <a:path w="23339" h="15039" extrusionOk="0">
                  <a:moveTo>
                    <a:pt x="7543" y="1"/>
                  </a:moveTo>
                  <a:cubicBezTo>
                    <a:pt x="5327" y="1"/>
                    <a:pt x="3393" y="207"/>
                    <a:pt x="2471" y="972"/>
                  </a:cubicBezTo>
                  <a:cubicBezTo>
                    <a:pt x="180" y="2904"/>
                    <a:pt x="1" y="11245"/>
                    <a:pt x="2077" y="12390"/>
                  </a:cubicBezTo>
                  <a:cubicBezTo>
                    <a:pt x="2526" y="12629"/>
                    <a:pt x="3106" y="12725"/>
                    <a:pt x="3745" y="12725"/>
                  </a:cubicBezTo>
                  <a:cubicBezTo>
                    <a:pt x="6263" y="12725"/>
                    <a:pt x="9701" y="11245"/>
                    <a:pt x="9701" y="11245"/>
                  </a:cubicBezTo>
                  <a:lnTo>
                    <a:pt x="10274" y="15039"/>
                  </a:lnTo>
                  <a:lnTo>
                    <a:pt x="23339" y="8023"/>
                  </a:lnTo>
                  <a:cubicBezTo>
                    <a:pt x="23339" y="8023"/>
                    <a:pt x="20631" y="208"/>
                    <a:pt x="17128" y="208"/>
                  </a:cubicBezTo>
                  <a:cubicBezTo>
                    <a:pt x="17051" y="208"/>
                    <a:pt x="16973" y="212"/>
                    <a:pt x="16896" y="220"/>
                  </a:cubicBezTo>
                  <a:cubicBezTo>
                    <a:pt x="16452" y="268"/>
                    <a:pt x="15934" y="287"/>
                    <a:pt x="15363" y="287"/>
                  </a:cubicBezTo>
                  <a:cubicBezTo>
                    <a:pt x="13156" y="287"/>
                    <a:pt x="10153" y="1"/>
                    <a:pt x="7543"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7"/>
            <p:cNvSpPr/>
            <p:nvPr/>
          </p:nvSpPr>
          <p:spPr>
            <a:xfrm>
              <a:off x="2819150" y="1538800"/>
              <a:ext cx="374075" cy="357975"/>
            </a:xfrm>
            <a:custGeom>
              <a:avLst/>
              <a:gdLst/>
              <a:ahLst/>
              <a:cxnLst/>
              <a:rect l="l" t="t" r="r" b="b"/>
              <a:pathLst>
                <a:path w="14963" h="14319" extrusionOk="0">
                  <a:moveTo>
                    <a:pt x="10309" y="1"/>
                  </a:moveTo>
                  <a:cubicBezTo>
                    <a:pt x="9271" y="431"/>
                    <a:pt x="8412" y="1146"/>
                    <a:pt x="7768" y="2077"/>
                  </a:cubicBezTo>
                  <a:cubicBezTo>
                    <a:pt x="5978" y="4511"/>
                    <a:pt x="3365" y="8842"/>
                    <a:pt x="1" y="11026"/>
                  </a:cubicBezTo>
                  <a:cubicBezTo>
                    <a:pt x="788" y="10739"/>
                    <a:pt x="1289" y="10525"/>
                    <a:pt x="1289" y="10525"/>
                  </a:cubicBezTo>
                  <a:lnTo>
                    <a:pt x="1862" y="14319"/>
                  </a:lnTo>
                  <a:lnTo>
                    <a:pt x="14963" y="7303"/>
                  </a:lnTo>
                  <a:cubicBezTo>
                    <a:pt x="14963" y="7303"/>
                    <a:pt x="12994" y="1719"/>
                    <a:pt x="103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7"/>
            <p:cNvSpPr/>
            <p:nvPr/>
          </p:nvSpPr>
          <p:spPr>
            <a:xfrm>
              <a:off x="2886275" y="1596075"/>
              <a:ext cx="213000" cy="230900"/>
            </a:xfrm>
            <a:custGeom>
              <a:avLst/>
              <a:gdLst/>
              <a:ahLst/>
              <a:cxnLst/>
              <a:rect l="l" t="t" r="r" b="b"/>
              <a:pathLst>
                <a:path w="8520" h="9236" extrusionOk="0">
                  <a:moveTo>
                    <a:pt x="4940" y="1"/>
                  </a:moveTo>
                  <a:cubicBezTo>
                    <a:pt x="3651" y="1755"/>
                    <a:pt x="2005" y="4332"/>
                    <a:pt x="0" y="6408"/>
                  </a:cubicBezTo>
                  <a:cubicBezTo>
                    <a:pt x="358" y="7375"/>
                    <a:pt x="788" y="8305"/>
                    <a:pt x="1253" y="9236"/>
                  </a:cubicBezTo>
                  <a:lnTo>
                    <a:pt x="8519" y="6014"/>
                  </a:lnTo>
                  <a:cubicBezTo>
                    <a:pt x="8519" y="6014"/>
                    <a:pt x="7052" y="2184"/>
                    <a:pt x="4940" y="1"/>
                  </a:cubicBezTo>
                  <a:close/>
                </a:path>
              </a:pathLst>
            </a:custGeom>
            <a:solidFill>
              <a:srgbClr val="E25E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7"/>
            <p:cNvSpPr/>
            <p:nvPr/>
          </p:nvSpPr>
          <p:spPr>
            <a:xfrm>
              <a:off x="2922950" y="1596075"/>
              <a:ext cx="176325" cy="206750"/>
            </a:xfrm>
            <a:custGeom>
              <a:avLst/>
              <a:gdLst/>
              <a:ahLst/>
              <a:cxnLst/>
              <a:rect l="l" t="t" r="r" b="b"/>
              <a:pathLst>
                <a:path w="7053" h="8270" extrusionOk="0">
                  <a:moveTo>
                    <a:pt x="3473" y="1"/>
                  </a:moveTo>
                  <a:cubicBezTo>
                    <a:pt x="2506" y="1325"/>
                    <a:pt x="1361" y="3079"/>
                    <a:pt x="1" y="4797"/>
                  </a:cubicBezTo>
                  <a:cubicBezTo>
                    <a:pt x="573" y="5979"/>
                    <a:pt x="1218" y="7160"/>
                    <a:pt x="1934" y="8269"/>
                  </a:cubicBezTo>
                  <a:lnTo>
                    <a:pt x="7052" y="6014"/>
                  </a:lnTo>
                  <a:cubicBezTo>
                    <a:pt x="7052" y="6014"/>
                    <a:pt x="5585" y="2149"/>
                    <a:pt x="3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7"/>
            <p:cNvSpPr/>
            <p:nvPr/>
          </p:nvSpPr>
          <p:spPr>
            <a:xfrm>
              <a:off x="2614225" y="1526175"/>
              <a:ext cx="569150" cy="312750"/>
            </a:xfrm>
            <a:custGeom>
              <a:avLst/>
              <a:gdLst/>
              <a:ahLst/>
              <a:cxnLst/>
              <a:rect l="l" t="t" r="r" b="b"/>
              <a:pathLst>
                <a:path w="22766" h="12510" extrusionOk="0">
                  <a:moveTo>
                    <a:pt x="16938" y="0"/>
                  </a:moveTo>
                  <a:cubicBezTo>
                    <a:pt x="16889" y="0"/>
                    <a:pt x="16838" y="2"/>
                    <a:pt x="16788" y="5"/>
                  </a:cubicBezTo>
                  <a:cubicBezTo>
                    <a:pt x="16395" y="148"/>
                    <a:pt x="15965" y="327"/>
                    <a:pt x="15571" y="542"/>
                  </a:cubicBezTo>
                  <a:cubicBezTo>
                    <a:pt x="10954" y="2976"/>
                    <a:pt x="9128" y="7200"/>
                    <a:pt x="5513" y="7987"/>
                  </a:cubicBezTo>
                  <a:cubicBezTo>
                    <a:pt x="5359" y="8023"/>
                    <a:pt x="5211" y="8041"/>
                    <a:pt x="5067" y="8041"/>
                  </a:cubicBezTo>
                  <a:cubicBezTo>
                    <a:pt x="2946" y="8041"/>
                    <a:pt x="1978" y="4236"/>
                    <a:pt x="1575" y="1687"/>
                  </a:cubicBezTo>
                  <a:lnTo>
                    <a:pt x="1575" y="1687"/>
                  </a:lnTo>
                  <a:cubicBezTo>
                    <a:pt x="0" y="4515"/>
                    <a:pt x="36" y="11173"/>
                    <a:pt x="1898" y="12175"/>
                  </a:cubicBezTo>
                  <a:cubicBezTo>
                    <a:pt x="2340" y="12414"/>
                    <a:pt x="2914" y="12510"/>
                    <a:pt x="3548" y="12510"/>
                  </a:cubicBezTo>
                  <a:cubicBezTo>
                    <a:pt x="6048" y="12510"/>
                    <a:pt x="9486" y="11030"/>
                    <a:pt x="9486" y="11030"/>
                  </a:cubicBezTo>
                  <a:lnTo>
                    <a:pt x="9558" y="11459"/>
                  </a:lnTo>
                  <a:cubicBezTo>
                    <a:pt x="13316" y="8989"/>
                    <a:pt x="16287" y="4193"/>
                    <a:pt x="17182" y="3155"/>
                  </a:cubicBezTo>
                  <a:cubicBezTo>
                    <a:pt x="17287" y="3035"/>
                    <a:pt x="17412" y="2980"/>
                    <a:pt x="17552" y="2980"/>
                  </a:cubicBezTo>
                  <a:cubicBezTo>
                    <a:pt x="18749" y="2980"/>
                    <a:pt x="21074" y="6978"/>
                    <a:pt x="21907" y="8452"/>
                  </a:cubicBezTo>
                  <a:lnTo>
                    <a:pt x="22444" y="8166"/>
                  </a:lnTo>
                  <a:cubicBezTo>
                    <a:pt x="22587" y="7701"/>
                    <a:pt x="22694" y="7271"/>
                    <a:pt x="22766" y="6806"/>
                  </a:cubicBezTo>
                  <a:cubicBezTo>
                    <a:pt x="21922" y="4732"/>
                    <a:pt x="19663" y="0"/>
                    <a:pt x="169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7"/>
            <p:cNvSpPr/>
            <p:nvPr/>
          </p:nvSpPr>
          <p:spPr>
            <a:xfrm>
              <a:off x="2646450" y="1541500"/>
              <a:ext cx="417025" cy="298375"/>
            </a:xfrm>
            <a:custGeom>
              <a:avLst/>
              <a:gdLst/>
              <a:ahLst/>
              <a:cxnLst/>
              <a:rect l="l" t="t" r="r" b="b"/>
              <a:pathLst>
                <a:path w="16681" h="11935" extrusionOk="0">
                  <a:moveTo>
                    <a:pt x="16680" y="0"/>
                  </a:moveTo>
                  <a:cubicBezTo>
                    <a:pt x="16680" y="0"/>
                    <a:pt x="16501" y="72"/>
                    <a:pt x="16251" y="179"/>
                  </a:cubicBezTo>
                  <a:lnTo>
                    <a:pt x="15750" y="430"/>
                  </a:lnTo>
                  <a:cubicBezTo>
                    <a:pt x="15571" y="537"/>
                    <a:pt x="15356" y="716"/>
                    <a:pt x="15141" y="859"/>
                  </a:cubicBezTo>
                  <a:cubicBezTo>
                    <a:pt x="14139" y="1647"/>
                    <a:pt x="13280" y="2649"/>
                    <a:pt x="12600" y="3759"/>
                  </a:cubicBezTo>
                  <a:cubicBezTo>
                    <a:pt x="12206" y="4332"/>
                    <a:pt x="11884" y="4940"/>
                    <a:pt x="11562" y="5549"/>
                  </a:cubicBezTo>
                  <a:lnTo>
                    <a:pt x="11132" y="6372"/>
                  </a:lnTo>
                  <a:cubicBezTo>
                    <a:pt x="10989" y="6622"/>
                    <a:pt x="10846" y="6873"/>
                    <a:pt x="10739" y="7088"/>
                  </a:cubicBezTo>
                  <a:lnTo>
                    <a:pt x="10345" y="7660"/>
                  </a:lnTo>
                  <a:cubicBezTo>
                    <a:pt x="10237" y="7804"/>
                    <a:pt x="10130" y="7947"/>
                    <a:pt x="10023" y="8054"/>
                  </a:cubicBezTo>
                  <a:cubicBezTo>
                    <a:pt x="9951" y="8162"/>
                    <a:pt x="9879" y="8233"/>
                    <a:pt x="9808" y="8341"/>
                  </a:cubicBezTo>
                  <a:lnTo>
                    <a:pt x="9736" y="8412"/>
                  </a:lnTo>
                  <a:lnTo>
                    <a:pt x="9450" y="8770"/>
                  </a:lnTo>
                  <a:lnTo>
                    <a:pt x="9092" y="9128"/>
                  </a:lnTo>
                  <a:cubicBezTo>
                    <a:pt x="8949" y="9271"/>
                    <a:pt x="8770" y="9450"/>
                    <a:pt x="8555" y="9593"/>
                  </a:cubicBezTo>
                  <a:cubicBezTo>
                    <a:pt x="8126" y="9951"/>
                    <a:pt x="7660" y="10273"/>
                    <a:pt x="7159" y="10524"/>
                  </a:cubicBezTo>
                  <a:cubicBezTo>
                    <a:pt x="6551" y="10810"/>
                    <a:pt x="5942" y="11061"/>
                    <a:pt x="5298" y="11240"/>
                  </a:cubicBezTo>
                  <a:cubicBezTo>
                    <a:pt x="4653" y="11383"/>
                    <a:pt x="4009" y="11490"/>
                    <a:pt x="3329" y="11526"/>
                  </a:cubicBezTo>
                  <a:cubicBezTo>
                    <a:pt x="2924" y="11552"/>
                    <a:pt x="2519" y="11577"/>
                    <a:pt x="2101" y="11577"/>
                  </a:cubicBezTo>
                  <a:cubicBezTo>
                    <a:pt x="1928" y="11577"/>
                    <a:pt x="1753" y="11573"/>
                    <a:pt x="1575" y="11562"/>
                  </a:cubicBezTo>
                  <a:cubicBezTo>
                    <a:pt x="702" y="11497"/>
                    <a:pt x="150" y="11082"/>
                    <a:pt x="25" y="11082"/>
                  </a:cubicBezTo>
                  <a:cubicBezTo>
                    <a:pt x="12" y="11082"/>
                    <a:pt x="4" y="11086"/>
                    <a:pt x="0" y="11097"/>
                  </a:cubicBezTo>
                  <a:cubicBezTo>
                    <a:pt x="0" y="11097"/>
                    <a:pt x="107" y="11204"/>
                    <a:pt x="358" y="11383"/>
                  </a:cubicBezTo>
                  <a:cubicBezTo>
                    <a:pt x="716" y="11634"/>
                    <a:pt x="1146" y="11777"/>
                    <a:pt x="1575" y="11848"/>
                  </a:cubicBezTo>
                  <a:cubicBezTo>
                    <a:pt x="2021" y="11901"/>
                    <a:pt x="2447" y="11934"/>
                    <a:pt x="2882" y="11934"/>
                  </a:cubicBezTo>
                  <a:cubicBezTo>
                    <a:pt x="3041" y="11934"/>
                    <a:pt x="3202" y="11930"/>
                    <a:pt x="3365" y="11920"/>
                  </a:cubicBezTo>
                  <a:cubicBezTo>
                    <a:pt x="4045" y="11920"/>
                    <a:pt x="4761" y="11848"/>
                    <a:pt x="5441" y="11705"/>
                  </a:cubicBezTo>
                  <a:cubicBezTo>
                    <a:pt x="6121" y="11598"/>
                    <a:pt x="6801" y="11347"/>
                    <a:pt x="7445" y="11061"/>
                  </a:cubicBezTo>
                  <a:cubicBezTo>
                    <a:pt x="7982" y="10810"/>
                    <a:pt x="8519" y="10488"/>
                    <a:pt x="9020" y="10130"/>
                  </a:cubicBezTo>
                  <a:cubicBezTo>
                    <a:pt x="9235" y="9951"/>
                    <a:pt x="9414" y="9772"/>
                    <a:pt x="9593" y="9629"/>
                  </a:cubicBezTo>
                  <a:lnTo>
                    <a:pt x="9987" y="9235"/>
                  </a:lnTo>
                  <a:cubicBezTo>
                    <a:pt x="10202" y="9021"/>
                    <a:pt x="10345" y="8877"/>
                    <a:pt x="10345" y="8877"/>
                  </a:cubicBezTo>
                  <a:lnTo>
                    <a:pt x="10416" y="8770"/>
                  </a:lnTo>
                  <a:cubicBezTo>
                    <a:pt x="10488" y="8698"/>
                    <a:pt x="10560" y="8591"/>
                    <a:pt x="10631" y="8484"/>
                  </a:cubicBezTo>
                  <a:cubicBezTo>
                    <a:pt x="10703" y="8341"/>
                    <a:pt x="10846" y="8197"/>
                    <a:pt x="10953" y="8054"/>
                  </a:cubicBezTo>
                  <a:lnTo>
                    <a:pt x="11347" y="7410"/>
                  </a:lnTo>
                  <a:lnTo>
                    <a:pt x="11741" y="6658"/>
                  </a:lnTo>
                  <a:lnTo>
                    <a:pt x="12135" y="5799"/>
                  </a:lnTo>
                  <a:cubicBezTo>
                    <a:pt x="12421" y="5226"/>
                    <a:pt x="12707" y="4618"/>
                    <a:pt x="13065" y="4009"/>
                  </a:cubicBezTo>
                  <a:cubicBezTo>
                    <a:pt x="13638" y="2936"/>
                    <a:pt x="14425" y="1933"/>
                    <a:pt x="15356" y="1074"/>
                  </a:cubicBezTo>
                  <a:cubicBezTo>
                    <a:pt x="15535" y="931"/>
                    <a:pt x="15714" y="752"/>
                    <a:pt x="15857" y="645"/>
                  </a:cubicBezTo>
                  <a:lnTo>
                    <a:pt x="16323" y="323"/>
                  </a:lnTo>
                  <a:cubicBezTo>
                    <a:pt x="16573" y="144"/>
                    <a:pt x="16680" y="36"/>
                    <a:pt x="16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7"/>
            <p:cNvSpPr/>
            <p:nvPr/>
          </p:nvSpPr>
          <p:spPr>
            <a:xfrm>
              <a:off x="2784250" y="1510175"/>
              <a:ext cx="400025" cy="177250"/>
            </a:xfrm>
            <a:custGeom>
              <a:avLst/>
              <a:gdLst/>
              <a:ahLst/>
              <a:cxnLst/>
              <a:rect l="l" t="t" r="r" b="b"/>
              <a:pathLst>
                <a:path w="16001" h="7090" extrusionOk="0">
                  <a:moveTo>
                    <a:pt x="9057" y="1"/>
                  </a:moveTo>
                  <a:lnTo>
                    <a:pt x="8555" y="72"/>
                  </a:lnTo>
                  <a:lnTo>
                    <a:pt x="8233" y="72"/>
                  </a:lnTo>
                  <a:lnTo>
                    <a:pt x="7911" y="144"/>
                  </a:lnTo>
                  <a:cubicBezTo>
                    <a:pt x="6802" y="394"/>
                    <a:pt x="5728" y="788"/>
                    <a:pt x="4690" y="1253"/>
                  </a:cubicBezTo>
                  <a:cubicBezTo>
                    <a:pt x="4265" y="1423"/>
                    <a:pt x="3840" y="1526"/>
                    <a:pt x="3397" y="1526"/>
                  </a:cubicBezTo>
                  <a:cubicBezTo>
                    <a:pt x="3281" y="1526"/>
                    <a:pt x="3163" y="1519"/>
                    <a:pt x="3043" y="1504"/>
                  </a:cubicBezTo>
                  <a:cubicBezTo>
                    <a:pt x="2542" y="1468"/>
                    <a:pt x="2005" y="1397"/>
                    <a:pt x="1540" y="1289"/>
                  </a:cubicBezTo>
                  <a:cubicBezTo>
                    <a:pt x="1157" y="1180"/>
                    <a:pt x="753" y="1133"/>
                    <a:pt x="360" y="1133"/>
                  </a:cubicBezTo>
                  <a:cubicBezTo>
                    <a:pt x="239" y="1133"/>
                    <a:pt x="119" y="1138"/>
                    <a:pt x="1" y="1146"/>
                  </a:cubicBezTo>
                  <a:cubicBezTo>
                    <a:pt x="466" y="1325"/>
                    <a:pt x="931" y="1468"/>
                    <a:pt x="1432" y="1576"/>
                  </a:cubicBezTo>
                  <a:cubicBezTo>
                    <a:pt x="1933" y="1754"/>
                    <a:pt x="2470" y="1862"/>
                    <a:pt x="3007" y="1933"/>
                  </a:cubicBezTo>
                  <a:cubicBezTo>
                    <a:pt x="3192" y="1955"/>
                    <a:pt x="3379" y="1967"/>
                    <a:pt x="3568" y="1967"/>
                  </a:cubicBezTo>
                  <a:cubicBezTo>
                    <a:pt x="4003" y="1967"/>
                    <a:pt x="4444" y="1904"/>
                    <a:pt x="4869" y="1754"/>
                  </a:cubicBezTo>
                  <a:cubicBezTo>
                    <a:pt x="5907" y="1361"/>
                    <a:pt x="6945" y="1039"/>
                    <a:pt x="8019" y="860"/>
                  </a:cubicBezTo>
                  <a:lnTo>
                    <a:pt x="8341" y="788"/>
                  </a:lnTo>
                  <a:lnTo>
                    <a:pt x="8627" y="788"/>
                  </a:lnTo>
                  <a:lnTo>
                    <a:pt x="9057" y="752"/>
                  </a:lnTo>
                  <a:lnTo>
                    <a:pt x="9844" y="752"/>
                  </a:lnTo>
                  <a:cubicBezTo>
                    <a:pt x="10166" y="788"/>
                    <a:pt x="10488" y="895"/>
                    <a:pt x="10811" y="1003"/>
                  </a:cubicBezTo>
                  <a:cubicBezTo>
                    <a:pt x="11240" y="1218"/>
                    <a:pt x="11634" y="1468"/>
                    <a:pt x="12028" y="1790"/>
                  </a:cubicBezTo>
                  <a:cubicBezTo>
                    <a:pt x="12457" y="2184"/>
                    <a:pt x="12851" y="2614"/>
                    <a:pt x="13209" y="3079"/>
                  </a:cubicBezTo>
                  <a:cubicBezTo>
                    <a:pt x="14688" y="4911"/>
                    <a:pt x="15752" y="7090"/>
                    <a:pt x="15888" y="7090"/>
                  </a:cubicBezTo>
                  <a:cubicBezTo>
                    <a:pt x="15890" y="7090"/>
                    <a:pt x="15892" y="7089"/>
                    <a:pt x="15893" y="7088"/>
                  </a:cubicBezTo>
                  <a:cubicBezTo>
                    <a:pt x="16001" y="7052"/>
                    <a:pt x="15106" y="4761"/>
                    <a:pt x="13638" y="2721"/>
                  </a:cubicBezTo>
                  <a:cubicBezTo>
                    <a:pt x="13280" y="2256"/>
                    <a:pt x="12887" y="1754"/>
                    <a:pt x="12457" y="1325"/>
                  </a:cubicBezTo>
                  <a:cubicBezTo>
                    <a:pt x="12063" y="967"/>
                    <a:pt x="11598" y="609"/>
                    <a:pt x="11133" y="358"/>
                  </a:cubicBezTo>
                  <a:cubicBezTo>
                    <a:pt x="10739" y="180"/>
                    <a:pt x="10345" y="72"/>
                    <a:pt x="9951" y="36"/>
                  </a:cubicBezTo>
                  <a:cubicBezTo>
                    <a:pt x="9844" y="1"/>
                    <a:pt x="9737" y="1"/>
                    <a:pt x="9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7"/>
            <p:cNvSpPr/>
            <p:nvPr/>
          </p:nvSpPr>
          <p:spPr>
            <a:xfrm>
              <a:off x="2645550" y="1507500"/>
              <a:ext cx="300700" cy="101125"/>
            </a:xfrm>
            <a:custGeom>
              <a:avLst/>
              <a:gdLst/>
              <a:ahLst/>
              <a:cxnLst/>
              <a:rect l="l" t="t" r="r" b="b"/>
              <a:pathLst>
                <a:path w="12028" h="4045" extrusionOk="0">
                  <a:moveTo>
                    <a:pt x="5047" y="0"/>
                  </a:moveTo>
                  <a:cubicBezTo>
                    <a:pt x="5047" y="0"/>
                    <a:pt x="4618" y="0"/>
                    <a:pt x="3938" y="72"/>
                  </a:cubicBezTo>
                  <a:cubicBezTo>
                    <a:pt x="3079" y="143"/>
                    <a:pt x="2255" y="394"/>
                    <a:pt x="1539" y="823"/>
                  </a:cubicBezTo>
                  <a:cubicBezTo>
                    <a:pt x="1146" y="1074"/>
                    <a:pt x="788" y="1432"/>
                    <a:pt x="537" y="1826"/>
                  </a:cubicBezTo>
                  <a:cubicBezTo>
                    <a:pt x="322" y="2148"/>
                    <a:pt x="179" y="2542"/>
                    <a:pt x="108" y="2900"/>
                  </a:cubicBezTo>
                  <a:cubicBezTo>
                    <a:pt x="0" y="3293"/>
                    <a:pt x="0" y="3687"/>
                    <a:pt x="108" y="4045"/>
                  </a:cubicBezTo>
                  <a:cubicBezTo>
                    <a:pt x="215" y="3723"/>
                    <a:pt x="322" y="3365"/>
                    <a:pt x="394" y="3007"/>
                  </a:cubicBezTo>
                  <a:cubicBezTo>
                    <a:pt x="501" y="2685"/>
                    <a:pt x="680" y="2363"/>
                    <a:pt x="895" y="2076"/>
                  </a:cubicBezTo>
                  <a:cubicBezTo>
                    <a:pt x="1146" y="1754"/>
                    <a:pt x="1432" y="1504"/>
                    <a:pt x="1790" y="1325"/>
                  </a:cubicBezTo>
                  <a:cubicBezTo>
                    <a:pt x="2470" y="1002"/>
                    <a:pt x="3222" y="823"/>
                    <a:pt x="4009" y="788"/>
                  </a:cubicBezTo>
                  <a:cubicBezTo>
                    <a:pt x="4212" y="776"/>
                    <a:pt x="4395" y="772"/>
                    <a:pt x="4549" y="772"/>
                  </a:cubicBezTo>
                  <a:cubicBezTo>
                    <a:pt x="4856" y="772"/>
                    <a:pt x="5047" y="788"/>
                    <a:pt x="5047" y="788"/>
                  </a:cubicBezTo>
                  <a:lnTo>
                    <a:pt x="6121" y="788"/>
                  </a:lnTo>
                  <a:cubicBezTo>
                    <a:pt x="6766" y="788"/>
                    <a:pt x="7625" y="895"/>
                    <a:pt x="8519" y="967"/>
                  </a:cubicBezTo>
                  <a:cubicBezTo>
                    <a:pt x="9096" y="1019"/>
                    <a:pt x="9692" y="1052"/>
                    <a:pt x="10292" y="1052"/>
                  </a:cubicBezTo>
                  <a:cubicBezTo>
                    <a:pt x="10512" y="1052"/>
                    <a:pt x="10733" y="1048"/>
                    <a:pt x="10954" y="1038"/>
                  </a:cubicBezTo>
                  <a:cubicBezTo>
                    <a:pt x="11013" y="1044"/>
                    <a:pt x="11074" y="1047"/>
                    <a:pt x="11135" y="1047"/>
                  </a:cubicBezTo>
                  <a:cubicBezTo>
                    <a:pt x="11441" y="1047"/>
                    <a:pt x="11759" y="973"/>
                    <a:pt x="12027" y="823"/>
                  </a:cubicBezTo>
                  <a:cubicBezTo>
                    <a:pt x="12027" y="788"/>
                    <a:pt x="11920" y="788"/>
                    <a:pt x="11732" y="788"/>
                  </a:cubicBezTo>
                  <a:cubicBezTo>
                    <a:pt x="11544" y="788"/>
                    <a:pt x="11276" y="788"/>
                    <a:pt x="10954" y="752"/>
                  </a:cubicBezTo>
                  <a:cubicBezTo>
                    <a:pt x="10309" y="680"/>
                    <a:pt x="9450" y="573"/>
                    <a:pt x="8591" y="430"/>
                  </a:cubicBezTo>
                  <a:cubicBezTo>
                    <a:pt x="7696" y="287"/>
                    <a:pt x="6837" y="179"/>
                    <a:pt x="6193" y="108"/>
                  </a:cubicBezTo>
                  <a:cubicBezTo>
                    <a:pt x="5513" y="36"/>
                    <a:pt x="5047" y="0"/>
                    <a:pt x="5047"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7"/>
            <p:cNvSpPr/>
            <p:nvPr/>
          </p:nvSpPr>
          <p:spPr>
            <a:xfrm>
              <a:off x="2767250" y="1739150"/>
              <a:ext cx="70725" cy="52150"/>
            </a:xfrm>
            <a:custGeom>
              <a:avLst/>
              <a:gdLst/>
              <a:ahLst/>
              <a:cxnLst/>
              <a:rect l="l" t="t" r="r" b="b"/>
              <a:pathLst>
                <a:path w="2829" h="2086" extrusionOk="0">
                  <a:moveTo>
                    <a:pt x="2205" y="1"/>
                  </a:moveTo>
                  <a:cubicBezTo>
                    <a:pt x="1873" y="1"/>
                    <a:pt x="1422" y="167"/>
                    <a:pt x="1003" y="470"/>
                  </a:cubicBezTo>
                  <a:cubicBezTo>
                    <a:pt x="323" y="971"/>
                    <a:pt x="0" y="1616"/>
                    <a:pt x="215" y="1938"/>
                  </a:cubicBezTo>
                  <a:cubicBezTo>
                    <a:pt x="290" y="2038"/>
                    <a:pt x="430" y="2085"/>
                    <a:pt x="608" y="2085"/>
                  </a:cubicBezTo>
                  <a:cubicBezTo>
                    <a:pt x="941" y="2085"/>
                    <a:pt x="1406" y="1919"/>
                    <a:pt x="1826" y="1616"/>
                  </a:cubicBezTo>
                  <a:cubicBezTo>
                    <a:pt x="2470" y="1115"/>
                    <a:pt x="2828" y="470"/>
                    <a:pt x="2613" y="148"/>
                  </a:cubicBezTo>
                  <a:cubicBezTo>
                    <a:pt x="2526" y="48"/>
                    <a:pt x="2382" y="1"/>
                    <a:pt x="2205"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7"/>
            <p:cNvSpPr/>
            <p:nvPr/>
          </p:nvSpPr>
          <p:spPr>
            <a:xfrm>
              <a:off x="2612425" y="1686500"/>
              <a:ext cx="1363825" cy="1194850"/>
            </a:xfrm>
            <a:custGeom>
              <a:avLst/>
              <a:gdLst/>
              <a:ahLst/>
              <a:cxnLst/>
              <a:rect l="l" t="t" r="r" b="b"/>
              <a:pathLst>
                <a:path w="54553" h="47794" extrusionOk="0">
                  <a:moveTo>
                    <a:pt x="26464" y="0"/>
                  </a:moveTo>
                  <a:cubicBezTo>
                    <a:pt x="25684" y="0"/>
                    <a:pt x="24903" y="48"/>
                    <a:pt x="24127" y="142"/>
                  </a:cubicBezTo>
                  <a:cubicBezTo>
                    <a:pt x="20404" y="608"/>
                    <a:pt x="16753" y="2934"/>
                    <a:pt x="13675" y="5010"/>
                  </a:cubicBezTo>
                  <a:cubicBezTo>
                    <a:pt x="11563" y="6406"/>
                    <a:pt x="10023" y="8411"/>
                    <a:pt x="8126" y="10093"/>
                  </a:cubicBezTo>
                  <a:cubicBezTo>
                    <a:pt x="7768" y="10451"/>
                    <a:pt x="7410" y="10773"/>
                    <a:pt x="7052" y="11060"/>
                  </a:cubicBezTo>
                  <a:cubicBezTo>
                    <a:pt x="5835" y="12026"/>
                    <a:pt x="4797" y="13243"/>
                    <a:pt x="4046" y="14603"/>
                  </a:cubicBezTo>
                  <a:cubicBezTo>
                    <a:pt x="2399" y="17538"/>
                    <a:pt x="645" y="21154"/>
                    <a:pt x="180" y="24483"/>
                  </a:cubicBezTo>
                  <a:cubicBezTo>
                    <a:pt x="69" y="25181"/>
                    <a:pt x="465" y="25387"/>
                    <a:pt x="999" y="25387"/>
                  </a:cubicBezTo>
                  <a:cubicBezTo>
                    <a:pt x="1670" y="25387"/>
                    <a:pt x="2558" y="25063"/>
                    <a:pt x="2936" y="24984"/>
                  </a:cubicBezTo>
                  <a:lnTo>
                    <a:pt x="2936" y="24984"/>
                  </a:lnTo>
                  <a:cubicBezTo>
                    <a:pt x="609" y="26952"/>
                    <a:pt x="1" y="28026"/>
                    <a:pt x="1970" y="30675"/>
                  </a:cubicBezTo>
                  <a:cubicBezTo>
                    <a:pt x="4797" y="34541"/>
                    <a:pt x="9701" y="34827"/>
                    <a:pt x="9701" y="34827"/>
                  </a:cubicBezTo>
                  <a:cubicBezTo>
                    <a:pt x="9701" y="34827"/>
                    <a:pt x="6337" y="38443"/>
                    <a:pt x="7124" y="40232"/>
                  </a:cubicBezTo>
                  <a:cubicBezTo>
                    <a:pt x="7447" y="40936"/>
                    <a:pt x="8053" y="41215"/>
                    <a:pt x="8642" y="41215"/>
                  </a:cubicBezTo>
                  <a:cubicBezTo>
                    <a:pt x="9161" y="41215"/>
                    <a:pt x="9667" y="40997"/>
                    <a:pt x="9952" y="40662"/>
                  </a:cubicBezTo>
                  <a:cubicBezTo>
                    <a:pt x="10560" y="41485"/>
                    <a:pt x="9988" y="41915"/>
                    <a:pt x="10560" y="42809"/>
                  </a:cubicBezTo>
                  <a:cubicBezTo>
                    <a:pt x="11133" y="43704"/>
                    <a:pt x="11777" y="44563"/>
                    <a:pt x="12493" y="45351"/>
                  </a:cubicBezTo>
                  <a:cubicBezTo>
                    <a:pt x="13245" y="46174"/>
                    <a:pt x="14247" y="47355"/>
                    <a:pt x="15393" y="47713"/>
                  </a:cubicBezTo>
                  <a:cubicBezTo>
                    <a:pt x="15588" y="47768"/>
                    <a:pt x="15761" y="47793"/>
                    <a:pt x="15917" y="47793"/>
                  </a:cubicBezTo>
                  <a:cubicBezTo>
                    <a:pt x="16676" y="47793"/>
                    <a:pt x="17049" y="47210"/>
                    <a:pt x="17791" y="46675"/>
                  </a:cubicBezTo>
                  <a:cubicBezTo>
                    <a:pt x="19259" y="45673"/>
                    <a:pt x="20869" y="44241"/>
                    <a:pt x="22731" y="43669"/>
                  </a:cubicBezTo>
                  <a:cubicBezTo>
                    <a:pt x="23558" y="43432"/>
                    <a:pt x="24562" y="43360"/>
                    <a:pt x="25627" y="43360"/>
                  </a:cubicBezTo>
                  <a:cubicBezTo>
                    <a:pt x="27313" y="43360"/>
                    <a:pt x="29154" y="43541"/>
                    <a:pt x="30702" y="43541"/>
                  </a:cubicBezTo>
                  <a:cubicBezTo>
                    <a:pt x="31138" y="43541"/>
                    <a:pt x="31550" y="43526"/>
                    <a:pt x="31930" y="43490"/>
                  </a:cubicBezTo>
                  <a:cubicBezTo>
                    <a:pt x="33362" y="43346"/>
                    <a:pt x="33648" y="42953"/>
                    <a:pt x="35008" y="42809"/>
                  </a:cubicBezTo>
                  <a:cubicBezTo>
                    <a:pt x="35688" y="42738"/>
                    <a:pt x="36476" y="42201"/>
                    <a:pt x="37156" y="42058"/>
                  </a:cubicBezTo>
                  <a:cubicBezTo>
                    <a:pt x="37943" y="41879"/>
                    <a:pt x="38552" y="41235"/>
                    <a:pt x="39411" y="41163"/>
                  </a:cubicBezTo>
                  <a:cubicBezTo>
                    <a:pt x="39446" y="41159"/>
                    <a:pt x="39482" y="41158"/>
                    <a:pt x="39519" y="41158"/>
                  </a:cubicBezTo>
                  <a:cubicBezTo>
                    <a:pt x="41141" y="41158"/>
                    <a:pt x="44565" y="44461"/>
                    <a:pt x="46605" y="44461"/>
                  </a:cubicBezTo>
                  <a:cubicBezTo>
                    <a:pt x="47366" y="44461"/>
                    <a:pt x="47934" y="44001"/>
                    <a:pt x="48145" y="42738"/>
                  </a:cubicBezTo>
                  <a:cubicBezTo>
                    <a:pt x="48360" y="41413"/>
                    <a:pt x="47751" y="39660"/>
                    <a:pt x="47322" y="38407"/>
                  </a:cubicBezTo>
                  <a:lnTo>
                    <a:pt x="47322" y="38407"/>
                  </a:lnTo>
                  <a:cubicBezTo>
                    <a:pt x="47322" y="38407"/>
                    <a:pt x="47820" y="38447"/>
                    <a:pt x="48500" y="38447"/>
                  </a:cubicBezTo>
                  <a:cubicBezTo>
                    <a:pt x="49521" y="38447"/>
                    <a:pt x="50951" y="38357"/>
                    <a:pt x="51724" y="37906"/>
                  </a:cubicBezTo>
                  <a:cubicBezTo>
                    <a:pt x="53013" y="37118"/>
                    <a:pt x="47608" y="31964"/>
                    <a:pt x="47608" y="31964"/>
                  </a:cubicBezTo>
                  <a:lnTo>
                    <a:pt x="50436" y="29637"/>
                  </a:lnTo>
                  <a:cubicBezTo>
                    <a:pt x="54552" y="25270"/>
                    <a:pt x="51187" y="23194"/>
                    <a:pt x="51187" y="23194"/>
                  </a:cubicBezTo>
                  <a:cubicBezTo>
                    <a:pt x="52154" y="22729"/>
                    <a:pt x="52870" y="21941"/>
                    <a:pt x="53264" y="20975"/>
                  </a:cubicBezTo>
                  <a:cubicBezTo>
                    <a:pt x="53872" y="19113"/>
                    <a:pt x="50722" y="15892"/>
                    <a:pt x="49756" y="14496"/>
                  </a:cubicBezTo>
                  <a:cubicBezTo>
                    <a:pt x="47680" y="11418"/>
                    <a:pt x="44709" y="8876"/>
                    <a:pt x="41773" y="6657"/>
                  </a:cubicBezTo>
                  <a:cubicBezTo>
                    <a:pt x="38695" y="4366"/>
                    <a:pt x="34972" y="1574"/>
                    <a:pt x="31178" y="608"/>
                  </a:cubicBezTo>
                  <a:cubicBezTo>
                    <a:pt x="29641" y="199"/>
                    <a:pt x="28055" y="0"/>
                    <a:pt x="264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7"/>
            <p:cNvSpPr/>
            <p:nvPr/>
          </p:nvSpPr>
          <p:spPr>
            <a:xfrm>
              <a:off x="2780675" y="2604600"/>
              <a:ext cx="104725" cy="162000"/>
            </a:xfrm>
            <a:custGeom>
              <a:avLst/>
              <a:gdLst/>
              <a:ahLst/>
              <a:cxnLst/>
              <a:rect l="l" t="t" r="r" b="b"/>
              <a:pathLst>
                <a:path w="4189" h="6480" extrusionOk="0">
                  <a:moveTo>
                    <a:pt x="3830" y="0"/>
                  </a:moveTo>
                  <a:cubicBezTo>
                    <a:pt x="3830" y="5"/>
                    <a:pt x="3829" y="9"/>
                    <a:pt x="3829" y="14"/>
                  </a:cubicBezTo>
                  <a:lnTo>
                    <a:pt x="3829" y="14"/>
                  </a:lnTo>
                  <a:cubicBezTo>
                    <a:pt x="3829" y="9"/>
                    <a:pt x="3830" y="5"/>
                    <a:pt x="3830" y="0"/>
                  </a:cubicBezTo>
                  <a:close/>
                  <a:moveTo>
                    <a:pt x="0" y="2220"/>
                  </a:moveTo>
                  <a:cubicBezTo>
                    <a:pt x="28" y="2393"/>
                    <a:pt x="118" y="2630"/>
                    <a:pt x="249" y="2886"/>
                  </a:cubicBezTo>
                  <a:lnTo>
                    <a:pt x="249" y="2886"/>
                  </a:lnTo>
                  <a:cubicBezTo>
                    <a:pt x="191" y="2669"/>
                    <a:pt x="155" y="2446"/>
                    <a:pt x="144" y="2220"/>
                  </a:cubicBezTo>
                  <a:close/>
                  <a:moveTo>
                    <a:pt x="249" y="2886"/>
                  </a:moveTo>
                  <a:cubicBezTo>
                    <a:pt x="343" y="3236"/>
                    <a:pt x="495" y="3572"/>
                    <a:pt x="700" y="3889"/>
                  </a:cubicBezTo>
                  <a:lnTo>
                    <a:pt x="700" y="3889"/>
                  </a:lnTo>
                  <a:cubicBezTo>
                    <a:pt x="579" y="3686"/>
                    <a:pt x="498" y="3468"/>
                    <a:pt x="452" y="3242"/>
                  </a:cubicBezTo>
                  <a:lnTo>
                    <a:pt x="452" y="3242"/>
                  </a:lnTo>
                  <a:cubicBezTo>
                    <a:pt x="377" y="3122"/>
                    <a:pt x="309" y="3002"/>
                    <a:pt x="249" y="2886"/>
                  </a:cubicBezTo>
                  <a:close/>
                  <a:moveTo>
                    <a:pt x="700" y="3889"/>
                  </a:moveTo>
                  <a:lnTo>
                    <a:pt x="700" y="3889"/>
                  </a:lnTo>
                  <a:cubicBezTo>
                    <a:pt x="747" y="3967"/>
                    <a:pt x="800" y="4043"/>
                    <a:pt x="859" y="4117"/>
                  </a:cubicBezTo>
                  <a:cubicBezTo>
                    <a:pt x="803" y="4042"/>
                    <a:pt x="750" y="3966"/>
                    <a:pt x="700" y="3889"/>
                  </a:cubicBezTo>
                  <a:close/>
                  <a:moveTo>
                    <a:pt x="3829" y="14"/>
                  </a:moveTo>
                  <a:lnTo>
                    <a:pt x="3829" y="14"/>
                  </a:lnTo>
                  <a:cubicBezTo>
                    <a:pt x="3754" y="605"/>
                    <a:pt x="2947" y="1093"/>
                    <a:pt x="2260" y="1093"/>
                  </a:cubicBezTo>
                  <a:cubicBezTo>
                    <a:pt x="1790" y="1093"/>
                    <a:pt x="1376" y="865"/>
                    <a:pt x="1289" y="287"/>
                  </a:cubicBezTo>
                  <a:cubicBezTo>
                    <a:pt x="717" y="1077"/>
                    <a:pt x="248" y="2241"/>
                    <a:pt x="452" y="3242"/>
                  </a:cubicBezTo>
                  <a:lnTo>
                    <a:pt x="452" y="3242"/>
                  </a:lnTo>
                  <a:cubicBezTo>
                    <a:pt x="865" y="3903"/>
                    <a:pt x="1486" y="4567"/>
                    <a:pt x="2013" y="4567"/>
                  </a:cubicBezTo>
                  <a:cubicBezTo>
                    <a:pt x="2271" y="4567"/>
                    <a:pt x="2507" y="4407"/>
                    <a:pt x="2685" y="4009"/>
                  </a:cubicBezTo>
                  <a:cubicBezTo>
                    <a:pt x="3007" y="4868"/>
                    <a:pt x="3687" y="5692"/>
                    <a:pt x="4188" y="6479"/>
                  </a:cubicBezTo>
                  <a:cubicBezTo>
                    <a:pt x="3188" y="4479"/>
                    <a:pt x="3578" y="2158"/>
                    <a:pt x="3829" y="14"/>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7"/>
            <p:cNvSpPr/>
            <p:nvPr/>
          </p:nvSpPr>
          <p:spPr>
            <a:xfrm>
              <a:off x="2865675" y="2000575"/>
              <a:ext cx="1080150" cy="881600"/>
            </a:xfrm>
            <a:custGeom>
              <a:avLst/>
              <a:gdLst/>
              <a:ahLst/>
              <a:cxnLst/>
              <a:rect l="l" t="t" r="r" b="b"/>
              <a:pathLst>
                <a:path w="43206" h="35264" extrusionOk="0">
                  <a:moveTo>
                    <a:pt x="9988" y="26416"/>
                  </a:moveTo>
                  <a:cubicBezTo>
                    <a:pt x="9990" y="26427"/>
                    <a:pt x="9993" y="26438"/>
                    <a:pt x="9995" y="26448"/>
                  </a:cubicBezTo>
                  <a:lnTo>
                    <a:pt x="9995" y="26448"/>
                  </a:lnTo>
                  <a:cubicBezTo>
                    <a:pt x="9993" y="26438"/>
                    <a:pt x="9990" y="26427"/>
                    <a:pt x="9988" y="26416"/>
                  </a:cubicBezTo>
                  <a:close/>
                  <a:moveTo>
                    <a:pt x="38623" y="0"/>
                  </a:moveTo>
                  <a:cubicBezTo>
                    <a:pt x="39769" y="2040"/>
                    <a:pt x="41487" y="5298"/>
                    <a:pt x="41380" y="6550"/>
                  </a:cubicBezTo>
                  <a:cubicBezTo>
                    <a:pt x="41343" y="7167"/>
                    <a:pt x="40740" y="7371"/>
                    <a:pt x="39956" y="7371"/>
                  </a:cubicBezTo>
                  <a:cubicBezTo>
                    <a:pt x="38419" y="7371"/>
                    <a:pt x="36190" y="6586"/>
                    <a:pt x="36189" y="6586"/>
                  </a:cubicBezTo>
                  <a:lnTo>
                    <a:pt x="36189" y="6586"/>
                  </a:lnTo>
                  <a:cubicBezTo>
                    <a:pt x="36190" y="6586"/>
                    <a:pt x="39089" y="9521"/>
                    <a:pt x="38623" y="10595"/>
                  </a:cubicBezTo>
                  <a:cubicBezTo>
                    <a:pt x="38408" y="11109"/>
                    <a:pt x="37603" y="11247"/>
                    <a:pt x="36800" y="11247"/>
                  </a:cubicBezTo>
                  <a:cubicBezTo>
                    <a:pt x="35867" y="11247"/>
                    <a:pt x="34937" y="11061"/>
                    <a:pt x="34937" y="11061"/>
                  </a:cubicBezTo>
                  <a:lnTo>
                    <a:pt x="34937" y="11061"/>
                  </a:lnTo>
                  <a:cubicBezTo>
                    <a:pt x="35509" y="11884"/>
                    <a:pt x="35652" y="12922"/>
                    <a:pt x="35259" y="13888"/>
                  </a:cubicBezTo>
                  <a:cubicBezTo>
                    <a:pt x="34614" y="15428"/>
                    <a:pt x="31214" y="15428"/>
                    <a:pt x="31214" y="15428"/>
                  </a:cubicBezTo>
                  <a:cubicBezTo>
                    <a:pt x="31214" y="15428"/>
                    <a:pt x="32109" y="16931"/>
                    <a:pt x="31142" y="17611"/>
                  </a:cubicBezTo>
                  <a:cubicBezTo>
                    <a:pt x="30941" y="17760"/>
                    <a:pt x="30687" y="17819"/>
                    <a:pt x="30411" y="17819"/>
                  </a:cubicBezTo>
                  <a:cubicBezTo>
                    <a:pt x="29361" y="17819"/>
                    <a:pt x="27993" y="16967"/>
                    <a:pt x="27992" y="16967"/>
                  </a:cubicBezTo>
                  <a:lnTo>
                    <a:pt x="27992" y="16967"/>
                  </a:lnTo>
                  <a:lnTo>
                    <a:pt x="28458" y="19365"/>
                  </a:lnTo>
                  <a:cubicBezTo>
                    <a:pt x="28458" y="19365"/>
                    <a:pt x="24986" y="23159"/>
                    <a:pt x="22444" y="23553"/>
                  </a:cubicBezTo>
                  <a:cubicBezTo>
                    <a:pt x="22042" y="23608"/>
                    <a:pt x="21640" y="23635"/>
                    <a:pt x="21239" y="23635"/>
                  </a:cubicBezTo>
                  <a:cubicBezTo>
                    <a:pt x="20072" y="23635"/>
                    <a:pt x="18919" y="23407"/>
                    <a:pt x="17827" y="22980"/>
                  </a:cubicBezTo>
                  <a:lnTo>
                    <a:pt x="17755" y="23732"/>
                  </a:lnTo>
                  <a:cubicBezTo>
                    <a:pt x="19231" y="24752"/>
                    <a:pt x="20902" y="25003"/>
                    <a:pt x="22191" y="25003"/>
                  </a:cubicBezTo>
                  <a:cubicBezTo>
                    <a:pt x="23435" y="25003"/>
                    <a:pt x="24324" y="24770"/>
                    <a:pt x="24341" y="24770"/>
                  </a:cubicBezTo>
                  <a:lnTo>
                    <a:pt x="24341" y="24770"/>
                  </a:lnTo>
                  <a:cubicBezTo>
                    <a:pt x="24055" y="24841"/>
                    <a:pt x="23554" y="26667"/>
                    <a:pt x="23339" y="26953"/>
                  </a:cubicBezTo>
                  <a:cubicBezTo>
                    <a:pt x="22802" y="27741"/>
                    <a:pt x="22122" y="28457"/>
                    <a:pt x="21370" y="29065"/>
                  </a:cubicBezTo>
                  <a:cubicBezTo>
                    <a:pt x="19652" y="30354"/>
                    <a:pt x="17576" y="31106"/>
                    <a:pt x="15393" y="31213"/>
                  </a:cubicBezTo>
                  <a:cubicBezTo>
                    <a:pt x="15309" y="31217"/>
                    <a:pt x="15225" y="31219"/>
                    <a:pt x="15143" y="31219"/>
                  </a:cubicBezTo>
                  <a:cubicBezTo>
                    <a:pt x="12428" y="31219"/>
                    <a:pt x="10594" y="28972"/>
                    <a:pt x="9995" y="26448"/>
                  </a:cubicBezTo>
                  <a:lnTo>
                    <a:pt x="9995" y="26448"/>
                  </a:lnTo>
                  <a:cubicBezTo>
                    <a:pt x="10124" y="27016"/>
                    <a:pt x="9912" y="27222"/>
                    <a:pt x="9599" y="27222"/>
                  </a:cubicBezTo>
                  <a:cubicBezTo>
                    <a:pt x="9205" y="27222"/>
                    <a:pt x="8650" y="26896"/>
                    <a:pt x="8413" y="26560"/>
                  </a:cubicBezTo>
                  <a:cubicBezTo>
                    <a:pt x="7768" y="25593"/>
                    <a:pt x="7804" y="23982"/>
                    <a:pt x="7625" y="22873"/>
                  </a:cubicBezTo>
                  <a:lnTo>
                    <a:pt x="7625" y="22873"/>
                  </a:lnTo>
                  <a:cubicBezTo>
                    <a:pt x="7733" y="23553"/>
                    <a:pt x="6694" y="24985"/>
                    <a:pt x="6694" y="25880"/>
                  </a:cubicBezTo>
                  <a:cubicBezTo>
                    <a:pt x="6694" y="26846"/>
                    <a:pt x="6766" y="27812"/>
                    <a:pt x="6873" y="28779"/>
                  </a:cubicBezTo>
                  <a:cubicBezTo>
                    <a:pt x="7017" y="29745"/>
                    <a:pt x="7303" y="30819"/>
                    <a:pt x="6050" y="30962"/>
                  </a:cubicBezTo>
                  <a:cubicBezTo>
                    <a:pt x="5983" y="30969"/>
                    <a:pt x="5918" y="30972"/>
                    <a:pt x="5856" y="30972"/>
                  </a:cubicBezTo>
                  <a:cubicBezTo>
                    <a:pt x="4507" y="30972"/>
                    <a:pt x="4456" y="29521"/>
                    <a:pt x="4046" y="28528"/>
                  </a:cubicBezTo>
                  <a:cubicBezTo>
                    <a:pt x="4046" y="29907"/>
                    <a:pt x="3406" y="30452"/>
                    <a:pt x="2605" y="30452"/>
                  </a:cubicBezTo>
                  <a:cubicBezTo>
                    <a:pt x="1720" y="30452"/>
                    <a:pt x="639" y="29789"/>
                    <a:pt x="1" y="28850"/>
                  </a:cubicBezTo>
                  <a:lnTo>
                    <a:pt x="1" y="28850"/>
                  </a:lnTo>
                  <a:cubicBezTo>
                    <a:pt x="216" y="30962"/>
                    <a:pt x="2506" y="32000"/>
                    <a:pt x="4153" y="32788"/>
                  </a:cubicBezTo>
                  <a:cubicBezTo>
                    <a:pt x="5227" y="33325"/>
                    <a:pt x="5513" y="33898"/>
                    <a:pt x="6372" y="34613"/>
                  </a:cubicBezTo>
                  <a:cubicBezTo>
                    <a:pt x="6864" y="35047"/>
                    <a:pt x="7194" y="35263"/>
                    <a:pt x="7528" y="35263"/>
                  </a:cubicBezTo>
                  <a:cubicBezTo>
                    <a:pt x="7802" y="35263"/>
                    <a:pt x="8078" y="35118"/>
                    <a:pt x="8448" y="34828"/>
                  </a:cubicBezTo>
                  <a:cubicBezTo>
                    <a:pt x="11240" y="32824"/>
                    <a:pt x="14319" y="32466"/>
                    <a:pt x="17612" y="31929"/>
                  </a:cubicBezTo>
                  <a:cubicBezTo>
                    <a:pt x="18507" y="31786"/>
                    <a:pt x="19294" y="31285"/>
                    <a:pt x="20118" y="31141"/>
                  </a:cubicBezTo>
                  <a:cubicBezTo>
                    <a:pt x="20351" y="31104"/>
                    <a:pt x="20575" y="31091"/>
                    <a:pt x="20791" y="31091"/>
                  </a:cubicBezTo>
                  <a:cubicBezTo>
                    <a:pt x="21402" y="31091"/>
                    <a:pt x="21957" y="31200"/>
                    <a:pt x="22532" y="31200"/>
                  </a:cubicBezTo>
                  <a:cubicBezTo>
                    <a:pt x="22937" y="31200"/>
                    <a:pt x="23352" y="31146"/>
                    <a:pt x="23804" y="30962"/>
                  </a:cubicBezTo>
                  <a:cubicBezTo>
                    <a:pt x="24842" y="30569"/>
                    <a:pt x="25952" y="29745"/>
                    <a:pt x="27026" y="29495"/>
                  </a:cubicBezTo>
                  <a:cubicBezTo>
                    <a:pt x="27849" y="29316"/>
                    <a:pt x="28458" y="28707"/>
                    <a:pt x="29317" y="28600"/>
                  </a:cubicBezTo>
                  <a:cubicBezTo>
                    <a:pt x="29340" y="28598"/>
                    <a:pt x="29364" y="28598"/>
                    <a:pt x="29388" y="28598"/>
                  </a:cubicBezTo>
                  <a:cubicBezTo>
                    <a:pt x="30444" y="28598"/>
                    <a:pt x="32364" y="30090"/>
                    <a:pt x="34113" y="31070"/>
                  </a:cubicBezTo>
                  <a:lnTo>
                    <a:pt x="34543" y="31070"/>
                  </a:lnTo>
                  <a:cubicBezTo>
                    <a:pt x="34722" y="31249"/>
                    <a:pt x="34901" y="31392"/>
                    <a:pt x="35116" y="31464"/>
                  </a:cubicBezTo>
                  <a:cubicBezTo>
                    <a:pt x="35330" y="31571"/>
                    <a:pt x="35509" y="31642"/>
                    <a:pt x="35724" y="31678"/>
                  </a:cubicBezTo>
                  <a:cubicBezTo>
                    <a:pt x="35889" y="31704"/>
                    <a:pt x="36049" y="31716"/>
                    <a:pt x="36208" y="31716"/>
                  </a:cubicBezTo>
                  <a:cubicBezTo>
                    <a:pt x="36498" y="31716"/>
                    <a:pt x="36784" y="31676"/>
                    <a:pt x="37084" y="31607"/>
                  </a:cubicBezTo>
                  <a:lnTo>
                    <a:pt x="37227" y="31535"/>
                  </a:lnTo>
                  <a:cubicBezTo>
                    <a:pt x="37478" y="31320"/>
                    <a:pt x="37693" y="31034"/>
                    <a:pt x="37764" y="30676"/>
                  </a:cubicBezTo>
                  <a:cubicBezTo>
                    <a:pt x="38122" y="29244"/>
                    <a:pt x="37371" y="26560"/>
                    <a:pt x="37156" y="25772"/>
                  </a:cubicBezTo>
                  <a:lnTo>
                    <a:pt x="37156" y="25736"/>
                  </a:lnTo>
                  <a:lnTo>
                    <a:pt x="37084" y="25557"/>
                  </a:lnTo>
                  <a:lnTo>
                    <a:pt x="37084" y="25557"/>
                  </a:lnTo>
                  <a:cubicBezTo>
                    <a:pt x="37084" y="25557"/>
                    <a:pt x="37550" y="25595"/>
                    <a:pt x="38195" y="25595"/>
                  </a:cubicBezTo>
                  <a:cubicBezTo>
                    <a:pt x="39208" y="25595"/>
                    <a:pt x="40664" y="25502"/>
                    <a:pt x="41451" y="25020"/>
                  </a:cubicBezTo>
                  <a:cubicBezTo>
                    <a:pt x="41666" y="24913"/>
                    <a:pt x="41702" y="24698"/>
                    <a:pt x="41630" y="24412"/>
                  </a:cubicBezTo>
                  <a:cubicBezTo>
                    <a:pt x="41594" y="24305"/>
                    <a:pt x="41523" y="24197"/>
                    <a:pt x="41487" y="24090"/>
                  </a:cubicBezTo>
                  <a:cubicBezTo>
                    <a:pt x="41487" y="24090"/>
                    <a:pt x="41487" y="24054"/>
                    <a:pt x="41487" y="24054"/>
                  </a:cubicBezTo>
                  <a:cubicBezTo>
                    <a:pt x="41415" y="23947"/>
                    <a:pt x="41380" y="23839"/>
                    <a:pt x="41308" y="23696"/>
                  </a:cubicBezTo>
                  <a:cubicBezTo>
                    <a:pt x="41201" y="23589"/>
                    <a:pt x="41129" y="23481"/>
                    <a:pt x="41057" y="23338"/>
                  </a:cubicBezTo>
                  <a:cubicBezTo>
                    <a:pt x="40950" y="23231"/>
                    <a:pt x="40843" y="23088"/>
                    <a:pt x="40771" y="22944"/>
                  </a:cubicBezTo>
                  <a:lnTo>
                    <a:pt x="40735" y="22909"/>
                  </a:lnTo>
                  <a:cubicBezTo>
                    <a:pt x="40521" y="22658"/>
                    <a:pt x="40306" y="22372"/>
                    <a:pt x="40091" y="22121"/>
                  </a:cubicBezTo>
                  <a:lnTo>
                    <a:pt x="40055" y="22085"/>
                  </a:lnTo>
                  <a:lnTo>
                    <a:pt x="39697" y="21692"/>
                  </a:lnTo>
                  <a:lnTo>
                    <a:pt x="39661" y="21656"/>
                  </a:lnTo>
                  <a:cubicBezTo>
                    <a:pt x="39411" y="21369"/>
                    <a:pt x="39196" y="21119"/>
                    <a:pt x="38981" y="20904"/>
                  </a:cubicBezTo>
                  <a:lnTo>
                    <a:pt x="38946" y="20868"/>
                  </a:lnTo>
                  <a:lnTo>
                    <a:pt x="38623" y="20510"/>
                  </a:lnTo>
                  <a:lnTo>
                    <a:pt x="38623" y="20475"/>
                  </a:lnTo>
                  <a:lnTo>
                    <a:pt x="38337" y="20188"/>
                  </a:lnTo>
                  <a:lnTo>
                    <a:pt x="38051" y="19938"/>
                  </a:lnTo>
                  <a:lnTo>
                    <a:pt x="38051" y="19902"/>
                  </a:lnTo>
                  <a:lnTo>
                    <a:pt x="37657" y="19508"/>
                  </a:lnTo>
                  <a:cubicBezTo>
                    <a:pt x="37585" y="19472"/>
                    <a:pt x="37550" y="19437"/>
                    <a:pt x="37550" y="19401"/>
                  </a:cubicBezTo>
                  <a:lnTo>
                    <a:pt x="37514" y="19365"/>
                  </a:lnTo>
                  <a:lnTo>
                    <a:pt x="37585" y="19329"/>
                  </a:lnTo>
                  <a:lnTo>
                    <a:pt x="37442" y="19186"/>
                  </a:lnTo>
                  <a:lnTo>
                    <a:pt x="40270" y="16859"/>
                  </a:lnTo>
                  <a:cubicBezTo>
                    <a:pt x="42275" y="14712"/>
                    <a:pt x="42525" y="13137"/>
                    <a:pt x="42239" y="12063"/>
                  </a:cubicBezTo>
                  <a:cubicBezTo>
                    <a:pt x="42024" y="11490"/>
                    <a:pt x="41630" y="10953"/>
                    <a:pt x="41129" y="10595"/>
                  </a:cubicBezTo>
                  <a:lnTo>
                    <a:pt x="41165" y="10595"/>
                  </a:lnTo>
                  <a:lnTo>
                    <a:pt x="41236" y="10559"/>
                  </a:lnTo>
                  <a:cubicBezTo>
                    <a:pt x="41165" y="10524"/>
                    <a:pt x="41129" y="10452"/>
                    <a:pt x="41057" y="10416"/>
                  </a:cubicBezTo>
                  <a:cubicBezTo>
                    <a:pt x="41272" y="10380"/>
                    <a:pt x="41487" y="10345"/>
                    <a:pt x="41702" y="10273"/>
                  </a:cubicBezTo>
                  <a:cubicBezTo>
                    <a:pt x="41738" y="10237"/>
                    <a:pt x="41809" y="10201"/>
                    <a:pt x="41881" y="10130"/>
                  </a:cubicBezTo>
                  <a:lnTo>
                    <a:pt x="42060" y="9987"/>
                  </a:lnTo>
                  <a:cubicBezTo>
                    <a:pt x="42203" y="9844"/>
                    <a:pt x="42310" y="9700"/>
                    <a:pt x="42453" y="9557"/>
                  </a:cubicBezTo>
                  <a:cubicBezTo>
                    <a:pt x="42453" y="9557"/>
                    <a:pt x="42489" y="9521"/>
                    <a:pt x="42489" y="9521"/>
                  </a:cubicBezTo>
                  <a:cubicBezTo>
                    <a:pt x="42525" y="9450"/>
                    <a:pt x="42597" y="9414"/>
                    <a:pt x="42632" y="9342"/>
                  </a:cubicBezTo>
                  <a:cubicBezTo>
                    <a:pt x="42632" y="9307"/>
                    <a:pt x="42668" y="9271"/>
                    <a:pt x="42668" y="9271"/>
                  </a:cubicBezTo>
                  <a:cubicBezTo>
                    <a:pt x="42740" y="9199"/>
                    <a:pt x="42776" y="9163"/>
                    <a:pt x="42811" y="9092"/>
                  </a:cubicBezTo>
                  <a:lnTo>
                    <a:pt x="42847" y="8984"/>
                  </a:lnTo>
                  <a:cubicBezTo>
                    <a:pt x="42883" y="8913"/>
                    <a:pt x="42919" y="8877"/>
                    <a:pt x="42955" y="8805"/>
                  </a:cubicBezTo>
                  <a:cubicBezTo>
                    <a:pt x="42955" y="8770"/>
                    <a:pt x="42990" y="8734"/>
                    <a:pt x="42990" y="8734"/>
                  </a:cubicBezTo>
                  <a:cubicBezTo>
                    <a:pt x="43026" y="8627"/>
                    <a:pt x="43098" y="8519"/>
                    <a:pt x="43134" y="8412"/>
                  </a:cubicBezTo>
                  <a:cubicBezTo>
                    <a:pt x="43169" y="8304"/>
                    <a:pt x="43169" y="8197"/>
                    <a:pt x="43169" y="8090"/>
                  </a:cubicBezTo>
                  <a:cubicBezTo>
                    <a:pt x="43205" y="8054"/>
                    <a:pt x="43205" y="8018"/>
                    <a:pt x="43169" y="8018"/>
                  </a:cubicBezTo>
                  <a:cubicBezTo>
                    <a:pt x="43205" y="7911"/>
                    <a:pt x="43205" y="7803"/>
                    <a:pt x="43169" y="7696"/>
                  </a:cubicBezTo>
                  <a:cubicBezTo>
                    <a:pt x="43205" y="7660"/>
                    <a:pt x="43205" y="7588"/>
                    <a:pt x="43169" y="7553"/>
                  </a:cubicBezTo>
                  <a:cubicBezTo>
                    <a:pt x="43169" y="7481"/>
                    <a:pt x="43169" y="7374"/>
                    <a:pt x="43134" y="7302"/>
                  </a:cubicBezTo>
                  <a:cubicBezTo>
                    <a:pt x="43134" y="7231"/>
                    <a:pt x="43098" y="7159"/>
                    <a:pt x="43098" y="7087"/>
                  </a:cubicBezTo>
                  <a:lnTo>
                    <a:pt x="43026" y="6873"/>
                  </a:lnTo>
                  <a:cubicBezTo>
                    <a:pt x="42990" y="6729"/>
                    <a:pt x="42955" y="6586"/>
                    <a:pt x="42883" y="6443"/>
                  </a:cubicBezTo>
                  <a:lnTo>
                    <a:pt x="42883" y="6407"/>
                  </a:lnTo>
                  <a:cubicBezTo>
                    <a:pt x="42346" y="5369"/>
                    <a:pt x="41594" y="4152"/>
                    <a:pt x="40843" y="2971"/>
                  </a:cubicBezTo>
                  <a:lnTo>
                    <a:pt x="40127" y="2005"/>
                  </a:lnTo>
                  <a:lnTo>
                    <a:pt x="40091" y="1897"/>
                  </a:lnTo>
                  <a:cubicBezTo>
                    <a:pt x="40019" y="1826"/>
                    <a:pt x="39948" y="1718"/>
                    <a:pt x="39876" y="1647"/>
                  </a:cubicBezTo>
                  <a:cubicBezTo>
                    <a:pt x="39697" y="1360"/>
                    <a:pt x="39518" y="1145"/>
                    <a:pt x="39339" y="895"/>
                  </a:cubicBezTo>
                  <a:lnTo>
                    <a:pt x="39196" y="716"/>
                  </a:lnTo>
                  <a:cubicBezTo>
                    <a:pt x="39017" y="465"/>
                    <a:pt x="38838" y="251"/>
                    <a:pt x="38623" y="0"/>
                  </a:cubicBezTo>
                  <a:close/>
                </a:path>
              </a:pathLst>
            </a:custGeom>
            <a:solidFill>
              <a:srgbClr val="FFB469">
                <a:alpha val="41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7"/>
            <p:cNvSpPr/>
            <p:nvPr/>
          </p:nvSpPr>
          <p:spPr>
            <a:xfrm>
              <a:off x="2612425" y="2235925"/>
              <a:ext cx="403625" cy="327575"/>
            </a:xfrm>
            <a:custGeom>
              <a:avLst/>
              <a:gdLst/>
              <a:ahLst/>
              <a:cxnLst/>
              <a:rect l="l" t="t" r="r" b="b"/>
              <a:pathLst>
                <a:path w="16145" h="13103" extrusionOk="0">
                  <a:moveTo>
                    <a:pt x="860" y="0"/>
                  </a:moveTo>
                  <a:cubicBezTo>
                    <a:pt x="574" y="823"/>
                    <a:pt x="323" y="1647"/>
                    <a:pt x="144" y="2506"/>
                  </a:cubicBezTo>
                  <a:cubicBezTo>
                    <a:pt x="50" y="3199"/>
                    <a:pt x="441" y="3407"/>
                    <a:pt x="969" y="3407"/>
                  </a:cubicBezTo>
                  <a:cubicBezTo>
                    <a:pt x="1641" y="3407"/>
                    <a:pt x="2535" y="3071"/>
                    <a:pt x="2936" y="2971"/>
                  </a:cubicBezTo>
                  <a:lnTo>
                    <a:pt x="2936" y="2971"/>
                  </a:lnTo>
                  <a:cubicBezTo>
                    <a:pt x="609" y="4940"/>
                    <a:pt x="1" y="6049"/>
                    <a:pt x="1970" y="8698"/>
                  </a:cubicBezTo>
                  <a:cubicBezTo>
                    <a:pt x="4475" y="12134"/>
                    <a:pt x="10632" y="12993"/>
                    <a:pt x="11491" y="13065"/>
                  </a:cubicBezTo>
                  <a:cubicBezTo>
                    <a:pt x="11703" y="13091"/>
                    <a:pt x="11914" y="13103"/>
                    <a:pt x="12124" y="13103"/>
                  </a:cubicBezTo>
                  <a:cubicBezTo>
                    <a:pt x="14221" y="13103"/>
                    <a:pt x="16144" y="11920"/>
                    <a:pt x="16144" y="11920"/>
                  </a:cubicBezTo>
                  <a:cubicBezTo>
                    <a:pt x="16144" y="11920"/>
                    <a:pt x="8413" y="11168"/>
                    <a:pt x="5120" y="7803"/>
                  </a:cubicBezTo>
                  <a:cubicBezTo>
                    <a:pt x="2578" y="5226"/>
                    <a:pt x="6551" y="4331"/>
                    <a:pt x="6551" y="4331"/>
                  </a:cubicBezTo>
                  <a:lnTo>
                    <a:pt x="6551" y="4331"/>
                  </a:lnTo>
                  <a:cubicBezTo>
                    <a:pt x="6551" y="4331"/>
                    <a:pt x="4791" y="4464"/>
                    <a:pt x="3496" y="4464"/>
                  </a:cubicBezTo>
                  <a:cubicBezTo>
                    <a:pt x="2776" y="4464"/>
                    <a:pt x="2200" y="4423"/>
                    <a:pt x="2149" y="4295"/>
                  </a:cubicBezTo>
                  <a:cubicBezTo>
                    <a:pt x="2041" y="3937"/>
                    <a:pt x="3831" y="2971"/>
                    <a:pt x="4941" y="2577"/>
                  </a:cubicBezTo>
                  <a:cubicBezTo>
                    <a:pt x="6014" y="2219"/>
                    <a:pt x="7124" y="716"/>
                    <a:pt x="7124" y="716"/>
                  </a:cubicBezTo>
                  <a:lnTo>
                    <a:pt x="7124" y="716"/>
                  </a:lnTo>
                  <a:cubicBezTo>
                    <a:pt x="6036" y="897"/>
                    <a:pt x="4948" y="992"/>
                    <a:pt x="3860" y="992"/>
                  </a:cubicBezTo>
                  <a:cubicBezTo>
                    <a:pt x="3230" y="992"/>
                    <a:pt x="2600" y="961"/>
                    <a:pt x="1970" y="895"/>
                  </a:cubicBezTo>
                  <a:cubicBezTo>
                    <a:pt x="1433" y="859"/>
                    <a:pt x="1003" y="501"/>
                    <a:pt x="86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7"/>
            <p:cNvSpPr/>
            <p:nvPr/>
          </p:nvSpPr>
          <p:spPr>
            <a:xfrm>
              <a:off x="3326550" y="2534675"/>
              <a:ext cx="221950" cy="71725"/>
            </a:xfrm>
            <a:custGeom>
              <a:avLst/>
              <a:gdLst/>
              <a:ahLst/>
              <a:cxnLst/>
              <a:rect l="l" t="t" r="r" b="b"/>
              <a:pathLst>
                <a:path w="8878" h="2869" extrusionOk="0">
                  <a:moveTo>
                    <a:pt x="8789" y="0"/>
                  </a:moveTo>
                  <a:cubicBezTo>
                    <a:pt x="8639" y="0"/>
                    <a:pt x="7715" y="639"/>
                    <a:pt x="6694" y="1115"/>
                  </a:cubicBezTo>
                  <a:cubicBezTo>
                    <a:pt x="6228" y="1330"/>
                    <a:pt x="5727" y="1509"/>
                    <a:pt x="5226" y="1688"/>
                  </a:cubicBezTo>
                  <a:cubicBezTo>
                    <a:pt x="5011" y="1759"/>
                    <a:pt x="4832" y="1795"/>
                    <a:pt x="4725" y="1831"/>
                  </a:cubicBezTo>
                  <a:lnTo>
                    <a:pt x="4546" y="1903"/>
                  </a:lnTo>
                  <a:lnTo>
                    <a:pt x="4367" y="1974"/>
                  </a:lnTo>
                  <a:cubicBezTo>
                    <a:pt x="4224" y="1974"/>
                    <a:pt x="4045" y="2046"/>
                    <a:pt x="3866" y="2117"/>
                  </a:cubicBezTo>
                  <a:cubicBezTo>
                    <a:pt x="3329" y="2225"/>
                    <a:pt x="2828" y="2296"/>
                    <a:pt x="2291" y="2332"/>
                  </a:cubicBezTo>
                  <a:cubicBezTo>
                    <a:pt x="2202" y="2338"/>
                    <a:pt x="2112" y="2341"/>
                    <a:pt x="2022" y="2341"/>
                  </a:cubicBezTo>
                  <a:cubicBezTo>
                    <a:pt x="1601" y="2341"/>
                    <a:pt x="1164" y="2277"/>
                    <a:pt x="752" y="2189"/>
                  </a:cubicBezTo>
                  <a:cubicBezTo>
                    <a:pt x="398" y="2101"/>
                    <a:pt x="142" y="2036"/>
                    <a:pt x="42" y="2036"/>
                  </a:cubicBezTo>
                  <a:cubicBezTo>
                    <a:pt x="21" y="2036"/>
                    <a:pt x="7" y="2039"/>
                    <a:pt x="0" y="2046"/>
                  </a:cubicBezTo>
                  <a:cubicBezTo>
                    <a:pt x="0" y="2082"/>
                    <a:pt x="251" y="2260"/>
                    <a:pt x="644" y="2475"/>
                  </a:cubicBezTo>
                  <a:cubicBezTo>
                    <a:pt x="1181" y="2690"/>
                    <a:pt x="1718" y="2797"/>
                    <a:pt x="2291" y="2869"/>
                  </a:cubicBezTo>
                  <a:cubicBezTo>
                    <a:pt x="2864" y="2869"/>
                    <a:pt x="3436" y="2833"/>
                    <a:pt x="4009" y="2762"/>
                  </a:cubicBezTo>
                  <a:cubicBezTo>
                    <a:pt x="4439" y="2654"/>
                    <a:pt x="4725" y="2583"/>
                    <a:pt x="4725" y="2583"/>
                  </a:cubicBezTo>
                  <a:lnTo>
                    <a:pt x="4940" y="2511"/>
                  </a:lnTo>
                  <a:cubicBezTo>
                    <a:pt x="5083" y="2475"/>
                    <a:pt x="5262" y="2404"/>
                    <a:pt x="5441" y="2332"/>
                  </a:cubicBezTo>
                  <a:cubicBezTo>
                    <a:pt x="5978" y="2082"/>
                    <a:pt x="6479" y="1831"/>
                    <a:pt x="6944" y="1545"/>
                  </a:cubicBezTo>
                  <a:cubicBezTo>
                    <a:pt x="7982" y="900"/>
                    <a:pt x="8877" y="77"/>
                    <a:pt x="8806" y="5"/>
                  </a:cubicBezTo>
                  <a:cubicBezTo>
                    <a:pt x="8802" y="2"/>
                    <a:pt x="8796" y="0"/>
                    <a:pt x="87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7"/>
            <p:cNvSpPr/>
            <p:nvPr/>
          </p:nvSpPr>
          <p:spPr>
            <a:xfrm>
              <a:off x="2612425" y="2155325"/>
              <a:ext cx="149475" cy="173675"/>
            </a:xfrm>
            <a:custGeom>
              <a:avLst/>
              <a:gdLst/>
              <a:ahLst/>
              <a:cxnLst/>
              <a:rect l="l" t="t" r="r" b="b"/>
              <a:pathLst>
                <a:path w="5979" h="6947" extrusionOk="0">
                  <a:moveTo>
                    <a:pt x="2000" y="0"/>
                  </a:moveTo>
                  <a:cubicBezTo>
                    <a:pt x="1953" y="0"/>
                    <a:pt x="1777" y="348"/>
                    <a:pt x="1504" y="826"/>
                  </a:cubicBezTo>
                  <a:cubicBezTo>
                    <a:pt x="1182" y="1470"/>
                    <a:pt x="860" y="2150"/>
                    <a:pt x="609" y="2830"/>
                  </a:cubicBezTo>
                  <a:cubicBezTo>
                    <a:pt x="466" y="3188"/>
                    <a:pt x="359" y="3582"/>
                    <a:pt x="251" y="3940"/>
                  </a:cubicBezTo>
                  <a:cubicBezTo>
                    <a:pt x="144" y="4262"/>
                    <a:pt x="108" y="4620"/>
                    <a:pt x="72" y="4978"/>
                  </a:cubicBezTo>
                  <a:cubicBezTo>
                    <a:pt x="37" y="5300"/>
                    <a:pt x="1" y="5515"/>
                    <a:pt x="1" y="5694"/>
                  </a:cubicBezTo>
                  <a:cubicBezTo>
                    <a:pt x="1" y="5765"/>
                    <a:pt x="1" y="5837"/>
                    <a:pt x="1" y="5909"/>
                  </a:cubicBezTo>
                  <a:lnTo>
                    <a:pt x="1" y="6016"/>
                  </a:lnTo>
                  <a:cubicBezTo>
                    <a:pt x="1" y="6016"/>
                    <a:pt x="1" y="6052"/>
                    <a:pt x="1" y="6088"/>
                  </a:cubicBezTo>
                  <a:cubicBezTo>
                    <a:pt x="1" y="6159"/>
                    <a:pt x="37" y="6267"/>
                    <a:pt x="72" y="6338"/>
                  </a:cubicBezTo>
                  <a:cubicBezTo>
                    <a:pt x="108" y="6517"/>
                    <a:pt x="216" y="6660"/>
                    <a:pt x="359" y="6768"/>
                  </a:cubicBezTo>
                  <a:cubicBezTo>
                    <a:pt x="538" y="6911"/>
                    <a:pt x="717" y="6947"/>
                    <a:pt x="932" y="6947"/>
                  </a:cubicBezTo>
                  <a:cubicBezTo>
                    <a:pt x="1290" y="6911"/>
                    <a:pt x="1647" y="6875"/>
                    <a:pt x="1970" y="6803"/>
                  </a:cubicBezTo>
                  <a:cubicBezTo>
                    <a:pt x="2328" y="6732"/>
                    <a:pt x="2757" y="6696"/>
                    <a:pt x="3151" y="6553"/>
                  </a:cubicBezTo>
                  <a:cubicBezTo>
                    <a:pt x="3509" y="6446"/>
                    <a:pt x="3938" y="6338"/>
                    <a:pt x="4260" y="6159"/>
                  </a:cubicBezTo>
                  <a:cubicBezTo>
                    <a:pt x="4583" y="6016"/>
                    <a:pt x="4905" y="5873"/>
                    <a:pt x="5155" y="5730"/>
                  </a:cubicBezTo>
                  <a:cubicBezTo>
                    <a:pt x="5656" y="5407"/>
                    <a:pt x="5979" y="5193"/>
                    <a:pt x="5943" y="5121"/>
                  </a:cubicBezTo>
                  <a:cubicBezTo>
                    <a:pt x="5941" y="5114"/>
                    <a:pt x="5933" y="5111"/>
                    <a:pt x="5920" y="5111"/>
                  </a:cubicBezTo>
                  <a:cubicBezTo>
                    <a:pt x="5730" y="5111"/>
                    <a:pt x="4414" y="5817"/>
                    <a:pt x="2972" y="6052"/>
                  </a:cubicBezTo>
                  <a:cubicBezTo>
                    <a:pt x="2614" y="6088"/>
                    <a:pt x="2220" y="6159"/>
                    <a:pt x="1862" y="6195"/>
                  </a:cubicBezTo>
                  <a:cubicBezTo>
                    <a:pt x="1540" y="6231"/>
                    <a:pt x="1218" y="6267"/>
                    <a:pt x="896" y="6267"/>
                  </a:cubicBezTo>
                  <a:cubicBezTo>
                    <a:pt x="788" y="6267"/>
                    <a:pt x="717" y="6231"/>
                    <a:pt x="717" y="6231"/>
                  </a:cubicBezTo>
                  <a:cubicBezTo>
                    <a:pt x="753" y="6231"/>
                    <a:pt x="717" y="6195"/>
                    <a:pt x="717" y="6159"/>
                  </a:cubicBezTo>
                  <a:cubicBezTo>
                    <a:pt x="717" y="6088"/>
                    <a:pt x="717" y="6052"/>
                    <a:pt x="717" y="6016"/>
                  </a:cubicBezTo>
                  <a:cubicBezTo>
                    <a:pt x="717" y="5980"/>
                    <a:pt x="717" y="5980"/>
                    <a:pt x="717" y="5944"/>
                  </a:cubicBezTo>
                  <a:cubicBezTo>
                    <a:pt x="717" y="5909"/>
                    <a:pt x="717" y="5909"/>
                    <a:pt x="717" y="5873"/>
                  </a:cubicBezTo>
                  <a:cubicBezTo>
                    <a:pt x="717" y="5837"/>
                    <a:pt x="717" y="5765"/>
                    <a:pt x="717" y="5694"/>
                  </a:cubicBezTo>
                  <a:lnTo>
                    <a:pt x="717" y="5014"/>
                  </a:lnTo>
                  <a:cubicBezTo>
                    <a:pt x="753" y="4692"/>
                    <a:pt x="788" y="4369"/>
                    <a:pt x="824" y="4083"/>
                  </a:cubicBezTo>
                  <a:cubicBezTo>
                    <a:pt x="896" y="3725"/>
                    <a:pt x="1003" y="3331"/>
                    <a:pt x="1111" y="2973"/>
                  </a:cubicBezTo>
                  <a:cubicBezTo>
                    <a:pt x="1540" y="1506"/>
                    <a:pt x="2077" y="2"/>
                    <a:pt x="2005" y="2"/>
                  </a:cubicBezTo>
                  <a:cubicBezTo>
                    <a:pt x="2004" y="1"/>
                    <a:pt x="2002" y="0"/>
                    <a:pt x="200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7"/>
            <p:cNvSpPr/>
            <p:nvPr/>
          </p:nvSpPr>
          <p:spPr>
            <a:xfrm>
              <a:off x="2657175" y="2315550"/>
              <a:ext cx="111000" cy="130400"/>
            </a:xfrm>
            <a:custGeom>
              <a:avLst/>
              <a:gdLst/>
              <a:ahLst/>
              <a:cxnLst/>
              <a:rect l="l" t="t" r="r" b="b"/>
              <a:pathLst>
                <a:path w="4440" h="5216" extrusionOk="0">
                  <a:moveTo>
                    <a:pt x="896" y="1"/>
                  </a:moveTo>
                  <a:cubicBezTo>
                    <a:pt x="895" y="1"/>
                    <a:pt x="824" y="37"/>
                    <a:pt x="717" y="72"/>
                  </a:cubicBezTo>
                  <a:lnTo>
                    <a:pt x="538" y="215"/>
                  </a:lnTo>
                  <a:lnTo>
                    <a:pt x="323" y="430"/>
                  </a:lnTo>
                  <a:cubicBezTo>
                    <a:pt x="251" y="538"/>
                    <a:pt x="180" y="609"/>
                    <a:pt x="108" y="717"/>
                  </a:cubicBezTo>
                  <a:cubicBezTo>
                    <a:pt x="36" y="860"/>
                    <a:pt x="1" y="1039"/>
                    <a:pt x="1" y="1182"/>
                  </a:cubicBezTo>
                  <a:cubicBezTo>
                    <a:pt x="36" y="1504"/>
                    <a:pt x="215" y="1826"/>
                    <a:pt x="502" y="2005"/>
                  </a:cubicBezTo>
                  <a:cubicBezTo>
                    <a:pt x="752" y="2184"/>
                    <a:pt x="1039" y="2327"/>
                    <a:pt x="1361" y="2399"/>
                  </a:cubicBezTo>
                  <a:cubicBezTo>
                    <a:pt x="1504" y="2435"/>
                    <a:pt x="1611" y="2471"/>
                    <a:pt x="1755" y="2471"/>
                  </a:cubicBezTo>
                  <a:lnTo>
                    <a:pt x="1934" y="2506"/>
                  </a:lnTo>
                  <a:lnTo>
                    <a:pt x="1969" y="2506"/>
                  </a:lnTo>
                  <a:cubicBezTo>
                    <a:pt x="2041" y="2542"/>
                    <a:pt x="1969" y="2542"/>
                    <a:pt x="1969" y="2542"/>
                  </a:cubicBezTo>
                  <a:lnTo>
                    <a:pt x="1934" y="2578"/>
                  </a:lnTo>
                  <a:cubicBezTo>
                    <a:pt x="1755" y="2829"/>
                    <a:pt x="1683" y="3151"/>
                    <a:pt x="1719" y="3473"/>
                  </a:cubicBezTo>
                  <a:cubicBezTo>
                    <a:pt x="1719" y="3831"/>
                    <a:pt x="1862" y="4153"/>
                    <a:pt x="2113" y="4439"/>
                  </a:cubicBezTo>
                  <a:cubicBezTo>
                    <a:pt x="2542" y="4869"/>
                    <a:pt x="3079" y="5155"/>
                    <a:pt x="3688" y="5191"/>
                  </a:cubicBezTo>
                  <a:cubicBezTo>
                    <a:pt x="3799" y="5208"/>
                    <a:pt x="3901" y="5215"/>
                    <a:pt x="3991" y="5215"/>
                  </a:cubicBezTo>
                  <a:cubicBezTo>
                    <a:pt x="4274" y="5215"/>
                    <a:pt x="4439" y="5147"/>
                    <a:pt x="4439" y="5119"/>
                  </a:cubicBezTo>
                  <a:cubicBezTo>
                    <a:pt x="4439" y="5048"/>
                    <a:pt x="4153" y="5048"/>
                    <a:pt x="3795" y="4940"/>
                  </a:cubicBezTo>
                  <a:cubicBezTo>
                    <a:pt x="3294" y="4833"/>
                    <a:pt x="2864" y="4547"/>
                    <a:pt x="2578" y="4117"/>
                  </a:cubicBezTo>
                  <a:cubicBezTo>
                    <a:pt x="2435" y="3938"/>
                    <a:pt x="2327" y="3723"/>
                    <a:pt x="2363" y="3473"/>
                  </a:cubicBezTo>
                  <a:cubicBezTo>
                    <a:pt x="2363" y="3294"/>
                    <a:pt x="2435" y="3115"/>
                    <a:pt x="2542" y="2936"/>
                  </a:cubicBezTo>
                  <a:lnTo>
                    <a:pt x="2578" y="2936"/>
                  </a:lnTo>
                  <a:lnTo>
                    <a:pt x="2614" y="2864"/>
                  </a:lnTo>
                  <a:lnTo>
                    <a:pt x="2721" y="2721"/>
                  </a:lnTo>
                  <a:cubicBezTo>
                    <a:pt x="2828" y="2650"/>
                    <a:pt x="2972" y="2578"/>
                    <a:pt x="3043" y="2506"/>
                  </a:cubicBezTo>
                  <a:lnTo>
                    <a:pt x="3580" y="2113"/>
                  </a:lnTo>
                  <a:lnTo>
                    <a:pt x="4045" y="1790"/>
                  </a:lnTo>
                  <a:cubicBezTo>
                    <a:pt x="4045" y="1790"/>
                    <a:pt x="4045" y="1790"/>
                    <a:pt x="4296" y="1611"/>
                  </a:cubicBezTo>
                  <a:lnTo>
                    <a:pt x="4296" y="1611"/>
                  </a:lnTo>
                  <a:lnTo>
                    <a:pt x="3652" y="1683"/>
                  </a:lnTo>
                  <a:lnTo>
                    <a:pt x="3079" y="1790"/>
                  </a:lnTo>
                  <a:cubicBezTo>
                    <a:pt x="2828" y="1826"/>
                    <a:pt x="2614" y="1826"/>
                    <a:pt x="2363" y="1862"/>
                  </a:cubicBezTo>
                  <a:lnTo>
                    <a:pt x="1862" y="1862"/>
                  </a:lnTo>
                  <a:cubicBezTo>
                    <a:pt x="1719" y="1826"/>
                    <a:pt x="1611" y="1826"/>
                    <a:pt x="1504" y="1826"/>
                  </a:cubicBezTo>
                  <a:cubicBezTo>
                    <a:pt x="1253" y="1790"/>
                    <a:pt x="1003" y="1719"/>
                    <a:pt x="788" y="1576"/>
                  </a:cubicBezTo>
                  <a:cubicBezTo>
                    <a:pt x="609" y="1504"/>
                    <a:pt x="466" y="1325"/>
                    <a:pt x="430" y="1146"/>
                  </a:cubicBezTo>
                  <a:cubicBezTo>
                    <a:pt x="394" y="1039"/>
                    <a:pt x="394" y="967"/>
                    <a:pt x="430" y="860"/>
                  </a:cubicBezTo>
                  <a:cubicBezTo>
                    <a:pt x="466" y="752"/>
                    <a:pt x="502" y="681"/>
                    <a:pt x="538" y="573"/>
                  </a:cubicBezTo>
                  <a:lnTo>
                    <a:pt x="681" y="359"/>
                  </a:lnTo>
                  <a:lnTo>
                    <a:pt x="824" y="180"/>
                  </a:lnTo>
                  <a:cubicBezTo>
                    <a:pt x="896" y="108"/>
                    <a:pt x="931" y="37"/>
                    <a:pt x="896"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7"/>
            <p:cNvSpPr/>
            <p:nvPr/>
          </p:nvSpPr>
          <p:spPr>
            <a:xfrm>
              <a:off x="3566375" y="2300350"/>
              <a:ext cx="196000" cy="149575"/>
            </a:xfrm>
            <a:custGeom>
              <a:avLst/>
              <a:gdLst/>
              <a:ahLst/>
              <a:cxnLst/>
              <a:rect l="l" t="t" r="r" b="b"/>
              <a:pathLst>
                <a:path w="7840" h="5983" extrusionOk="0">
                  <a:moveTo>
                    <a:pt x="7231" y="0"/>
                  </a:moveTo>
                  <a:cubicBezTo>
                    <a:pt x="7231" y="36"/>
                    <a:pt x="7231" y="108"/>
                    <a:pt x="7302" y="251"/>
                  </a:cubicBezTo>
                  <a:lnTo>
                    <a:pt x="7410" y="537"/>
                  </a:lnTo>
                  <a:cubicBezTo>
                    <a:pt x="7410" y="645"/>
                    <a:pt x="7446" y="788"/>
                    <a:pt x="7481" y="895"/>
                  </a:cubicBezTo>
                  <a:cubicBezTo>
                    <a:pt x="7589" y="1539"/>
                    <a:pt x="7302" y="2184"/>
                    <a:pt x="6765" y="2542"/>
                  </a:cubicBezTo>
                  <a:cubicBezTo>
                    <a:pt x="6193" y="2864"/>
                    <a:pt x="5548" y="3114"/>
                    <a:pt x="4904" y="3222"/>
                  </a:cubicBezTo>
                  <a:cubicBezTo>
                    <a:pt x="4618" y="3258"/>
                    <a:pt x="4403" y="3293"/>
                    <a:pt x="4224" y="3329"/>
                  </a:cubicBezTo>
                  <a:lnTo>
                    <a:pt x="3866" y="3365"/>
                  </a:lnTo>
                  <a:lnTo>
                    <a:pt x="2935" y="3472"/>
                  </a:lnTo>
                  <a:cubicBezTo>
                    <a:pt x="3007" y="3580"/>
                    <a:pt x="3114" y="3723"/>
                    <a:pt x="3222" y="3866"/>
                  </a:cubicBezTo>
                  <a:lnTo>
                    <a:pt x="3436" y="4117"/>
                  </a:lnTo>
                  <a:lnTo>
                    <a:pt x="3508" y="4260"/>
                  </a:lnTo>
                  <a:cubicBezTo>
                    <a:pt x="3508" y="4260"/>
                    <a:pt x="3544" y="4296"/>
                    <a:pt x="3544" y="4331"/>
                  </a:cubicBezTo>
                  <a:cubicBezTo>
                    <a:pt x="3615" y="4475"/>
                    <a:pt x="3615" y="4654"/>
                    <a:pt x="3544" y="4797"/>
                  </a:cubicBezTo>
                  <a:cubicBezTo>
                    <a:pt x="3401" y="5011"/>
                    <a:pt x="3222" y="5155"/>
                    <a:pt x="2971" y="5262"/>
                  </a:cubicBezTo>
                  <a:cubicBezTo>
                    <a:pt x="2721" y="5369"/>
                    <a:pt x="2434" y="5477"/>
                    <a:pt x="2148" y="5513"/>
                  </a:cubicBezTo>
                  <a:cubicBezTo>
                    <a:pt x="2018" y="5530"/>
                    <a:pt x="1887" y="5539"/>
                    <a:pt x="1758" y="5539"/>
                  </a:cubicBezTo>
                  <a:cubicBezTo>
                    <a:pt x="1352" y="5539"/>
                    <a:pt x="952" y="5452"/>
                    <a:pt x="573" y="5262"/>
                  </a:cubicBezTo>
                  <a:cubicBezTo>
                    <a:pt x="215" y="5047"/>
                    <a:pt x="72" y="4797"/>
                    <a:pt x="36" y="4797"/>
                  </a:cubicBezTo>
                  <a:lnTo>
                    <a:pt x="36" y="4797"/>
                  </a:lnTo>
                  <a:cubicBezTo>
                    <a:pt x="0" y="4832"/>
                    <a:pt x="72" y="5155"/>
                    <a:pt x="430" y="5477"/>
                  </a:cubicBezTo>
                  <a:cubicBezTo>
                    <a:pt x="889" y="5805"/>
                    <a:pt x="1438" y="5982"/>
                    <a:pt x="2022" y="5982"/>
                  </a:cubicBezTo>
                  <a:cubicBezTo>
                    <a:pt x="2076" y="5982"/>
                    <a:pt x="2130" y="5981"/>
                    <a:pt x="2184" y="5978"/>
                  </a:cubicBezTo>
                  <a:cubicBezTo>
                    <a:pt x="2542" y="5978"/>
                    <a:pt x="2864" y="5906"/>
                    <a:pt x="3222" y="5763"/>
                  </a:cubicBezTo>
                  <a:cubicBezTo>
                    <a:pt x="3544" y="5656"/>
                    <a:pt x="3866" y="5441"/>
                    <a:pt x="4081" y="5119"/>
                  </a:cubicBezTo>
                  <a:cubicBezTo>
                    <a:pt x="4260" y="4832"/>
                    <a:pt x="4331" y="4439"/>
                    <a:pt x="4224" y="4117"/>
                  </a:cubicBezTo>
                  <a:cubicBezTo>
                    <a:pt x="4210" y="4074"/>
                    <a:pt x="4201" y="4054"/>
                    <a:pt x="4196" y="4045"/>
                  </a:cubicBezTo>
                  <a:lnTo>
                    <a:pt x="4331" y="4045"/>
                  </a:lnTo>
                  <a:cubicBezTo>
                    <a:pt x="4510" y="4009"/>
                    <a:pt x="4761" y="3973"/>
                    <a:pt x="5047" y="3902"/>
                  </a:cubicBezTo>
                  <a:cubicBezTo>
                    <a:pt x="5369" y="3794"/>
                    <a:pt x="5727" y="3687"/>
                    <a:pt x="6050" y="3580"/>
                  </a:cubicBezTo>
                  <a:cubicBezTo>
                    <a:pt x="6407" y="3437"/>
                    <a:pt x="6765" y="3222"/>
                    <a:pt x="7088" y="2971"/>
                  </a:cubicBezTo>
                  <a:cubicBezTo>
                    <a:pt x="7410" y="2721"/>
                    <a:pt x="7660" y="2327"/>
                    <a:pt x="7768" y="1933"/>
                  </a:cubicBezTo>
                  <a:cubicBezTo>
                    <a:pt x="7803" y="1897"/>
                    <a:pt x="7803" y="1826"/>
                    <a:pt x="7839" y="1790"/>
                  </a:cubicBezTo>
                  <a:lnTo>
                    <a:pt x="7839" y="1647"/>
                  </a:lnTo>
                  <a:cubicBezTo>
                    <a:pt x="7839" y="1539"/>
                    <a:pt x="7839" y="1468"/>
                    <a:pt x="7839" y="1360"/>
                  </a:cubicBezTo>
                  <a:cubicBezTo>
                    <a:pt x="7803" y="1181"/>
                    <a:pt x="7768" y="1038"/>
                    <a:pt x="7732" y="859"/>
                  </a:cubicBezTo>
                  <a:lnTo>
                    <a:pt x="7589" y="501"/>
                  </a:lnTo>
                  <a:cubicBezTo>
                    <a:pt x="7517" y="394"/>
                    <a:pt x="7481" y="287"/>
                    <a:pt x="7410" y="215"/>
                  </a:cubicBezTo>
                  <a:cubicBezTo>
                    <a:pt x="7338" y="72"/>
                    <a:pt x="7231" y="0"/>
                    <a:pt x="72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7"/>
            <p:cNvSpPr/>
            <p:nvPr/>
          </p:nvSpPr>
          <p:spPr>
            <a:xfrm>
              <a:off x="3735500" y="2232325"/>
              <a:ext cx="196900" cy="272100"/>
            </a:xfrm>
            <a:custGeom>
              <a:avLst/>
              <a:gdLst/>
              <a:ahLst/>
              <a:cxnLst/>
              <a:rect l="l" t="t" r="r" b="b"/>
              <a:pathLst>
                <a:path w="7876" h="10884" extrusionOk="0">
                  <a:moveTo>
                    <a:pt x="4654" y="1"/>
                  </a:moveTo>
                  <a:lnTo>
                    <a:pt x="4654" y="1"/>
                  </a:lnTo>
                  <a:cubicBezTo>
                    <a:pt x="4940" y="287"/>
                    <a:pt x="5262" y="574"/>
                    <a:pt x="5584" y="824"/>
                  </a:cubicBezTo>
                  <a:cubicBezTo>
                    <a:pt x="6264" y="1361"/>
                    <a:pt x="6801" y="2077"/>
                    <a:pt x="7124" y="2900"/>
                  </a:cubicBezTo>
                  <a:cubicBezTo>
                    <a:pt x="7267" y="3330"/>
                    <a:pt x="7303" y="3759"/>
                    <a:pt x="7195" y="4189"/>
                  </a:cubicBezTo>
                  <a:cubicBezTo>
                    <a:pt x="7088" y="4583"/>
                    <a:pt x="6945" y="4940"/>
                    <a:pt x="6766" y="5263"/>
                  </a:cubicBezTo>
                  <a:cubicBezTo>
                    <a:pt x="6551" y="5621"/>
                    <a:pt x="6336" y="5979"/>
                    <a:pt x="6121" y="6301"/>
                  </a:cubicBezTo>
                  <a:cubicBezTo>
                    <a:pt x="5871" y="6659"/>
                    <a:pt x="5656" y="6981"/>
                    <a:pt x="5405" y="7303"/>
                  </a:cubicBezTo>
                  <a:cubicBezTo>
                    <a:pt x="4833" y="7983"/>
                    <a:pt x="4224" y="8627"/>
                    <a:pt x="3508" y="9200"/>
                  </a:cubicBezTo>
                  <a:cubicBezTo>
                    <a:pt x="2792" y="9737"/>
                    <a:pt x="2005" y="10202"/>
                    <a:pt x="1182" y="10489"/>
                  </a:cubicBezTo>
                  <a:cubicBezTo>
                    <a:pt x="502" y="10739"/>
                    <a:pt x="0" y="10775"/>
                    <a:pt x="0" y="10847"/>
                  </a:cubicBezTo>
                  <a:cubicBezTo>
                    <a:pt x="153" y="10872"/>
                    <a:pt x="305" y="10884"/>
                    <a:pt x="455" y="10884"/>
                  </a:cubicBezTo>
                  <a:cubicBezTo>
                    <a:pt x="730" y="10884"/>
                    <a:pt x="999" y="10844"/>
                    <a:pt x="1253" y="10775"/>
                  </a:cubicBezTo>
                  <a:cubicBezTo>
                    <a:pt x="2184" y="10524"/>
                    <a:pt x="3043" y="10131"/>
                    <a:pt x="3795" y="9594"/>
                  </a:cubicBezTo>
                  <a:cubicBezTo>
                    <a:pt x="4582" y="9057"/>
                    <a:pt x="5298" y="8413"/>
                    <a:pt x="5907" y="7697"/>
                  </a:cubicBezTo>
                  <a:cubicBezTo>
                    <a:pt x="6193" y="7410"/>
                    <a:pt x="6443" y="7052"/>
                    <a:pt x="6694" y="6694"/>
                  </a:cubicBezTo>
                  <a:cubicBezTo>
                    <a:pt x="6945" y="6336"/>
                    <a:pt x="7159" y="5979"/>
                    <a:pt x="7338" y="5585"/>
                  </a:cubicBezTo>
                  <a:cubicBezTo>
                    <a:pt x="7553" y="5191"/>
                    <a:pt x="7696" y="4762"/>
                    <a:pt x="7804" y="4296"/>
                  </a:cubicBezTo>
                  <a:cubicBezTo>
                    <a:pt x="7875" y="3759"/>
                    <a:pt x="7804" y="3222"/>
                    <a:pt x="7625" y="2721"/>
                  </a:cubicBezTo>
                  <a:cubicBezTo>
                    <a:pt x="7231" y="1826"/>
                    <a:pt x="6587" y="1110"/>
                    <a:pt x="5763" y="574"/>
                  </a:cubicBezTo>
                  <a:cubicBezTo>
                    <a:pt x="5441" y="323"/>
                    <a:pt x="5047" y="144"/>
                    <a:pt x="4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7"/>
            <p:cNvSpPr/>
            <p:nvPr/>
          </p:nvSpPr>
          <p:spPr>
            <a:xfrm>
              <a:off x="3701500" y="2609950"/>
              <a:ext cx="127975" cy="197075"/>
            </a:xfrm>
            <a:custGeom>
              <a:avLst/>
              <a:gdLst/>
              <a:ahLst/>
              <a:cxnLst/>
              <a:rect l="l" t="t" r="r" b="b"/>
              <a:pathLst>
                <a:path w="5119" h="7883" extrusionOk="0">
                  <a:moveTo>
                    <a:pt x="3763" y="0"/>
                  </a:moveTo>
                  <a:cubicBezTo>
                    <a:pt x="3761" y="0"/>
                    <a:pt x="3760" y="1"/>
                    <a:pt x="3759" y="1"/>
                  </a:cubicBezTo>
                  <a:cubicBezTo>
                    <a:pt x="3687" y="37"/>
                    <a:pt x="4081" y="1469"/>
                    <a:pt x="4331" y="2901"/>
                  </a:cubicBezTo>
                  <a:cubicBezTo>
                    <a:pt x="4439" y="3545"/>
                    <a:pt x="4475" y="4225"/>
                    <a:pt x="4475" y="4869"/>
                  </a:cubicBezTo>
                  <a:cubicBezTo>
                    <a:pt x="4439" y="5084"/>
                    <a:pt x="4439" y="5299"/>
                    <a:pt x="4403" y="5514"/>
                  </a:cubicBezTo>
                  <a:cubicBezTo>
                    <a:pt x="4367" y="5657"/>
                    <a:pt x="4367" y="5728"/>
                    <a:pt x="4367" y="5728"/>
                  </a:cubicBezTo>
                  <a:lnTo>
                    <a:pt x="4367" y="5800"/>
                  </a:lnTo>
                  <a:lnTo>
                    <a:pt x="4331" y="5979"/>
                  </a:lnTo>
                  <a:cubicBezTo>
                    <a:pt x="4296" y="6158"/>
                    <a:pt x="4224" y="6337"/>
                    <a:pt x="4152" y="6516"/>
                  </a:cubicBezTo>
                  <a:cubicBezTo>
                    <a:pt x="4045" y="6766"/>
                    <a:pt x="3866" y="6945"/>
                    <a:pt x="3651" y="7089"/>
                  </a:cubicBezTo>
                  <a:cubicBezTo>
                    <a:pt x="3401" y="7267"/>
                    <a:pt x="3079" y="7339"/>
                    <a:pt x="2756" y="7339"/>
                  </a:cubicBezTo>
                  <a:cubicBezTo>
                    <a:pt x="2112" y="7339"/>
                    <a:pt x="1468" y="7232"/>
                    <a:pt x="859" y="6981"/>
                  </a:cubicBezTo>
                  <a:cubicBezTo>
                    <a:pt x="395" y="6782"/>
                    <a:pt x="115" y="6583"/>
                    <a:pt x="48" y="6583"/>
                  </a:cubicBezTo>
                  <a:cubicBezTo>
                    <a:pt x="43" y="6583"/>
                    <a:pt x="39" y="6585"/>
                    <a:pt x="36" y="6587"/>
                  </a:cubicBezTo>
                  <a:cubicBezTo>
                    <a:pt x="0" y="6623"/>
                    <a:pt x="251" y="6945"/>
                    <a:pt x="752" y="7232"/>
                  </a:cubicBezTo>
                  <a:cubicBezTo>
                    <a:pt x="1360" y="7590"/>
                    <a:pt x="2041" y="7804"/>
                    <a:pt x="2756" y="7876"/>
                  </a:cubicBezTo>
                  <a:cubicBezTo>
                    <a:pt x="2812" y="7881"/>
                    <a:pt x="2867" y="7883"/>
                    <a:pt x="2921" y="7883"/>
                  </a:cubicBezTo>
                  <a:cubicBezTo>
                    <a:pt x="3287" y="7883"/>
                    <a:pt x="3626" y="7781"/>
                    <a:pt x="3938" y="7625"/>
                  </a:cubicBezTo>
                  <a:cubicBezTo>
                    <a:pt x="4296" y="7446"/>
                    <a:pt x="4546" y="7160"/>
                    <a:pt x="4725" y="6838"/>
                  </a:cubicBezTo>
                  <a:cubicBezTo>
                    <a:pt x="4832" y="6623"/>
                    <a:pt x="4940" y="6373"/>
                    <a:pt x="5011" y="6122"/>
                  </a:cubicBezTo>
                  <a:lnTo>
                    <a:pt x="5047" y="5943"/>
                  </a:lnTo>
                  <a:lnTo>
                    <a:pt x="5047" y="5871"/>
                  </a:lnTo>
                  <a:cubicBezTo>
                    <a:pt x="5047" y="5871"/>
                    <a:pt x="5083" y="5764"/>
                    <a:pt x="5083" y="5585"/>
                  </a:cubicBezTo>
                  <a:cubicBezTo>
                    <a:pt x="5119" y="5370"/>
                    <a:pt x="5119" y="5120"/>
                    <a:pt x="5083" y="4869"/>
                  </a:cubicBezTo>
                  <a:cubicBezTo>
                    <a:pt x="5083" y="4189"/>
                    <a:pt x="4976" y="3473"/>
                    <a:pt x="4797" y="2793"/>
                  </a:cubicBezTo>
                  <a:cubicBezTo>
                    <a:pt x="4443" y="1344"/>
                    <a:pt x="3881" y="0"/>
                    <a:pt x="3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7"/>
            <p:cNvSpPr/>
            <p:nvPr/>
          </p:nvSpPr>
          <p:spPr>
            <a:xfrm>
              <a:off x="3811550" y="2614450"/>
              <a:ext cx="97575" cy="49900"/>
            </a:xfrm>
            <a:custGeom>
              <a:avLst/>
              <a:gdLst/>
              <a:ahLst/>
              <a:cxnLst/>
              <a:rect l="l" t="t" r="r" b="b"/>
              <a:pathLst>
                <a:path w="3903" h="1996" extrusionOk="0">
                  <a:moveTo>
                    <a:pt x="3831" y="0"/>
                  </a:moveTo>
                  <a:cubicBezTo>
                    <a:pt x="3759" y="0"/>
                    <a:pt x="3688" y="143"/>
                    <a:pt x="3616" y="358"/>
                  </a:cubicBezTo>
                  <a:cubicBezTo>
                    <a:pt x="3509" y="609"/>
                    <a:pt x="3401" y="788"/>
                    <a:pt x="3222" y="967"/>
                  </a:cubicBezTo>
                  <a:cubicBezTo>
                    <a:pt x="3044" y="1110"/>
                    <a:pt x="2829" y="1217"/>
                    <a:pt x="2614" y="1253"/>
                  </a:cubicBezTo>
                  <a:cubicBezTo>
                    <a:pt x="2542" y="1253"/>
                    <a:pt x="2435" y="1289"/>
                    <a:pt x="2328" y="1289"/>
                  </a:cubicBezTo>
                  <a:lnTo>
                    <a:pt x="2220" y="1289"/>
                  </a:lnTo>
                  <a:cubicBezTo>
                    <a:pt x="2149" y="1289"/>
                    <a:pt x="2077" y="1325"/>
                    <a:pt x="2005" y="1325"/>
                  </a:cubicBezTo>
                  <a:lnTo>
                    <a:pt x="1254" y="1325"/>
                  </a:lnTo>
                  <a:cubicBezTo>
                    <a:pt x="855" y="1275"/>
                    <a:pt x="439" y="1208"/>
                    <a:pt x="211" y="1208"/>
                  </a:cubicBezTo>
                  <a:cubicBezTo>
                    <a:pt x="111" y="1208"/>
                    <a:pt x="48" y="1220"/>
                    <a:pt x="37" y="1253"/>
                  </a:cubicBezTo>
                  <a:cubicBezTo>
                    <a:pt x="1" y="1360"/>
                    <a:pt x="538" y="1647"/>
                    <a:pt x="1146" y="1826"/>
                  </a:cubicBezTo>
                  <a:cubicBezTo>
                    <a:pt x="1433" y="1897"/>
                    <a:pt x="1719" y="1969"/>
                    <a:pt x="2005" y="1969"/>
                  </a:cubicBezTo>
                  <a:cubicBezTo>
                    <a:pt x="2059" y="1987"/>
                    <a:pt x="2104" y="1996"/>
                    <a:pt x="2149" y="1996"/>
                  </a:cubicBezTo>
                  <a:cubicBezTo>
                    <a:pt x="2193" y="1996"/>
                    <a:pt x="2238" y="1987"/>
                    <a:pt x="2292" y="1969"/>
                  </a:cubicBezTo>
                  <a:lnTo>
                    <a:pt x="2435" y="1969"/>
                  </a:lnTo>
                  <a:cubicBezTo>
                    <a:pt x="2542" y="1969"/>
                    <a:pt x="2686" y="1897"/>
                    <a:pt x="2829" y="1861"/>
                  </a:cubicBezTo>
                  <a:cubicBezTo>
                    <a:pt x="3151" y="1754"/>
                    <a:pt x="3401" y="1539"/>
                    <a:pt x="3616" y="1289"/>
                  </a:cubicBezTo>
                  <a:cubicBezTo>
                    <a:pt x="3759" y="1002"/>
                    <a:pt x="3867" y="716"/>
                    <a:pt x="3903" y="430"/>
                  </a:cubicBezTo>
                  <a:cubicBezTo>
                    <a:pt x="3903" y="179"/>
                    <a:pt x="3867" y="0"/>
                    <a:pt x="38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7"/>
            <p:cNvSpPr/>
            <p:nvPr/>
          </p:nvSpPr>
          <p:spPr>
            <a:xfrm>
              <a:off x="3288950" y="1687350"/>
              <a:ext cx="658650" cy="577225"/>
            </a:xfrm>
            <a:custGeom>
              <a:avLst/>
              <a:gdLst/>
              <a:ahLst/>
              <a:cxnLst/>
              <a:rect l="l" t="t" r="r" b="b"/>
              <a:pathLst>
                <a:path w="26346" h="23089" extrusionOk="0">
                  <a:moveTo>
                    <a:pt x="573" y="1"/>
                  </a:moveTo>
                  <a:cubicBezTo>
                    <a:pt x="752" y="4869"/>
                    <a:pt x="1" y="9737"/>
                    <a:pt x="538" y="14605"/>
                  </a:cubicBezTo>
                  <a:cubicBezTo>
                    <a:pt x="897" y="17869"/>
                    <a:pt x="2454" y="21218"/>
                    <a:pt x="5421" y="21218"/>
                  </a:cubicBezTo>
                  <a:cubicBezTo>
                    <a:pt x="6294" y="21218"/>
                    <a:pt x="7290" y="20928"/>
                    <a:pt x="8413" y="20261"/>
                  </a:cubicBezTo>
                  <a:cubicBezTo>
                    <a:pt x="9678" y="19505"/>
                    <a:pt x="10485" y="19098"/>
                    <a:pt x="11307" y="19098"/>
                  </a:cubicBezTo>
                  <a:cubicBezTo>
                    <a:pt x="12043" y="19098"/>
                    <a:pt x="12790" y="19424"/>
                    <a:pt x="13889" y="20117"/>
                  </a:cubicBezTo>
                  <a:cubicBezTo>
                    <a:pt x="14541" y="20532"/>
                    <a:pt x="17055" y="22858"/>
                    <a:pt x="18430" y="22858"/>
                  </a:cubicBezTo>
                  <a:cubicBezTo>
                    <a:pt x="18717" y="22858"/>
                    <a:pt x="18955" y="22757"/>
                    <a:pt x="19115" y="22516"/>
                  </a:cubicBezTo>
                  <a:cubicBezTo>
                    <a:pt x="19740" y="21563"/>
                    <a:pt x="19054" y="20141"/>
                    <a:pt x="19689" y="20141"/>
                  </a:cubicBezTo>
                  <a:cubicBezTo>
                    <a:pt x="19818" y="20141"/>
                    <a:pt x="20001" y="20199"/>
                    <a:pt x="20261" y="20332"/>
                  </a:cubicBezTo>
                  <a:cubicBezTo>
                    <a:pt x="21263" y="20833"/>
                    <a:pt x="22838" y="22373"/>
                    <a:pt x="24305" y="23088"/>
                  </a:cubicBezTo>
                  <a:cubicBezTo>
                    <a:pt x="25165" y="22623"/>
                    <a:pt x="25845" y="21836"/>
                    <a:pt x="26203" y="20905"/>
                  </a:cubicBezTo>
                  <a:cubicBezTo>
                    <a:pt x="26346" y="20332"/>
                    <a:pt x="26310" y="19724"/>
                    <a:pt x="26095" y="19223"/>
                  </a:cubicBezTo>
                  <a:cubicBezTo>
                    <a:pt x="25129" y="17433"/>
                    <a:pt x="24091" y="15751"/>
                    <a:pt x="22945" y="14104"/>
                  </a:cubicBezTo>
                  <a:cubicBezTo>
                    <a:pt x="20869" y="11061"/>
                    <a:pt x="17648" y="8806"/>
                    <a:pt x="14712" y="6587"/>
                  </a:cubicBezTo>
                  <a:cubicBezTo>
                    <a:pt x="11670" y="4296"/>
                    <a:pt x="7911" y="1540"/>
                    <a:pt x="4117" y="538"/>
                  </a:cubicBezTo>
                  <a:cubicBezTo>
                    <a:pt x="3043" y="251"/>
                    <a:pt x="1934" y="72"/>
                    <a:pt x="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7"/>
            <p:cNvSpPr/>
            <p:nvPr/>
          </p:nvSpPr>
          <p:spPr>
            <a:xfrm>
              <a:off x="2644650" y="1690050"/>
              <a:ext cx="571850" cy="563350"/>
            </a:xfrm>
            <a:custGeom>
              <a:avLst/>
              <a:gdLst/>
              <a:ahLst/>
              <a:cxnLst/>
              <a:rect l="l" t="t" r="r" b="b"/>
              <a:pathLst>
                <a:path w="22874" h="22534" extrusionOk="0">
                  <a:moveTo>
                    <a:pt x="22873" y="0"/>
                  </a:moveTo>
                  <a:lnTo>
                    <a:pt x="22873" y="0"/>
                  </a:lnTo>
                  <a:cubicBezTo>
                    <a:pt x="22014" y="108"/>
                    <a:pt x="20081" y="358"/>
                    <a:pt x="19509" y="537"/>
                  </a:cubicBezTo>
                  <a:cubicBezTo>
                    <a:pt x="18184" y="967"/>
                    <a:pt x="16931" y="1504"/>
                    <a:pt x="15714" y="2148"/>
                  </a:cubicBezTo>
                  <a:cubicBezTo>
                    <a:pt x="11849" y="4009"/>
                    <a:pt x="7589" y="7052"/>
                    <a:pt x="5048" y="10560"/>
                  </a:cubicBezTo>
                  <a:cubicBezTo>
                    <a:pt x="4690" y="11097"/>
                    <a:pt x="1" y="18613"/>
                    <a:pt x="645" y="18900"/>
                  </a:cubicBezTo>
                  <a:cubicBezTo>
                    <a:pt x="970" y="19063"/>
                    <a:pt x="1318" y="19144"/>
                    <a:pt x="1664" y="19144"/>
                  </a:cubicBezTo>
                  <a:cubicBezTo>
                    <a:pt x="2080" y="19144"/>
                    <a:pt x="2493" y="19027"/>
                    <a:pt x="2864" y="18792"/>
                  </a:cubicBezTo>
                  <a:cubicBezTo>
                    <a:pt x="4098" y="18021"/>
                    <a:pt x="5703" y="16480"/>
                    <a:pt x="6536" y="16480"/>
                  </a:cubicBezTo>
                  <a:cubicBezTo>
                    <a:pt x="6670" y="16480"/>
                    <a:pt x="6784" y="16520"/>
                    <a:pt x="6873" y="16609"/>
                  </a:cubicBezTo>
                  <a:cubicBezTo>
                    <a:pt x="7517" y="17253"/>
                    <a:pt x="7231" y="21513"/>
                    <a:pt x="10596" y="22408"/>
                  </a:cubicBezTo>
                  <a:cubicBezTo>
                    <a:pt x="10905" y="22493"/>
                    <a:pt x="11216" y="22534"/>
                    <a:pt x="11526" y="22534"/>
                  </a:cubicBezTo>
                  <a:cubicBezTo>
                    <a:pt x="14585" y="22534"/>
                    <a:pt x="17597" y="18593"/>
                    <a:pt x="19222" y="15213"/>
                  </a:cubicBezTo>
                  <a:cubicBezTo>
                    <a:pt x="20905" y="11741"/>
                    <a:pt x="21370" y="2792"/>
                    <a:pt x="228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7"/>
            <p:cNvSpPr/>
            <p:nvPr/>
          </p:nvSpPr>
          <p:spPr>
            <a:xfrm>
              <a:off x="2924750" y="1948650"/>
              <a:ext cx="68925" cy="40300"/>
            </a:xfrm>
            <a:custGeom>
              <a:avLst/>
              <a:gdLst/>
              <a:ahLst/>
              <a:cxnLst/>
              <a:rect l="l" t="t" r="r" b="b"/>
              <a:pathLst>
                <a:path w="2757" h="1612" extrusionOk="0">
                  <a:moveTo>
                    <a:pt x="1038" y="1"/>
                  </a:moveTo>
                  <a:cubicBezTo>
                    <a:pt x="931" y="37"/>
                    <a:pt x="824" y="73"/>
                    <a:pt x="752" y="144"/>
                  </a:cubicBezTo>
                  <a:cubicBezTo>
                    <a:pt x="501" y="251"/>
                    <a:pt x="322" y="430"/>
                    <a:pt x="179" y="645"/>
                  </a:cubicBezTo>
                  <a:cubicBezTo>
                    <a:pt x="72" y="824"/>
                    <a:pt x="0" y="1075"/>
                    <a:pt x="36" y="1325"/>
                  </a:cubicBezTo>
                  <a:cubicBezTo>
                    <a:pt x="72" y="1504"/>
                    <a:pt x="108" y="1612"/>
                    <a:pt x="179" y="1612"/>
                  </a:cubicBezTo>
                  <a:cubicBezTo>
                    <a:pt x="287" y="1612"/>
                    <a:pt x="358" y="1540"/>
                    <a:pt x="430" y="1433"/>
                  </a:cubicBezTo>
                  <a:cubicBezTo>
                    <a:pt x="537" y="1325"/>
                    <a:pt x="645" y="1218"/>
                    <a:pt x="752" y="1146"/>
                  </a:cubicBezTo>
                  <a:cubicBezTo>
                    <a:pt x="859" y="1111"/>
                    <a:pt x="967" y="1075"/>
                    <a:pt x="1110" y="1075"/>
                  </a:cubicBezTo>
                  <a:lnTo>
                    <a:pt x="1253" y="1075"/>
                  </a:lnTo>
                  <a:cubicBezTo>
                    <a:pt x="1289" y="1039"/>
                    <a:pt x="1360" y="1039"/>
                    <a:pt x="1396" y="1003"/>
                  </a:cubicBezTo>
                  <a:cubicBezTo>
                    <a:pt x="1539" y="967"/>
                    <a:pt x="1718" y="932"/>
                    <a:pt x="1862" y="932"/>
                  </a:cubicBezTo>
                  <a:cubicBezTo>
                    <a:pt x="1981" y="920"/>
                    <a:pt x="2100" y="920"/>
                    <a:pt x="2209" y="920"/>
                  </a:cubicBezTo>
                  <a:lnTo>
                    <a:pt x="2209" y="920"/>
                  </a:lnTo>
                  <a:cubicBezTo>
                    <a:pt x="2426" y="920"/>
                    <a:pt x="2601" y="920"/>
                    <a:pt x="2649" y="824"/>
                  </a:cubicBezTo>
                  <a:cubicBezTo>
                    <a:pt x="2756" y="717"/>
                    <a:pt x="2470" y="359"/>
                    <a:pt x="2005" y="180"/>
                  </a:cubicBezTo>
                  <a:cubicBezTo>
                    <a:pt x="1790" y="73"/>
                    <a:pt x="1575" y="37"/>
                    <a:pt x="1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174" name="Google Shape;2174;p37"/>
            <p:cNvSpPr/>
            <p:nvPr/>
          </p:nvSpPr>
          <p:spPr>
            <a:xfrm>
              <a:off x="3430350" y="1964525"/>
              <a:ext cx="68025" cy="40625"/>
            </a:xfrm>
            <a:custGeom>
              <a:avLst/>
              <a:gdLst/>
              <a:ahLst/>
              <a:cxnLst/>
              <a:rect l="l" t="t" r="r" b="b"/>
              <a:pathLst>
                <a:path w="2721" h="1625" extrusionOk="0">
                  <a:moveTo>
                    <a:pt x="1189" y="1"/>
                  </a:moveTo>
                  <a:cubicBezTo>
                    <a:pt x="975" y="1"/>
                    <a:pt x="750" y="65"/>
                    <a:pt x="573" y="153"/>
                  </a:cubicBezTo>
                  <a:cubicBezTo>
                    <a:pt x="358" y="225"/>
                    <a:pt x="179" y="404"/>
                    <a:pt x="72" y="619"/>
                  </a:cubicBezTo>
                  <a:cubicBezTo>
                    <a:pt x="0" y="798"/>
                    <a:pt x="0" y="905"/>
                    <a:pt x="72" y="977"/>
                  </a:cubicBezTo>
                  <a:cubicBezTo>
                    <a:pt x="93" y="987"/>
                    <a:pt x="117" y="992"/>
                    <a:pt x="144" y="992"/>
                  </a:cubicBezTo>
                  <a:cubicBezTo>
                    <a:pt x="210" y="992"/>
                    <a:pt x="293" y="966"/>
                    <a:pt x="394" y="941"/>
                  </a:cubicBezTo>
                  <a:cubicBezTo>
                    <a:pt x="501" y="869"/>
                    <a:pt x="645" y="869"/>
                    <a:pt x="788" y="869"/>
                  </a:cubicBezTo>
                  <a:cubicBezTo>
                    <a:pt x="895" y="905"/>
                    <a:pt x="1003" y="941"/>
                    <a:pt x="1110" y="977"/>
                  </a:cubicBezTo>
                  <a:lnTo>
                    <a:pt x="1253" y="1084"/>
                  </a:lnTo>
                  <a:cubicBezTo>
                    <a:pt x="1289" y="1084"/>
                    <a:pt x="1361" y="1084"/>
                    <a:pt x="1432" y="1120"/>
                  </a:cubicBezTo>
                  <a:cubicBezTo>
                    <a:pt x="1575" y="1156"/>
                    <a:pt x="1719" y="1191"/>
                    <a:pt x="1826" y="1263"/>
                  </a:cubicBezTo>
                  <a:cubicBezTo>
                    <a:pt x="2127" y="1397"/>
                    <a:pt x="2397" y="1624"/>
                    <a:pt x="2548" y="1624"/>
                  </a:cubicBezTo>
                  <a:cubicBezTo>
                    <a:pt x="2558" y="1624"/>
                    <a:pt x="2568" y="1623"/>
                    <a:pt x="2578" y="1621"/>
                  </a:cubicBezTo>
                  <a:cubicBezTo>
                    <a:pt x="2721" y="1549"/>
                    <a:pt x="2649" y="1084"/>
                    <a:pt x="2363" y="726"/>
                  </a:cubicBezTo>
                  <a:cubicBezTo>
                    <a:pt x="2220" y="547"/>
                    <a:pt x="2076" y="368"/>
                    <a:pt x="1897" y="225"/>
                  </a:cubicBezTo>
                  <a:cubicBezTo>
                    <a:pt x="1826" y="189"/>
                    <a:pt x="1790" y="153"/>
                    <a:pt x="1719" y="118"/>
                  </a:cubicBezTo>
                  <a:lnTo>
                    <a:pt x="1647" y="82"/>
                  </a:lnTo>
                  <a:cubicBezTo>
                    <a:pt x="1540" y="46"/>
                    <a:pt x="1432" y="10"/>
                    <a:pt x="1325" y="10"/>
                  </a:cubicBezTo>
                  <a:cubicBezTo>
                    <a:pt x="1280" y="4"/>
                    <a:pt x="1235" y="1"/>
                    <a:pt x="1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2175" name="Google Shape;2175;p37"/>
            <p:cNvSpPr/>
            <p:nvPr/>
          </p:nvSpPr>
          <p:spPr>
            <a:xfrm>
              <a:off x="3575325" y="1836800"/>
              <a:ext cx="900" cy="6300"/>
            </a:xfrm>
            <a:custGeom>
              <a:avLst/>
              <a:gdLst/>
              <a:ahLst/>
              <a:cxnLst/>
              <a:rect l="l" t="t" r="r" b="b"/>
              <a:pathLst>
                <a:path w="36" h="252" extrusionOk="0">
                  <a:moveTo>
                    <a:pt x="0" y="251"/>
                  </a:moveTo>
                  <a:cubicBezTo>
                    <a:pt x="0" y="144"/>
                    <a:pt x="36" y="72"/>
                    <a:pt x="36" y="1"/>
                  </a:cubicBezTo>
                  <a:cubicBezTo>
                    <a:pt x="36" y="72"/>
                    <a:pt x="0" y="144"/>
                    <a:pt x="0" y="251"/>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7"/>
            <p:cNvSpPr/>
            <p:nvPr/>
          </p:nvSpPr>
          <p:spPr>
            <a:xfrm>
              <a:off x="3314025" y="1922700"/>
              <a:ext cx="633575" cy="341875"/>
            </a:xfrm>
            <a:custGeom>
              <a:avLst/>
              <a:gdLst/>
              <a:ahLst/>
              <a:cxnLst/>
              <a:rect l="l" t="t" r="r" b="b"/>
              <a:pathLst>
                <a:path w="25343" h="13675" extrusionOk="0">
                  <a:moveTo>
                    <a:pt x="16215" y="1"/>
                  </a:moveTo>
                  <a:lnTo>
                    <a:pt x="16215" y="1"/>
                  </a:lnTo>
                  <a:cubicBezTo>
                    <a:pt x="17504" y="932"/>
                    <a:pt x="18578" y="3473"/>
                    <a:pt x="19437" y="4797"/>
                  </a:cubicBezTo>
                  <a:cubicBezTo>
                    <a:pt x="20224" y="6050"/>
                    <a:pt x="21584" y="8019"/>
                    <a:pt x="21083" y="9630"/>
                  </a:cubicBezTo>
                  <a:cubicBezTo>
                    <a:pt x="20964" y="9987"/>
                    <a:pt x="20752" y="10133"/>
                    <a:pt x="20485" y="10133"/>
                  </a:cubicBezTo>
                  <a:cubicBezTo>
                    <a:pt x="19310" y="10133"/>
                    <a:pt x="17075" y="7303"/>
                    <a:pt x="17074" y="7303"/>
                  </a:cubicBezTo>
                  <a:lnTo>
                    <a:pt x="17074" y="7303"/>
                  </a:lnTo>
                  <a:cubicBezTo>
                    <a:pt x="17074" y="7303"/>
                    <a:pt x="17862" y="10274"/>
                    <a:pt x="16573" y="11169"/>
                  </a:cubicBezTo>
                  <a:cubicBezTo>
                    <a:pt x="16417" y="11277"/>
                    <a:pt x="16223" y="11325"/>
                    <a:pt x="16002" y="11325"/>
                  </a:cubicBezTo>
                  <a:cubicBezTo>
                    <a:pt x="14391" y="11325"/>
                    <a:pt x="11306" y="8794"/>
                    <a:pt x="10488" y="8448"/>
                  </a:cubicBezTo>
                  <a:cubicBezTo>
                    <a:pt x="10412" y="8415"/>
                    <a:pt x="10332" y="8399"/>
                    <a:pt x="10247" y="8399"/>
                  </a:cubicBezTo>
                  <a:cubicBezTo>
                    <a:pt x="9341" y="8399"/>
                    <a:pt x="7910" y="10198"/>
                    <a:pt x="4832" y="10918"/>
                  </a:cubicBezTo>
                  <a:cubicBezTo>
                    <a:pt x="4619" y="10965"/>
                    <a:pt x="4411" y="10987"/>
                    <a:pt x="4208" y="10987"/>
                  </a:cubicBezTo>
                  <a:cubicBezTo>
                    <a:pt x="2230" y="10987"/>
                    <a:pt x="747" y="8910"/>
                    <a:pt x="0" y="7482"/>
                  </a:cubicBezTo>
                  <a:lnTo>
                    <a:pt x="0" y="7482"/>
                  </a:lnTo>
                  <a:lnTo>
                    <a:pt x="72" y="7697"/>
                  </a:lnTo>
                  <a:cubicBezTo>
                    <a:pt x="72" y="7733"/>
                    <a:pt x="72" y="7768"/>
                    <a:pt x="107" y="7840"/>
                  </a:cubicBezTo>
                  <a:cubicBezTo>
                    <a:pt x="143" y="7876"/>
                    <a:pt x="143" y="7947"/>
                    <a:pt x="179" y="8019"/>
                  </a:cubicBezTo>
                  <a:cubicBezTo>
                    <a:pt x="179" y="8055"/>
                    <a:pt x="215" y="8126"/>
                    <a:pt x="215" y="8162"/>
                  </a:cubicBezTo>
                  <a:lnTo>
                    <a:pt x="286" y="8341"/>
                  </a:lnTo>
                  <a:lnTo>
                    <a:pt x="358" y="8484"/>
                  </a:lnTo>
                  <a:lnTo>
                    <a:pt x="430" y="8663"/>
                  </a:lnTo>
                  <a:cubicBezTo>
                    <a:pt x="465" y="8735"/>
                    <a:pt x="501" y="8806"/>
                    <a:pt x="501" y="8842"/>
                  </a:cubicBezTo>
                  <a:lnTo>
                    <a:pt x="609" y="9057"/>
                  </a:lnTo>
                  <a:lnTo>
                    <a:pt x="716" y="9236"/>
                  </a:lnTo>
                  <a:lnTo>
                    <a:pt x="788" y="9379"/>
                  </a:lnTo>
                  <a:lnTo>
                    <a:pt x="895" y="9558"/>
                  </a:lnTo>
                  <a:lnTo>
                    <a:pt x="966" y="9665"/>
                  </a:lnTo>
                  <a:lnTo>
                    <a:pt x="1074" y="9844"/>
                  </a:lnTo>
                  <a:lnTo>
                    <a:pt x="1145" y="9952"/>
                  </a:lnTo>
                  <a:cubicBezTo>
                    <a:pt x="1181" y="9988"/>
                    <a:pt x="1217" y="10059"/>
                    <a:pt x="1289" y="10131"/>
                  </a:cubicBezTo>
                  <a:lnTo>
                    <a:pt x="1324" y="10202"/>
                  </a:lnTo>
                  <a:cubicBezTo>
                    <a:pt x="1396" y="10274"/>
                    <a:pt x="1468" y="10346"/>
                    <a:pt x="1539" y="10453"/>
                  </a:cubicBezTo>
                  <a:lnTo>
                    <a:pt x="1611" y="10525"/>
                  </a:lnTo>
                  <a:cubicBezTo>
                    <a:pt x="1647" y="10560"/>
                    <a:pt x="1718" y="10632"/>
                    <a:pt x="1754" y="10668"/>
                  </a:cubicBezTo>
                  <a:lnTo>
                    <a:pt x="1826" y="10739"/>
                  </a:lnTo>
                  <a:lnTo>
                    <a:pt x="2005" y="10882"/>
                  </a:lnTo>
                  <a:lnTo>
                    <a:pt x="2076" y="10954"/>
                  </a:lnTo>
                  <a:lnTo>
                    <a:pt x="2255" y="11097"/>
                  </a:lnTo>
                  <a:lnTo>
                    <a:pt x="2327" y="11133"/>
                  </a:lnTo>
                  <a:cubicBezTo>
                    <a:pt x="2398" y="11205"/>
                    <a:pt x="2470" y="11240"/>
                    <a:pt x="2577" y="11312"/>
                  </a:cubicBezTo>
                  <a:lnTo>
                    <a:pt x="2613" y="11312"/>
                  </a:lnTo>
                  <a:cubicBezTo>
                    <a:pt x="2685" y="11348"/>
                    <a:pt x="2756" y="11384"/>
                    <a:pt x="2828" y="11419"/>
                  </a:cubicBezTo>
                  <a:lnTo>
                    <a:pt x="2935" y="11455"/>
                  </a:lnTo>
                  <a:lnTo>
                    <a:pt x="3114" y="11563"/>
                  </a:lnTo>
                  <a:lnTo>
                    <a:pt x="3222" y="11598"/>
                  </a:lnTo>
                  <a:lnTo>
                    <a:pt x="3436" y="11634"/>
                  </a:lnTo>
                  <a:lnTo>
                    <a:pt x="3508" y="11670"/>
                  </a:lnTo>
                  <a:lnTo>
                    <a:pt x="3794" y="11742"/>
                  </a:lnTo>
                  <a:lnTo>
                    <a:pt x="3830" y="11742"/>
                  </a:lnTo>
                  <a:cubicBezTo>
                    <a:pt x="3902" y="11742"/>
                    <a:pt x="4009" y="11777"/>
                    <a:pt x="4116" y="11777"/>
                  </a:cubicBezTo>
                  <a:lnTo>
                    <a:pt x="4940" y="11777"/>
                  </a:lnTo>
                  <a:lnTo>
                    <a:pt x="5190" y="11742"/>
                  </a:lnTo>
                  <a:lnTo>
                    <a:pt x="5298" y="11742"/>
                  </a:lnTo>
                  <a:cubicBezTo>
                    <a:pt x="5405" y="11706"/>
                    <a:pt x="5548" y="11670"/>
                    <a:pt x="5656" y="11634"/>
                  </a:cubicBezTo>
                  <a:lnTo>
                    <a:pt x="5727" y="11634"/>
                  </a:lnTo>
                  <a:cubicBezTo>
                    <a:pt x="5835" y="11598"/>
                    <a:pt x="5942" y="11563"/>
                    <a:pt x="6049" y="11527"/>
                  </a:cubicBezTo>
                  <a:lnTo>
                    <a:pt x="6157" y="11455"/>
                  </a:lnTo>
                  <a:lnTo>
                    <a:pt x="6443" y="11348"/>
                  </a:lnTo>
                  <a:lnTo>
                    <a:pt x="6586" y="11312"/>
                  </a:lnTo>
                  <a:lnTo>
                    <a:pt x="6873" y="11169"/>
                  </a:lnTo>
                  <a:lnTo>
                    <a:pt x="7016" y="11097"/>
                  </a:lnTo>
                  <a:lnTo>
                    <a:pt x="7445" y="10882"/>
                  </a:lnTo>
                  <a:cubicBezTo>
                    <a:pt x="8725" y="10118"/>
                    <a:pt x="9536" y="9701"/>
                    <a:pt x="10374" y="9701"/>
                  </a:cubicBezTo>
                  <a:cubicBezTo>
                    <a:pt x="11105" y="9701"/>
                    <a:pt x="11856" y="10019"/>
                    <a:pt x="12958" y="10703"/>
                  </a:cubicBezTo>
                  <a:cubicBezTo>
                    <a:pt x="13580" y="11118"/>
                    <a:pt x="16088" y="13444"/>
                    <a:pt x="17463" y="13444"/>
                  </a:cubicBezTo>
                  <a:cubicBezTo>
                    <a:pt x="17750" y="13444"/>
                    <a:pt x="17987" y="13343"/>
                    <a:pt x="18148" y="13102"/>
                  </a:cubicBezTo>
                  <a:cubicBezTo>
                    <a:pt x="18806" y="12145"/>
                    <a:pt x="18090" y="10739"/>
                    <a:pt x="18733" y="10739"/>
                  </a:cubicBezTo>
                  <a:cubicBezTo>
                    <a:pt x="18860" y="10739"/>
                    <a:pt x="19040" y="10794"/>
                    <a:pt x="19293" y="10918"/>
                  </a:cubicBezTo>
                  <a:lnTo>
                    <a:pt x="19508" y="11026"/>
                  </a:lnTo>
                  <a:lnTo>
                    <a:pt x="19544" y="11026"/>
                  </a:lnTo>
                  <a:cubicBezTo>
                    <a:pt x="19580" y="11061"/>
                    <a:pt x="19651" y="11097"/>
                    <a:pt x="19723" y="11133"/>
                  </a:cubicBezTo>
                  <a:cubicBezTo>
                    <a:pt x="20689" y="11777"/>
                    <a:pt x="22050" y="13030"/>
                    <a:pt x="23302" y="13674"/>
                  </a:cubicBezTo>
                  <a:cubicBezTo>
                    <a:pt x="24162" y="13173"/>
                    <a:pt x="24842" y="12422"/>
                    <a:pt x="25200" y="11491"/>
                  </a:cubicBezTo>
                  <a:cubicBezTo>
                    <a:pt x="25343" y="10918"/>
                    <a:pt x="25307" y="10310"/>
                    <a:pt x="25092" y="9773"/>
                  </a:cubicBezTo>
                  <a:cubicBezTo>
                    <a:pt x="24126" y="8019"/>
                    <a:pt x="23088" y="6337"/>
                    <a:pt x="21942" y="4690"/>
                  </a:cubicBezTo>
                  <a:cubicBezTo>
                    <a:pt x="21047" y="3366"/>
                    <a:pt x="19974" y="2184"/>
                    <a:pt x="18757" y="1146"/>
                  </a:cubicBezTo>
                  <a:cubicBezTo>
                    <a:pt x="17862" y="860"/>
                    <a:pt x="17038" y="466"/>
                    <a:pt x="16215"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7"/>
            <p:cNvSpPr/>
            <p:nvPr/>
          </p:nvSpPr>
          <p:spPr>
            <a:xfrm>
              <a:off x="3366800" y="2103400"/>
              <a:ext cx="158425" cy="101225"/>
            </a:xfrm>
            <a:custGeom>
              <a:avLst/>
              <a:gdLst/>
              <a:ahLst/>
              <a:cxnLst/>
              <a:rect l="l" t="t" r="r" b="b"/>
              <a:pathLst>
                <a:path w="6337" h="4049" extrusionOk="0">
                  <a:moveTo>
                    <a:pt x="1024" y="0"/>
                  </a:moveTo>
                  <a:cubicBezTo>
                    <a:pt x="940" y="0"/>
                    <a:pt x="737" y="245"/>
                    <a:pt x="502" y="648"/>
                  </a:cubicBezTo>
                  <a:cubicBezTo>
                    <a:pt x="180" y="1185"/>
                    <a:pt x="1" y="1829"/>
                    <a:pt x="1" y="2473"/>
                  </a:cubicBezTo>
                  <a:cubicBezTo>
                    <a:pt x="37" y="2688"/>
                    <a:pt x="73" y="2903"/>
                    <a:pt x="144" y="3118"/>
                  </a:cubicBezTo>
                  <a:cubicBezTo>
                    <a:pt x="251" y="3332"/>
                    <a:pt x="395" y="3511"/>
                    <a:pt x="609" y="3654"/>
                  </a:cubicBezTo>
                  <a:cubicBezTo>
                    <a:pt x="896" y="3905"/>
                    <a:pt x="1290" y="4012"/>
                    <a:pt x="1683" y="4048"/>
                  </a:cubicBezTo>
                  <a:cubicBezTo>
                    <a:pt x="1934" y="4048"/>
                    <a:pt x="2149" y="4012"/>
                    <a:pt x="2399" y="3977"/>
                  </a:cubicBezTo>
                  <a:cubicBezTo>
                    <a:pt x="2471" y="3977"/>
                    <a:pt x="2542" y="3941"/>
                    <a:pt x="2650" y="3941"/>
                  </a:cubicBezTo>
                  <a:cubicBezTo>
                    <a:pt x="2936" y="3833"/>
                    <a:pt x="3187" y="3726"/>
                    <a:pt x="3437" y="3583"/>
                  </a:cubicBezTo>
                  <a:cubicBezTo>
                    <a:pt x="4010" y="3261"/>
                    <a:pt x="4511" y="2903"/>
                    <a:pt x="4941" y="2437"/>
                  </a:cubicBezTo>
                  <a:cubicBezTo>
                    <a:pt x="5370" y="2008"/>
                    <a:pt x="5764" y="1507"/>
                    <a:pt x="6050" y="970"/>
                  </a:cubicBezTo>
                  <a:cubicBezTo>
                    <a:pt x="6265" y="540"/>
                    <a:pt x="6337" y="182"/>
                    <a:pt x="6229" y="147"/>
                  </a:cubicBezTo>
                  <a:cubicBezTo>
                    <a:pt x="6225" y="144"/>
                    <a:pt x="6219" y="143"/>
                    <a:pt x="6214" y="143"/>
                  </a:cubicBezTo>
                  <a:cubicBezTo>
                    <a:pt x="6130" y="143"/>
                    <a:pt x="5922" y="382"/>
                    <a:pt x="5621" y="683"/>
                  </a:cubicBezTo>
                  <a:cubicBezTo>
                    <a:pt x="5227" y="1077"/>
                    <a:pt x="4797" y="1399"/>
                    <a:pt x="4332" y="1722"/>
                  </a:cubicBezTo>
                  <a:cubicBezTo>
                    <a:pt x="3903" y="2008"/>
                    <a:pt x="3437" y="2258"/>
                    <a:pt x="2936" y="2473"/>
                  </a:cubicBezTo>
                  <a:cubicBezTo>
                    <a:pt x="2721" y="2545"/>
                    <a:pt x="2507" y="2616"/>
                    <a:pt x="2292" y="2652"/>
                  </a:cubicBezTo>
                  <a:cubicBezTo>
                    <a:pt x="2220" y="2688"/>
                    <a:pt x="2149" y="2688"/>
                    <a:pt x="2113" y="2724"/>
                  </a:cubicBezTo>
                  <a:cubicBezTo>
                    <a:pt x="1970" y="2760"/>
                    <a:pt x="1826" y="2795"/>
                    <a:pt x="1647" y="2795"/>
                  </a:cubicBezTo>
                  <a:cubicBezTo>
                    <a:pt x="1606" y="2806"/>
                    <a:pt x="1564" y="2810"/>
                    <a:pt x="1522" y="2810"/>
                  </a:cubicBezTo>
                  <a:cubicBezTo>
                    <a:pt x="1420" y="2810"/>
                    <a:pt x="1319" y="2785"/>
                    <a:pt x="1218" y="2760"/>
                  </a:cubicBezTo>
                  <a:cubicBezTo>
                    <a:pt x="1075" y="2688"/>
                    <a:pt x="967" y="2545"/>
                    <a:pt x="932" y="2366"/>
                  </a:cubicBezTo>
                  <a:cubicBezTo>
                    <a:pt x="860" y="1829"/>
                    <a:pt x="860" y="1328"/>
                    <a:pt x="1003" y="827"/>
                  </a:cubicBezTo>
                  <a:cubicBezTo>
                    <a:pt x="1075" y="361"/>
                    <a:pt x="1146" y="39"/>
                    <a:pt x="1039" y="3"/>
                  </a:cubicBezTo>
                  <a:cubicBezTo>
                    <a:pt x="1034" y="1"/>
                    <a:pt x="1029"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7"/>
            <p:cNvSpPr/>
            <p:nvPr/>
          </p:nvSpPr>
          <p:spPr>
            <a:xfrm>
              <a:off x="2865675" y="2109725"/>
              <a:ext cx="139625" cy="98475"/>
            </a:xfrm>
            <a:custGeom>
              <a:avLst/>
              <a:gdLst/>
              <a:ahLst/>
              <a:cxnLst/>
              <a:rect l="l" t="t" r="r" b="b"/>
              <a:pathLst>
                <a:path w="5585" h="3939" extrusionOk="0">
                  <a:moveTo>
                    <a:pt x="5406" y="1"/>
                  </a:moveTo>
                  <a:cubicBezTo>
                    <a:pt x="5334" y="1"/>
                    <a:pt x="5227" y="287"/>
                    <a:pt x="4976" y="609"/>
                  </a:cubicBezTo>
                  <a:cubicBezTo>
                    <a:pt x="4690" y="1003"/>
                    <a:pt x="4332" y="1361"/>
                    <a:pt x="3938" y="1683"/>
                  </a:cubicBezTo>
                  <a:cubicBezTo>
                    <a:pt x="3580" y="2005"/>
                    <a:pt x="3187" y="2256"/>
                    <a:pt x="2721" y="2471"/>
                  </a:cubicBezTo>
                  <a:cubicBezTo>
                    <a:pt x="2614" y="2542"/>
                    <a:pt x="2471" y="2578"/>
                    <a:pt x="2327" y="2614"/>
                  </a:cubicBezTo>
                  <a:cubicBezTo>
                    <a:pt x="2292" y="2614"/>
                    <a:pt x="2220" y="2614"/>
                    <a:pt x="2184" y="2650"/>
                  </a:cubicBezTo>
                  <a:lnTo>
                    <a:pt x="2041" y="2686"/>
                  </a:lnTo>
                  <a:lnTo>
                    <a:pt x="1647" y="2686"/>
                  </a:lnTo>
                  <a:lnTo>
                    <a:pt x="1504" y="2614"/>
                  </a:lnTo>
                  <a:cubicBezTo>
                    <a:pt x="1433" y="2614"/>
                    <a:pt x="1325" y="2578"/>
                    <a:pt x="1254" y="2542"/>
                  </a:cubicBezTo>
                  <a:cubicBezTo>
                    <a:pt x="1075" y="2435"/>
                    <a:pt x="1003" y="2363"/>
                    <a:pt x="931" y="2220"/>
                  </a:cubicBezTo>
                  <a:cubicBezTo>
                    <a:pt x="896" y="2005"/>
                    <a:pt x="931" y="1791"/>
                    <a:pt x="967" y="1576"/>
                  </a:cubicBezTo>
                  <a:cubicBezTo>
                    <a:pt x="1039" y="1325"/>
                    <a:pt x="1110" y="1075"/>
                    <a:pt x="1146" y="860"/>
                  </a:cubicBezTo>
                  <a:cubicBezTo>
                    <a:pt x="1254" y="466"/>
                    <a:pt x="1289" y="144"/>
                    <a:pt x="1218" y="108"/>
                  </a:cubicBezTo>
                  <a:cubicBezTo>
                    <a:pt x="1211" y="106"/>
                    <a:pt x="1204" y="105"/>
                    <a:pt x="1196" y="105"/>
                  </a:cubicBezTo>
                  <a:cubicBezTo>
                    <a:pt x="1087" y="105"/>
                    <a:pt x="916" y="346"/>
                    <a:pt x="681" y="681"/>
                  </a:cubicBezTo>
                  <a:cubicBezTo>
                    <a:pt x="538" y="860"/>
                    <a:pt x="395" y="1111"/>
                    <a:pt x="251" y="1325"/>
                  </a:cubicBezTo>
                  <a:cubicBezTo>
                    <a:pt x="72" y="1648"/>
                    <a:pt x="1" y="2005"/>
                    <a:pt x="1" y="2363"/>
                  </a:cubicBezTo>
                  <a:cubicBezTo>
                    <a:pt x="1" y="2471"/>
                    <a:pt x="1" y="2578"/>
                    <a:pt x="37" y="2686"/>
                  </a:cubicBezTo>
                  <a:cubicBezTo>
                    <a:pt x="72" y="2793"/>
                    <a:pt x="144" y="2900"/>
                    <a:pt x="180" y="3008"/>
                  </a:cubicBezTo>
                  <a:cubicBezTo>
                    <a:pt x="287" y="3151"/>
                    <a:pt x="430" y="3330"/>
                    <a:pt x="609" y="3437"/>
                  </a:cubicBezTo>
                  <a:cubicBezTo>
                    <a:pt x="717" y="3545"/>
                    <a:pt x="860" y="3652"/>
                    <a:pt x="1003" y="3724"/>
                  </a:cubicBezTo>
                  <a:lnTo>
                    <a:pt x="1218" y="3831"/>
                  </a:lnTo>
                  <a:lnTo>
                    <a:pt x="1468" y="3903"/>
                  </a:lnTo>
                  <a:cubicBezTo>
                    <a:pt x="1540" y="3903"/>
                    <a:pt x="1612" y="3938"/>
                    <a:pt x="1683" y="3938"/>
                  </a:cubicBezTo>
                  <a:lnTo>
                    <a:pt x="2220" y="3938"/>
                  </a:lnTo>
                  <a:lnTo>
                    <a:pt x="2471" y="3903"/>
                  </a:lnTo>
                  <a:lnTo>
                    <a:pt x="2542" y="3903"/>
                  </a:lnTo>
                  <a:lnTo>
                    <a:pt x="2721" y="3831"/>
                  </a:lnTo>
                  <a:cubicBezTo>
                    <a:pt x="2900" y="3759"/>
                    <a:pt x="3115" y="3652"/>
                    <a:pt x="3294" y="3545"/>
                  </a:cubicBezTo>
                  <a:cubicBezTo>
                    <a:pt x="3795" y="3222"/>
                    <a:pt x="4260" y="2829"/>
                    <a:pt x="4618" y="2363"/>
                  </a:cubicBezTo>
                  <a:cubicBezTo>
                    <a:pt x="5012" y="1898"/>
                    <a:pt x="5298" y="1361"/>
                    <a:pt x="5442" y="824"/>
                  </a:cubicBezTo>
                  <a:cubicBezTo>
                    <a:pt x="5585" y="359"/>
                    <a:pt x="5513" y="1"/>
                    <a:pt x="5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7"/>
            <p:cNvSpPr/>
            <p:nvPr/>
          </p:nvSpPr>
          <p:spPr>
            <a:xfrm>
              <a:off x="2922050" y="2233225"/>
              <a:ext cx="37625" cy="19725"/>
            </a:xfrm>
            <a:custGeom>
              <a:avLst/>
              <a:gdLst/>
              <a:ahLst/>
              <a:cxnLst/>
              <a:rect l="l" t="t" r="r" b="b"/>
              <a:pathLst>
                <a:path w="1505" h="789" extrusionOk="0">
                  <a:moveTo>
                    <a:pt x="717" y="1"/>
                  </a:moveTo>
                  <a:cubicBezTo>
                    <a:pt x="645" y="1"/>
                    <a:pt x="574" y="36"/>
                    <a:pt x="538" y="36"/>
                  </a:cubicBezTo>
                  <a:cubicBezTo>
                    <a:pt x="395" y="72"/>
                    <a:pt x="287" y="144"/>
                    <a:pt x="180" y="251"/>
                  </a:cubicBezTo>
                  <a:cubicBezTo>
                    <a:pt x="72" y="359"/>
                    <a:pt x="1" y="466"/>
                    <a:pt x="1" y="609"/>
                  </a:cubicBezTo>
                  <a:cubicBezTo>
                    <a:pt x="1" y="717"/>
                    <a:pt x="37" y="788"/>
                    <a:pt x="72" y="788"/>
                  </a:cubicBezTo>
                  <a:cubicBezTo>
                    <a:pt x="216" y="752"/>
                    <a:pt x="323" y="717"/>
                    <a:pt x="466" y="681"/>
                  </a:cubicBezTo>
                  <a:cubicBezTo>
                    <a:pt x="502" y="681"/>
                    <a:pt x="574" y="681"/>
                    <a:pt x="609" y="717"/>
                  </a:cubicBezTo>
                  <a:cubicBezTo>
                    <a:pt x="645" y="717"/>
                    <a:pt x="681" y="752"/>
                    <a:pt x="681" y="752"/>
                  </a:cubicBezTo>
                  <a:lnTo>
                    <a:pt x="788" y="681"/>
                  </a:lnTo>
                  <a:lnTo>
                    <a:pt x="1003" y="681"/>
                  </a:lnTo>
                  <a:cubicBezTo>
                    <a:pt x="1093" y="681"/>
                    <a:pt x="1191" y="690"/>
                    <a:pt x="1272" y="690"/>
                  </a:cubicBezTo>
                  <a:cubicBezTo>
                    <a:pt x="1352" y="690"/>
                    <a:pt x="1415" y="681"/>
                    <a:pt x="1433" y="645"/>
                  </a:cubicBezTo>
                  <a:cubicBezTo>
                    <a:pt x="1504" y="573"/>
                    <a:pt x="1361" y="359"/>
                    <a:pt x="1182" y="215"/>
                  </a:cubicBezTo>
                  <a:cubicBezTo>
                    <a:pt x="1075" y="144"/>
                    <a:pt x="967" y="108"/>
                    <a:pt x="896" y="36"/>
                  </a:cubicBezTo>
                  <a:lnTo>
                    <a:pt x="717" y="1"/>
                  </a:ln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7"/>
            <p:cNvSpPr/>
            <p:nvPr/>
          </p:nvSpPr>
          <p:spPr>
            <a:xfrm>
              <a:off x="2939950" y="2233225"/>
              <a:ext cx="484150" cy="198700"/>
            </a:xfrm>
            <a:custGeom>
              <a:avLst/>
              <a:gdLst/>
              <a:ahLst/>
              <a:cxnLst/>
              <a:rect l="l" t="t" r="r" b="b"/>
              <a:pathLst>
                <a:path w="19366" h="7948" extrusionOk="0">
                  <a:moveTo>
                    <a:pt x="18578" y="1"/>
                  </a:moveTo>
                  <a:cubicBezTo>
                    <a:pt x="18220" y="36"/>
                    <a:pt x="18077" y="251"/>
                    <a:pt x="18149" y="323"/>
                  </a:cubicBezTo>
                  <a:cubicBezTo>
                    <a:pt x="18185" y="394"/>
                    <a:pt x="18435" y="394"/>
                    <a:pt x="18543" y="502"/>
                  </a:cubicBezTo>
                  <a:cubicBezTo>
                    <a:pt x="18578" y="538"/>
                    <a:pt x="18614" y="573"/>
                    <a:pt x="18614" y="609"/>
                  </a:cubicBezTo>
                  <a:cubicBezTo>
                    <a:pt x="18543" y="645"/>
                    <a:pt x="18471" y="681"/>
                    <a:pt x="18399" y="717"/>
                  </a:cubicBezTo>
                  <a:cubicBezTo>
                    <a:pt x="17934" y="1003"/>
                    <a:pt x="17540" y="1325"/>
                    <a:pt x="17218" y="1719"/>
                  </a:cubicBezTo>
                  <a:cubicBezTo>
                    <a:pt x="16789" y="2291"/>
                    <a:pt x="16395" y="2864"/>
                    <a:pt x="16037" y="3508"/>
                  </a:cubicBezTo>
                  <a:cubicBezTo>
                    <a:pt x="15679" y="4224"/>
                    <a:pt x="15249" y="4869"/>
                    <a:pt x="14748" y="5513"/>
                  </a:cubicBezTo>
                  <a:cubicBezTo>
                    <a:pt x="14247" y="6086"/>
                    <a:pt x="13639" y="6551"/>
                    <a:pt x="12923" y="6873"/>
                  </a:cubicBezTo>
                  <a:cubicBezTo>
                    <a:pt x="12408" y="7131"/>
                    <a:pt x="11806" y="7272"/>
                    <a:pt x="11222" y="7272"/>
                  </a:cubicBezTo>
                  <a:cubicBezTo>
                    <a:pt x="11156" y="7272"/>
                    <a:pt x="11091" y="7271"/>
                    <a:pt x="11026" y="7267"/>
                  </a:cubicBezTo>
                  <a:cubicBezTo>
                    <a:pt x="10560" y="7231"/>
                    <a:pt x="10095" y="7160"/>
                    <a:pt x="9665" y="6981"/>
                  </a:cubicBezTo>
                  <a:lnTo>
                    <a:pt x="9093" y="6837"/>
                  </a:lnTo>
                  <a:cubicBezTo>
                    <a:pt x="9093" y="6837"/>
                    <a:pt x="8878" y="6802"/>
                    <a:pt x="8520" y="6730"/>
                  </a:cubicBezTo>
                  <a:cubicBezTo>
                    <a:pt x="8126" y="6623"/>
                    <a:pt x="7732" y="6587"/>
                    <a:pt x="7303" y="6551"/>
                  </a:cubicBezTo>
                  <a:cubicBezTo>
                    <a:pt x="7339" y="6479"/>
                    <a:pt x="7375" y="6372"/>
                    <a:pt x="7375" y="6265"/>
                  </a:cubicBezTo>
                  <a:cubicBezTo>
                    <a:pt x="7410" y="5978"/>
                    <a:pt x="7446" y="5692"/>
                    <a:pt x="7446" y="5692"/>
                  </a:cubicBezTo>
                  <a:cubicBezTo>
                    <a:pt x="7446" y="5692"/>
                    <a:pt x="7375" y="5441"/>
                    <a:pt x="7303" y="5155"/>
                  </a:cubicBezTo>
                  <a:cubicBezTo>
                    <a:pt x="7231" y="4904"/>
                    <a:pt x="7196" y="4618"/>
                    <a:pt x="7088" y="4582"/>
                  </a:cubicBezTo>
                  <a:cubicBezTo>
                    <a:pt x="6981" y="4582"/>
                    <a:pt x="6873" y="4869"/>
                    <a:pt x="6802" y="5155"/>
                  </a:cubicBezTo>
                  <a:cubicBezTo>
                    <a:pt x="6730" y="5477"/>
                    <a:pt x="6730" y="5764"/>
                    <a:pt x="6730" y="5764"/>
                  </a:cubicBezTo>
                  <a:cubicBezTo>
                    <a:pt x="6730" y="5764"/>
                    <a:pt x="6802" y="6014"/>
                    <a:pt x="6873" y="6300"/>
                  </a:cubicBezTo>
                  <a:cubicBezTo>
                    <a:pt x="6909" y="6408"/>
                    <a:pt x="6909" y="6479"/>
                    <a:pt x="6945" y="6551"/>
                  </a:cubicBezTo>
                  <a:lnTo>
                    <a:pt x="6480" y="6551"/>
                  </a:lnTo>
                  <a:cubicBezTo>
                    <a:pt x="6301" y="6587"/>
                    <a:pt x="6122" y="6587"/>
                    <a:pt x="5943" y="6623"/>
                  </a:cubicBezTo>
                  <a:cubicBezTo>
                    <a:pt x="5549" y="6694"/>
                    <a:pt x="5227" y="6766"/>
                    <a:pt x="4869" y="6802"/>
                  </a:cubicBezTo>
                  <a:cubicBezTo>
                    <a:pt x="4705" y="6825"/>
                    <a:pt x="4540" y="6836"/>
                    <a:pt x="4375" y="6836"/>
                  </a:cubicBezTo>
                  <a:cubicBezTo>
                    <a:pt x="3781" y="6836"/>
                    <a:pt x="3189" y="6688"/>
                    <a:pt x="2685" y="6408"/>
                  </a:cubicBezTo>
                  <a:cubicBezTo>
                    <a:pt x="2041" y="6014"/>
                    <a:pt x="1540" y="5441"/>
                    <a:pt x="1254" y="4726"/>
                  </a:cubicBezTo>
                  <a:cubicBezTo>
                    <a:pt x="967" y="4081"/>
                    <a:pt x="752" y="3437"/>
                    <a:pt x="574" y="2757"/>
                  </a:cubicBezTo>
                  <a:cubicBezTo>
                    <a:pt x="430" y="2148"/>
                    <a:pt x="323" y="1647"/>
                    <a:pt x="216" y="1325"/>
                  </a:cubicBezTo>
                  <a:cubicBezTo>
                    <a:pt x="108" y="967"/>
                    <a:pt x="37" y="788"/>
                    <a:pt x="1" y="788"/>
                  </a:cubicBezTo>
                  <a:cubicBezTo>
                    <a:pt x="1" y="967"/>
                    <a:pt x="1" y="1182"/>
                    <a:pt x="72" y="1361"/>
                  </a:cubicBezTo>
                  <a:cubicBezTo>
                    <a:pt x="108" y="1719"/>
                    <a:pt x="180" y="2220"/>
                    <a:pt x="287" y="2828"/>
                  </a:cubicBezTo>
                  <a:cubicBezTo>
                    <a:pt x="430" y="3508"/>
                    <a:pt x="609" y="4224"/>
                    <a:pt x="860" y="4869"/>
                  </a:cubicBezTo>
                  <a:cubicBezTo>
                    <a:pt x="1146" y="5692"/>
                    <a:pt x="1683" y="6408"/>
                    <a:pt x="2435" y="6873"/>
                  </a:cubicBezTo>
                  <a:cubicBezTo>
                    <a:pt x="3079" y="7241"/>
                    <a:pt x="3802" y="7425"/>
                    <a:pt x="4537" y="7425"/>
                  </a:cubicBezTo>
                  <a:cubicBezTo>
                    <a:pt x="4659" y="7425"/>
                    <a:pt x="4782" y="7420"/>
                    <a:pt x="4905" y="7410"/>
                  </a:cubicBezTo>
                  <a:cubicBezTo>
                    <a:pt x="5298" y="7374"/>
                    <a:pt x="5692" y="7303"/>
                    <a:pt x="6014" y="7267"/>
                  </a:cubicBezTo>
                  <a:cubicBezTo>
                    <a:pt x="6193" y="7231"/>
                    <a:pt x="6336" y="7231"/>
                    <a:pt x="6515" y="7195"/>
                  </a:cubicBezTo>
                  <a:lnTo>
                    <a:pt x="6945" y="7195"/>
                  </a:lnTo>
                  <a:cubicBezTo>
                    <a:pt x="7446" y="7231"/>
                    <a:pt x="7911" y="7303"/>
                    <a:pt x="8377" y="7410"/>
                  </a:cubicBezTo>
                  <a:cubicBezTo>
                    <a:pt x="8699" y="7482"/>
                    <a:pt x="8914" y="7517"/>
                    <a:pt x="8914" y="7517"/>
                  </a:cubicBezTo>
                  <a:lnTo>
                    <a:pt x="9451" y="7661"/>
                  </a:lnTo>
                  <a:cubicBezTo>
                    <a:pt x="9952" y="7840"/>
                    <a:pt x="10489" y="7911"/>
                    <a:pt x="10990" y="7947"/>
                  </a:cubicBezTo>
                  <a:cubicBezTo>
                    <a:pt x="11777" y="7947"/>
                    <a:pt x="12493" y="7768"/>
                    <a:pt x="13173" y="7410"/>
                  </a:cubicBezTo>
                  <a:cubicBezTo>
                    <a:pt x="13925" y="7016"/>
                    <a:pt x="14605" y="6479"/>
                    <a:pt x="15142" y="5799"/>
                  </a:cubicBezTo>
                  <a:cubicBezTo>
                    <a:pt x="15643" y="5155"/>
                    <a:pt x="16037" y="4439"/>
                    <a:pt x="16395" y="3687"/>
                  </a:cubicBezTo>
                  <a:cubicBezTo>
                    <a:pt x="16681" y="3079"/>
                    <a:pt x="17039" y="2470"/>
                    <a:pt x="17433" y="1898"/>
                  </a:cubicBezTo>
                  <a:cubicBezTo>
                    <a:pt x="17791" y="1432"/>
                    <a:pt x="18185" y="1039"/>
                    <a:pt x="18650" y="717"/>
                  </a:cubicBezTo>
                  <a:lnTo>
                    <a:pt x="18721" y="752"/>
                  </a:lnTo>
                  <a:cubicBezTo>
                    <a:pt x="18757" y="824"/>
                    <a:pt x="18829" y="860"/>
                    <a:pt x="18865" y="931"/>
                  </a:cubicBezTo>
                  <a:cubicBezTo>
                    <a:pt x="18972" y="1110"/>
                    <a:pt x="19008" y="1325"/>
                    <a:pt x="19115" y="1361"/>
                  </a:cubicBezTo>
                  <a:cubicBezTo>
                    <a:pt x="19223" y="1361"/>
                    <a:pt x="19366" y="1110"/>
                    <a:pt x="19366" y="860"/>
                  </a:cubicBezTo>
                  <a:cubicBezTo>
                    <a:pt x="19366" y="717"/>
                    <a:pt x="19330" y="573"/>
                    <a:pt x="19294" y="430"/>
                  </a:cubicBezTo>
                  <a:cubicBezTo>
                    <a:pt x="19258" y="394"/>
                    <a:pt x="19258" y="359"/>
                    <a:pt x="19223" y="323"/>
                  </a:cubicBezTo>
                  <a:lnTo>
                    <a:pt x="19187" y="251"/>
                  </a:lnTo>
                  <a:cubicBezTo>
                    <a:pt x="19151" y="215"/>
                    <a:pt x="19079" y="144"/>
                    <a:pt x="19044" y="108"/>
                  </a:cubicBezTo>
                  <a:cubicBezTo>
                    <a:pt x="18900" y="36"/>
                    <a:pt x="18721" y="1"/>
                    <a:pt x="18578"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7"/>
            <p:cNvSpPr/>
            <p:nvPr/>
          </p:nvSpPr>
          <p:spPr>
            <a:xfrm>
              <a:off x="2969075" y="2219500"/>
              <a:ext cx="271550" cy="136350"/>
            </a:xfrm>
            <a:custGeom>
              <a:avLst/>
              <a:gdLst/>
              <a:ahLst/>
              <a:cxnLst/>
              <a:rect l="l" t="t" r="r" b="b"/>
              <a:pathLst>
                <a:path w="10862" h="5454" extrusionOk="0">
                  <a:moveTo>
                    <a:pt x="5475" y="1"/>
                  </a:moveTo>
                  <a:cubicBezTo>
                    <a:pt x="2674" y="1"/>
                    <a:pt x="0" y="1261"/>
                    <a:pt x="3024" y="3879"/>
                  </a:cubicBezTo>
                  <a:cubicBezTo>
                    <a:pt x="3811" y="4523"/>
                    <a:pt x="4706" y="5024"/>
                    <a:pt x="5673" y="5382"/>
                  </a:cubicBezTo>
                  <a:cubicBezTo>
                    <a:pt x="5816" y="5418"/>
                    <a:pt x="5923" y="5453"/>
                    <a:pt x="6066" y="5453"/>
                  </a:cubicBezTo>
                  <a:cubicBezTo>
                    <a:pt x="6675" y="5382"/>
                    <a:pt x="7462" y="4666"/>
                    <a:pt x="7892" y="4308"/>
                  </a:cubicBezTo>
                  <a:cubicBezTo>
                    <a:pt x="8321" y="3986"/>
                    <a:pt x="8715" y="3628"/>
                    <a:pt x="9073" y="3270"/>
                  </a:cubicBezTo>
                  <a:cubicBezTo>
                    <a:pt x="10861" y="1118"/>
                    <a:pt x="8112" y="1"/>
                    <a:pt x="5475"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7"/>
            <p:cNvSpPr/>
            <p:nvPr/>
          </p:nvSpPr>
          <p:spPr>
            <a:xfrm>
              <a:off x="3028550" y="2227075"/>
              <a:ext cx="166475" cy="55600"/>
            </a:xfrm>
            <a:custGeom>
              <a:avLst/>
              <a:gdLst/>
              <a:ahLst/>
              <a:cxnLst/>
              <a:rect l="l" t="t" r="r" b="b"/>
              <a:pathLst>
                <a:path w="6659" h="2224" extrusionOk="0">
                  <a:moveTo>
                    <a:pt x="3198" y="0"/>
                  </a:moveTo>
                  <a:cubicBezTo>
                    <a:pt x="1656" y="0"/>
                    <a:pt x="164" y="448"/>
                    <a:pt x="0" y="1356"/>
                  </a:cubicBezTo>
                  <a:cubicBezTo>
                    <a:pt x="573" y="1822"/>
                    <a:pt x="1754" y="2180"/>
                    <a:pt x="3150" y="2215"/>
                  </a:cubicBezTo>
                  <a:cubicBezTo>
                    <a:pt x="3276" y="2221"/>
                    <a:pt x="3400" y="2223"/>
                    <a:pt x="3523" y="2223"/>
                  </a:cubicBezTo>
                  <a:cubicBezTo>
                    <a:pt x="5077" y="2223"/>
                    <a:pt x="6360" y="1813"/>
                    <a:pt x="6658" y="1249"/>
                  </a:cubicBezTo>
                  <a:cubicBezTo>
                    <a:pt x="6235" y="421"/>
                    <a:pt x="4694" y="0"/>
                    <a:pt x="3198"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7"/>
            <p:cNvSpPr/>
            <p:nvPr/>
          </p:nvSpPr>
          <p:spPr>
            <a:xfrm>
              <a:off x="3012450" y="2257400"/>
              <a:ext cx="200475" cy="98450"/>
            </a:xfrm>
            <a:custGeom>
              <a:avLst/>
              <a:gdLst/>
              <a:ahLst/>
              <a:cxnLst/>
              <a:rect l="l" t="t" r="r" b="b"/>
              <a:pathLst>
                <a:path w="8019" h="3938" extrusionOk="0">
                  <a:moveTo>
                    <a:pt x="7803" y="0"/>
                  </a:moveTo>
                  <a:lnTo>
                    <a:pt x="7803" y="0"/>
                  </a:lnTo>
                  <a:cubicBezTo>
                    <a:pt x="7374" y="859"/>
                    <a:pt x="6443" y="2005"/>
                    <a:pt x="4188" y="2076"/>
                  </a:cubicBezTo>
                  <a:cubicBezTo>
                    <a:pt x="4137" y="2077"/>
                    <a:pt x="4086" y="2078"/>
                    <a:pt x="4034" y="2078"/>
                  </a:cubicBezTo>
                  <a:cubicBezTo>
                    <a:pt x="2551" y="2078"/>
                    <a:pt x="1142" y="1577"/>
                    <a:pt x="0" y="609"/>
                  </a:cubicBezTo>
                  <a:lnTo>
                    <a:pt x="0" y="609"/>
                  </a:lnTo>
                  <a:cubicBezTo>
                    <a:pt x="251" y="1289"/>
                    <a:pt x="716" y="1897"/>
                    <a:pt x="1289" y="2327"/>
                  </a:cubicBezTo>
                  <a:cubicBezTo>
                    <a:pt x="2076" y="3007"/>
                    <a:pt x="2971" y="3508"/>
                    <a:pt x="3938" y="3866"/>
                  </a:cubicBezTo>
                  <a:cubicBezTo>
                    <a:pt x="4081" y="3902"/>
                    <a:pt x="4188" y="3937"/>
                    <a:pt x="4331" y="3937"/>
                  </a:cubicBezTo>
                  <a:cubicBezTo>
                    <a:pt x="4940" y="3866"/>
                    <a:pt x="5727" y="3150"/>
                    <a:pt x="6157" y="2792"/>
                  </a:cubicBezTo>
                  <a:cubicBezTo>
                    <a:pt x="6586" y="2470"/>
                    <a:pt x="6980" y="2112"/>
                    <a:pt x="7302" y="1754"/>
                  </a:cubicBezTo>
                  <a:cubicBezTo>
                    <a:pt x="7875" y="1074"/>
                    <a:pt x="8018" y="465"/>
                    <a:pt x="7803" y="0"/>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7"/>
            <p:cNvSpPr/>
            <p:nvPr/>
          </p:nvSpPr>
          <p:spPr>
            <a:xfrm>
              <a:off x="3101025" y="2241275"/>
              <a:ext cx="53725" cy="26975"/>
            </a:xfrm>
            <a:custGeom>
              <a:avLst/>
              <a:gdLst/>
              <a:ahLst/>
              <a:cxnLst/>
              <a:rect l="l" t="t" r="r" b="b"/>
              <a:pathLst>
                <a:path w="2149" h="1079" extrusionOk="0">
                  <a:moveTo>
                    <a:pt x="1075" y="1"/>
                  </a:moveTo>
                  <a:cubicBezTo>
                    <a:pt x="502" y="1"/>
                    <a:pt x="1" y="216"/>
                    <a:pt x="1" y="502"/>
                  </a:cubicBezTo>
                  <a:cubicBezTo>
                    <a:pt x="1" y="788"/>
                    <a:pt x="466" y="1075"/>
                    <a:pt x="1039" y="1075"/>
                  </a:cubicBezTo>
                  <a:cubicBezTo>
                    <a:pt x="1076" y="1077"/>
                    <a:pt x="1112" y="1078"/>
                    <a:pt x="1148" y="1078"/>
                  </a:cubicBezTo>
                  <a:cubicBezTo>
                    <a:pt x="1674" y="1078"/>
                    <a:pt x="2113" y="841"/>
                    <a:pt x="2113" y="573"/>
                  </a:cubicBezTo>
                  <a:cubicBezTo>
                    <a:pt x="2149" y="287"/>
                    <a:pt x="1647" y="37"/>
                    <a:pt x="1075"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7"/>
            <p:cNvSpPr/>
            <p:nvPr/>
          </p:nvSpPr>
          <p:spPr>
            <a:xfrm>
              <a:off x="3190525" y="2346875"/>
              <a:ext cx="23300" cy="19050"/>
            </a:xfrm>
            <a:custGeom>
              <a:avLst/>
              <a:gdLst/>
              <a:ahLst/>
              <a:cxnLst/>
              <a:rect l="l" t="t" r="r" b="b"/>
              <a:pathLst>
                <a:path w="932" h="762" extrusionOk="0">
                  <a:moveTo>
                    <a:pt x="537" y="1"/>
                  </a:moveTo>
                  <a:cubicBezTo>
                    <a:pt x="179" y="1"/>
                    <a:pt x="0" y="394"/>
                    <a:pt x="251" y="645"/>
                  </a:cubicBezTo>
                  <a:cubicBezTo>
                    <a:pt x="332" y="725"/>
                    <a:pt x="431" y="762"/>
                    <a:pt x="528" y="762"/>
                  </a:cubicBezTo>
                  <a:cubicBezTo>
                    <a:pt x="733" y="762"/>
                    <a:pt x="931" y="601"/>
                    <a:pt x="931" y="358"/>
                  </a:cubicBezTo>
                  <a:cubicBezTo>
                    <a:pt x="931" y="144"/>
                    <a:pt x="752" y="1"/>
                    <a:pt x="53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7"/>
            <p:cNvSpPr/>
            <p:nvPr/>
          </p:nvSpPr>
          <p:spPr>
            <a:xfrm>
              <a:off x="3237950" y="2329875"/>
              <a:ext cx="7175" cy="7175"/>
            </a:xfrm>
            <a:custGeom>
              <a:avLst/>
              <a:gdLst/>
              <a:ahLst/>
              <a:cxnLst/>
              <a:rect l="l" t="t" r="r" b="b"/>
              <a:pathLst>
                <a:path w="287" h="287" extrusionOk="0">
                  <a:moveTo>
                    <a:pt x="144" y="0"/>
                  </a:moveTo>
                  <a:cubicBezTo>
                    <a:pt x="72" y="0"/>
                    <a:pt x="0" y="36"/>
                    <a:pt x="0" y="144"/>
                  </a:cubicBezTo>
                  <a:cubicBezTo>
                    <a:pt x="0" y="215"/>
                    <a:pt x="72" y="287"/>
                    <a:pt x="144" y="287"/>
                  </a:cubicBezTo>
                  <a:cubicBezTo>
                    <a:pt x="215" y="287"/>
                    <a:pt x="287" y="215"/>
                    <a:pt x="287" y="144"/>
                  </a:cubicBezTo>
                  <a:cubicBezTo>
                    <a:pt x="287" y="72"/>
                    <a:pt x="215" y="0"/>
                    <a:pt x="144"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7"/>
            <p:cNvSpPr/>
            <p:nvPr/>
          </p:nvSpPr>
          <p:spPr>
            <a:xfrm>
              <a:off x="3242625" y="2368300"/>
              <a:ext cx="9675" cy="9975"/>
            </a:xfrm>
            <a:custGeom>
              <a:avLst/>
              <a:gdLst/>
              <a:ahLst/>
              <a:cxnLst/>
              <a:rect l="l" t="t" r="r" b="b"/>
              <a:pathLst>
                <a:path w="387" h="399" extrusionOk="0">
                  <a:moveTo>
                    <a:pt x="184" y="1"/>
                  </a:moveTo>
                  <a:cubicBezTo>
                    <a:pt x="0" y="1"/>
                    <a:pt x="0" y="398"/>
                    <a:pt x="184" y="398"/>
                  </a:cubicBezTo>
                  <a:cubicBezTo>
                    <a:pt x="192" y="398"/>
                    <a:pt x="199" y="398"/>
                    <a:pt x="207" y="396"/>
                  </a:cubicBezTo>
                  <a:cubicBezTo>
                    <a:pt x="315" y="396"/>
                    <a:pt x="386" y="289"/>
                    <a:pt x="386" y="182"/>
                  </a:cubicBezTo>
                  <a:cubicBezTo>
                    <a:pt x="386" y="74"/>
                    <a:pt x="315" y="3"/>
                    <a:pt x="207" y="3"/>
                  </a:cubicBezTo>
                  <a:cubicBezTo>
                    <a:pt x="199" y="1"/>
                    <a:pt x="192" y="1"/>
                    <a:pt x="184"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7"/>
            <p:cNvSpPr/>
            <p:nvPr/>
          </p:nvSpPr>
          <p:spPr>
            <a:xfrm>
              <a:off x="2997300" y="2358500"/>
              <a:ext cx="16050" cy="11000"/>
            </a:xfrm>
            <a:custGeom>
              <a:avLst/>
              <a:gdLst/>
              <a:ahLst/>
              <a:cxnLst/>
              <a:rect l="l" t="t" r="r" b="b"/>
              <a:pathLst>
                <a:path w="642" h="440" extrusionOk="0">
                  <a:moveTo>
                    <a:pt x="356" y="1"/>
                  </a:moveTo>
                  <a:cubicBezTo>
                    <a:pt x="0" y="1"/>
                    <a:pt x="355" y="439"/>
                    <a:pt x="542" y="439"/>
                  </a:cubicBezTo>
                  <a:cubicBezTo>
                    <a:pt x="600" y="439"/>
                    <a:pt x="642" y="397"/>
                    <a:pt x="642" y="287"/>
                  </a:cubicBezTo>
                  <a:cubicBezTo>
                    <a:pt x="642" y="144"/>
                    <a:pt x="535" y="1"/>
                    <a:pt x="356"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7"/>
            <p:cNvSpPr/>
            <p:nvPr/>
          </p:nvSpPr>
          <p:spPr>
            <a:xfrm>
              <a:off x="3021400" y="2339575"/>
              <a:ext cx="16125" cy="10750"/>
            </a:xfrm>
            <a:custGeom>
              <a:avLst/>
              <a:gdLst/>
              <a:ahLst/>
              <a:cxnLst/>
              <a:rect l="l" t="t" r="r" b="b"/>
              <a:pathLst>
                <a:path w="645" h="430" extrusionOk="0">
                  <a:moveTo>
                    <a:pt x="403" y="1"/>
                  </a:moveTo>
                  <a:cubicBezTo>
                    <a:pt x="388" y="1"/>
                    <a:pt x="373" y="2"/>
                    <a:pt x="358" y="6"/>
                  </a:cubicBezTo>
                  <a:cubicBezTo>
                    <a:pt x="0" y="6"/>
                    <a:pt x="362" y="430"/>
                    <a:pt x="549" y="430"/>
                  </a:cubicBezTo>
                  <a:cubicBezTo>
                    <a:pt x="604" y="430"/>
                    <a:pt x="644" y="392"/>
                    <a:pt x="644" y="293"/>
                  </a:cubicBezTo>
                  <a:cubicBezTo>
                    <a:pt x="644" y="132"/>
                    <a:pt x="530" y="1"/>
                    <a:pt x="403"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7"/>
            <p:cNvSpPr/>
            <p:nvPr/>
          </p:nvSpPr>
          <p:spPr>
            <a:xfrm>
              <a:off x="3049125" y="2378200"/>
              <a:ext cx="7200" cy="7175"/>
            </a:xfrm>
            <a:custGeom>
              <a:avLst/>
              <a:gdLst/>
              <a:ahLst/>
              <a:cxnLst/>
              <a:rect l="l" t="t" r="r" b="b"/>
              <a:pathLst>
                <a:path w="288" h="287" extrusionOk="0">
                  <a:moveTo>
                    <a:pt x="144" y="0"/>
                  </a:moveTo>
                  <a:cubicBezTo>
                    <a:pt x="72" y="0"/>
                    <a:pt x="1" y="72"/>
                    <a:pt x="1" y="144"/>
                  </a:cubicBezTo>
                  <a:cubicBezTo>
                    <a:pt x="1" y="215"/>
                    <a:pt x="72" y="287"/>
                    <a:pt x="144" y="287"/>
                  </a:cubicBezTo>
                  <a:cubicBezTo>
                    <a:pt x="251" y="287"/>
                    <a:pt x="287" y="215"/>
                    <a:pt x="287" y="144"/>
                  </a:cubicBezTo>
                  <a:cubicBezTo>
                    <a:pt x="287" y="36"/>
                    <a:pt x="251" y="0"/>
                    <a:pt x="144"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7"/>
            <p:cNvSpPr/>
            <p:nvPr/>
          </p:nvSpPr>
          <p:spPr>
            <a:xfrm>
              <a:off x="3027650" y="2405850"/>
              <a:ext cx="178100" cy="100575"/>
            </a:xfrm>
            <a:custGeom>
              <a:avLst/>
              <a:gdLst/>
              <a:ahLst/>
              <a:cxnLst/>
              <a:rect l="l" t="t" r="r" b="b"/>
              <a:pathLst>
                <a:path w="7124" h="4023" extrusionOk="0">
                  <a:moveTo>
                    <a:pt x="45" y="1"/>
                  </a:moveTo>
                  <a:cubicBezTo>
                    <a:pt x="41" y="1"/>
                    <a:pt x="39" y="2"/>
                    <a:pt x="36" y="4"/>
                  </a:cubicBezTo>
                  <a:cubicBezTo>
                    <a:pt x="1" y="4"/>
                    <a:pt x="36" y="290"/>
                    <a:pt x="180" y="684"/>
                  </a:cubicBezTo>
                  <a:cubicBezTo>
                    <a:pt x="359" y="1185"/>
                    <a:pt x="609" y="1651"/>
                    <a:pt x="931" y="2080"/>
                  </a:cubicBezTo>
                  <a:cubicBezTo>
                    <a:pt x="1218" y="2510"/>
                    <a:pt x="1611" y="2903"/>
                    <a:pt x="2041" y="3226"/>
                  </a:cubicBezTo>
                  <a:cubicBezTo>
                    <a:pt x="2184" y="3333"/>
                    <a:pt x="2327" y="3440"/>
                    <a:pt x="2471" y="3512"/>
                  </a:cubicBezTo>
                  <a:lnTo>
                    <a:pt x="2650" y="3619"/>
                  </a:lnTo>
                  <a:lnTo>
                    <a:pt x="2828" y="3691"/>
                  </a:lnTo>
                  <a:cubicBezTo>
                    <a:pt x="3007" y="3762"/>
                    <a:pt x="3186" y="3834"/>
                    <a:pt x="3365" y="3870"/>
                  </a:cubicBezTo>
                  <a:cubicBezTo>
                    <a:pt x="3778" y="3958"/>
                    <a:pt x="4214" y="4022"/>
                    <a:pt x="4655" y="4022"/>
                  </a:cubicBezTo>
                  <a:cubicBezTo>
                    <a:pt x="4750" y="4022"/>
                    <a:pt x="4845" y="4019"/>
                    <a:pt x="4940" y="4013"/>
                  </a:cubicBezTo>
                  <a:cubicBezTo>
                    <a:pt x="5477" y="3977"/>
                    <a:pt x="5978" y="3870"/>
                    <a:pt x="6480" y="3727"/>
                  </a:cubicBezTo>
                  <a:cubicBezTo>
                    <a:pt x="6873" y="3583"/>
                    <a:pt x="7124" y="3440"/>
                    <a:pt x="7124" y="3404"/>
                  </a:cubicBezTo>
                  <a:cubicBezTo>
                    <a:pt x="7113" y="3394"/>
                    <a:pt x="7084" y="3390"/>
                    <a:pt x="7038" y="3390"/>
                  </a:cubicBezTo>
                  <a:cubicBezTo>
                    <a:pt x="6926" y="3390"/>
                    <a:pt x="6712" y="3415"/>
                    <a:pt x="6408" y="3440"/>
                  </a:cubicBezTo>
                  <a:cubicBezTo>
                    <a:pt x="5943" y="3512"/>
                    <a:pt x="5442" y="3512"/>
                    <a:pt x="4940" y="3512"/>
                  </a:cubicBezTo>
                  <a:cubicBezTo>
                    <a:pt x="4475" y="3476"/>
                    <a:pt x="4010" y="3404"/>
                    <a:pt x="3544" y="3226"/>
                  </a:cubicBezTo>
                  <a:cubicBezTo>
                    <a:pt x="3401" y="3190"/>
                    <a:pt x="3258" y="3118"/>
                    <a:pt x="3079" y="3047"/>
                  </a:cubicBezTo>
                  <a:lnTo>
                    <a:pt x="2936" y="2975"/>
                  </a:lnTo>
                  <a:lnTo>
                    <a:pt x="2793" y="2903"/>
                  </a:lnTo>
                  <a:cubicBezTo>
                    <a:pt x="2650" y="2832"/>
                    <a:pt x="2506" y="2760"/>
                    <a:pt x="2363" y="2689"/>
                  </a:cubicBezTo>
                  <a:cubicBezTo>
                    <a:pt x="1969" y="2438"/>
                    <a:pt x="1611" y="2116"/>
                    <a:pt x="1289" y="1758"/>
                  </a:cubicBezTo>
                  <a:cubicBezTo>
                    <a:pt x="967" y="1400"/>
                    <a:pt x="681" y="970"/>
                    <a:pt x="394" y="577"/>
                  </a:cubicBezTo>
                  <a:cubicBezTo>
                    <a:pt x="227" y="242"/>
                    <a:pt x="91" y="1"/>
                    <a:pt x="45"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7"/>
            <p:cNvSpPr/>
            <p:nvPr/>
          </p:nvSpPr>
          <p:spPr>
            <a:xfrm>
              <a:off x="3399925" y="1703475"/>
              <a:ext cx="401825" cy="357725"/>
            </a:xfrm>
            <a:custGeom>
              <a:avLst/>
              <a:gdLst/>
              <a:ahLst/>
              <a:cxnLst/>
              <a:rect l="l" t="t" r="r" b="b"/>
              <a:pathLst>
                <a:path w="16073" h="14309" extrusionOk="0">
                  <a:moveTo>
                    <a:pt x="2578" y="8877"/>
                  </a:moveTo>
                  <a:cubicBezTo>
                    <a:pt x="2774" y="9400"/>
                    <a:pt x="2969" y="9892"/>
                    <a:pt x="3193" y="10383"/>
                  </a:cubicBezTo>
                  <a:lnTo>
                    <a:pt x="3193" y="10383"/>
                  </a:lnTo>
                  <a:cubicBezTo>
                    <a:pt x="2931" y="9905"/>
                    <a:pt x="2720" y="9391"/>
                    <a:pt x="2578" y="8877"/>
                  </a:cubicBezTo>
                  <a:close/>
                  <a:moveTo>
                    <a:pt x="0" y="0"/>
                  </a:moveTo>
                  <a:lnTo>
                    <a:pt x="0" y="0"/>
                  </a:lnTo>
                  <a:cubicBezTo>
                    <a:pt x="1003" y="788"/>
                    <a:pt x="1933" y="1718"/>
                    <a:pt x="2112" y="2792"/>
                  </a:cubicBezTo>
                  <a:lnTo>
                    <a:pt x="2184" y="2828"/>
                  </a:lnTo>
                  <a:cubicBezTo>
                    <a:pt x="2184" y="2900"/>
                    <a:pt x="2184" y="2935"/>
                    <a:pt x="2148" y="3007"/>
                  </a:cubicBezTo>
                  <a:cubicBezTo>
                    <a:pt x="2184" y="3329"/>
                    <a:pt x="2148" y="3651"/>
                    <a:pt x="2076" y="3938"/>
                  </a:cubicBezTo>
                  <a:cubicBezTo>
                    <a:pt x="2041" y="4009"/>
                    <a:pt x="2005" y="4081"/>
                    <a:pt x="1969" y="4117"/>
                  </a:cubicBezTo>
                  <a:cubicBezTo>
                    <a:pt x="1933" y="4618"/>
                    <a:pt x="1862" y="5155"/>
                    <a:pt x="1790" y="5656"/>
                  </a:cubicBezTo>
                  <a:cubicBezTo>
                    <a:pt x="1683" y="6765"/>
                    <a:pt x="1754" y="7875"/>
                    <a:pt x="1969" y="8985"/>
                  </a:cubicBezTo>
                  <a:cubicBezTo>
                    <a:pt x="2184" y="9951"/>
                    <a:pt x="2578" y="10882"/>
                    <a:pt x="3186" y="11669"/>
                  </a:cubicBezTo>
                  <a:cubicBezTo>
                    <a:pt x="3651" y="12206"/>
                    <a:pt x="4153" y="12671"/>
                    <a:pt x="4761" y="13065"/>
                  </a:cubicBezTo>
                  <a:cubicBezTo>
                    <a:pt x="4976" y="13208"/>
                    <a:pt x="5155" y="13280"/>
                    <a:pt x="5262" y="13352"/>
                  </a:cubicBezTo>
                  <a:lnTo>
                    <a:pt x="5441" y="13459"/>
                  </a:lnTo>
                  <a:cubicBezTo>
                    <a:pt x="5513" y="13495"/>
                    <a:pt x="5584" y="13531"/>
                    <a:pt x="5656" y="13531"/>
                  </a:cubicBezTo>
                  <a:lnTo>
                    <a:pt x="6085" y="13745"/>
                  </a:lnTo>
                  <a:cubicBezTo>
                    <a:pt x="6443" y="13924"/>
                    <a:pt x="6837" y="14067"/>
                    <a:pt x="7231" y="14175"/>
                  </a:cubicBezTo>
                  <a:cubicBezTo>
                    <a:pt x="7481" y="14211"/>
                    <a:pt x="7768" y="14246"/>
                    <a:pt x="8054" y="14246"/>
                  </a:cubicBezTo>
                  <a:lnTo>
                    <a:pt x="8197" y="14282"/>
                  </a:lnTo>
                  <a:cubicBezTo>
                    <a:pt x="8425" y="14299"/>
                    <a:pt x="8656" y="14308"/>
                    <a:pt x="8886" y="14308"/>
                  </a:cubicBezTo>
                  <a:cubicBezTo>
                    <a:pt x="9633" y="14308"/>
                    <a:pt x="10386" y="14215"/>
                    <a:pt x="11097" y="13996"/>
                  </a:cubicBezTo>
                  <a:cubicBezTo>
                    <a:pt x="12171" y="13638"/>
                    <a:pt x="13173" y="13137"/>
                    <a:pt x="14068" y="12457"/>
                  </a:cubicBezTo>
                  <a:cubicBezTo>
                    <a:pt x="14784" y="11920"/>
                    <a:pt x="15464" y="11311"/>
                    <a:pt x="16072" y="10631"/>
                  </a:cubicBezTo>
                  <a:cubicBezTo>
                    <a:pt x="14211" y="8949"/>
                    <a:pt x="12278" y="7410"/>
                    <a:pt x="10238" y="5978"/>
                  </a:cubicBezTo>
                  <a:cubicBezTo>
                    <a:pt x="7267" y="3759"/>
                    <a:pt x="3687" y="1074"/>
                    <a:pt x="0"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7"/>
            <p:cNvSpPr/>
            <p:nvPr/>
          </p:nvSpPr>
          <p:spPr>
            <a:xfrm>
              <a:off x="3384700" y="1558325"/>
              <a:ext cx="569500" cy="479450"/>
            </a:xfrm>
            <a:custGeom>
              <a:avLst/>
              <a:gdLst/>
              <a:ahLst/>
              <a:cxnLst/>
              <a:rect l="l" t="t" r="r" b="b"/>
              <a:pathLst>
                <a:path w="22780" h="19178" extrusionOk="0">
                  <a:moveTo>
                    <a:pt x="8982" y="1"/>
                  </a:moveTo>
                  <a:cubicBezTo>
                    <a:pt x="8393" y="1"/>
                    <a:pt x="7934" y="53"/>
                    <a:pt x="7661" y="151"/>
                  </a:cubicBezTo>
                  <a:cubicBezTo>
                    <a:pt x="5585" y="902"/>
                    <a:pt x="1" y="5162"/>
                    <a:pt x="323" y="5699"/>
                  </a:cubicBezTo>
                  <a:cubicBezTo>
                    <a:pt x="645" y="6236"/>
                    <a:pt x="4081" y="7739"/>
                    <a:pt x="4081" y="7739"/>
                  </a:cubicBezTo>
                  <a:cubicBezTo>
                    <a:pt x="3545" y="10352"/>
                    <a:pt x="3902" y="13073"/>
                    <a:pt x="5119" y="15435"/>
                  </a:cubicBezTo>
                  <a:cubicBezTo>
                    <a:pt x="6265" y="17654"/>
                    <a:pt x="7554" y="18800"/>
                    <a:pt x="9057" y="19086"/>
                  </a:cubicBezTo>
                  <a:cubicBezTo>
                    <a:pt x="9361" y="19148"/>
                    <a:pt x="9671" y="19178"/>
                    <a:pt x="9988" y="19178"/>
                  </a:cubicBezTo>
                  <a:cubicBezTo>
                    <a:pt x="11501" y="19178"/>
                    <a:pt x="13170" y="18499"/>
                    <a:pt x="15035" y="17404"/>
                  </a:cubicBezTo>
                  <a:cubicBezTo>
                    <a:pt x="17970" y="15793"/>
                    <a:pt x="20118" y="13073"/>
                    <a:pt x="20941" y="9851"/>
                  </a:cubicBezTo>
                  <a:cubicBezTo>
                    <a:pt x="22780" y="2402"/>
                    <a:pt x="12949" y="1"/>
                    <a:pt x="89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7"/>
            <p:cNvSpPr/>
            <p:nvPr/>
          </p:nvSpPr>
          <p:spPr>
            <a:xfrm>
              <a:off x="3383825" y="1559400"/>
              <a:ext cx="212100" cy="196900"/>
            </a:xfrm>
            <a:custGeom>
              <a:avLst/>
              <a:gdLst/>
              <a:ahLst/>
              <a:cxnLst/>
              <a:rect l="l" t="t" r="r" b="b"/>
              <a:pathLst>
                <a:path w="8484" h="7876" extrusionOk="0">
                  <a:moveTo>
                    <a:pt x="8483" y="0"/>
                  </a:moveTo>
                  <a:cubicBezTo>
                    <a:pt x="8197" y="0"/>
                    <a:pt x="7946" y="36"/>
                    <a:pt x="7696" y="108"/>
                  </a:cubicBezTo>
                  <a:cubicBezTo>
                    <a:pt x="5584" y="895"/>
                    <a:pt x="0" y="5119"/>
                    <a:pt x="322" y="5656"/>
                  </a:cubicBezTo>
                  <a:cubicBezTo>
                    <a:pt x="644" y="6193"/>
                    <a:pt x="4116" y="7660"/>
                    <a:pt x="4081" y="7732"/>
                  </a:cubicBezTo>
                  <a:cubicBezTo>
                    <a:pt x="4045" y="7768"/>
                    <a:pt x="4045" y="7803"/>
                    <a:pt x="4045" y="7875"/>
                  </a:cubicBezTo>
                  <a:cubicBezTo>
                    <a:pt x="5119" y="4403"/>
                    <a:pt x="7302" y="1611"/>
                    <a:pt x="8483" y="0"/>
                  </a:cubicBezTo>
                  <a:close/>
                </a:path>
              </a:pathLst>
            </a:custGeom>
            <a:solidFill>
              <a:srgbClr val="FF99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7"/>
            <p:cNvSpPr/>
            <p:nvPr/>
          </p:nvSpPr>
          <p:spPr>
            <a:xfrm>
              <a:off x="3383825" y="1558275"/>
              <a:ext cx="481450" cy="479500"/>
            </a:xfrm>
            <a:custGeom>
              <a:avLst/>
              <a:gdLst/>
              <a:ahLst/>
              <a:cxnLst/>
              <a:rect l="l" t="t" r="r" b="b"/>
              <a:pathLst>
                <a:path w="19258" h="19180" extrusionOk="0">
                  <a:moveTo>
                    <a:pt x="8953" y="0"/>
                  </a:moveTo>
                  <a:cubicBezTo>
                    <a:pt x="8521" y="0"/>
                    <a:pt x="8108" y="64"/>
                    <a:pt x="7696" y="153"/>
                  </a:cubicBezTo>
                  <a:cubicBezTo>
                    <a:pt x="5584" y="940"/>
                    <a:pt x="0" y="5164"/>
                    <a:pt x="322" y="5701"/>
                  </a:cubicBezTo>
                  <a:cubicBezTo>
                    <a:pt x="644" y="6238"/>
                    <a:pt x="4081" y="7777"/>
                    <a:pt x="4081" y="7777"/>
                  </a:cubicBezTo>
                  <a:cubicBezTo>
                    <a:pt x="3544" y="10354"/>
                    <a:pt x="3937" y="13075"/>
                    <a:pt x="5119" y="15473"/>
                  </a:cubicBezTo>
                  <a:cubicBezTo>
                    <a:pt x="6300" y="17656"/>
                    <a:pt x="7589" y="18802"/>
                    <a:pt x="9092" y="19088"/>
                  </a:cubicBezTo>
                  <a:cubicBezTo>
                    <a:pt x="9396" y="19150"/>
                    <a:pt x="9706" y="19180"/>
                    <a:pt x="10023" y="19180"/>
                  </a:cubicBezTo>
                  <a:cubicBezTo>
                    <a:pt x="11536" y="19180"/>
                    <a:pt x="13205" y="18501"/>
                    <a:pt x="15070" y="17406"/>
                  </a:cubicBezTo>
                  <a:cubicBezTo>
                    <a:pt x="16752" y="16475"/>
                    <a:pt x="18184" y="15186"/>
                    <a:pt x="19258" y="13611"/>
                  </a:cubicBezTo>
                  <a:lnTo>
                    <a:pt x="19258" y="13611"/>
                  </a:lnTo>
                  <a:cubicBezTo>
                    <a:pt x="17609" y="14835"/>
                    <a:pt x="15386" y="16078"/>
                    <a:pt x="13178" y="16078"/>
                  </a:cubicBezTo>
                  <a:cubicBezTo>
                    <a:pt x="12415" y="16078"/>
                    <a:pt x="11653" y="15930"/>
                    <a:pt x="10917" y="15580"/>
                  </a:cubicBezTo>
                  <a:cubicBezTo>
                    <a:pt x="6407" y="13361"/>
                    <a:pt x="8662" y="2336"/>
                    <a:pt x="9235" y="9"/>
                  </a:cubicBezTo>
                  <a:cubicBezTo>
                    <a:pt x="9140" y="3"/>
                    <a:pt x="9046" y="0"/>
                    <a:pt x="8953" y="0"/>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7"/>
            <p:cNvSpPr/>
            <p:nvPr/>
          </p:nvSpPr>
          <p:spPr>
            <a:xfrm>
              <a:off x="3472400" y="1612200"/>
              <a:ext cx="443000" cy="427000"/>
            </a:xfrm>
            <a:custGeom>
              <a:avLst/>
              <a:gdLst/>
              <a:ahLst/>
              <a:cxnLst/>
              <a:rect l="l" t="t" r="r" b="b"/>
              <a:pathLst>
                <a:path w="17720" h="17080" extrusionOk="0">
                  <a:moveTo>
                    <a:pt x="2757" y="0"/>
                  </a:moveTo>
                  <a:cubicBezTo>
                    <a:pt x="2614" y="215"/>
                    <a:pt x="2471" y="430"/>
                    <a:pt x="2399" y="680"/>
                  </a:cubicBezTo>
                  <a:cubicBezTo>
                    <a:pt x="2184" y="1110"/>
                    <a:pt x="1898" y="1754"/>
                    <a:pt x="1611" y="2506"/>
                  </a:cubicBezTo>
                  <a:cubicBezTo>
                    <a:pt x="824" y="4403"/>
                    <a:pt x="323" y="6407"/>
                    <a:pt x="108" y="8448"/>
                  </a:cubicBezTo>
                  <a:cubicBezTo>
                    <a:pt x="1" y="9557"/>
                    <a:pt x="37" y="10667"/>
                    <a:pt x="287" y="11741"/>
                  </a:cubicBezTo>
                  <a:cubicBezTo>
                    <a:pt x="466" y="12743"/>
                    <a:pt x="896" y="13638"/>
                    <a:pt x="1504" y="14425"/>
                  </a:cubicBezTo>
                  <a:cubicBezTo>
                    <a:pt x="1934" y="14998"/>
                    <a:pt x="2471" y="15463"/>
                    <a:pt x="3079" y="15857"/>
                  </a:cubicBezTo>
                  <a:cubicBezTo>
                    <a:pt x="3294" y="16000"/>
                    <a:pt x="3473" y="16072"/>
                    <a:pt x="3580" y="16144"/>
                  </a:cubicBezTo>
                  <a:lnTo>
                    <a:pt x="3759" y="16251"/>
                  </a:lnTo>
                  <a:cubicBezTo>
                    <a:pt x="3831" y="16287"/>
                    <a:pt x="3902" y="16287"/>
                    <a:pt x="3938" y="16322"/>
                  </a:cubicBezTo>
                  <a:cubicBezTo>
                    <a:pt x="4081" y="16394"/>
                    <a:pt x="4260" y="16466"/>
                    <a:pt x="4475" y="16573"/>
                  </a:cubicBezTo>
                  <a:cubicBezTo>
                    <a:pt x="5155" y="16824"/>
                    <a:pt x="5835" y="16967"/>
                    <a:pt x="6515" y="17038"/>
                  </a:cubicBezTo>
                  <a:cubicBezTo>
                    <a:pt x="6762" y="17066"/>
                    <a:pt x="7011" y="17079"/>
                    <a:pt x="7261" y="17079"/>
                  </a:cubicBezTo>
                  <a:cubicBezTo>
                    <a:pt x="7989" y="17079"/>
                    <a:pt x="8722" y="16965"/>
                    <a:pt x="9415" y="16752"/>
                  </a:cubicBezTo>
                  <a:cubicBezTo>
                    <a:pt x="10489" y="16430"/>
                    <a:pt x="11491" y="15929"/>
                    <a:pt x="12386" y="15249"/>
                  </a:cubicBezTo>
                  <a:cubicBezTo>
                    <a:pt x="13996" y="13996"/>
                    <a:pt x="15392" y="12457"/>
                    <a:pt x="16466" y="10703"/>
                  </a:cubicBezTo>
                  <a:cubicBezTo>
                    <a:pt x="16824" y="10130"/>
                    <a:pt x="17146" y="9557"/>
                    <a:pt x="17433" y="8949"/>
                  </a:cubicBezTo>
                  <a:cubicBezTo>
                    <a:pt x="17540" y="8734"/>
                    <a:pt x="17648" y="8519"/>
                    <a:pt x="17719" y="8269"/>
                  </a:cubicBezTo>
                  <a:cubicBezTo>
                    <a:pt x="17718" y="8268"/>
                    <a:pt x="17716" y="8268"/>
                    <a:pt x="17715" y="8268"/>
                  </a:cubicBezTo>
                  <a:cubicBezTo>
                    <a:pt x="17629" y="8268"/>
                    <a:pt x="17130" y="9224"/>
                    <a:pt x="16216" y="10560"/>
                  </a:cubicBezTo>
                  <a:cubicBezTo>
                    <a:pt x="15070" y="12206"/>
                    <a:pt x="13674" y="13638"/>
                    <a:pt x="12064" y="14819"/>
                  </a:cubicBezTo>
                  <a:cubicBezTo>
                    <a:pt x="11205" y="15428"/>
                    <a:pt x="10274" y="15857"/>
                    <a:pt x="9272" y="16144"/>
                  </a:cubicBezTo>
                  <a:cubicBezTo>
                    <a:pt x="8645" y="16319"/>
                    <a:pt x="8019" y="16407"/>
                    <a:pt x="7392" y="16407"/>
                  </a:cubicBezTo>
                  <a:cubicBezTo>
                    <a:pt x="7124" y="16407"/>
                    <a:pt x="6855" y="16391"/>
                    <a:pt x="6587" y="16358"/>
                  </a:cubicBezTo>
                  <a:cubicBezTo>
                    <a:pt x="5943" y="16251"/>
                    <a:pt x="5334" y="16108"/>
                    <a:pt x="4726" y="15857"/>
                  </a:cubicBezTo>
                  <a:cubicBezTo>
                    <a:pt x="4547" y="15786"/>
                    <a:pt x="4368" y="15678"/>
                    <a:pt x="4260" y="15642"/>
                  </a:cubicBezTo>
                  <a:cubicBezTo>
                    <a:pt x="4189" y="15607"/>
                    <a:pt x="4153" y="15607"/>
                    <a:pt x="4081" y="15571"/>
                  </a:cubicBezTo>
                  <a:lnTo>
                    <a:pt x="3902" y="15463"/>
                  </a:lnTo>
                  <a:cubicBezTo>
                    <a:pt x="3759" y="15392"/>
                    <a:pt x="3616" y="15320"/>
                    <a:pt x="3473" y="15213"/>
                  </a:cubicBezTo>
                  <a:cubicBezTo>
                    <a:pt x="2936" y="14891"/>
                    <a:pt x="2471" y="14497"/>
                    <a:pt x="2041" y="13996"/>
                  </a:cubicBezTo>
                  <a:cubicBezTo>
                    <a:pt x="1504" y="13280"/>
                    <a:pt x="1110" y="12492"/>
                    <a:pt x="896" y="11598"/>
                  </a:cubicBezTo>
                  <a:cubicBezTo>
                    <a:pt x="645" y="10595"/>
                    <a:pt x="573" y="9522"/>
                    <a:pt x="645" y="8483"/>
                  </a:cubicBezTo>
                  <a:cubicBezTo>
                    <a:pt x="824" y="6479"/>
                    <a:pt x="1218" y="4510"/>
                    <a:pt x="1862" y="2613"/>
                  </a:cubicBezTo>
                  <a:cubicBezTo>
                    <a:pt x="2399" y="1038"/>
                    <a:pt x="2829" y="36"/>
                    <a:pt x="2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7"/>
            <p:cNvSpPr/>
            <p:nvPr/>
          </p:nvSpPr>
          <p:spPr>
            <a:xfrm>
              <a:off x="3639750" y="1606175"/>
              <a:ext cx="276525" cy="171600"/>
            </a:xfrm>
            <a:custGeom>
              <a:avLst/>
              <a:gdLst/>
              <a:ahLst/>
              <a:cxnLst/>
              <a:rect l="l" t="t" r="r" b="b"/>
              <a:pathLst>
                <a:path w="11061" h="6864" extrusionOk="0">
                  <a:moveTo>
                    <a:pt x="5715" y="0"/>
                  </a:moveTo>
                  <a:cubicBezTo>
                    <a:pt x="5027" y="0"/>
                    <a:pt x="4329" y="87"/>
                    <a:pt x="3651" y="277"/>
                  </a:cubicBezTo>
                  <a:cubicBezTo>
                    <a:pt x="2864" y="563"/>
                    <a:pt x="2005" y="706"/>
                    <a:pt x="1146" y="742"/>
                  </a:cubicBezTo>
                  <a:cubicBezTo>
                    <a:pt x="895" y="706"/>
                    <a:pt x="609" y="635"/>
                    <a:pt x="358" y="527"/>
                  </a:cubicBezTo>
                  <a:cubicBezTo>
                    <a:pt x="182" y="439"/>
                    <a:pt x="78" y="375"/>
                    <a:pt x="26" y="375"/>
                  </a:cubicBezTo>
                  <a:cubicBezTo>
                    <a:pt x="15" y="375"/>
                    <a:pt x="7" y="378"/>
                    <a:pt x="0" y="384"/>
                  </a:cubicBezTo>
                  <a:cubicBezTo>
                    <a:pt x="0" y="384"/>
                    <a:pt x="72" y="492"/>
                    <a:pt x="215" y="635"/>
                  </a:cubicBezTo>
                  <a:cubicBezTo>
                    <a:pt x="466" y="850"/>
                    <a:pt x="752" y="957"/>
                    <a:pt x="1074" y="1029"/>
                  </a:cubicBezTo>
                  <a:cubicBezTo>
                    <a:pt x="1274" y="1076"/>
                    <a:pt x="1492" y="1096"/>
                    <a:pt x="1721" y="1096"/>
                  </a:cubicBezTo>
                  <a:cubicBezTo>
                    <a:pt x="2354" y="1096"/>
                    <a:pt x="3076" y="945"/>
                    <a:pt x="3759" y="814"/>
                  </a:cubicBezTo>
                  <a:cubicBezTo>
                    <a:pt x="4273" y="702"/>
                    <a:pt x="4788" y="646"/>
                    <a:pt x="5311" y="646"/>
                  </a:cubicBezTo>
                  <a:cubicBezTo>
                    <a:pt x="5625" y="646"/>
                    <a:pt x="5942" y="666"/>
                    <a:pt x="6264" y="706"/>
                  </a:cubicBezTo>
                  <a:cubicBezTo>
                    <a:pt x="6515" y="742"/>
                    <a:pt x="6766" y="814"/>
                    <a:pt x="7016" y="921"/>
                  </a:cubicBezTo>
                  <a:lnTo>
                    <a:pt x="7302" y="1029"/>
                  </a:lnTo>
                  <a:lnTo>
                    <a:pt x="7589" y="1136"/>
                  </a:lnTo>
                  <a:cubicBezTo>
                    <a:pt x="7696" y="1172"/>
                    <a:pt x="7804" y="1243"/>
                    <a:pt x="7911" y="1279"/>
                  </a:cubicBezTo>
                  <a:cubicBezTo>
                    <a:pt x="8054" y="1351"/>
                    <a:pt x="8162" y="1458"/>
                    <a:pt x="8305" y="1530"/>
                  </a:cubicBezTo>
                  <a:cubicBezTo>
                    <a:pt x="8985" y="1995"/>
                    <a:pt x="9558" y="2604"/>
                    <a:pt x="9987" y="3319"/>
                  </a:cubicBezTo>
                  <a:cubicBezTo>
                    <a:pt x="10417" y="4035"/>
                    <a:pt x="10703" y="4859"/>
                    <a:pt x="10739" y="5682"/>
                  </a:cubicBezTo>
                  <a:cubicBezTo>
                    <a:pt x="10739" y="6076"/>
                    <a:pt x="10775" y="6469"/>
                    <a:pt x="10810" y="6863"/>
                  </a:cubicBezTo>
                  <a:cubicBezTo>
                    <a:pt x="10989" y="6505"/>
                    <a:pt x="11061" y="6076"/>
                    <a:pt x="11061" y="5682"/>
                  </a:cubicBezTo>
                  <a:cubicBezTo>
                    <a:pt x="11061" y="4751"/>
                    <a:pt x="10882" y="3856"/>
                    <a:pt x="10452" y="3033"/>
                  </a:cubicBezTo>
                  <a:cubicBezTo>
                    <a:pt x="10023" y="2210"/>
                    <a:pt x="9414" y="1494"/>
                    <a:pt x="8663" y="957"/>
                  </a:cubicBezTo>
                  <a:cubicBezTo>
                    <a:pt x="8520" y="850"/>
                    <a:pt x="8376" y="742"/>
                    <a:pt x="8233" y="671"/>
                  </a:cubicBezTo>
                  <a:cubicBezTo>
                    <a:pt x="8126" y="599"/>
                    <a:pt x="8018" y="527"/>
                    <a:pt x="7875" y="456"/>
                  </a:cubicBezTo>
                  <a:lnTo>
                    <a:pt x="7625" y="313"/>
                  </a:lnTo>
                  <a:lnTo>
                    <a:pt x="7267" y="205"/>
                  </a:lnTo>
                  <a:cubicBezTo>
                    <a:pt x="6980" y="134"/>
                    <a:pt x="6694" y="62"/>
                    <a:pt x="6372" y="26"/>
                  </a:cubicBezTo>
                  <a:cubicBezTo>
                    <a:pt x="6155" y="9"/>
                    <a:pt x="5935" y="0"/>
                    <a:pt x="5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7"/>
            <p:cNvSpPr/>
            <p:nvPr/>
          </p:nvSpPr>
          <p:spPr>
            <a:xfrm>
              <a:off x="3439300" y="1550450"/>
              <a:ext cx="375875" cy="102025"/>
            </a:xfrm>
            <a:custGeom>
              <a:avLst/>
              <a:gdLst/>
              <a:ahLst/>
              <a:cxnLst/>
              <a:rect l="l" t="t" r="r" b="b"/>
              <a:pathLst>
                <a:path w="15035" h="4081" extrusionOk="0">
                  <a:moveTo>
                    <a:pt x="6873" y="0"/>
                  </a:moveTo>
                  <a:cubicBezTo>
                    <a:pt x="6730" y="36"/>
                    <a:pt x="6587" y="36"/>
                    <a:pt x="6443" y="72"/>
                  </a:cubicBezTo>
                  <a:cubicBezTo>
                    <a:pt x="6264" y="108"/>
                    <a:pt x="6050" y="143"/>
                    <a:pt x="5871" y="179"/>
                  </a:cubicBezTo>
                  <a:cubicBezTo>
                    <a:pt x="4940" y="430"/>
                    <a:pt x="4009" y="859"/>
                    <a:pt x="3186" y="1396"/>
                  </a:cubicBezTo>
                  <a:cubicBezTo>
                    <a:pt x="2399" y="1933"/>
                    <a:pt x="1611" y="2506"/>
                    <a:pt x="895" y="3150"/>
                  </a:cubicBezTo>
                  <a:cubicBezTo>
                    <a:pt x="573" y="3437"/>
                    <a:pt x="251" y="3723"/>
                    <a:pt x="0" y="4081"/>
                  </a:cubicBezTo>
                  <a:cubicBezTo>
                    <a:pt x="394" y="3902"/>
                    <a:pt x="788" y="3687"/>
                    <a:pt x="1110" y="3401"/>
                  </a:cubicBezTo>
                  <a:cubicBezTo>
                    <a:pt x="1897" y="2828"/>
                    <a:pt x="2685" y="2327"/>
                    <a:pt x="3508" y="1862"/>
                  </a:cubicBezTo>
                  <a:cubicBezTo>
                    <a:pt x="4296" y="1396"/>
                    <a:pt x="5155" y="1074"/>
                    <a:pt x="6085" y="859"/>
                  </a:cubicBezTo>
                  <a:cubicBezTo>
                    <a:pt x="6229" y="824"/>
                    <a:pt x="6408" y="788"/>
                    <a:pt x="6587" y="788"/>
                  </a:cubicBezTo>
                  <a:cubicBezTo>
                    <a:pt x="6694" y="752"/>
                    <a:pt x="6837" y="752"/>
                    <a:pt x="6945" y="752"/>
                  </a:cubicBezTo>
                  <a:lnTo>
                    <a:pt x="7625" y="752"/>
                  </a:lnTo>
                  <a:cubicBezTo>
                    <a:pt x="7839" y="752"/>
                    <a:pt x="8162" y="788"/>
                    <a:pt x="8519" y="824"/>
                  </a:cubicBezTo>
                  <a:cubicBezTo>
                    <a:pt x="9271" y="895"/>
                    <a:pt x="10309" y="1003"/>
                    <a:pt x="11311" y="1182"/>
                  </a:cubicBezTo>
                  <a:cubicBezTo>
                    <a:pt x="12242" y="1325"/>
                    <a:pt x="13137" y="1611"/>
                    <a:pt x="13996" y="1969"/>
                  </a:cubicBezTo>
                  <a:cubicBezTo>
                    <a:pt x="14175" y="2076"/>
                    <a:pt x="14318" y="2148"/>
                    <a:pt x="14461" y="2255"/>
                  </a:cubicBezTo>
                  <a:lnTo>
                    <a:pt x="14748" y="2470"/>
                  </a:lnTo>
                  <a:cubicBezTo>
                    <a:pt x="14891" y="2649"/>
                    <a:pt x="14998" y="2756"/>
                    <a:pt x="14998" y="2756"/>
                  </a:cubicBezTo>
                  <a:cubicBezTo>
                    <a:pt x="15034" y="2721"/>
                    <a:pt x="14998" y="2613"/>
                    <a:pt x="14855" y="2399"/>
                  </a:cubicBezTo>
                  <a:cubicBezTo>
                    <a:pt x="14819" y="2291"/>
                    <a:pt x="14712" y="2184"/>
                    <a:pt x="14605" y="2076"/>
                  </a:cubicBezTo>
                  <a:cubicBezTo>
                    <a:pt x="14461" y="1933"/>
                    <a:pt x="14318" y="1826"/>
                    <a:pt x="14139" y="1718"/>
                  </a:cubicBezTo>
                  <a:cubicBezTo>
                    <a:pt x="13316" y="1217"/>
                    <a:pt x="12385" y="859"/>
                    <a:pt x="11455" y="680"/>
                  </a:cubicBezTo>
                  <a:cubicBezTo>
                    <a:pt x="10417" y="394"/>
                    <a:pt x="9379" y="251"/>
                    <a:pt x="8591" y="143"/>
                  </a:cubicBezTo>
                  <a:cubicBezTo>
                    <a:pt x="8197" y="72"/>
                    <a:pt x="7911" y="36"/>
                    <a:pt x="76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7"/>
            <p:cNvSpPr/>
            <p:nvPr/>
          </p:nvSpPr>
          <p:spPr>
            <a:xfrm>
              <a:off x="2618700" y="2317350"/>
              <a:ext cx="272950" cy="243950"/>
            </a:xfrm>
            <a:custGeom>
              <a:avLst/>
              <a:gdLst/>
              <a:ahLst/>
              <a:cxnLst/>
              <a:rect l="l" t="t" r="r" b="b"/>
              <a:pathLst>
                <a:path w="10918" h="9758" extrusionOk="0">
                  <a:moveTo>
                    <a:pt x="1898" y="0"/>
                  </a:moveTo>
                  <a:cubicBezTo>
                    <a:pt x="1575" y="287"/>
                    <a:pt x="1253" y="609"/>
                    <a:pt x="1003" y="967"/>
                  </a:cubicBezTo>
                  <a:cubicBezTo>
                    <a:pt x="716" y="1325"/>
                    <a:pt x="466" y="1754"/>
                    <a:pt x="287" y="2148"/>
                  </a:cubicBezTo>
                  <a:cubicBezTo>
                    <a:pt x="36" y="2685"/>
                    <a:pt x="0" y="3258"/>
                    <a:pt x="144" y="3830"/>
                  </a:cubicBezTo>
                  <a:cubicBezTo>
                    <a:pt x="287" y="4367"/>
                    <a:pt x="537" y="4868"/>
                    <a:pt x="895" y="5298"/>
                  </a:cubicBezTo>
                  <a:cubicBezTo>
                    <a:pt x="1182" y="5656"/>
                    <a:pt x="1504" y="6014"/>
                    <a:pt x="1826" y="6336"/>
                  </a:cubicBezTo>
                  <a:cubicBezTo>
                    <a:pt x="2112" y="6587"/>
                    <a:pt x="2399" y="6837"/>
                    <a:pt x="2578" y="6980"/>
                  </a:cubicBezTo>
                  <a:lnTo>
                    <a:pt x="2828" y="7195"/>
                  </a:lnTo>
                  <a:lnTo>
                    <a:pt x="3150" y="7446"/>
                  </a:lnTo>
                  <a:lnTo>
                    <a:pt x="3473" y="7696"/>
                  </a:lnTo>
                  <a:lnTo>
                    <a:pt x="3938" y="7983"/>
                  </a:lnTo>
                  <a:cubicBezTo>
                    <a:pt x="4797" y="8519"/>
                    <a:pt x="5728" y="8913"/>
                    <a:pt x="6658" y="9200"/>
                  </a:cubicBezTo>
                  <a:lnTo>
                    <a:pt x="7446" y="9414"/>
                  </a:lnTo>
                  <a:cubicBezTo>
                    <a:pt x="7696" y="9486"/>
                    <a:pt x="7983" y="9522"/>
                    <a:pt x="8197" y="9557"/>
                  </a:cubicBezTo>
                  <a:cubicBezTo>
                    <a:pt x="8663" y="9665"/>
                    <a:pt x="9128" y="9701"/>
                    <a:pt x="9593" y="9736"/>
                  </a:cubicBezTo>
                  <a:cubicBezTo>
                    <a:pt x="9751" y="9750"/>
                    <a:pt x="9913" y="9758"/>
                    <a:pt x="10076" y="9758"/>
                  </a:cubicBezTo>
                  <a:cubicBezTo>
                    <a:pt x="10359" y="9758"/>
                    <a:pt x="10646" y="9733"/>
                    <a:pt x="10918" y="9665"/>
                  </a:cubicBezTo>
                  <a:cubicBezTo>
                    <a:pt x="10488" y="9557"/>
                    <a:pt x="10059" y="9486"/>
                    <a:pt x="9593" y="9450"/>
                  </a:cubicBezTo>
                  <a:cubicBezTo>
                    <a:pt x="9236" y="9343"/>
                    <a:pt x="8734" y="9307"/>
                    <a:pt x="8305" y="9164"/>
                  </a:cubicBezTo>
                  <a:cubicBezTo>
                    <a:pt x="8054" y="9092"/>
                    <a:pt x="7804" y="9056"/>
                    <a:pt x="7553" y="8949"/>
                  </a:cubicBezTo>
                  <a:lnTo>
                    <a:pt x="6837" y="8698"/>
                  </a:lnTo>
                  <a:cubicBezTo>
                    <a:pt x="5942" y="8376"/>
                    <a:pt x="5083" y="7947"/>
                    <a:pt x="4332" y="7410"/>
                  </a:cubicBezTo>
                  <a:lnTo>
                    <a:pt x="3866" y="7123"/>
                  </a:lnTo>
                  <a:lnTo>
                    <a:pt x="3544" y="6837"/>
                  </a:lnTo>
                  <a:lnTo>
                    <a:pt x="3294" y="6622"/>
                  </a:lnTo>
                  <a:lnTo>
                    <a:pt x="3007" y="6408"/>
                  </a:lnTo>
                  <a:cubicBezTo>
                    <a:pt x="2828" y="6264"/>
                    <a:pt x="2578" y="6050"/>
                    <a:pt x="2256" y="5799"/>
                  </a:cubicBezTo>
                  <a:cubicBezTo>
                    <a:pt x="1933" y="5548"/>
                    <a:pt x="1611" y="5226"/>
                    <a:pt x="1325" y="4904"/>
                  </a:cubicBezTo>
                  <a:cubicBezTo>
                    <a:pt x="1003" y="4546"/>
                    <a:pt x="752" y="4152"/>
                    <a:pt x="609" y="3687"/>
                  </a:cubicBezTo>
                  <a:cubicBezTo>
                    <a:pt x="466" y="3222"/>
                    <a:pt x="466" y="2757"/>
                    <a:pt x="645" y="2327"/>
                  </a:cubicBezTo>
                  <a:cubicBezTo>
                    <a:pt x="788" y="1897"/>
                    <a:pt x="1003" y="1504"/>
                    <a:pt x="1217" y="1146"/>
                  </a:cubicBezTo>
                  <a:cubicBezTo>
                    <a:pt x="1468" y="788"/>
                    <a:pt x="1719" y="394"/>
                    <a:pt x="18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2203"/>
        <p:cNvGrpSpPr/>
        <p:nvPr/>
      </p:nvGrpSpPr>
      <p:grpSpPr>
        <a:xfrm>
          <a:off x="0" y="0"/>
          <a:ext cx="0" cy="0"/>
          <a:chOff x="0" y="0"/>
          <a:chExt cx="0" cy="0"/>
        </a:xfrm>
      </p:grpSpPr>
      <p:sp>
        <p:nvSpPr>
          <p:cNvPr id="2204" name="Google Shape;2204;p38"/>
          <p:cNvSpPr txBox="1">
            <a:spLocks noGrp="1"/>
          </p:cNvSpPr>
          <p:nvPr>
            <p:ph type="title"/>
          </p:nvPr>
        </p:nvSpPr>
        <p:spPr>
          <a:xfrm>
            <a:off x="1099500" y="906754"/>
            <a:ext cx="6945600" cy="42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100% effective</a:t>
            </a:r>
            <a:endParaRPr/>
          </a:p>
        </p:txBody>
      </p:sp>
      <p:sp>
        <p:nvSpPr>
          <p:cNvPr id="2205" name="Google Shape;2205;p38"/>
          <p:cNvSpPr txBox="1">
            <a:spLocks noGrp="1"/>
          </p:cNvSpPr>
          <p:nvPr>
            <p:ph type="subTitle" idx="1"/>
          </p:nvPr>
        </p:nvSpPr>
        <p:spPr>
          <a:xfrm>
            <a:off x="1099800" y="1343648"/>
            <a:ext cx="6945600" cy="40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a:t>
            </a:r>
            <a:endParaRPr/>
          </a:p>
          <a:p>
            <a:pPr marL="0" lvl="0" indent="0" algn="ctr" rtl="0">
              <a:spcBef>
                <a:spcPts val="0"/>
              </a:spcBef>
              <a:spcAft>
                <a:spcPts val="0"/>
              </a:spcAft>
              <a:buNone/>
            </a:pPr>
            <a:endParaRPr/>
          </a:p>
        </p:txBody>
      </p:sp>
      <p:sp>
        <p:nvSpPr>
          <p:cNvPr id="2206" name="Google Shape;2206;p38"/>
          <p:cNvSpPr txBox="1">
            <a:spLocks noGrp="1"/>
          </p:cNvSpPr>
          <p:nvPr>
            <p:ph type="title" idx="2"/>
          </p:nvPr>
        </p:nvSpPr>
        <p:spPr>
          <a:xfrm>
            <a:off x="1099950" y="2148091"/>
            <a:ext cx="6945600" cy="42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15,000,000 threats</a:t>
            </a:r>
            <a:endParaRPr/>
          </a:p>
        </p:txBody>
      </p:sp>
      <p:sp>
        <p:nvSpPr>
          <p:cNvPr id="2207" name="Google Shape;2207;p38"/>
          <p:cNvSpPr txBox="1">
            <a:spLocks noGrp="1"/>
          </p:cNvSpPr>
          <p:nvPr>
            <p:ph type="subTitle" idx="3"/>
          </p:nvPr>
        </p:nvSpPr>
        <p:spPr>
          <a:xfrm>
            <a:off x="1099350" y="3848483"/>
            <a:ext cx="69456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but it’s very hot</a:t>
            </a:r>
            <a:endParaRPr>
              <a:solidFill>
                <a:schemeClr val="dk1"/>
              </a:solidFill>
            </a:endParaRPr>
          </a:p>
        </p:txBody>
      </p:sp>
      <p:sp>
        <p:nvSpPr>
          <p:cNvPr id="2208" name="Google Shape;2208;p38"/>
          <p:cNvSpPr txBox="1">
            <a:spLocks noGrp="1"/>
          </p:cNvSpPr>
          <p:nvPr>
            <p:ph type="title" idx="4"/>
          </p:nvPr>
        </p:nvSpPr>
        <p:spPr>
          <a:xfrm>
            <a:off x="1099200" y="3393289"/>
            <a:ext cx="6945600" cy="44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67,700,000 happy dogs</a:t>
            </a:r>
            <a:endParaRPr/>
          </a:p>
        </p:txBody>
      </p:sp>
      <p:sp>
        <p:nvSpPr>
          <p:cNvPr id="2209" name="Google Shape;2209;p38"/>
          <p:cNvSpPr txBox="1">
            <a:spLocks noGrp="1"/>
          </p:cNvSpPr>
          <p:nvPr>
            <p:ph type="subTitle" idx="5"/>
          </p:nvPr>
        </p:nvSpPr>
        <p:spPr>
          <a:xfrm>
            <a:off x="1144494" y="2582301"/>
            <a:ext cx="6856500" cy="42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13"/>
        <p:cNvGrpSpPr/>
        <p:nvPr/>
      </p:nvGrpSpPr>
      <p:grpSpPr>
        <a:xfrm>
          <a:off x="0" y="0"/>
          <a:ext cx="0" cy="0"/>
          <a:chOff x="0" y="0"/>
          <a:chExt cx="0" cy="0"/>
        </a:xfrm>
      </p:grpSpPr>
      <p:sp>
        <p:nvSpPr>
          <p:cNvPr id="2214" name="Google Shape;2214;p39"/>
          <p:cNvSpPr txBox="1">
            <a:spLocks noGrp="1"/>
          </p:cNvSpPr>
          <p:nvPr>
            <p:ph type="title"/>
          </p:nvPr>
        </p:nvSpPr>
        <p:spPr>
          <a:xfrm>
            <a:off x="714150" y="543000"/>
            <a:ext cx="7715700" cy="5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DEFINITION OF CONCEPTS</a:t>
            </a:r>
            <a:endParaRPr dirty="0"/>
          </a:p>
        </p:txBody>
      </p:sp>
      <p:sp>
        <p:nvSpPr>
          <p:cNvPr id="2215" name="Google Shape;2215;p39"/>
          <p:cNvSpPr txBox="1">
            <a:spLocks noGrp="1"/>
          </p:cNvSpPr>
          <p:nvPr>
            <p:ph type="title" idx="2"/>
          </p:nvPr>
        </p:nvSpPr>
        <p:spPr>
          <a:xfrm>
            <a:off x="725675" y="2571762"/>
            <a:ext cx="1566000" cy="79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REWARD POSITIVE</a:t>
            </a:r>
            <a:endParaRPr/>
          </a:p>
          <a:p>
            <a:pPr marL="0" lvl="0" indent="0" algn="ctr" rtl="0">
              <a:spcBef>
                <a:spcPts val="0"/>
              </a:spcBef>
              <a:spcAft>
                <a:spcPts val="0"/>
              </a:spcAft>
              <a:buNone/>
            </a:pPr>
            <a:endParaRPr/>
          </a:p>
        </p:txBody>
      </p:sp>
      <p:sp>
        <p:nvSpPr>
          <p:cNvPr id="2216" name="Google Shape;2216;p39"/>
          <p:cNvSpPr txBox="1">
            <a:spLocks noGrp="1"/>
          </p:cNvSpPr>
          <p:nvPr>
            <p:ph type="subTitle" idx="1"/>
          </p:nvPr>
        </p:nvSpPr>
        <p:spPr>
          <a:xfrm>
            <a:off x="713030" y="3370776"/>
            <a:ext cx="1591500" cy="1070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2217" name="Google Shape;2217;p39"/>
          <p:cNvSpPr txBox="1">
            <a:spLocks noGrp="1"/>
          </p:cNvSpPr>
          <p:nvPr>
            <p:ph type="title" idx="3"/>
          </p:nvPr>
        </p:nvSpPr>
        <p:spPr>
          <a:xfrm>
            <a:off x="2767825" y="2571762"/>
            <a:ext cx="1566000" cy="79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EXTINCTION NEGATIVE</a:t>
            </a:r>
            <a:endParaRPr/>
          </a:p>
        </p:txBody>
      </p:sp>
      <p:sp>
        <p:nvSpPr>
          <p:cNvPr id="2218" name="Google Shape;2218;p39"/>
          <p:cNvSpPr txBox="1">
            <a:spLocks noGrp="1"/>
          </p:cNvSpPr>
          <p:nvPr>
            <p:ph type="subTitle" idx="4"/>
          </p:nvPr>
        </p:nvSpPr>
        <p:spPr>
          <a:xfrm>
            <a:off x="2755179" y="3370776"/>
            <a:ext cx="1591500" cy="1070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Despite being red, Mars is a cold place</a:t>
            </a:r>
            <a:endParaRPr/>
          </a:p>
        </p:txBody>
      </p:sp>
      <p:sp>
        <p:nvSpPr>
          <p:cNvPr id="2219" name="Google Shape;2219;p39"/>
          <p:cNvSpPr txBox="1">
            <a:spLocks noGrp="1"/>
          </p:cNvSpPr>
          <p:nvPr>
            <p:ph type="title" idx="5"/>
          </p:nvPr>
        </p:nvSpPr>
        <p:spPr>
          <a:xfrm>
            <a:off x="4809975" y="2571750"/>
            <a:ext cx="1566000" cy="79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POSITIVE PUNISHMENT</a:t>
            </a:r>
            <a:endParaRPr/>
          </a:p>
        </p:txBody>
      </p:sp>
      <p:sp>
        <p:nvSpPr>
          <p:cNvPr id="2220" name="Google Shape;2220;p39"/>
          <p:cNvSpPr txBox="1">
            <a:spLocks noGrp="1"/>
          </p:cNvSpPr>
          <p:nvPr>
            <p:ph type="subTitle" idx="6"/>
          </p:nvPr>
        </p:nvSpPr>
        <p:spPr>
          <a:xfrm>
            <a:off x="4797328" y="3370776"/>
            <a:ext cx="1591500" cy="1070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planet. It’s a gas giant</a:t>
            </a:r>
            <a:endParaRPr/>
          </a:p>
        </p:txBody>
      </p:sp>
      <p:sp>
        <p:nvSpPr>
          <p:cNvPr id="2221" name="Google Shape;2221;p39"/>
          <p:cNvSpPr txBox="1">
            <a:spLocks noGrp="1"/>
          </p:cNvSpPr>
          <p:nvPr>
            <p:ph type="title" idx="7"/>
          </p:nvPr>
        </p:nvSpPr>
        <p:spPr>
          <a:xfrm>
            <a:off x="6852125" y="2571761"/>
            <a:ext cx="1566000" cy="79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NEGATIVE PUNISHMENT</a:t>
            </a:r>
            <a:endParaRPr/>
          </a:p>
        </p:txBody>
      </p:sp>
      <p:sp>
        <p:nvSpPr>
          <p:cNvPr id="2222" name="Google Shape;2222;p39"/>
          <p:cNvSpPr txBox="1">
            <a:spLocks noGrp="1"/>
          </p:cNvSpPr>
          <p:nvPr>
            <p:ph type="subTitle" idx="8"/>
          </p:nvPr>
        </p:nvSpPr>
        <p:spPr>
          <a:xfrm>
            <a:off x="6839477" y="3370776"/>
            <a:ext cx="1591500" cy="107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grpSp>
        <p:nvGrpSpPr>
          <p:cNvPr id="2223" name="Google Shape;2223;p39"/>
          <p:cNvGrpSpPr/>
          <p:nvPr/>
        </p:nvGrpSpPr>
        <p:grpSpPr>
          <a:xfrm>
            <a:off x="1133707" y="1654400"/>
            <a:ext cx="750445" cy="694492"/>
            <a:chOff x="1132402" y="1486225"/>
            <a:chExt cx="747828" cy="692070"/>
          </a:xfrm>
        </p:grpSpPr>
        <p:sp>
          <p:nvSpPr>
            <p:cNvPr id="2224" name="Google Shape;2224;p39"/>
            <p:cNvSpPr/>
            <p:nvPr/>
          </p:nvSpPr>
          <p:spPr>
            <a:xfrm flipH="1">
              <a:off x="1132402" y="1486225"/>
              <a:ext cx="747828" cy="692070"/>
            </a:xfrm>
            <a:custGeom>
              <a:avLst/>
              <a:gdLst/>
              <a:ahLst/>
              <a:cxnLst/>
              <a:rect l="l" t="t" r="r" b="b"/>
              <a:pathLst>
                <a:path w="37956" h="35126" extrusionOk="0">
                  <a:moveTo>
                    <a:pt x="10217" y="1"/>
                  </a:moveTo>
                  <a:cubicBezTo>
                    <a:pt x="6169" y="1"/>
                    <a:pt x="455" y="2587"/>
                    <a:pt x="314" y="9766"/>
                  </a:cubicBezTo>
                  <a:cubicBezTo>
                    <a:pt x="0" y="24768"/>
                    <a:pt x="18978" y="35125"/>
                    <a:pt x="18978" y="35125"/>
                  </a:cubicBezTo>
                  <a:cubicBezTo>
                    <a:pt x="18978" y="35125"/>
                    <a:pt x="37956" y="24789"/>
                    <a:pt x="37663" y="9766"/>
                  </a:cubicBezTo>
                  <a:cubicBezTo>
                    <a:pt x="37502" y="2563"/>
                    <a:pt x="31750" y="3"/>
                    <a:pt x="27699" y="3"/>
                  </a:cubicBezTo>
                  <a:cubicBezTo>
                    <a:pt x="27537" y="3"/>
                    <a:pt x="27378" y="7"/>
                    <a:pt x="27222" y="15"/>
                  </a:cubicBezTo>
                  <a:cubicBezTo>
                    <a:pt x="21154" y="350"/>
                    <a:pt x="19334" y="5016"/>
                    <a:pt x="18978" y="6188"/>
                  </a:cubicBezTo>
                  <a:cubicBezTo>
                    <a:pt x="18622" y="5016"/>
                    <a:pt x="16823" y="350"/>
                    <a:pt x="10734" y="15"/>
                  </a:cubicBezTo>
                  <a:cubicBezTo>
                    <a:pt x="10565" y="6"/>
                    <a:pt x="10393" y="1"/>
                    <a:pt x="10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25" name="Google Shape;2225;p39"/>
            <p:cNvSpPr/>
            <p:nvPr/>
          </p:nvSpPr>
          <p:spPr>
            <a:xfrm rot="-953208">
              <a:off x="1287224" y="1740772"/>
              <a:ext cx="438253" cy="183009"/>
            </a:xfrm>
            <a:custGeom>
              <a:avLst/>
              <a:gdLst/>
              <a:ahLst/>
              <a:cxnLst/>
              <a:rect l="l" t="t" r="r" b="b"/>
              <a:pathLst>
                <a:path w="30352" h="12674" extrusionOk="0">
                  <a:moveTo>
                    <a:pt x="25914" y="0"/>
                  </a:moveTo>
                  <a:cubicBezTo>
                    <a:pt x="23735" y="0"/>
                    <a:pt x="21936" y="2064"/>
                    <a:pt x="22477" y="4388"/>
                  </a:cubicBezTo>
                  <a:lnTo>
                    <a:pt x="7726" y="4388"/>
                  </a:lnTo>
                  <a:cubicBezTo>
                    <a:pt x="7789" y="4112"/>
                    <a:pt x="7832" y="3857"/>
                    <a:pt x="7832" y="3581"/>
                  </a:cubicBezTo>
                  <a:cubicBezTo>
                    <a:pt x="7849" y="1524"/>
                    <a:pt x="6152" y="7"/>
                    <a:pt x="4268" y="7"/>
                  </a:cubicBezTo>
                  <a:cubicBezTo>
                    <a:pt x="3762" y="7"/>
                    <a:pt x="3242" y="117"/>
                    <a:pt x="2738" y="355"/>
                  </a:cubicBezTo>
                  <a:cubicBezTo>
                    <a:pt x="382" y="1480"/>
                    <a:pt x="0" y="4685"/>
                    <a:pt x="2038" y="6341"/>
                  </a:cubicBezTo>
                  <a:cubicBezTo>
                    <a:pt x="21" y="7975"/>
                    <a:pt x="403" y="11180"/>
                    <a:pt x="2759" y="12284"/>
                  </a:cubicBezTo>
                  <a:cubicBezTo>
                    <a:pt x="3262" y="12524"/>
                    <a:pt x="3781" y="12634"/>
                    <a:pt x="4287" y="12634"/>
                  </a:cubicBezTo>
                  <a:cubicBezTo>
                    <a:pt x="6151" y="12634"/>
                    <a:pt x="7832" y="11132"/>
                    <a:pt x="7832" y="9079"/>
                  </a:cubicBezTo>
                  <a:cubicBezTo>
                    <a:pt x="7832" y="8994"/>
                    <a:pt x="7811" y="8888"/>
                    <a:pt x="7789" y="8803"/>
                  </a:cubicBezTo>
                  <a:lnTo>
                    <a:pt x="22413" y="8803"/>
                  </a:lnTo>
                  <a:cubicBezTo>
                    <a:pt x="22413" y="8888"/>
                    <a:pt x="22392" y="8994"/>
                    <a:pt x="22392" y="9079"/>
                  </a:cubicBezTo>
                  <a:cubicBezTo>
                    <a:pt x="22375" y="11153"/>
                    <a:pt x="24060" y="12674"/>
                    <a:pt x="25938" y="12674"/>
                  </a:cubicBezTo>
                  <a:cubicBezTo>
                    <a:pt x="26443" y="12674"/>
                    <a:pt x="26961" y="12564"/>
                    <a:pt x="27465" y="12326"/>
                  </a:cubicBezTo>
                  <a:cubicBezTo>
                    <a:pt x="29842" y="11180"/>
                    <a:pt x="30203" y="7975"/>
                    <a:pt x="28165" y="6341"/>
                  </a:cubicBezTo>
                  <a:cubicBezTo>
                    <a:pt x="30351" y="4600"/>
                    <a:pt x="29757" y="1119"/>
                    <a:pt x="27104" y="207"/>
                  </a:cubicBezTo>
                  <a:cubicBezTo>
                    <a:pt x="26703" y="66"/>
                    <a:pt x="26302" y="0"/>
                    <a:pt x="25914"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226" name="Google Shape;2226;p39"/>
          <p:cNvGrpSpPr/>
          <p:nvPr/>
        </p:nvGrpSpPr>
        <p:grpSpPr>
          <a:xfrm>
            <a:off x="5296280" y="1654325"/>
            <a:ext cx="750445" cy="694492"/>
            <a:chOff x="5319800" y="1408603"/>
            <a:chExt cx="747828" cy="692070"/>
          </a:xfrm>
        </p:grpSpPr>
        <p:sp>
          <p:nvSpPr>
            <p:cNvPr id="2227" name="Google Shape;2227;p39"/>
            <p:cNvSpPr/>
            <p:nvPr/>
          </p:nvSpPr>
          <p:spPr>
            <a:xfrm flipH="1">
              <a:off x="5319800" y="1408603"/>
              <a:ext cx="747828" cy="692070"/>
            </a:xfrm>
            <a:custGeom>
              <a:avLst/>
              <a:gdLst/>
              <a:ahLst/>
              <a:cxnLst/>
              <a:rect l="l" t="t" r="r" b="b"/>
              <a:pathLst>
                <a:path w="37956" h="35126" extrusionOk="0">
                  <a:moveTo>
                    <a:pt x="10217" y="1"/>
                  </a:moveTo>
                  <a:cubicBezTo>
                    <a:pt x="6169" y="1"/>
                    <a:pt x="455" y="2587"/>
                    <a:pt x="314" y="9766"/>
                  </a:cubicBezTo>
                  <a:cubicBezTo>
                    <a:pt x="0" y="24768"/>
                    <a:pt x="18978" y="35125"/>
                    <a:pt x="18978" y="35125"/>
                  </a:cubicBezTo>
                  <a:cubicBezTo>
                    <a:pt x="18978" y="35125"/>
                    <a:pt x="37956" y="24789"/>
                    <a:pt x="37663" y="9766"/>
                  </a:cubicBezTo>
                  <a:cubicBezTo>
                    <a:pt x="37502" y="2563"/>
                    <a:pt x="31750" y="3"/>
                    <a:pt x="27699" y="3"/>
                  </a:cubicBezTo>
                  <a:cubicBezTo>
                    <a:pt x="27537" y="3"/>
                    <a:pt x="27378" y="7"/>
                    <a:pt x="27222" y="15"/>
                  </a:cubicBezTo>
                  <a:cubicBezTo>
                    <a:pt x="21154" y="350"/>
                    <a:pt x="19334" y="5016"/>
                    <a:pt x="18978" y="6188"/>
                  </a:cubicBezTo>
                  <a:cubicBezTo>
                    <a:pt x="18622" y="5016"/>
                    <a:pt x="16823" y="350"/>
                    <a:pt x="10734" y="15"/>
                  </a:cubicBezTo>
                  <a:cubicBezTo>
                    <a:pt x="10565" y="6"/>
                    <a:pt x="10393" y="1"/>
                    <a:pt x="10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2228" name="Google Shape;2228;p39"/>
            <p:cNvGrpSpPr/>
            <p:nvPr/>
          </p:nvGrpSpPr>
          <p:grpSpPr>
            <a:xfrm rot="-920240">
              <a:off x="5522687" y="1531562"/>
              <a:ext cx="396808" cy="460892"/>
              <a:chOff x="2987623" y="1527849"/>
              <a:chExt cx="721349" cy="837847"/>
            </a:xfrm>
          </p:grpSpPr>
          <p:sp>
            <p:nvSpPr>
              <p:cNvPr id="2229" name="Google Shape;2229;p39"/>
              <p:cNvSpPr/>
              <p:nvPr/>
            </p:nvSpPr>
            <p:spPr>
              <a:xfrm rot="-628500">
                <a:off x="3122332" y="1686233"/>
                <a:ext cx="310964" cy="266466"/>
              </a:xfrm>
              <a:custGeom>
                <a:avLst/>
                <a:gdLst/>
                <a:ahLst/>
                <a:cxnLst/>
                <a:rect l="l" t="t" r="r" b="b"/>
                <a:pathLst>
                  <a:path w="12439" h="10659" extrusionOk="0">
                    <a:moveTo>
                      <a:pt x="8533" y="2148"/>
                    </a:moveTo>
                    <a:lnTo>
                      <a:pt x="8533" y="8515"/>
                    </a:lnTo>
                    <a:lnTo>
                      <a:pt x="6623" y="8515"/>
                    </a:lnTo>
                    <a:lnTo>
                      <a:pt x="6623" y="4843"/>
                    </a:lnTo>
                    <a:lnTo>
                      <a:pt x="5137" y="4843"/>
                    </a:lnTo>
                    <a:lnTo>
                      <a:pt x="5137" y="3528"/>
                    </a:lnTo>
                    <a:cubicBezTo>
                      <a:pt x="5370" y="3528"/>
                      <a:pt x="5583" y="3506"/>
                      <a:pt x="5816" y="3464"/>
                    </a:cubicBezTo>
                    <a:cubicBezTo>
                      <a:pt x="6028" y="3421"/>
                      <a:pt x="6219" y="3337"/>
                      <a:pt x="6410" y="3230"/>
                    </a:cubicBezTo>
                    <a:cubicBezTo>
                      <a:pt x="6580" y="3124"/>
                      <a:pt x="6729" y="2976"/>
                      <a:pt x="6835" y="2806"/>
                    </a:cubicBezTo>
                    <a:cubicBezTo>
                      <a:pt x="6962" y="2594"/>
                      <a:pt x="7026" y="2381"/>
                      <a:pt x="7026" y="2148"/>
                    </a:cubicBezTo>
                    <a:close/>
                    <a:moveTo>
                      <a:pt x="7088" y="1"/>
                    </a:moveTo>
                    <a:cubicBezTo>
                      <a:pt x="5778" y="1"/>
                      <a:pt x="4441" y="488"/>
                      <a:pt x="3354" y="1575"/>
                    </a:cubicBezTo>
                    <a:cubicBezTo>
                      <a:pt x="1" y="4928"/>
                      <a:pt x="2378" y="10659"/>
                      <a:pt x="7111" y="10659"/>
                    </a:cubicBezTo>
                    <a:cubicBezTo>
                      <a:pt x="10061" y="10659"/>
                      <a:pt x="12438" y="8261"/>
                      <a:pt x="12438" y="5332"/>
                    </a:cubicBezTo>
                    <a:cubicBezTo>
                      <a:pt x="12438" y="2118"/>
                      <a:pt x="9821" y="1"/>
                      <a:pt x="7088"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30" name="Google Shape;2230;p39"/>
              <p:cNvSpPr/>
              <p:nvPr/>
            </p:nvSpPr>
            <p:spPr>
              <a:xfrm rot="-628500">
                <a:off x="3050083" y="1575885"/>
                <a:ext cx="596429" cy="741774"/>
              </a:xfrm>
              <a:custGeom>
                <a:avLst/>
                <a:gdLst/>
                <a:ahLst/>
                <a:cxnLst/>
                <a:rect l="l" t="t" r="r" b="b"/>
                <a:pathLst>
                  <a:path w="23858" h="29672" extrusionOk="0">
                    <a:moveTo>
                      <a:pt x="10997" y="3420"/>
                    </a:moveTo>
                    <a:cubicBezTo>
                      <a:pt x="12005" y="3420"/>
                      <a:pt x="13039" y="3684"/>
                      <a:pt x="14009" y="4266"/>
                    </a:cubicBezTo>
                    <a:cubicBezTo>
                      <a:pt x="17914" y="6622"/>
                      <a:pt x="17787" y="12353"/>
                      <a:pt x="13754" y="14496"/>
                    </a:cubicBezTo>
                    <a:lnTo>
                      <a:pt x="13712" y="14475"/>
                    </a:lnTo>
                    <a:lnTo>
                      <a:pt x="12948" y="14857"/>
                    </a:lnTo>
                    <a:cubicBezTo>
                      <a:pt x="12332" y="15091"/>
                      <a:pt x="11653" y="15197"/>
                      <a:pt x="10974" y="15197"/>
                    </a:cubicBezTo>
                    <a:cubicBezTo>
                      <a:pt x="7726" y="15197"/>
                      <a:pt x="5095" y="12565"/>
                      <a:pt x="5095" y="9318"/>
                    </a:cubicBezTo>
                    <a:cubicBezTo>
                      <a:pt x="5095" y="5881"/>
                      <a:pt x="7923" y="3420"/>
                      <a:pt x="10997" y="3420"/>
                    </a:cubicBezTo>
                    <a:close/>
                    <a:moveTo>
                      <a:pt x="7960" y="0"/>
                    </a:moveTo>
                    <a:lnTo>
                      <a:pt x="6899" y="3693"/>
                    </a:lnTo>
                    <a:lnTo>
                      <a:pt x="3078" y="3566"/>
                    </a:lnTo>
                    <a:lnTo>
                      <a:pt x="4352" y="7174"/>
                    </a:lnTo>
                    <a:lnTo>
                      <a:pt x="1210" y="9318"/>
                    </a:lnTo>
                    <a:lnTo>
                      <a:pt x="4352" y="11461"/>
                    </a:lnTo>
                    <a:lnTo>
                      <a:pt x="3057" y="15069"/>
                    </a:lnTo>
                    <a:lnTo>
                      <a:pt x="6877" y="14942"/>
                    </a:lnTo>
                    <a:lnTo>
                      <a:pt x="7259" y="16194"/>
                    </a:lnTo>
                    <a:cubicBezTo>
                      <a:pt x="5753" y="18890"/>
                      <a:pt x="2229" y="25045"/>
                      <a:pt x="1" y="27295"/>
                    </a:cubicBezTo>
                    <a:cubicBezTo>
                      <a:pt x="1656" y="27295"/>
                      <a:pt x="5859" y="24812"/>
                      <a:pt x="5859" y="24812"/>
                    </a:cubicBezTo>
                    <a:cubicBezTo>
                      <a:pt x="5859" y="24812"/>
                      <a:pt x="6835" y="26616"/>
                      <a:pt x="6665" y="29672"/>
                    </a:cubicBezTo>
                    <a:cubicBezTo>
                      <a:pt x="10295" y="26488"/>
                      <a:pt x="10910" y="18593"/>
                      <a:pt x="11016" y="16279"/>
                    </a:cubicBezTo>
                    <a:lnTo>
                      <a:pt x="11462" y="16661"/>
                    </a:lnTo>
                    <a:cubicBezTo>
                      <a:pt x="12268" y="18932"/>
                      <a:pt x="14688" y="24875"/>
                      <a:pt x="18487" y="26679"/>
                    </a:cubicBezTo>
                    <a:cubicBezTo>
                      <a:pt x="17596" y="24132"/>
                      <a:pt x="18020" y="22392"/>
                      <a:pt x="18020" y="22392"/>
                    </a:cubicBezTo>
                    <a:lnTo>
                      <a:pt x="18020" y="22392"/>
                    </a:lnTo>
                    <a:cubicBezTo>
                      <a:pt x="18021" y="22392"/>
                      <a:pt x="21315" y="23308"/>
                      <a:pt x="23150" y="23308"/>
                    </a:cubicBezTo>
                    <a:cubicBezTo>
                      <a:pt x="23423" y="23308"/>
                      <a:pt x="23664" y="23288"/>
                      <a:pt x="23857" y="23241"/>
                    </a:cubicBezTo>
                    <a:cubicBezTo>
                      <a:pt x="21416" y="21883"/>
                      <a:pt x="16959" y="17680"/>
                      <a:pt x="14879" y="15621"/>
                    </a:cubicBezTo>
                    <a:lnTo>
                      <a:pt x="15070" y="14963"/>
                    </a:lnTo>
                    <a:lnTo>
                      <a:pt x="18891" y="15069"/>
                    </a:lnTo>
                    <a:lnTo>
                      <a:pt x="17596" y="11461"/>
                    </a:lnTo>
                    <a:lnTo>
                      <a:pt x="20758" y="9318"/>
                    </a:lnTo>
                    <a:lnTo>
                      <a:pt x="17596" y="7174"/>
                    </a:lnTo>
                    <a:lnTo>
                      <a:pt x="18891" y="3566"/>
                    </a:lnTo>
                    <a:lnTo>
                      <a:pt x="15070" y="3693"/>
                    </a:lnTo>
                    <a:lnTo>
                      <a:pt x="14009" y="0"/>
                    </a:lnTo>
                    <a:lnTo>
                      <a:pt x="10995" y="2356"/>
                    </a:lnTo>
                    <a:lnTo>
                      <a:pt x="7960" y="0"/>
                    </a:ln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grpSp>
        <p:nvGrpSpPr>
          <p:cNvPr id="2231" name="Google Shape;2231;p39"/>
          <p:cNvGrpSpPr/>
          <p:nvPr/>
        </p:nvGrpSpPr>
        <p:grpSpPr>
          <a:xfrm>
            <a:off x="3201603" y="1654380"/>
            <a:ext cx="750485" cy="694529"/>
            <a:chOff x="2031713" y="1332675"/>
            <a:chExt cx="948900" cy="878150"/>
          </a:xfrm>
        </p:grpSpPr>
        <p:sp>
          <p:nvSpPr>
            <p:cNvPr id="2232" name="Google Shape;2232;p39"/>
            <p:cNvSpPr/>
            <p:nvPr/>
          </p:nvSpPr>
          <p:spPr>
            <a:xfrm flipH="1">
              <a:off x="2031713" y="1332675"/>
              <a:ext cx="948900" cy="878150"/>
            </a:xfrm>
            <a:custGeom>
              <a:avLst/>
              <a:gdLst/>
              <a:ahLst/>
              <a:cxnLst/>
              <a:rect l="l" t="t" r="r" b="b"/>
              <a:pathLst>
                <a:path w="37956" h="35126" extrusionOk="0">
                  <a:moveTo>
                    <a:pt x="10217" y="1"/>
                  </a:moveTo>
                  <a:cubicBezTo>
                    <a:pt x="6169" y="1"/>
                    <a:pt x="455" y="2587"/>
                    <a:pt x="314" y="9766"/>
                  </a:cubicBezTo>
                  <a:cubicBezTo>
                    <a:pt x="0" y="24768"/>
                    <a:pt x="18978" y="35125"/>
                    <a:pt x="18978" y="35125"/>
                  </a:cubicBezTo>
                  <a:cubicBezTo>
                    <a:pt x="18978" y="35125"/>
                    <a:pt x="37956" y="24789"/>
                    <a:pt x="37663" y="9766"/>
                  </a:cubicBezTo>
                  <a:cubicBezTo>
                    <a:pt x="37502" y="2563"/>
                    <a:pt x="31750" y="3"/>
                    <a:pt x="27699" y="3"/>
                  </a:cubicBezTo>
                  <a:cubicBezTo>
                    <a:pt x="27537" y="3"/>
                    <a:pt x="27378" y="7"/>
                    <a:pt x="27222" y="15"/>
                  </a:cubicBezTo>
                  <a:cubicBezTo>
                    <a:pt x="21154" y="350"/>
                    <a:pt x="19334" y="5016"/>
                    <a:pt x="18978" y="6188"/>
                  </a:cubicBezTo>
                  <a:cubicBezTo>
                    <a:pt x="18622" y="5016"/>
                    <a:pt x="16823" y="350"/>
                    <a:pt x="10734" y="15"/>
                  </a:cubicBezTo>
                  <a:cubicBezTo>
                    <a:pt x="10565" y="6"/>
                    <a:pt x="10393" y="1"/>
                    <a:pt x="10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33" name="Google Shape;2233;p39"/>
            <p:cNvSpPr/>
            <p:nvPr/>
          </p:nvSpPr>
          <p:spPr>
            <a:xfrm flipH="1">
              <a:off x="2221238" y="1573975"/>
              <a:ext cx="400525" cy="265975"/>
            </a:xfrm>
            <a:custGeom>
              <a:avLst/>
              <a:gdLst/>
              <a:ahLst/>
              <a:cxnLst/>
              <a:rect l="l" t="t" r="r" b="b"/>
              <a:pathLst>
                <a:path w="16021" h="10639" extrusionOk="0">
                  <a:moveTo>
                    <a:pt x="15355" y="1"/>
                  </a:moveTo>
                  <a:cubicBezTo>
                    <a:pt x="15203" y="1"/>
                    <a:pt x="15049" y="71"/>
                    <a:pt x="14939" y="239"/>
                  </a:cubicBezTo>
                  <a:cubicBezTo>
                    <a:pt x="10776" y="7332"/>
                    <a:pt x="4792" y="9257"/>
                    <a:pt x="502" y="9634"/>
                  </a:cubicBezTo>
                  <a:cubicBezTo>
                    <a:pt x="230" y="9655"/>
                    <a:pt x="0" y="9906"/>
                    <a:pt x="42" y="10178"/>
                  </a:cubicBezTo>
                  <a:cubicBezTo>
                    <a:pt x="63" y="10450"/>
                    <a:pt x="272" y="10638"/>
                    <a:pt x="544" y="10638"/>
                  </a:cubicBezTo>
                  <a:lnTo>
                    <a:pt x="586" y="10638"/>
                  </a:lnTo>
                  <a:cubicBezTo>
                    <a:pt x="5105" y="10241"/>
                    <a:pt x="11424" y="8211"/>
                    <a:pt x="15818" y="741"/>
                  </a:cubicBezTo>
                  <a:cubicBezTo>
                    <a:pt x="16021" y="351"/>
                    <a:pt x="15694" y="1"/>
                    <a:pt x="15355"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34" name="Google Shape;2234;p39"/>
            <p:cNvSpPr/>
            <p:nvPr/>
          </p:nvSpPr>
          <p:spPr>
            <a:xfrm flipH="1">
              <a:off x="2534388" y="1733200"/>
              <a:ext cx="223400" cy="185725"/>
            </a:xfrm>
            <a:custGeom>
              <a:avLst/>
              <a:gdLst/>
              <a:ahLst/>
              <a:cxnLst/>
              <a:rect l="l" t="t" r="r" b="b"/>
              <a:pathLst>
                <a:path w="8936" h="7429" extrusionOk="0">
                  <a:moveTo>
                    <a:pt x="8935" y="1"/>
                  </a:moveTo>
                  <a:lnTo>
                    <a:pt x="1" y="3411"/>
                  </a:lnTo>
                  <a:lnTo>
                    <a:pt x="8663" y="7429"/>
                  </a:lnTo>
                  <a:lnTo>
                    <a:pt x="7220" y="3662"/>
                  </a:lnTo>
                  <a:lnTo>
                    <a:pt x="8935" y="1"/>
                  </a:ln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235" name="Google Shape;2235;p39"/>
          <p:cNvGrpSpPr/>
          <p:nvPr/>
        </p:nvGrpSpPr>
        <p:grpSpPr>
          <a:xfrm>
            <a:off x="7260275" y="1654325"/>
            <a:ext cx="750030" cy="694492"/>
            <a:chOff x="7276972" y="1408610"/>
            <a:chExt cx="747414" cy="692070"/>
          </a:xfrm>
        </p:grpSpPr>
        <p:sp>
          <p:nvSpPr>
            <p:cNvPr id="2236" name="Google Shape;2236;p39"/>
            <p:cNvSpPr/>
            <p:nvPr/>
          </p:nvSpPr>
          <p:spPr>
            <a:xfrm>
              <a:off x="7276972" y="1408610"/>
              <a:ext cx="747414" cy="692070"/>
            </a:xfrm>
            <a:custGeom>
              <a:avLst/>
              <a:gdLst/>
              <a:ahLst/>
              <a:cxnLst/>
              <a:rect l="l" t="t" r="r" b="b"/>
              <a:pathLst>
                <a:path w="37935" h="35126" extrusionOk="0">
                  <a:moveTo>
                    <a:pt x="10198" y="1"/>
                  </a:moveTo>
                  <a:cubicBezTo>
                    <a:pt x="6167" y="1"/>
                    <a:pt x="433" y="2587"/>
                    <a:pt x="293" y="9766"/>
                  </a:cubicBezTo>
                  <a:cubicBezTo>
                    <a:pt x="0" y="24768"/>
                    <a:pt x="18978" y="35125"/>
                    <a:pt x="18978" y="35125"/>
                  </a:cubicBezTo>
                  <a:cubicBezTo>
                    <a:pt x="18978" y="35125"/>
                    <a:pt x="37935" y="24789"/>
                    <a:pt x="37642" y="9766"/>
                  </a:cubicBezTo>
                  <a:cubicBezTo>
                    <a:pt x="37501" y="2563"/>
                    <a:pt x="31749" y="3"/>
                    <a:pt x="27699" y="3"/>
                  </a:cubicBezTo>
                  <a:cubicBezTo>
                    <a:pt x="27537" y="3"/>
                    <a:pt x="27378" y="7"/>
                    <a:pt x="27222" y="15"/>
                  </a:cubicBezTo>
                  <a:cubicBezTo>
                    <a:pt x="21133" y="350"/>
                    <a:pt x="19333" y="5016"/>
                    <a:pt x="18978" y="6188"/>
                  </a:cubicBezTo>
                  <a:cubicBezTo>
                    <a:pt x="18601" y="5016"/>
                    <a:pt x="16802" y="350"/>
                    <a:pt x="10713" y="15"/>
                  </a:cubicBezTo>
                  <a:cubicBezTo>
                    <a:pt x="10545" y="6"/>
                    <a:pt x="10373" y="1"/>
                    <a:pt x="101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37" name="Google Shape;2237;p39"/>
            <p:cNvSpPr/>
            <p:nvPr/>
          </p:nvSpPr>
          <p:spPr>
            <a:xfrm>
              <a:off x="7434012" y="1576782"/>
              <a:ext cx="433711" cy="395173"/>
            </a:xfrm>
            <a:custGeom>
              <a:avLst/>
              <a:gdLst/>
              <a:ahLst/>
              <a:cxnLst/>
              <a:rect l="l" t="t" r="r" b="b"/>
              <a:pathLst>
                <a:path w="22013" h="20057" extrusionOk="0">
                  <a:moveTo>
                    <a:pt x="11004" y="0"/>
                  </a:moveTo>
                  <a:cubicBezTo>
                    <a:pt x="10274" y="0"/>
                    <a:pt x="9532" y="80"/>
                    <a:pt x="8789" y="246"/>
                  </a:cubicBezTo>
                  <a:cubicBezTo>
                    <a:pt x="3391" y="1460"/>
                    <a:pt x="1" y="6837"/>
                    <a:pt x="1215" y="12235"/>
                  </a:cubicBezTo>
                  <a:cubicBezTo>
                    <a:pt x="2280" y="16894"/>
                    <a:pt x="6414" y="20056"/>
                    <a:pt x="10996" y="20056"/>
                  </a:cubicBezTo>
                  <a:cubicBezTo>
                    <a:pt x="11724" y="20056"/>
                    <a:pt x="12464" y="19976"/>
                    <a:pt x="13204" y="19810"/>
                  </a:cubicBezTo>
                  <a:cubicBezTo>
                    <a:pt x="18623" y="18596"/>
                    <a:pt x="22013" y="13219"/>
                    <a:pt x="20778" y="7821"/>
                  </a:cubicBezTo>
                  <a:cubicBezTo>
                    <a:pt x="19731" y="3163"/>
                    <a:pt x="15599" y="0"/>
                    <a:pt x="11004"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38" name="Google Shape;2238;p39"/>
            <p:cNvSpPr/>
            <p:nvPr/>
          </p:nvSpPr>
          <p:spPr>
            <a:xfrm>
              <a:off x="7471937" y="1611398"/>
              <a:ext cx="357857" cy="325938"/>
            </a:xfrm>
            <a:custGeom>
              <a:avLst/>
              <a:gdLst/>
              <a:ahLst/>
              <a:cxnLst/>
              <a:rect l="l" t="t" r="r" b="b"/>
              <a:pathLst>
                <a:path w="18163" h="16543" extrusionOk="0">
                  <a:moveTo>
                    <a:pt x="9094" y="0"/>
                  </a:moveTo>
                  <a:cubicBezTo>
                    <a:pt x="8490" y="0"/>
                    <a:pt x="7876" y="67"/>
                    <a:pt x="7261" y="205"/>
                  </a:cubicBezTo>
                  <a:cubicBezTo>
                    <a:pt x="2805" y="1209"/>
                    <a:pt x="1" y="5645"/>
                    <a:pt x="1005" y="10102"/>
                  </a:cubicBezTo>
                  <a:cubicBezTo>
                    <a:pt x="1871" y="13944"/>
                    <a:pt x="5287" y="16542"/>
                    <a:pt x="9068" y="16542"/>
                  </a:cubicBezTo>
                  <a:cubicBezTo>
                    <a:pt x="9673" y="16542"/>
                    <a:pt x="10288" y="16476"/>
                    <a:pt x="10902" y="16337"/>
                  </a:cubicBezTo>
                  <a:cubicBezTo>
                    <a:pt x="15359" y="15333"/>
                    <a:pt x="18163" y="10897"/>
                    <a:pt x="17137" y="6440"/>
                  </a:cubicBezTo>
                  <a:cubicBezTo>
                    <a:pt x="16272" y="2598"/>
                    <a:pt x="12871" y="0"/>
                    <a:pt x="90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39" name="Google Shape;2239;p39"/>
            <p:cNvSpPr/>
            <p:nvPr/>
          </p:nvSpPr>
          <p:spPr>
            <a:xfrm>
              <a:off x="7527180" y="1650880"/>
              <a:ext cx="246951" cy="246951"/>
            </a:xfrm>
            <a:custGeom>
              <a:avLst/>
              <a:gdLst/>
              <a:ahLst/>
              <a:cxnLst/>
              <a:rect l="l" t="t" r="r" b="b"/>
              <a:pathLst>
                <a:path w="12534" h="12534" extrusionOk="0">
                  <a:moveTo>
                    <a:pt x="6278" y="0"/>
                  </a:moveTo>
                  <a:cubicBezTo>
                    <a:pt x="2804" y="0"/>
                    <a:pt x="1" y="2804"/>
                    <a:pt x="1" y="6278"/>
                  </a:cubicBezTo>
                  <a:cubicBezTo>
                    <a:pt x="1" y="9730"/>
                    <a:pt x="2804" y="12534"/>
                    <a:pt x="6278" y="12534"/>
                  </a:cubicBezTo>
                  <a:cubicBezTo>
                    <a:pt x="9730" y="12534"/>
                    <a:pt x="12534" y="9730"/>
                    <a:pt x="12534" y="6278"/>
                  </a:cubicBezTo>
                  <a:cubicBezTo>
                    <a:pt x="12534" y="2804"/>
                    <a:pt x="9730" y="0"/>
                    <a:pt x="62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40" name="Google Shape;2240;p39"/>
            <p:cNvSpPr/>
            <p:nvPr/>
          </p:nvSpPr>
          <p:spPr>
            <a:xfrm>
              <a:off x="7550270" y="1680590"/>
              <a:ext cx="201202" cy="187528"/>
            </a:xfrm>
            <a:custGeom>
              <a:avLst/>
              <a:gdLst/>
              <a:ahLst/>
              <a:cxnLst/>
              <a:rect l="l" t="t" r="r" b="b"/>
              <a:pathLst>
                <a:path w="10212" h="9518" extrusionOk="0">
                  <a:moveTo>
                    <a:pt x="5132" y="1"/>
                  </a:moveTo>
                  <a:cubicBezTo>
                    <a:pt x="4882" y="1"/>
                    <a:pt x="4628" y="21"/>
                    <a:pt x="4373" y="62"/>
                  </a:cubicBezTo>
                  <a:cubicBezTo>
                    <a:pt x="1758" y="459"/>
                    <a:pt x="0" y="2907"/>
                    <a:pt x="398" y="5502"/>
                  </a:cubicBezTo>
                  <a:cubicBezTo>
                    <a:pt x="775" y="7841"/>
                    <a:pt x="2786" y="9517"/>
                    <a:pt x="5080" y="9517"/>
                  </a:cubicBezTo>
                  <a:cubicBezTo>
                    <a:pt x="5330" y="9517"/>
                    <a:pt x="5583" y="9498"/>
                    <a:pt x="5838" y="9456"/>
                  </a:cubicBezTo>
                  <a:cubicBezTo>
                    <a:pt x="8454" y="9059"/>
                    <a:pt x="10211" y="6611"/>
                    <a:pt x="9814" y="4016"/>
                  </a:cubicBezTo>
                  <a:cubicBezTo>
                    <a:pt x="9436" y="1677"/>
                    <a:pt x="7426" y="1"/>
                    <a:pt x="5132"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41" name="Google Shape;2241;p39"/>
            <p:cNvSpPr/>
            <p:nvPr/>
          </p:nvSpPr>
          <p:spPr>
            <a:xfrm>
              <a:off x="7577892" y="1710221"/>
              <a:ext cx="145956" cy="128263"/>
            </a:xfrm>
            <a:custGeom>
              <a:avLst/>
              <a:gdLst/>
              <a:ahLst/>
              <a:cxnLst/>
              <a:rect l="l" t="t" r="r" b="b"/>
              <a:pathLst>
                <a:path w="7408" h="6510" extrusionOk="0">
                  <a:moveTo>
                    <a:pt x="3693" y="0"/>
                  </a:moveTo>
                  <a:cubicBezTo>
                    <a:pt x="2415" y="0"/>
                    <a:pt x="1210" y="746"/>
                    <a:pt x="691" y="1989"/>
                  </a:cubicBezTo>
                  <a:cubicBezTo>
                    <a:pt x="0" y="3663"/>
                    <a:pt x="774" y="5567"/>
                    <a:pt x="2448" y="6258"/>
                  </a:cubicBezTo>
                  <a:cubicBezTo>
                    <a:pt x="2858" y="6429"/>
                    <a:pt x="3284" y="6510"/>
                    <a:pt x="3702" y="6510"/>
                  </a:cubicBezTo>
                  <a:cubicBezTo>
                    <a:pt x="4971" y="6510"/>
                    <a:pt x="6177" y="5764"/>
                    <a:pt x="6696" y="4521"/>
                  </a:cubicBezTo>
                  <a:cubicBezTo>
                    <a:pt x="7407" y="2847"/>
                    <a:pt x="6612" y="943"/>
                    <a:pt x="4959" y="253"/>
                  </a:cubicBezTo>
                  <a:cubicBezTo>
                    <a:pt x="4544" y="81"/>
                    <a:pt x="4115" y="0"/>
                    <a:pt x="36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42" name="Google Shape;2242;p39"/>
            <p:cNvSpPr/>
            <p:nvPr/>
          </p:nvSpPr>
          <p:spPr>
            <a:xfrm>
              <a:off x="7616231" y="1739911"/>
              <a:ext cx="68860" cy="69294"/>
            </a:xfrm>
            <a:custGeom>
              <a:avLst/>
              <a:gdLst/>
              <a:ahLst/>
              <a:cxnLst/>
              <a:rect l="l" t="t" r="r" b="b"/>
              <a:pathLst>
                <a:path w="3495" h="3517" extrusionOk="0">
                  <a:moveTo>
                    <a:pt x="1758" y="1"/>
                  </a:moveTo>
                  <a:cubicBezTo>
                    <a:pt x="774" y="1"/>
                    <a:pt x="0" y="775"/>
                    <a:pt x="0" y="1759"/>
                  </a:cubicBezTo>
                  <a:cubicBezTo>
                    <a:pt x="0" y="2721"/>
                    <a:pt x="774" y="3516"/>
                    <a:pt x="1758" y="3516"/>
                  </a:cubicBezTo>
                  <a:cubicBezTo>
                    <a:pt x="2720" y="3516"/>
                    <a:pt x="3494" y="2721"/>
                    <a:pt x="3494" y="1759"/>
                  </a:cubicBezTo>
                  <a:cubicBezTo>
                    <a:pt x="3494" y="775"/>
                    <a:pt x="2720" y="1"/>
                    <a:pt x="1758"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246"/>
        <p:cNvGrpSpPr/>
        <p:nvPr/>
      </p:nvGrpSpPr>
      <p:grpSpPr>
        <a:xfrm>
          <a:off x="0" y="0"/>
          <a:ext cx="0" cy="0"/>
          <a:chOff x="0" y="0"/>
          <a:chExt cx="0" cy="0"/>
        </a:xfrm>
      </p:grpSpPr>
      <p:sp>
        <p:nvSpPr>
          <p:cNvPr id="2247" name="Google Shape;2247;p40"/>
          <p:cNvSpPr txBox="1">
            <a:spLocks noGrp="1"/>
          </p:cNvSpPr>
          <p:nvPr>
            <p:ph type="title"/>
          </p:nvPr>
        </p:nvSpPr>
        <p:spPr>
          <a:xfrm>
            <a:off x="4579400" y="543000"/>
            <a:ext cx="3939900" cy="2036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What Is This Topic About?</a:t>
            </a:r>
            <a:endParaRPr/>
          </a:p>
        </p:txBody>
      </p:sp>
      <p:sp>
        <p:nvSpPr>
          <p:cNvPr id="2248" name="Google Shape;2248;p40"/>
          <p:cNvSpPr txBox="1">
            <a:spLocks noGrp="1"/>
          </p:cNvSpPr>
          <p:nvPr>
            <p:ph type="subTitle" idx="1"/>
          </p:nvPr>
        </p:nvSpPr>
        <p:spPr>
          <a:xfrm>
            <a:off x="4572000" y="2571750"/>
            <a:ext cx="3939900" cy="2036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Here you could give a brief description of the topic you want to talk about. For example, if you want to talk about Mercury, you could say that it’s the closest planet to the Sun and the smallest one in the Solar System</a:t>
            </a:r>
            <a:endParaRPr/>
          </a:p>
        </p:txBody>
      </p:sp>
      <p:grpSp>
        <p:nvGrpSpPr>
          <p:cNvPr id="2249" name="Google Shape;2249;p40"/>
          <p:cNvGrpSpPr/>
          <p:nvPr/>
        </p:nvGrpSpPr>
        <p:grpSpPr>
          <a:xfrm>
            <a:off x="728100" y="2175183"/>
            <a:ext cx="2975913" cy="2425259"/>
            <a:chOff x="714172" y="1788927"/>
            <a:chExt cx="2776816" cy="2263002"/>
          </a:xfrm>
        </p:grpSpPr>
        <p:sp>
          <p:nvSpPr>
            <p:cNvPr id="2250" name="Google Shape;2250;p40"/>
            <p:cNvSpPr/>
            <p:nvPr/>
          </p:nvSpPr>
          <p:spPr>
            <a:xfrm rot="-481">
              <a:off x="725022" y="3892365"/>
              <a:ext cx="1523617" cy="159457"/>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1" name="Google Shape;2251;p40"/>
            <p:cNvGrpSpPr/>
            <p:nvPr/>
          </p:nvGrpSpPr>
          <p:grpSpPr>
            <a:xfrm flipH="1">
              <a:off x="714172" y="1788927"/>
              <a:ext cx="1531921" cy="2254222"/>
              <a:chOff x="1981800" y="237850"/>
              <a:chExt cx="3535475" cy="5202450"/>
            </a:xfrm>
          </p:grpSpPr>
          <p:sp>
            <p:nvSpPr>
              <p:cNvPr id="2252" name="Google Shape;2252;p40"/>
              <p:cNvSpPr/>
              <p:nvPr/>
            </p:nvSpPr>
            <p:spPr>
              <a:xfrm>
                <a:off x="4776775" y="4171800"/>
                <a:ext cx="740500" cy="680300"/>
              </a:xfrm>
              <a:custGeom>
                <a:avLst/>
                <a:gdLst/>
                <a:ahLst/>
                <a:cxnLst/>
                <a:rect l="l" t="t" r="r" b="b"/>
                <a:pathLst>
                  <a:path w="29620" h="27212" extrusionOk="0">
                    <a:moveTo>
                      <a:pt x="20482" y="0"/>
                    </a:moveTo>
                    <a:cubicBezTo>
                      <a:pt x="21813" y="0"/>
                      <a:pt x="17080" y="11461"/>
                      <a:pt x="15897" y="12718"/>
                    </a:cubicBezTo>
                    <a:cubicBezTo>
                      <a:pt x="14419" y="14271"/>
                      <a:pt x="12718" y="15528"/>
                      <a:pt x="10795" y="16415"/>
                    </a:cubicBezTo>
                    <a:cubicBezTo>
                      <a:pt x="10352" y="16563"/>
                      <a:pt x="9834" y="16637"/>
                      <a:pt x="9391" y="16637"/>
                    </a:cubicBezTo>
                    <a:cubicBezTo>
                      <a:pt x="7468" y="16859"/>
                      <a:pt x="5028" y="16489"/>
                      <a:pt x="4215" y="17524"/>
                    </a:cubicBezTo>
                    <a:cubicBezTo>
                      <a:pt x="0" y="22996"/>
                      <a:pt x="12422" y="27211"/>
                      <a:pt x="15971" y="27211"/>
                    </a:cubicBezTo>
                    <a:cubicBezTo>
                      <a:pt x="16011" y="27211"/>
                      <a:pt x="16050" y="27211"/>
                      <a:pt x="16089" y="27211"/>
                    </a:cubicBezTo>
                    <a:cubicBezTo>
                      <a:pt x="29620" y="27211"/>
                      <a:pt x="24327" y="14493"/>
                      <a:pt x="24327" y="14493"/>
                    </a:cubicBezTo>
                    <a:lnTo>
                      <a:pt x="26175" y="9835"/>
                    </a:lnTo>
                    <a:cubicBezTo>
                      <a:pt x="27432" y="6655"/>
                      <a:pt x="24622" y="0"/>
                      <a:pt x="204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0"/>
              <p:cNvSpPr/>
              <p:nvPr/>
            </p:nvSpPr>
            <p:spPr>
              <a:xfrm>
                <a:off x="2643575" y="2997750"/>
                <a:ext cx="2657100" cy="2442250"/>
              </a:xfrm>
              <a:custGeom>
                <a:avLst/>
                <a:gdLst/>
                <a:ahLst/>
                <a:cxnLst/>
                <a:rect l="l" t="t" r="r" b="b"/>
                <a:pathLst>
                  <a:path w="106284" h="97690" extrusionOk="0">
                    <a:moveTo>
                      <a:pt x="66779" y="1"/>
                    </a:moveTo>
                    <a:cubicBezTo>
                      <a:pt x="55963" y="1"/>
                      <a:pt x="42481" y="10323"/>
                      <a:pt x="34605" y="15463"/>
                    </a:cubicBezTo>
                    <a:cubicBezTo>
                      <a:pt x="27654" y="19900"/>
                      <a:pt x="21221" y="24928"/>
                      <a:pt x="15306" y="30547"/>
                    </a:cubicBezTo>
                    <a:cubicBezTo>
                      <a:pt x="10722" y="34984"/>
                      <a:pt x="1257" y="41565"/>
                      <a:pt x="518" y="47924"/>
                    </a:cubicBezTo>
                    <a:cubicBezTo>
                      <a:pt x="518" y="47924"/>
                      <a:pt x="3697" y="46593"/>
                      <a:pt x="3993" y="46297"/>
                    </a:cubicBezTo>
                    <a:lnTo>
                      <a:pt x="3993" y="46297"/>
                    </a:lnTo>
                    <a:cubicBezTo>
                      <a:pt x="0" y="56575"/>
                      <a:pt x="9834" y="74173"/>
                      <a:pt x="17746" y="80975"/>
                    </a:cubicBezTo>
                    <a:cubicBezTo>
                      <a:pt x="17746" y="80975"/>
                      <a:pt x="15596" y="80572"/>
                      <a:pt x="12969" y="80572"/>
                    </a:cubicBezTo>
                    <a:cubicBezTo>
                      <a:pt x="8846" y="80572"/>
                      <a:pt x="3549" y="81565"/>
                      <a:pt x="3549" y="86669"/>
                    </a:cubicBezTo>
                    <a:cubicBezTo>
                      <a:pt x="3549" y="90005"/>
                      <a:pt x="7546" y="91007"/>
                      <a:pt x="12347" y="91007"/>
                    </a:cubicBezTo>
                    <a:cubicBezTo>
                      <a:pt x="18792" y="91007"/>
                      <a:pt x="26688" y="89201"/>
                      <a:pt x="28314" y="88813"/>
                    </a:cubicBezTo>
                    <a:lnTo>
                      <a:pt x="28314" y="88813"/>
                    </a:lnTo>
                    <a:cubicBezTo>
                      <a:pt x="26724" y="89213"/>
                      <a:pt x="19448" y="91218"/>
                      <a:pt x="21295" y="93989"/>
                    </a:cubicBezTo>
                    <a:cubicBezTo>
                      <a:pt x="22597" y="95882"/>
                      <a:pt x="26690" y="95977"/>
                      <a:pt x="29525" y="95977"/>
                    </a:cubicBezTo>
                    <a:cubicBezTo>
                      <a:pt x="29840" y="95977"/>
                      <a:pt x="30139" y="95975"/>
                      <a:pt x="30417" y="95975"/>
                    </a:cubicBezTo>
                    <a:cubicBezTo>
                      <a:pt x="30765" y="95975"/>
                      <a:pt x="31080" y="95977"/>
                      <a:pt x="31351" y="95986"/>
                    </a:cubicBezTo>
                    <a:cubicBezTo>
                      <a:pt x="32006" y="96017"/>
                      <a:pt x="32756" y="96041"/>
                      <a:pt x="33559" y="96041"/>
                    </a:cubicBezTo>
                    <a:cubicBezTo>
                      <a:pt x="36563" y="96041"/>
                      <a:pt x="40299" y="95697"/>
                      <a:pt x="42516" y="94063"/>
                    </a:cubicBezTo>
                    <a:cubicBezTo>
                      <a:pt x="44217" y="92806"/>
                      <a:pt x="44661" y="89405"/>
                      <a:pt x="44217" y="87113"/>
                    </a:cubicBezTo>
                    <a:lnTo>
                      <a:pt x="44217" y="87113"/>
                    </a:lnTo>
                    <a:cubicBezTo>
                      <a:pt x="44218" y="87116"/>
                      <a:pt x="45400" y="92955"/>
                      <a:pt x="46953" y="95542"/>
                    </a:cubicBezTo>
                    <a:cubicBezTo>
                      <a:pt x="47795" y="96986"/>
                      <a:pt x="52270" y="97690"/>
                      <a:pt x="56684" y="97690"/>
                    </a:cubicBezTo>
                    <a:cubicBezTo>
                      <a:pt x="60409" y="97690"/>
                      <a:pt x="64091" y="97189"/>
                      <a:pt x="65512" y="96207"/>
                    </a:cubicBezTo>
                    <a:cubicBezTo>
                      <a:pt x="68691" y="94137"/>
                      <a:pt x="62407" y="91919"/>
                      <a:pt x="62406" y="91919"/>
                    </a:cubicBezTo>
                    <a:lnTo>
                      <a:pt x="62406" y="91919"/>
                    </a:lnTo>
                    <a:cubicBezTo>
                      <a:pt x="68600" y="92717"/>
                      <a:pt x="80086" y="93788"/>
                      <a:pt x="89719" y="93788"/>
                    </a:cubicBezTo>
                    <a:cubicBezTo>
                      <a:pt x="98830" y="93788"/>
                      <a:pt x="106283" y="92830"/>
                      <a:pt x="106032" y="89774"/>
                    </a:cubicBezTo>
                    <a:cubicBezTo>
                      <a:pt x="105514" y="83563"/>
                      <a:pt x="92944" y="83563"/>
                      <a:pt x="92944" y="83563"/>
                    </a:cubicBezTo>
                    <a:cubicBezTo>
                      <a:pt x="94127" y="83563"/>
                      <a:pt x="97233" y="70698"/>
                      <a:pt x="97528" y="69588"/>
                    </a:cubicBezTo>
                    <a:cubicBezTo>
                      <a:pt x="99377" y="62564"/>
                      <a:pt x="100560" y="54726"/>
                      <a:pt x="99377" y="47554"/>
                    </a:cubicBezTo>
                    <a:lnTo>
                      <a:pt x="99377" y="47554"/>
                    </a:lnTo>
                    <a:cubicBezTo>
                      <a:pt x="99494" y="47575"/>
                      <a:pt x="99621" y="47584"/>
                      <a:pt x="99755" y="47584"/>
                    </a:cubicBezTo>
                    <a:cubicBezTo>
                      <a:pt x="100474" y="47584"/>
                      <a:pt x="101390" y="47324"/>
                      <a:pt x="102121" y="47324"/>
                    </a:cubicBezTo>
                    <a:cubicBezTo>
                      <a:pt x="102194" y="47324"/>
                      <a:pt x="102265" y="47326"/>
                      <a:pt x="102335" y="47332"/>
                    </a:cubicBezTo>
                    <a:cubicBezTo>
                      <a:pt x="101965" y="44596"/>
                      <a:pt x="100190" y="41491"/>
                      <a:pt x="97307" y="40234"/>
                    </a:cubicBezTo>
                    <a:cubicBezTo>
                      <a:pt x="99968" y="40012"/>
                      <a:pt x="98637" y="39494"/>
                      <a:pt x="99673" y="38163"/>
                    </a:cubicBezTo>
                    <a:cubicBezTo>
                      <a:pt x="99894" y="37868"/>
                      <a:pt x="88582" y="35206"/>
                      <a:pt x="88064" y="34836"/>
                    </a:cubicBezTo>
                    <a:cubicBezTo>
                      <a:pt x="86585" y="33801"/>
                      <a:pt x="85402" y="29660"/>
                      <a:pt x="84071" y="28033"/>
                    </a:cubicBezTo>
                    <a:cubicBezTo>
                      <a:pt x="82370" y="26185"/>
                      <a:pt x="80522" y="24410"/>
                      <a:pt x="78526" y="22857"/>
                    </a:cubicBezTo>
                    <a:cubicBezTo>
                      <a:pt x="84884" y="22636"/>
                      <a:pt x="78821" y="7626"/>
                      <a:pt x="73128" y="2228"/>
                    </a:cubicBezTo>
                    <a:cubicBezTo>
                      <a:pt x="72315" y="1340"/>
                      <a:pt x="71279" y="749"/>
                      <a:pt x="70170" y="379"/>
                    </a:cubicBezTo>
                    <a:cubicBezTo>
                      <a:pt x="69078" y="120"/>
                      <a:pt x="67944" y="1"/>
                      <a:pt x="66779" y="1"/>
                    </a:cubicBezTo>
                    <a:close/>
                  </a:path>
                </a:pathLst>
              </a:custGeom>
              <a:solidFill>
                <a:srgbClr val="FFD0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0"/>
              <p:cNvSpPr/>
              <p:nvPr/>
            </p:nvSpPr>
            <p:spPr>
              <a:xfrm>
                <a:off x="2710125" y="3083000"/>
                <a:ext cx="2536200" cy="2356100"/>
              </a:xfrm>
              <a:custGeom>
                <a:avLst/>
                <a:gdLst/>
                <a:ahLst/>
                <a:cxnLst/>
                <a:rect l="l" t="t" r="r" b="b"/>
                <a:pathLst>
                  <a:path w="101448" h="94244" extrusionOk="0">
                    <a:moveTo>
                      <a:pt x="23292" y="85847"/>
                    </a:moveTo>
                    <a:lnTo>
                      <a:pt x="23070" y="85995"/>
                    </a:lnTo>
                    <a:lnTo>
                      <a:pt x="23218" y="85995"/>
                    </a:lnTo>
                    <a:lnTo>
                      <a:pt x="23292" y="85847"/>
                    </a:lnTo>
                    <a:close/>
                    <a:moveTo>
                      <a:pt x="71575" y="1"/>
                    </a:moveTo>
                    <a:cubicBezTo>
                      <a:pt x="62332" y="14345"/>
                      <a:pt x="43403" y="45549"/>
                      <a:pt x="39780" y="51612"/>
                    </a:cubicBezTo>
                    <a:cubicBezTo>
                      <a:pt x="39115" y="48285"/>
                      <a:pt x="37562" y="45549"/>
                      <a:pt x="36157" y="42443"/>
                    </a:cubicBezTo>
                    <a:cubicBezTo>
                      <a:pt x="33517" y="36304"/>
                      <a:pt x="29226" y="26156"/>
                      <a:pt x="21759" y="26156"/>
                    </a:cubicBezTo>
                    <a:cubicBezTo>
                      <a:pt x="20862" y="26156"/>
                      <a:pt x="19920" y="26303"/>
                      <a:pt x="18929" y="26620"/>
                    </a:cubicBezTo>
                    <a:cubicBezTo>
                      <a:pt x="17746" y="26989"/>
                      <a:pt x="14714" y="27581"/>
                      <a:pt x="11387" y="28320"/>
                    </a:cubicBezTo>
                    <a:cubicBezTo>
                      <a:pt x="7838" y="31500"/>
                      <a:pt x="2810" y="35419"/>
                      <a:pt x="0" y="39560"/>
                    </a:cubicBezTo>
                    <a:cubicBezTo>
                      <a:pt x="3475" y="44292"/>
                      <a:pt x="10722" y="49320"/>
                      <a:pt x="13753" y="51168"/>
                    </a:cubicBezTo>
                    <a:cubicBezTo>
                      <a:pt x="17672" y="53534"/>
                      <a:pt x="22404" y="75717"/>
                      <a:pt x="18707" y="77270"/>
                    </a:cubicBezTo>
                    <a:cubicBezTo>
                      <a:pt x="18586" y="77318"/>
                      <a:pt x="18451" y="77341"/>
                      <a:pt x="18303" y="77341"/>
                    </a:cubicBezTo>
                    <a:cubicBezTo>
                      <a:pt x="16184" y="77341"/>
                      <a:pt x="11378" y="72564"/>
                      <a:pt x="7025" y="67657"/>
                    </a:cubicBezTo>
                    <a:lnTo>
                      <a:pt x="7025" y="67657"/>
                    </a:lnTo>
                    <a:cubicBezTo>
                      <a:pt x="9243" y="71280"/>
                      <a:pt x="11905" y="74608"/>
                      <a:pt x="15084" y="77565"/>
                    </a:cubicBezTo>
                    <a:cubicBezTo>
                      <a:pt x="13553" y="77320"/>
                      <a:pt x="12021" y="77177"/>
                      <a:pt x="10490" y="77177"/>
                    </a:cubicBezTo>
                    <a:cubicBezTo>
                      <a:pt x="10173" y="77177"/>
                      <a:pt x="9856" y="77183"/>
                      <a:pt x="9539" y="77196"/>
                    </a:cubicBezTo>
                    <a:cubicBezTo>
                      <a:pt x="11683" y="78822"/>
                      <a:pt x="13975" y="80375"/>
                      <a:pt x="16341" y="81706"/>
                    </a:cubicBezTo>
                    <a:cubicBezTo>
                      <a:pt x="20267" y="83800"/>
                      <a:pt x="17650" y="85257"/>
                      <a:pt x="11461" y="85257"/>
                    </a:cubicBezTo>
                    <a:cubicBezTo>
                      <a:pt x="10656" y="85257"/>
                      <a:pt x="9792" y="85232"/>
                      <a:pt x="8873" y="85181"/>
                    </a:cubicBezTo>
                    <a:cubicBezTo>
                      <a:pt x="5176" y="85034"/>
                      <a:pt x="3106" y="82519"/>
                      <a:pt x="1849" y="80153"/>
                    </a:cubicBezTo>
                    <a:cubicBezTo>
                      <a:pt x="1183" y="81041"/>
                      <a:pt x="887" y="82150"/>
                      <a:pt x="887" y="83259"/>
                    </a:cubicBezTo>
                    <a:cubicBezTo>
                      <a:pt x="887" y="87188"/>
                      <a:pt x="6049" y="87637"/>
                      <a:pt x="9336" y="87637"/>
                    </a:cubicBezTo>
                    <a:cubicBezTo>
                      <a:pt x="9760" y="87637"/>
                      <a:pt x="10153" y="87630"/>
                      <a:pt x="10500" y="87621"/>
                    </a:cubicBezTo>
                    <a:cubicBezTo>
                      <a:pt x="10618" y="87621"/>
                      <a:pt x="10751" y="87622"/>
                      <a:pt x="10898" y="87622"/>
                    </a:cubicBezTo>
                    <a:cubicBezTo>
                      <a:pt x="14057" y="87622"/>
                      <a:pt x="23476" y="87554"/>
                      <a:pt x="24253" y="84516"/>
                    </a:cubicBezTo>
                    <a:cubicBezTo>
                      <a:pt x="24844" y="82298"/>
                      <a:pt x="23957" y="79710"/>
                      <a:pt x="23661" y="77491"/>
                    </a:cubicBezTo>
                    <a:cubicBezTo>
                      <a:pt x="23365" y="75347"/>
                      <a:pt x="23144" y="73129"/>
                      <a:pt x="22848" y="70911"/>
                    </a:cubicBezTo>
                    <a:cubicBezTo>
                      <a:pt x="22330" y="67214"/>
                      <a:pt x="21887" y="63517"/>
                      <a:pt x="21295" y="59893"/>
                    </a:cubicBezTo>
                    <a:cubicBezTo>
                      <a:pt x="20942" y="57525"/>
                      <a:pt x="22513" y="56633"/>
                      <a:pt x="24462" y="56633"/>
                    </a:cubicBezTo>
                    <a:cubicBezTo>
                      <a:pt x="25373" y="56633"/>
                      <a:pt x="26366" y="56828"/>
                      <a:pt x="27284" y="57158"/>
                    </a:cubicBezTo>
                    <a:cubicBezTo>
                      <a:pt x="30168" y="58193"/>
                      <a:pt x="36453" y="61298"/>
                      <a:pt x="37488" y="65809"/>
                    </a:cubicBezTo>
                    <a:cubicBezTo>
                      <a:pt x="38504" y="70161"/>
                      <a:pt x="39021" y="83052"/>
                      <a:pt x="34852" y="83052"/>
                    </a:cubicBezTo>
                    <a:cubicBezTo>
                      <a:pt x="34771" y="83052"/>
                      <a:pt x="34689" y="83047"/>
                      <a:pt x="34605" y="83037"/>
                    </a:cubicBezTo>
                    <a:cubicBezTo>
                      <a:pt x="34242" y="83009"/>
                      <a:pt x="33881" y="82995"/>
                      <a:pt x="33522" y="82995"/>
                    </a:cubicBezTo>
                    <a:cubicBezTo>
                      <a:pt x="31021" y="82995"/>
                      <a:pt x="28604" y="83667"/>
                      <a:pt x="26471" y="84960"/>
                    </a:cubicBezTo>
                    <a:cubicBezTo>
                      <a:pt x="28615" y="85255"/>
                      <a:pt x="30686" y="85921"/>
                      <a:pt x="32534" y="86956"/>
                    </a:cubicBezTo>
                    <a:cubicBezTo>
                      <a:pt x="34830" y="88295"/>
                      <a:pt x="36081" y="89249"/>
                      <a:pt x="31353" y="89249"/>
                    </a:cubicBezTo>
                    <a:cubicBezTo>
                      <a:pt x="30599" y="89249"/>
                      <a:pt x="29693" y="89225"/>
                      <a:pt x="28615" y="89174"/>
                    </a:cubicBezTo>
                    <a:cubicBezTo>
                      <a:pt x="22478" y="88805"/>
                      <a:pt x="22700" y="86956"/>
                      <a:pt x="23070" y="86217"/>
                    </a:cubicBezTo>
                    <a:lnTo>
                      <a:pt x="23070" y="86217"/>
                    </a:lnTo>
                    <a:cubicBezTo>
                      <a:pt x="22700" y="86364"/>
                      <a:pt x="22330" y="86512"/>
                      <a:pt x="21961" y="86660"/>
                    </a:cubicBezTo>
                    <a:lnTo>
                      <a:pt x="19225" y="88213"/>
                    </a:lnTo>
                    <a:cubicBezTo>
                      <a:pt x="18411" y="88731"/>
                      <a:pt x="18190" y="89840"/>
                      <a:pt x="18707" y="90579"/>
                    </a:cubicBezTo>
                    <a:cubicBezTo>
                      <a:pt x="20260" y="92945"/>
                      <a:pt x="26323" y="92576"/>
                      <a:pt x="28689" y="92649"/>
                    </a:cubicBezTo>
                    <a:cubicBezTo>
                      <a:pt x="29195" y="92661"/>
                      <a:pt x="29752" y="92671"/>
                      <a:pt x="30344" y="92671"/>
                    </a:cubicBezTo>
                    <a:cubicBezTo>
                      <a:pt x="33474" y="92671"/>
                      <a:pt x="37553" y="92394"/>
                      <a:pt x="39854" y="90653"/>
                    </a:cubicBezTo>
                    <a:cubicBezTo>
                      <a:pt x="41629" y="89396"/>
                      <a:pt x="41999" y="85995"/>
                      <a:pt x="41555" y="83703"/>
                    </a:cubicBezTo>
                    <a:lnTo>
                      <a:pt x="41555" y="83703"/>
                    </a:lnTo>
                    <a:cubicBezTo>
                      <a:pt x="41555" y="83704"/>
                      <a:pt x="41925" y="85404"/>
                      <a:pt x="42516" y="87400"/>
                    </a:cubicBezTo>
                    <a:cubicBezTo>
                      <a:pt x="42590" y="87695"/>
                      <a:pt x="42664" y="87917"/>
                      <a:pt x="42738" y="88213"/>
                    </a:cubicBezTo>
                    <a:cubicBezTo>
                      <a:pt x="43108" y="89544"/>
                      <a:pt x="43625" y="90875"/>
                      <a:pt x="44291" y="92132"/>
                    </a:cubicBezTo>
                    <a:cubicBezTo>
                      <a:pt x="45163" y="93549"/>
                      <a:pt x="49734" y="94243"/>
                      <a:pt x="54208" y="94243"/>
                    </a:cubicBezTo>
                    <a:cubicBezTo>
                      <a:pt x="55803" y="94243"/>
                      <a:pt x="57385" y="94155"/>
                      <a:pt x="58783" y="93980"/>
                    </a:cubicBezTo>
                    <a:cubicBezTo>
                      <a:pt x="55899" y="93463"/>
                      <a:pt x="49762" y="92871"/>
                      <a:pt x="48579" y="90949"/>
                    </a:cubicBezTo>
                    <a:cubicBezTo>
                      <a:pt x="47027" y="88435"/>
                      <a:pt x="53459" y="87621"/>
                      <a:pt x="58192" y="87621"/>
                    </a:cubicBezTo>
                    <a:cubicBezTo>
                      <a:pt x="59227" y="87769"/>
                      <a:pt x="60188" y="88065"/>
                      <a:pt x="61001" y="88657"/>
                    </a:cubicBezTo>
                    <a:cubicBezTo>
                      <a:pt x="67373" y="89442"/>
                      <a:pt x="77995" y="90382"/>
                      <a:pt x="86999" y="90382"/>
                    </a:cubicBezTo>
                    <a:cubicBezTo>
                      <a:pt x="93249" y="90382"/>
                      <a:pt x="98720" y="89929"/>
                      <a:pt x="101447" y="88657"/>
                    </a:cubicBezTo>
                    <a:lnTo>
                      <a:pt x="101447" y="88657"/>
                    </a:lnTo>
                    <a:cubicBezTo>
                      <a:pt x="99167" y="88949"/>
                      <a:pt x="96379" y="89077"/>
                      <a:pt x="93512" y="89077"/>
                    </a:cubicBezTo>
                    <a:cubicBezTo>
                      <a:pt x="86242" y="89077"/>
                      <a:pt x="78467" y="88259"/>
                      <a:pt x="77194" y="87252"/>
                    </a:cubicBezTo>
                    <a:lnTo>
                      <a:pt x="77268" y="87252"/>
                    </a:lnTo>
                    <a:cubicBezTo>
                      <a:pt x="74902" y="85477"/>
                      <a:pt x="86659" y="86291"/>
                      <a:pt x="90578" y="85255"/>
                    </a:cubicBezTo>
                    <a:cubicBezTo>
                      <a:pt x="92278" y="84812"/>
                      <a:pt x="94866" y="82963"/>
                      <a:pt x="97232" y="81041"/>
                    </a:cubicBezTo>
                    <a:cubicBezTo>
                      <a:pt x="95014" y="80449"/>
                      <a:pt x="92722" y="80153"/>
                      <a:pt x="90356" y="80153"/>
                    </a:cubicBezTo>
                    <a:cubicBezTo>
                      <a:pt x="91539" y="80153"/>
                      <a:pt x="94645" y="67288"/>
                      <a:pt x="94866" y="66178"/>
                    </a:cubicBezTo>
                    <a:lnTo>
                      <a:pt x="95014" y="65735"/>
                    </a:lnTo>
                    <a:lnTo>
                      <a:pt x="95014" y="65735"/>
                    </a:lnTo>
                    <a:cubicBezTo>
                      <a:pt x="90868" y="72240"/>
                      <a:pt x="84095" y="80404"/>
                      <a:pt x="76300" y="80404"/>
                    </a:cubicBezTo>
                    <a:cubicBezTo>
                      <a:pt x="76032" y="80404"/>
                      <a:pt x="75764" y="80395"/>
                      <a:pt x="75494" y="80375"/>
                    </a:cubicBezTo>
                    <a:cubicBezTo>
                      <a:pt x="62111" y="79414"/>
                      <a:pt x="60927" y="50947"/>
                      <a:pt x="60558" y="50355"/>
                    </a:cubicBezTo>
                    <a:cubicBezTo>
                      <a:pt x="60546" y="50336"/>
                      <a:pt x="60535" y="50327"/>
                      <a:pt x="60524" y="50327"/>
                    </a:cubicBezTo>
                    <a:cubicBezTo>
                      <a:pt x="60187" y="50327"/>
                      <a:pt x="60170" y="59048"/>
                      <a:pt x="59597" y="67214"/>
                    </a:cubicBezTo>
                    <a:cubicBezTo>
                      <a:pt x="59050" y="75004"/>
                      <a:pt x="53513" y="85700"/>
                      <a:pt x="49525" y="85700"/>
                    </a:cubicBezTo>
                    <a:cubicBezTo>
                      <a:pt x="49198" y="85700"/>
                      <a:pt x="48882" y="85628"/>
                      <a:pt x="48579" y="85477"/>
                    </a:cubicBezTo>
                    <a:cubicBezTo>
                      <a:pt x="44956" y="83703"/>
                      <a:pt x="45178" y="72981"/>
                      <a:pt x="44882" y="69802"/>
                    </a:cubicBezTo>
                    <a:cubicBezTo>
                      <a:pt x="44587" y="66400"/>
                      <a:pt x="44069" y="62851"/>
                      <a:pt x="44734" y="59450"/>
                    </a:cubicBezTo>
                    <a:cubicBezTo>
                      <a:pt x="45303" y="56418"/>
                      <a:pt x="51591" y="44968"/>
                      <a:pt x="56639" y="44968"/>
                    </a:cubicBezTo>
                    <a:cubicBezTo>
                      <a:pt x="57500" y="44968"/>
                      <a:pt x="58325" y="45301"/>
                      <a:pt x="59079" y="46066"/>
                    </a:cubicBezTo>
                    <a:cubicBezTo>
                      <a:pt x="59005" y="45992"/>
                      <a:pt x="61371" y="39781"/>
                      <a:pt x="61519" y="39116"/>
                    </a:cubicBezTo>
                    <a:cubicBezTo>
                      <a:pt x="62184" y="36380"/>
                      <a:pt x="63220" y="33792"/>
                      <a:pt x="64477" y="31278"/>
                    </a:cubicBezTo>
                    <a:cubicBezTo>
                      <a:pt x="66144" y="28530"/>
                      <a:pt x="69705" y="25809"/>
                      <a:pt x="72719" y="25809"/>
                    </a:cubicBezTo>
                    <a:cubicBezTo>
                      <a:pt x="74650" y="25809"/>
                      <a:pt x="76357" y="26927"/>
                      <a:pt x="77194" y="29873"/>
                    </a:cubicBezTo>
                    <a:cubicBezTo>
                      <a:pt x="77855" y="32294"/>
                      <a:pt x="75894" y="35371"/>
                      <a:pt x="74202" y="37513"/>
                    </a:cubicBezTo>
                    <a:lnTo>
                      <a:pt x="74202" y="37513"/>
                    </a:lnTo>
                    <a:cubicBezTo>
                      <a:pt x="73258" y="38176"/>
                      <a:pt x="72529" y="39053"/>
                      <a:pt x="71945" y="40003"/>
                    </a:cubicBezTo>
                    <a:cubicBezTo>
                      <a:pt x="72745" y="39203"/>
                      <a:pt x="73473" y="38403"/>
                      <a:pt x="74201" y="37533"/>
                    </a:cubicBezTo>
                    <a:lnTo>
                      <a:pt x="74201" y="37533"/>
                    </a:lnTo>
                    <a:cubicBezTo>
                      <a:pt x="77755" y="34664"/>
                      <a:pt x="83784" y="32532"/>
                      <a:pt x="86141" y="31722"/>
                    </a:cubicBezTo>
                    <a:cubicBezTo>
                      <a:pt x="85920" y="31648"/>
                      <a:pt x="85624" y="31574"/>
                      <a:pt x="85402" y="31500"/>
                    </a:cubicBezTo>
                    <a:cubicBezTo>
                      <a:pt x="83923" y="30391"/>
                      <a:pt x="82740" y="26250"/>
                      <a:pt x="81409" y="24697"/>
                    </a:cubicBezTo>
                    <a:cubicBezTo>
                      <a:pt x="79708" y="22775"/>
                      <a:pt x="77860" y="21074"/>
                      <a:pt x="75864" y="19521"/>
                    </a:cubicBezTo>
                    <a:cubicBezTo>
                      <a:pt x="81853" y="19300"/>
                      <a:pt x="76899" y="6138"/>
                      <a:pt x="71575" y="1"/>
                    </a:cubicBezTo>
                    <a:close/>
                  </a:path>
                </a:pathLst>
              </a:custGeom>
              <a:solidFill>
                <a:srgbClr val="FF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0"/>
              <p:cNvSpPr/>
              <p:nvPr/>
            </p:nvSpPr>
            <p:spPr>
              <a:xfrm>
                <a:off x="2732300" y="4299350"/>
                <a:ext cx="2569300" cy="1140950"/>
              </a:xfrm>
              <a:custGeom>
                <a:avLst/>
                <a:gdLst/>
                <a:ahLst/>
                <a:cxnLst/>
                <a:rect l="l" t="t" r="r" b="b"/>
                <a:pathLst>
                  <a:path w="102772" h="45638" extrusionOk="0">
                    <a:moveTo>
                      <a:pt x="60410" y="0"/>
                    </a:moveTo>
                    <a:cubicBezTo>
                      <a:pt x="60410" y="0"/>
                      <a:pt x="59597" y="22331"/>
                      <a:pt x="52942" y="23883"/>
                    </a:cubicBezTo>
                    <a:cubicBezTo>
                      <a:pt x="52733" y="23932"/>
                      <a:pt x="52523" y="23956"/>
                      <a:pt x="52313" y="23956"/>
                    </a:cubicBezTo>
                    <a:cubicBezTo>
                      <a:pt x="45852" y="23956"/>
                      <a:pt x="39263" y="1553"/>
                      <a:pt x="39263" y="1553"/>
                    </a:cubicBezTo>
                    <a:cubicBezTo>
                      <a:pt x="39263" y="1553"/>
                      <a:pt x="34901" y="25066"/>
                      <a:pt x="28616" y="25880"/>
                    </a:cubicBezTo>
                    <a:cubicBezTo>
                      <a:pt x="28520" y="25891"/>
                      <a:pt x="28424" y="25897"/>
                      <a:pt x="28330" y="25897"/>
                    </a:cubicBezTo>
                    <a:cubicBezTo>
                      <a:pt x="22201" y="25897"/>
                      <a:pt x="18043" y="2741"/>
                      <a:pt x="18042" y="2736"/>
                    </a:cubicBezTo>
                    <a:lnTo>
                      <a:pt x="18042" y="2736"/>
                    </a:lnTo>
                    <a:cubicBezTo>
                      <a:pt x="18043" y="2741"/>
                      <a:pt x="21221" y="22331"/>
                      <a:pt x="17672" y="24327"/>
                    </a:cubicBezTo>
                    <a:cubicBezTo>
                      <a:pt x="17015" y="24688"/>
                      <a:pt x="16348" y="24851"/>
                      <a:pt x="15680" y="24851"/>
                    </a:cubicBezTo>
                    <a:cubicBezTo>
                      <a:pt x="9501" y="24851"/>
                      <a:pt x="3180" y="10944"/>
                      <a:pt x="3180" y="10944"/>
                    </a:cubicBezTo>
                    <a:lnTo>
                      <a:pt x="2958" y="11609"/>
                    </a:lnTo>
                    <a:cubicBezTo>
                      <a:pt x="5990" y="17820"/>
                      <a:pt x="9761" y="23588"/>
                      <a:pt x="14197" y="28911"/>
                    </a:cubicBezTo>
                    <a:cubicBezTo>
                      <a:pt x="14197" y="28911"/>
                      <a:pt x="12047" y="28508"/>
                      <a:pt x="9420" y="28508"/>
                    </a:cubicBezTo>
                    <a:cubicBezTo>
                      <a:pt x="5297" y="28508"/>
                      <a:pt x="0" y="29501"/>
                      <a:pt x="0" y="34605"/>
                    </a:cubicBezTo>
                    <a:cubicBezTo>
                      <a:pt x="0" y="37965"/>
                      <a:pt x="4030" y="38971"/>
                      <a:pt x="8859" y="38971"/>
                    </a:cubicBezTo>
                    <a:cubicBezTo>
                      <a:pt x="15189" y="38971"/>
                      <a:pt x="22893" y="37243"/>
                      <a:pt x="24697" y="36823"/>
                    </a:cubicBezTo>
                    <a:lnTo>
                      <a:pt x="24697" y="36823"/>
                    </a:lnTo>
                    <a:cubicBezTo>
                      <a:pt x="22848" y="37267"/>
                      <a:pt x="15972" y="39189"/>
                      <a:pt x="17820" y="41925"/>
                    </a:cubicBezTo>
                    <a:cubicBezTo>
                      <a:pt x="19373" y="44291"/>
                      <a:pt x="25436" y="43922"/>
                      <a:pt x="27802" y="43995"/>
                    </a:cubicBezTo>
                    <a:cubicBezTo>
                      <a:pt x="28315" y="44007"/>
                      <a:pt x="28882" y="44017"/>
                      <a:pt x="29484" y="44017"/>
                    </a:cubicBezTo>
                    <a:cubicBezTo>
                      <a:pt x="32611" y="44017"/>
                      <a:pt x="36673" y="43747"/>
                      <a:pt x="38967" y="42073"/>
                    </a:cubicBezTo>
                    <a:cubicBezTo>
                      <a:pt x="40742" y="40742"/>
                      <a:pt x="41112" y="37341"/>
                      <a:pt x="40668" y="35122"/>
                    </a:cubicBezTo>
                    <a:lnTo>
                      <a:pt x="40668" y="35122"/>
                    </a:lnTo>
                    <a:cubicBezTo>
                      <a:pt x="40669" y="35127"/>
                      <a:pt x="41852" y="40891"/>
                      <a:pt x="43478" y="43478"/>
                    </a:cubicBezTo>
                    <a:cubicBezTo>
                      <a:pt x="44327" y="44934"/>
                      <a:pt x="48871" y="45638"/>
                      <a:pt x="53322" y="45638"/>
                    </a:cubicBezTo>
                    <a:cubicBezTo>
                      <a:pt x="57008" y="45638"/>
                      <a:pt x="60630" y="45155"/>
                      <a:pt x="62037" y="44217"/>
                    </a:cubicBezTo>
                    <a:cubicBezTo>
                      <a:pt x="65142" y="42147"/>
                      <a:pt x="58932" y="39929"/>
                      <a:pt x="58931" y="39929"/>
                    </a:cubicBezTo>
                    <a:lnTo>
                      <a:pt x="58931" y="39929"/>
                    </a:lnTo>
                    <a:cubicBezTo>
                      <a:pt x="65061" y="40685"/>
                      <a:pt x="76477" y="41733"/>
                      <a:pt x="86084" y="41733"/>
                    </a:cubicBezTo>
                    <a:cubicBezTo>
                      <a:pt x="95251" y="41733"/>
                      <a:pt x="102771" y="40779"/>
                      <a:pt x="102483" y="37710"/>
                    </a:cubicBezTo>
                    <a:cubicBezTo>
                      <a:pt x="101965" y="31499"/>
                      <a:pt x="89395" y="31499"/>
                      <a:pt x="89395" y="31499"/>
                    </a:cubicBezTo>
                    <a:cubicBezTo>
                      <a:pt x="90578" y="31499"/>
                      <a:pt x="93684" y="18634"/>
                      <a:pt x="93979" y="17524"/>
                    </a:cubicBezTo>
                    <a:cubicBezTo>
                      <a:pt x="94349" y="15898"/>
                      <a:pt x="94719" y="14271"/>
                      <a:pt x="95088" y="12644"/>
                    </a:cubicBezTo>
                    <a:lnTo>
                      <a:pt x="95088" y="12644"/>
                    </a:lnTo>
                    <a:cubicBezTo>
                      <a:pt x="91014" y="17688"/>
                      <a:pt x="84395" y="24316"/>
                      <a:pt x="77753" y="24316"/>
                    </a:cubicBezTo>
                    <a:cubicBezTo>
                      <a:pt x="76801" y="24316"/>
                      <a:pt x="75848" y="24180"/>
                      <a:pt x="74903" y="23883"/>
                    </a:cubicBezTo>
                    <a:cubicBezTo>
                      <a:pt x="63516" y="20334"/>
                      <a:pt x="60410" y="0"/>
                      <a:pt x="604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0"/>
              <p:cNvSpPr/>
              <p:nvPr/>
            </p:nvSpPr>
            <p:spPr>
              <a:xfrm>
                <a:off x="3207375" y="4367725"/>
                <a:ext cx="114625" cy="852225"/>
              </a:xfrm>
              <a:custGeom>
                <a:avLst/>
                <a:gdLst/>
                <a:ahLst/>
                <a:cxnLst/>
                <a:rect l="l" t="t" r="r" b="b"/>
                <a:pathLst>
                  <a:path w="4585" h="34089" extrusionOk="0">
                    <a:moveTo>
                      <a:pt x="228" y="0"/>
                    </a:moveTo>
                    <a:cubicBezTo>
                      <a:pt x="226" y="0"/>
                      <a:pt x="224" y="1"/>
                      <a:pt x="222" y="1"/>
                    </a:cubicBezTo>
                    <a:cubicBezTo>
                      <a:pt x="0" y="1"/>
                      <a:pt x="148" y="4290"/>
                      <a:pt x="370" y="8578"/>
                    </a:cubicBezTo>
                    <a:cubicBezTo>
                      <a:pt x="518" y="10723"/>
                      <a:pt x="740" y="12867"/>
                      <a:pt x="888" y="14494"/>
                    </a:cubicBezTo>
                    <a:cubicBezTo>
                      <a:pt x="888" y="15307"/>
                      <a:pt x="961" y="15973"/>
                      <a:pt x="1035" y="16490"/>
                    </a:cubicBezTo>
                    <a:cubicBezTo>
                      <a:pt x="1109" y="16934"/>
                      <a:pt x="1109" y="17230"/>
                      <a:pt x="1109" y="17230"/>
                    </a:cubicBezTo>
                    <a:cubicBezTo>
                      <a:pt x="1109" y="17230"/>
                      <a:pt x="1183" y="17451"/>
                      <a:pt x="1257" y="17969"/>
                    </a:cubicBezTo>
                    <a:cubicBezTo>
                      <a:pt x="1331" y="18413"/>
                      <a:pt x="1479" y="19078"/>
                      <a:pt x="1701" y="19891"/>
                    </a:cubicBezTo>
                    <a:cubicBezTo>
                      <a:pt x="2071" y="21444"/>
                      <a:pt x="2588" y="23515"/>
                      <a:pt x="3106" y="25659"/>
                    </a:cubicBezTo>
                    <a:cubicBezTo>
                      <a:pt x="3549" y="27507"/>
                      <a:pt x="3845" y="29430"/>
                      <a:pt x="3993" y="31426"/>
                    </a:cubicBezTo>
                    <a:lnTo>
                      <a:pt x="4067" y="32018"/>
                    </a:lnTo>
                    <a:lnTo>
                      <a:pt x="4067" y="33349"/>
                    </a:lnTo>
                    <a:cubicBezTo>
                      <a:pt x="4067" y="33792"/>
                      <a:pt x="4141" y="34088"/>
                      <a:pt x="4141" y="34088"/>
                    </a:cubicBezTo>
                    <a:cubicBezTo>
                      <a:pt x="4215" y="34088"/>
                      <a:pt x="4289" y="33866"/>
                      <a:pt x="4363" y="33349"/>
                    </a:cubicBezTo>
                    <a:cubicBezTo>
                      <a:pt x="4363" y="33127"/>
                      <a:pt x="4437" y="32831"/>
                      <a:pt x="4511" y="32535"/>
                    </a:cubicBezTo>
                    <a:cubicBezTo>
                      <a:pt x="4511" y="32314"/>
                      <a:pt x="4585" y="32166"/>
                      <a:pt x="4585" y="32018"/>
                    </a:cubicBezTo>
                    <a:lnTo>
                      <a:pt x="4585" y="31426"/>
                    </a:lnTo>
                    <a:cubicBezTo>
                      <a:pt x="4585" y="29430"/>
                      <a:pt x="4437" y="27433"/>
                      <a:pt x="4067" y="25437"/>
                    </a:cubicBezTo>
                    <a:cubicBezTo>
                      <a:pt x="3771" y="23293"/>
                      <a:pt x="3328" y="21148"/>
                      <a:pt x="3032" y="19596"/>
                    </a:cubicBezTo>
                    <a:cubicBezTo>
                      <a:pt x="2810" y="18782"/>
                      <a:pt x="2810" y="18117"/>
                      <a:pt x="2662" y="17673"/>
                    </a:cubicBezTo>
                    <a:cubicBezTo>
                      <a:pt x="2588" y="17230"/>
                      <a:pt x="2588" y="17008"/>
                      <a:pt x="2588" y="17008"/>
                    </a:cubicBezTo>
                    <a:cubicBezTo>
                      <a:pt x="2514" y="16712"/>
                      <a:pt x="2440" y="16490"/>
                      <a:pt x="2440" y="16268"/>
                    </a:cubicBezTo>
                    <a:cubicBezTo>
                      <a:pt x="2366" y="15825"/>
                      <a:pt x="2292" y="15159"/>
                      <a:pt x="2218" y="14346"/>
                    </a:cubicBezTo>
                    <a:cubicBezTo>
                      <a:pt x="1997" y="12719"/>
                      <a:pt x="1701" y="10649"/>
                      <a:pt x="1405" y="8504"/>
                    </a:cubicBezTo>
                    <a:cubicBezTo>
                      <a:pt x="965" y="4252"/>
                      <a:pt x="453" y="0"/>
                      <a:pt x="228"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0"/>
              <p:cNvSpPr/>
              <p:nvPr/>
            </p:nvSpPr>
            <p:spPr>
              <a:xfrm>
                <a:off x="3290550" y="5170000"/>
                <a:ext cx="199675" cy="61525"/>
              </a:xfrm>
              <a:custGeom>
                <a:avLst/>
                <a:gdLst/>
                <a:ahLst/>
                <a:cxnLst/>
                <a:rect l="l" t="t" r="r" b="b"/>
                <a:pathLst>
                  <a:path w="7987" h="2461" extrusionOk="0">
                    <a:moveTo>
                      <a:pt x="3698" y="1"/>
                    </a:moveTo>
                    <a:lnTo>
                      <a:pt x="3180" y="75"/>
                    </a:lnTo>
                    <a:cubicBezTo>
                      <a:pt x="2589" y="149"/>
                      <a:pt x="2071" y="370"/>
                      <a:pt x="1627" y="666"/>
                    </a:cubicBezTo>
                    <a:cubicBezTo>
                      <a:pt x="1110" y="888"/>
                      <a:pt x="666" y="1258"/>
                      <a:pt x="296" y="1701"/>
                    </a:cubicBezTo>
                    <a:cubicBezTo>
                      <a:pt x="75" y="2071"/>
                      <a:pt x="1" y="2367"/>
                      <a:pt x="75" y="2441"/>
                    </a:cubicBezTo>
                    <a:cubicBezTo>
                      <a:pt x="88" y="2454"/>
                      <a:pt x="105" y="2460"/>
                      <a:pt x="128" y="2460"/>
                    </a:cubicBezTo>
                    <a:cubicBezTo>
                      <a:pt x="232" y="2460"/>
                      <a:pt x="436" y="2328"/>
                      <a:pt x="740" y="2145"/>
                    </a:cubicBezTo>
                    <a:cubicBezTo>
                      <a:pt x="1110" y="1923"/>
                      <a:pt x="1553" y="1775"/>
                      <a:pt x="1997" y="1627"/>
                    </a:cubicBezTo>
                    <a:cubicBezTo>
                      <a:pt x="2367" y="1480"/>
                      <a:pt x="2810" y="1480"/>
                      <a:pt x="3254" y="1480"/>
                    </a:cubicBezTo>
                    <a:lnTo>
                      <a:pt x="3846" y="1480"/>
                    </a:lnTo>
                    <a:cubicBezTo>
                      <a:pt x="4024" y="1460"/>
                      <a:pt x="4202" y="1451"/>
                      <a:pt x="4379" y="1451"/>
                    </a:cubicBezTo>
                    <a:cubicBezTo>
                      <a:pt x="4862" y="1451"/>
                      <a:pt x="5335" y="1519"/>
                      <a:pt x="5768" y="1627"/>
                    </a:cubicBezTo>
                    <a:cubicBezTo>
                      <a:pt x="6636" y="1751"/>
                      <a:pt x="7504" y="2031"/>
                      <a:pt x="7805" y="2031"/>
                    </a:cubicBezTo>
                    <a:cubicBezTo>
                      <a:pt x="7863" y="2031"/>
                      <a:pt x="7900" y="2021"/>
                      <a:pt x="7912" y="1997"/>
                    </a:cubicBezTo>
                    <a:cubicBezTo>
                      <a:pt x="7986" y="1849"/>
                      <a:pt x="7173" y="1110"/>
                      <a:pt x="6138" y="592"/>
                    </a:cubicBezTo>
                    <a:cubicBezTo>
                      <a:pt x="5694" y="370"/>
                      <a:pt x="5176" y="223"/>
                      <a:pt x="4659" y="75"/>
                    </a:cubicBezTo>
                    <a:cubicBezTo>
                      <a:pt x="4437" y="75"/>
                      <a:pt x="4289" y="1"/>
                      <a:pt x="4141"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0"/>
              <p:cNvSpPr/>
              <p:nvPr/>
            </p:nvSpPr>
            <p:spPr>
              <a:xfrm>
                <a:off x="3177800" y="5274650"/>
                <a:ext cx="144200" cy="102550"/>
              </a:xfrm>
              <a:custGeom>
                <a:avLst/>
                <a:gdLst/>
                <a:ahLst/>
                <a:cxnLst/>
                <a:rect l="l" t="t" r="r" b="b"/>
                <a:pathLst>
                  <a:path w="5768" h="4102" extrusionOk="0">
                    <a:moveTo>
                      <a:pt x="5029" y="0"/>
                    </a:moveTo>
                    <a:cubicBezTo>
                      <a:pt x="4694" y="0"/>
                      <a:pt x="4277" y="37"/>
                      <a:pt x="3845" y="103"/>
                    </a:cubicBezTo>
                    <a:cubicBezTo>
                      <a:pt x="3401" y="177"/>
                      <a:pt x="2958" y="325"/>
                      <a:pt x="2588" y="547"/>
                    </a:cubicBezTo>
                    <a:lnTo>
                      <a:pt x="2218" y="695"/>
                    </a:lnTo>
                    <a:cubicBezTo>
                      <a:pt x="2144" y="769"/>
                      <a:pt x="2071" y="769"/>
                      <a:pt x="2071" y="843"/>
                    </a:cubicBezTo>
                    <a:cubicBezTo>
                      <a:pt x="1553" y="1212"/>
                      <a:pt x="1109" y="1730"/>
                      <a:pt x="814" y="2248"/>
                    </a:cubicBezTo>
                    <a:cubicBezTo>
                      <a:pt x="222" y="3061"/>
                      <a:pt x="0" y="3948"/>
                      <a:pt x="222" y="4096"/>
                    </a:cubicBezTo>
                    <a:cubicBezTo>
                      <a:pt x="232" y="4100"/>
                      <a:pt x="243" y="4101"/>
                      <a:pt x="255" y="4101"/>
                    </a:cubicBezTo>
                    <a:cubicBezTo>
                      <a:pt x="493" y="4101"/>
                      <a:pt x="989" y="3406"/>
                      <a:pt x="1553" y="2913"/>
                    </a:cubicBezTo>
                    <a:cubicBezTo>
                      <a:pt x="1849" y="2691"/>
                      <a:pt x="2218" y="2469"/>
                      <a:pt x="2514" y="2248"/>
                    </a:cubicBezTo>
                    <a:lnTo>
                      <a:pt x="2884" y="2026"/>
                    </a:lnTo>
                    <a:cubicBezTo>
                      <a:pt x="3328" y="1656"/>
                      <a:pt x="3771" y="1360"/>
                      <a:pt x="4215" y="1065"/>
                    </a:cubicBezTo>
                    <a:cubicBezTo>
                      <a:pt x="4954" y="695"/>
                      <a:pt x="5768" y="399"/>
                      <a:pt x="5768" y="177"/>
                    </a:cubicBezTo>
                    <a:cubicBezTo>
                      <a:pt x="5727" y="55"/>
                      <a:pt x="5440" y="0"/>
                      <a:pt x="5029"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0"/>
              <p:cNvSpPr/>
              <p:nvPr/>
            </p:nvSpPr>
            <p:spPr>
              <a:xfrm>
                <a:off x="3316425" y="5284625"/>
                <a:ext cx="153450" cy="92575"/>
              </a:xfrm>
              <a:custGeom>
                <a:avLst/>
                <a:gdLst/>
                <a:ahLst/>
                <a:cxnLst/>
                <a:rect l="l" t="t" r="r" b="b"/>
                <a:pathLst>
                  <a:path w="6138" h="3703" extrusionOk="0">
                    <a:moveTo>
                      <a:pt x="4215" y="0"/>
                    </a:moveTo>
                    <a:cubicBezTo>
                      <a:pt x="3772" y="0"/>
                      <a:pt x="3328" y="148"/>
                      <a:pt x="2884" y="222"/>
                    </a:cubicBezTo>
                    <a:lnTo>
                      <a:pt x="2441" y="370"/>
                    </a:lnTo>
                    <a:cubicBezTo>
                      <a:pt x="2367" y="444"/>
                      <a:pt x="2367" y="444"/>
                      <a:pt x="2293" y="444"/>
                    </a:cubicBezTo>
                    <a:lnTo>
                      <a:pt x="1775" y="887"/>
                    </a:lnTo>
                    <a:cubicBezTo>
                      <a:pt x="1627" y="961"/>
                      <a:pt x="1480" y="1109"/>
                      <a:pt x="1332" y="1331"/>
                    </a:cubicBezTo>
                    <a:cubicBezTo>
                      <a:pt x="1184" y="1479"/>
                      <a:pt x="1036" y="1627"/>
                      <a:pt x="888" y="1849"/>
                    </a:cubicBezTo>
                    <a:cubicBezTo>
                      <a:pt x="297" y="2662"/>
                      <a:pt x="1" y="3623"/>
                      <a:pt x="223" y="3697"/>
                    </a:cubicBezTo>
                    <a:cubicBezTo>
                      <a:pt x="234" y="3701"/>
                      <a:pt x="246" y="3703"/>
                      <a:pt x="259" y="3703"/>
                    </a:cubicBezTo>
                    <a:cubicBezTo>
                      <a:pt x="498" y="3703"/>
                      <a:pt x="996" y="3079"/>
                      <a:pt x="1627" y="2588"/>
                    </a:cubicBezTo>
                    <a:cubicBezTo>
                      <a:pt x="1775" y="2440"/>
                      <a:pt x="1923" y="2366"/>
                      <a:pt x="2145" y="2292"/>
                    </a:cubicBezTo>
                    <a:cubicBezTo>
                      <a:pt x="2219" y="2144"/>
                      <a:pt x="2367" y="2070"/>
                      <a:pt x="2589" y="1997"/>
                    </a:cubicBezTo>
                    <a:lnTo>
                      <a:pt x="3032" y="1775"/>
                    </a:lnTo>
                    <a:cubicBezTo>
                      <a:pt x="3106" y="1701"/>
                      <a:pt x="3254" y="1627"/>
                      <a:pt x="3402" y="1553"/>
                    </a:cubicBezTo>
                    <a:cubicBezTo>
                      <a:pt x="3698" y="1331"/>
                      <a:pt x="4068" y="1183"/>
                      <a:pt x="4437" y="1109"/>
                    </a:cubicBezTo>
                    <a:cubicBezTo>
                      <a:pt x="5177" y="813"/>
                      <a:pt x="6138" y="740"/>
                      <a:pt x="6138" y="592"/>
                    </a:cubicBezTo>
                    <a:cubicBezTo>
                      <a:pt x="6138" y="370"/>
                      <a:pt x="5251" y="0"/>
                      <a:pt x="4215"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0"/>
              <p:cNvSpPr/>
              <p:nvPr/>
            </p:nvSpPr>
            <p:spPr>
              <a:xfrm>
                <a:off x="4174150" y="3994325"/>
                <a:ext cx="83200" cy="1245950"/>
              </a:xfrm>
              <a:custGeom>
                <a:avLst/>
                <a:gdLst/>
                <a:ahLst/>
                <a:cxnLst/>
                <a:rect l="l" t="t" r="r" b="b"/>
                <a:pathLst>
                  <a:path w="3328" h="49838" extrusionOk="0">
                    <a:moveTo>
                      <a:pt x="1553" y="1"/>
                    </a:moveTo>
                    <a:cubicBezTo>
                      <a:pt x="1405" y="1332"/>
                      <a:pt x="1405" y="2589"/>
                      <a:pt x="1479" y="3920"/>
                    </a:cubicBezTo>
                    <a:cubicBezTo>
                      <a:pt x="1553" y="6286"/>
                      <a:pt x="1627" y="9392"/>
                      <a:pt x="1701" y="12497"/>
                    </a:cubicBezTo>
                    <a:cubicBezTo>
                      <a:pt x="1775" y="15603"/>
                      <a:pt x="1775" y="18708"/>
                      <a:pt x="1775" y="21074"/>
                    </a:cubicBezTo>
                    <a:lnTo>
                      <a:pt x="1775" y="24993"/>
                    </a:lnTo>
                    <a:lnTo>
                      <a:pt x="1775" y="26028"/>
                    </a:lnTo>
                    <a:lnTo>
                      <a:pt x="1775" y="28838"/>
                    </a:lnTo>
                    <a:cubicBezTo>
                      <a:pt x="1849" y="31204"/>
                      <a:pt x="1627" y="34310"/>
                      <a:pt x="1553" y="37415"/>
                    </a:cubicBezTo>
                    <a:cubicBezTo>
                      <a:pt x="1405" y="38968"/>
                      <a:pt x="1183" y="40521"/>
                      <a:pt x="1109" y="42000"/>
                    </a:cubicBezTo>
                    <a:cubicBezTo>
                      <a:pt x="962" y="42665"/>
                      <a:pt x="962" y="43405"/>
                      <a:pt x="888" y="44070"/>
                    </a:cubicBezTo>
                    <a:cubicBezTo>
                      <a:pt x="740" y="44736"/>
                      <a:pt x="666" y="45327"/>
                      <a:pt x="518" y="45919"/>
                    </a:cubicBezTo>
                    <a:cubicBezTo>
                      <a:pt x="222" y="47176"/>
                      <a:pt x="74" y="48507"/>
                      <a:pt x="0" y="49838"/>
                    </a:cubicBezTo>
                    <a:cubicBezTo>
                      <a:pt x="518" y="48581"/>
                      <a:pt x="888" y="47323"/>
                      <a:pt x="1109" y="46066"/>
                    </a:cubicBezTo>
                    <a:cubicBezTo>
                      <a:pt x="1257" y="45475"/>
                      <a:pt x="1405" y="44809"/>
                      <a:pt x="1553" y="44218"/>
                    </a:cubicBezTo>
                    <a:cubicBezTo>
                      <a:pt x="1701" y="43552"/>
                      <a:pt x="1775" y="42813"/>
                      <a:pt x="1923" y="42074"/>
                    </a:cubicBezTo>
                    <a:cubicBezTo>
                      <a:pt x="2145" y="40669"/>
                      <a:pt x="2366" y="39042"/>
                      <a:pt x="2588" y="37489"/>
                    </a:cubicBezTo>
                    <a:cubicBezTo>
                      <a:pt x="2884" y="34384"/>
                      <a:pt x="3180" y="31278"/>
                      <a:pt x="3180" y="28912"/>
                    </a:cubicBezTo>
                    <a:cubicBezTo>
                      <a:pt x="3254" y="27729"/>
                      <a:pt x="3328" y="26768"/>
                      <a:pt x="3328" y="26028"/>
                    </a:cubicBezTo>
                    <a:lnTo>
                      <a:pt x="3328" y="24993"/>
                    </a:lnTo>
                    <a:cubicBezTo>
                      <a:pt x="3328" y="24993"/>
                      <a:pt x="3254" y="23366"/>
                      <a:pt x="3180" y="21074"/>
                    </a:cubicBezTo>
                    <a:cubicBezTo>
                      <a:pt x="3106" y="18708"/>
                      <a:pt x="2958" y="15603"/>
                      <a:pt x="2736" y="12423"/>
                    </a:cubicBezTo>
                    <a:cubicBezTo>
                      <a:pt x="2514" y="9318"/>
                      <a:pt x="2293" y="6212"/>
                      <a:pt x="2071" y="3920"/>
                    </a:cubicBezTo>
                    <a:cubicBezTo>
                      <a:pt x="1997" y="2589"/>
                      <a:pt x="1849" y="1258"/>
                      <a:pt x="1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0"/>
              <p:cNvSpPr/>
              <p:nvPr/>
            </p:nvSpPr>
            <p:spPr>
              <a:xfrm>
                <a:off x="3967100" y="5228875"/>
                <a:ext cx="316125" cy="187000"/>
              </a:xfrm>
              <a:custGeom>
                <a:avLst/>
                <a:gdLst/>
                <a:ahLst/>
                <a:cxnLst/>
                <a:rect l="l" t="t" r="r" b="b"/>
                <a:pathLst>
                  <a:path w="12645" h="7480" extrusionOk="0">
                    <a:moveTo>
                      <a:pt x="5315" y="0"/>
                    </a:moveTo>
                    <a:cubicBezTo>
                      <a:pt x="4893" y="0"/>
                      <a:pt x="4474" y="23"/>
                      <a:pt x="4068" y="86"/>
                    </a:cubicBezTo>
                    <a:cubicBezTo>
                      <a:pt x="3033" y="160"/>
                      <a:pt x="2071" y="456"/>
                      <a:pt x="1184" y="825"/>
                    </a:cubicBezTo>
                    <a:cubicBezTo>
                      <a:pt x="445" y="1195"/>
                      <a:pt x="1" y="1491"/>
                      <a:pt x="75" y="1565"/>
                    </a:cubicBezTo>
                    <a:cubicBezTo>
                      <a:pt x="75" y="1608"/>
                      <a:pt x="119" y="1626"/>
                      <a:pt x="201" y="1626"/>
                    </a:cubicBezTo>
                    <a:cubicBezTo>
                      <a:pt x="397" y="1626"/>
                      <a:pt x="809" y="1521"/>
                      <a:pt x="1332" y="1417"/>
                    </a:cubicBezTo>
                    <a:cubicBezTo>
                      <a:pt x="2293" y="1195"/>
                      <a:pt x="3180" y="1121"/>
                      <a:pt x="4142" y="1121"/>
                    </a:cubicBezTo>
                    <a:cubicBezTo>
                      <a:pt x="5029" y="1121"/>
                      <a:pt x="5916" y="1269"/>
                      <a:pt x="6804" y="1417"/>
                    </a:cubicBezTo>
                    <a:cubicBezTo>
                      <a:pt x="7099" y="1491"/>
                      <a:pt x="7395" y="1565"/>
                      <a:pt x="7617" y="1713"/>
                    </a:cubicBezTo>
                    <a:lnTo>
                      <a:pt x="7987" y="1786"/>
                    </a:lnTo>
                    <a:cubicBezTo>
                      <a:pt x="8061" y="1860"/>
                      <a:pt x="8208" y="1860"/>
                      <a:pt x="8282" y="1934"/>
                    </a:cubicBezTo>
                    <a:cubicBezTo>
                      <a:pt x="8504" y="2008"/>
                      <a:pt x="8726" y="2082"/>
                      <a:pt x="9096" y="2230"/>
                    </a:cubicBezTo>
                    <a:cubicBezTo>
                      <a:pt x="9835" y="2600"/>
                      <a:pt x="10575" y="3117"/>
                      <a:pt x="11092" y="3783"/>
                    </a:cubicBezTo>
                    <a:cubicBezTo>
                      <a:pt x="11610" y="4522"/>
                      <a:pt x="11905" y="5336"/>
                      <a:pt x="12053" y="6223"/>
                    </a:cubicBezTo>
                    <a:cubicBezTo>
                      <a:pt x="12053" y="6962"/>
                      <a:pt x="12127" y="7480"/>
                      <a:pt x="12201" y="7480"/>
                    </a:cubicBezTo>
                    <a:cubicBezTo>
                      <a:pt x="12275" y="7480"/>
                      <a:pt x="12497" y="7036"/>
                      <a:pt x="12571" y="6149"/>
                    </a:cubicBezTo>
                    <a:cubicBezTo>
                      <a:pt x="12645" y="5114"/>
                      <a:pt x="12423" y="4079"/>
                      <a:pt x="11905" y="3191"/>
                    </a:cubicBezTo>
                    <a:cubicBezTo>
                      <a:pt x="11388" y="2304"/>
                      <a:pt x="10575" y="1565"/>
                      <a:pt x="9687" y="1047"/>
                    </a:cubicBezTo>
                    <a:cubicBezTo>
                      <a:pt x="9318" y="825"/>
                      <a:pt x="8948" y="677"/>
                      <a:pt x="8726" y="529"/>
                    </a:cubicBezTo>
                    <a:cubicBezTo>
                      <a:pt x="8652" y="529"/>
                      <a:pt x="8504" y="456"/>
                      <a:pt x="8430" y="382"/>
                    </a:cubicBezTo>
                    <a:lnTo>
                      <a:pt x="8061" y="308"/>
                    </a:lnTo>
                    <a:cubicBezTo>
                      <a:pt x="7691" y="234"/>
                      <a:pt x="7395" y="160"/>
                      <a:pt x="7025" y="86"/>
                    </a:cubicBezTo>
                    <a:cubicBezTo>
                      <a:pt x="6470" y="43"/>
                      <a:pt x="5891" y="0"/>
                      <a:pt x="5315"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0"/>
              <p:cNvSpPr/>
              <p:nvPr/>
            </p:nvSpPr>
            <p:spPr>
              <a:xfrm>
                <a:off x="4085425" y="5304950"/>
                <a:ext cx="86900" cy="111075"/>
              </a:xfrm>
              <a:custGeom>
                <a:avLst/>
                <a:gdLst/>
                <a:ahLst/>
                <a:cxnLst/>
                <a:rect l="l" t="t" r="r" b="b"/>
                <a:pathLst>
                  <a:path w="3476" h="4443" extrusionOk="0">
                    <a:moveTo>
                      <a:pt x="518" y="0"/>
                    </a:moveTo>
                    <a:cubicBezTo>
                      <a:pt x="296" y="0"/>
                      <a:pt x="74" y="74"/>
                      <a:pt x="0" y="148"/>
                    </a:cubicBezTo>
                    <a:cubicBezTo>
                      <a:pt x="0" y="222"/>
                      <a:pt x="222" y="444"/>
                      <a:pt x="370" y="592"/>
                    </a:cubicBezTo>
                    <a:cubicBezTo>
                      <a:pt x="444" y="666"/>
                      <a:pt x="592" y="740"/>
                      <a:pt x="740" y="814"/>
                    </a:cubicBezTo>
                    <a:lnTo>
                      <a:pt x="1109" y="1184"/>
                    </a:lnTo>
                    <a:cubicBezTo>
                      <a:pt x="1257" y="1405"/>
                      <a:pt x="1479" y="1627"/>
                      <a:pt x="1701" y="1849"/>
                    </a:cubicBezTo>
                    <a:lnTo>
                      <a:pt x="1849" y="2145"/>
                    </a:lnTo>
                    <a:cubicBezTo>
                      <a:pt x="1923" y="2219"/>
                      <a:pt x="1997" y="2293"/>
                      <a:pt x="2071" y="2367"/>
                    </a:cubicBezTo>
                    <a:cubicBezTo>
                      <a:pt x="2144" y="2441"/>
                      <a:pt x="2218" y="2588"/>
                      <a:pt x="2292" y="2662"/>
                    </a:cubicBezTo>
                    <a:cubicBezTo>
                      <a:pt x="2366" y="2810"/>
                      <a:pt x="2440" y="2958"/>
                      <a:pt x="2514" y="3032"/>
                    </a:cubicBezTo>
                    <a:cubicBezTo>
                      <a:pt x="2662" y="3624"/>
                      <a:pt x="2588" y="4363"/>
                      <a:pt x="2810" y="4437"/>
                    </a:cubicBezTo>
                    <a:cubicBezTo>
                      <a:pt x="2817" y="4441"/>
                      <a:pt x="2826" y="4443"/>
                      <a:pt x="2835" y="4443"/>
                    </a:cubicBezTo>
                    <a:cubicBezTo>
                      <a:pt x="3009" y="4443"/>
                      <a:pt x="3475" y="3800"/>
                      <a:pt x="3475" y="2958"/>
                    </a:cubicBezTo>
                    <a:lnTo>
                      <a:pt x="3475" y="2293"/>
                    </a:lnTo>
                    <a:cubicBezTo>
                      <a:pt x="3401" y="2145"/>
                      <a:pt x="3328" y="1923"/>
                      <a:pt x="3254" y="1701"/>
                    </a:cubicBezTo>
                    <a:cubicBezTo>
                      <a:pt x="3254" y="1553"/>
                      <a:pt x="3106" y="1405"/>
                      <a:pt x="3032" y="1257"/>
                    </a:cubicBezTo>
                    <a:lnTo>
                      <a:pt x="2588" y="888"/>
                    </a:lnTo>
                    <a:cubicBezTo>
                      <a:pt x="2292" y="592"/>
                      <a:pt x="1997" y="444"/>
                      <a:pt x="1627" y="296"/>
                    </a:cubicBezTo>
                    <a:lnTo>
                      <a:pt x="1035" y="74"/>
                    </a:lnTo>
                    <a:cubicBezTo>
                      <a:pt x="887" y="0"/>
                      <a:pt x="666" y="0"/>
                      <a:pt x="518"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0"/>
              <p:cNvSpPr/>
              <p:nvPr/>
            </p:nvSpPr>
            <p:spPr>
              <a:xfrm>
                <a:off x="3678750" y="4367725"/>
                <a:ext cx="109075" cy="911375"/>
              </a:xfrm>
              <a:custGeom>
                <a:avLst/>
                <a:gdLst/>
                <a:ahLst/>
                <a:cxnLst/>
                <a:rect l="l" t="t" r="r" b="b"/>
                <a:pathLst>
                  <a:path w="4363" h="36455" extrusionOk="0">
                    <a:moveTo>
                      <a:pt x="228" y="0"/>
                    </a:moveTo>
                    <a:cubicBezTo>
                      <a:pt x="226" y="0"/>
                      <a:pt x="224" y="1"/>
                      <a:pt x="222" y="1"/>
                    </a:cubicBezTo>
                    <a:cubicBezTo>
                      <a:pt x="0" y="1"/>
                      <a:pt x="740" y="4512"/>
                      <a:pt x="1109" y="9096"/>
                    </a:cubicBezTo>
                    <a:cubicBezTo>
                      <a:pt x="1479" y="13680"/>
                      <a:pt x="1775" y="18191"/>
                      <a:pt x="1775" y="18191"/>
                    </a:cubicBezTo>
                    <a:cubicBezTo>
                      <a:pt x="1775" y="18191"/>
                      <a:pt x="2144" y="22775"/>
                      <a:pt x="2662" y="27359"/>
                    </a:cubicBezTo>
                    <a:cubicBezTo>
                      <a:pt x="3254" y="31944"/>
                      <a:pt x="3919" y="36454"/>
                      <a:pt x="4141" y="36454"/>
                    </a:cubicBezTo>
                    <a:cubicBezTo>
                      <a:pt x="4363" y="36380"/>
                      <a:pt x="3993" y="31796"/>
                      <a:pt x="3697" y="27286"/>
                    </a:cubicBezTo>
                    <a:cubicBezTo>
                      <a:pt x="3475" y="22701"/>
                      <a:pt x="3180" y="18117"/>
                      <a:pt x="3180" y="18117"/>
                    </a:cubicBezTo>
                    <a:cubicBezTo>
                      <a:pt x="3180" y="18117"/>
                      <a:pt x="2810" y="13532"/>
                      <a:pt x="2144" y="8948"/>
                    </a:cubicBezTo>
                    <a:cubicBezTo>
                      <a:pt x="1484" y="4474"/>
                      <a:pt x="461" y="0"/>
                      <a:pt x="228"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0"/>
              <p:cNvSpPr/>
              <p:nvPr/>
            </p:nvSpPr>
            <p:spPr>
              <a:xfrm>
                <a:off x="2752625" y="5070175"/>
                <a:ext cx="164550" cy="171950"/>
              </a:xfrm>
              <a:custGeom>
                <a:avLst/>
                <a:gdLst/>
                <a:ahLst/>
                <a:cxnLst/>
                <a:rect l="l" t="t" r="r" b="b"/>
                <a:pathLst>
                  <a:path w="6582" h="6878" extrusionOk="0">
                    <a:moveTo>
                      <a:pt x="5694" y="1"/>
                    </a:moveTo>
                    <a:cubicBezTo>
                      <a:pt x="5103" y="1"/>
                      <a:pt x="4437" y="75"/>
                      <a:pt x="3846" y="223"/>
                    </a:cubicBezTo>
                    <a:cubicBezTo>
                      <a:pt x="3254" y="445"/>
                      <a:pt x="2663" y="740"/>
                      <a:pt x="2145" y="1184"/>
                    </a:cubicBezTo>
                    <a:cubicBezTo>
                      <a:pt x="1923" y="1332"/>
                      <a:pt x="1701" y="1554"/>
                      <a:pt x="1480" y="1775"/>
                    </a:cubicBezTo>
                    <a:lnTo>
                      <a:pt x="1332" y="1923"/>
                    </a:lnTo>
                    <a:cubicBezTo>
                      <a:pt x="1184" y="2071"/>
                      <a:pt x="1110" y="2293"/>
                      <a:pt x="962" y="2441"/>
                    </a:cubicBezTo>
                    <a:cubicBezTo>
                      <a:pt x="666" y="3032"/>
                      <a:pt x="444" y="3624"/>
                      <a:pt x="223" y="4216"/>
                    </a:cubicBezTo>
                    <a:cubicBezTo>
                      <a:pt x="75" y="4807"/>
                      <a:pt x="1" y="5399"/>
                      <a:pt x="75" y="6064"/>
                    </a:cubicBezTo>
                    <a:cubicBezTo>
                      <a:pt x="75" y="6582"/>
                      <a:pt x="149" y="6877"/>
                      <a:pt x="297" y="6877"/>
                    </a:cubicBezTo>
                    <a:cubicBezTo>
                      <a:pt x="371" y="6877"/>
                      <a:pt x="444" y="6582"/>
                      <a:pt x="592" y="6138"/>
                    </a:cubicBezTo>
                    <a:cubicBezTo>
                      <a:pt x="740" y="5547"/>
                      <a:pt x="962" y="5103"/>
                      <a:pt x="1258" y="4585"/>
                    </a:cubicBezTo>
                    <a:cubicBezTo>
                      <a:pt x="1480" y="4068"/>
                      <a:pt x="1775" y="3624"/>
                      <a:pt x="2071" y="3254"/>
                    </a:cubicBezTo>
                    <a:cubicBezTo>
                      <a:pt x="2219" y="3106"/>
                      <a:pt x="2293" y="2959"/>
                      <a:pt x="2441" y="2885"/>
                    </a:cubicBezTo>
                    <a:lnTo>
                      <a:pt x="2589" y="2737"/>
                    </a:lnTo>
                    <a:cubicBezTo>
                      <a:pt x="2589" y="2737"/>
                      <a:pt x="2737" y="2515"/>
                      <a:pt x="3032" y="2219"/>
                    </a:cubicBezTo>
                    <a:cubicBezTo>
                      <a:pt x="3402" y="1849"/>
                      <a:pt x="3846" y="1554"/>
                      <a:pt x="4289" y="1258"/>
                    </a:cubicBezTo>
                    <a:cubicBezTo>
                      <a:pt x="4733" y="1036"/>
                      <a:pt x="5251" y="814"/>
                      <a:pt x="5768" y="666"/>
                    </a:cubicBezTo>
                    <a:cubicBezTo>
                      <a:pt x="6212" y="518"/>
                      <a:pt x="6582" y="518"/>
                      <a:pt x="6582" y="371"/>
                    </a:cubicBezTo>
                    <a:cubicBezTo>
                      <a:pt x="6582" y="297"/>
                      <a:pt x="6212" y="149"/>
                      <a:pt x="5694"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0"/>
              <p:cNvSpPr/>
              <p:nvPr/>
            </p:nvSpPr>
            <p:spPr>
              <a:xfrm>
                <a:off x="2837675" y="5149300"/>
                <a:ext cx="179325" cy="113675"/>
              </a:xfrm>
              <a:custGeom>
                <a:avLst/>
                <a:gdLst/>
                <a:ahLst/>
                <a:cxnLst/>
                <a:rect l="l" t="t" r="r" b="b"/>
                <a:pathLst>
                  <a:path w="7173" h="4547" extrusionOk="0">
                    <a:moveTo>
                      <a:pt x="6837" y="1"/>
                    </a:moveTo>
                    <a:cubicBezTo>
                      <a:pt x="6449" y="1"/>
                      <a:pt x="5684" y="191"/>
                      <a:pt x="4880" y="459"/>
                    </a:cubicBezTo>
                    <a:cubicBezTo>
                      <a:pt x="4215" y="681"/>
                      <a:pt x="3623" y="903"/>
                      <a:pt x="2958" y="1272"/>
                    </a:cubicBezTo>
                    <a:cubicBezTo>
                      <a:pt x="2366" y="1716"/>
                      <a:pt x="1849" y="2160"/>
                      <a:pt x="1331" y="2677"/>
                    </a:cubicBezTo>
                    <a:cubicBezTo>
                      <a:pt x="592" y="3491"/>
                      <a:pt x="0" y="4378"/>
                      <a:pt x="222" y="4526"/>
                    </a:cubicBezTo>
                    <a:cubicBezTo>
                      <a:pt x="243" y="4540"/>
                      <a:pt x="269" y="4547"/>
                      <a:pt x="300" y="4547"/>
                    </a:cubicBezTo>
                    <a:cubicBezTo>
                      <a:pt x="588" y="4547"/>
                      <a:pt x="1269" y="3958"/>
                      <a:pt x="2070" y="3491"/>
                    </a:cubicBezTo>
                    <a:cubicBezTo>
                      <a:pt x="2884" y="2973"/>
                      <a:pt x="3771" y="2529"/>
                      <a:pt x="3771" y="2529"/>
                    </a:cubicBezTo>
                    <a:cubicBezTo>
                      <a:pt x="3771" y="2529"/>
                      <a:pt x="4584" y="1938"/>
                      <a:pt x="5398" y="1346"/>
                    </a:cubicBezTo>
                    <a:cubicBezTo>
                      <a:pt x="6285" y="829"/>
                      <a:pt x="7172" y="311"/>
                      <a:pt x="7098" y="89"/>
                    </a:cubicBezTo>
                    <a:cubicBezTo>
                      <a:pt x="7078" y="28"/>
                      <a:pt x="6985" y="1"/>
                      <a:pt x="683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0"/>
              <p:cNvSpPr/>
              <p:nvPr/>
            </p:nvSpPr>
            <p:spPr>
              <a:xfrm>
                <a:off x="2719350" y="4177350"/>
                <a:ext cx="491750" cy="915050"/>
              </a:xfrm>
              <a:custGeom>
                <a:avLst/>
                <a:gdLst/>
                <a:ahLst/>
                <a:cxnLst/>
                <a:rect l="l" t="t" r="r" b="b"/>
                <a:pathLst>
                  <a:path w="19670" h="36602" extrusionOk="0">
                    <a:moveTo>
                      <a:pt x="592" y="0"/>
                    </a:moveTo>
                    <a:cubicBezTo>
                      <a:pt x="149" y="1109"/>
                      <a:pt x="1" y="2292"/>
                      <a:pt x="75" y="3401"/>
                    </a:cubicBezTo>
                    <a:cubicBezTo>
                      <a:pt x="75" y="5989"/>
                      <a:pt x="297" y="8503"/>
                      <a:pt x="888" y="10944"/>
                    </a:cubicBezTo>
                    <a:cubicBezTo>
                      <a:pt x="1406" y="13458"/>
                      <a:pt x="2145" y="15898"/>
                      <a:pt x="3032" y="18264"/>
                    </a:cubicBezTo>
                    <a:cubicBezTo>
                      <a:pt x="3772" y="20186"/>
                      <a:pt x="4363" y="21443"/>
                      <a:pt x="4363" y="21443"/>
                    </a:cubicBezTo>
                    <a:cubicBezTo>
                      <a:pt x="4363" y="21443"/>
                      <a:pt x="4955" y="22700"/>
                      <a:pt x="5990" y="24549"/>
                    </a:cubicBezTo>
                    <a:cubicBezTo>
                      <a:pt x="7247" y="26693"/>
                      <a:pt x="8726" y="28837"/>
                      <a:pt x="10427" y="30760"/>
                    </a:cubicBezTo>
                    <a:cubicBezTo>
                      <a:pt x="11314" y="31795"/>
                      <a:pt x="12275" y="32756"/>
                      <a:pt x="13384" y="33644"/>
                    </a:cubicBezTo>
                    <a:cubicBezTo>
                      <a:pt x="14271" y="34383"/>
                      <a:pt x="15233" y="35048"/>
                      <a:pt x="16342" y="35640"/>
                    </a:cubicBezTo>
                    <a:cubicBezTo>
                      <a:pt x="17303" y="36231"/>
                      <a:pt x="18486" y="36527"/>
                      <a:pt x="19669" y="36601"/>
                    </a:cubicBezTo>
                    <a:cubicBezTo>
                      <a:pt x="19669" y="36527"/>
                      <a:pt x="18338" y="36158"/>
                      <a:pt x="16638" y="35048"/>
                    </a:cubicBezTo>
                    <a:cubicBezTo>
                      <a:pt x="15676" y="34457"/>
                      <a:pt x="14715" y="33717"/>
                      <a:pt x="13902" y="32978"/>
                    </a:cubicBezTo>
                    <a:cubicBezTo>
                      <a:pt x="12941" y="32091"/>
                      <a:pt x="12053" y="31056"/>
                      <a:pt x="11240" y="30094"/>
                    </a:cubicBezTo>
                    <a:cubicBezTo>
                      <a:pt x="9687" y="28098"/>
                      <a:pt x="8356" y="26028"/>
                      <a:pt x="7173" y="23883"/>
                    </a:cubicBezTo>
                    <a:cubicBezTo>
                      <a:pt x="6286" y="22035"/>
                      <a:pt x="5694" y="20852"/>
                      <a:pt x="5694" y="20852"/>
                    </a:cubicBezTo>
                    <a:cubicBezTo>
                      <a:pt x="5694" y="20852"/>
                      <a:pt x="5103" y="19595"/>
                      <a:pt x="4289" y="17746"/>
                    </a:cubicBezTo>
                    <a:cubicBezTo>
                      <a:pt x="3328" y="15454"/>
                      <a:pt x="2589" y="13088"/>
                      <a:pt x="1923" y="10722"/>
                    </a:cubicBezTo>
                    <a:cubicBezTo>
                      <a:pt x="1258" y="8356"/>
                      <a:pt x="814" y="5915"/>
                      <a:pt x="666" y="3401"/>
                    </a:cubicBezTo>
                    <a:cubicBezTo>
                      <a:pt x="518" y="1405"/>
                      <a:pt x="666" y="0"/>
                      <a:pt x="592"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0"/>
              <p:cNvSpPr/>
              <p:nvPr/>
            </p:nvSpPr>
            <p:spPr>
              <a:xfrm>
                <a:off x="2634325" y="3972150"/>
                <a:ext cx="244025" cy="310575"/>
              </a:xfrm>
              <a:custGeom>
                <a:avLst/>
                <a:gdLst/>
                <a:ahLst/>
                <a:cxnLst/>
                <a:rect l="l" t="t" r="r" b="b"/>
                <a:pathLst>
                  <a:path w="9761" h="12423" extrusionOk="0">
                    <a:moveTo>
                      <a:pt x="5694" y="1"/>
                    </a:moveTo>
                    <a:lnTo>
                      <a:pt x="5694" y="1"/>
                    </a:lnTo>
                    <a:cubicBezTo>
                      <a:pt x="5694" y="1"/>
                      <a:pt x="5472" y="75"/>
                      <a:pt x="5176" y="296"/>
                    </a:cubicBezTo>
                    <a:lnTo>
                      <a:pt x="4733" y="740"/>
                    </a:lnTo>
                    <a:cubicBezTo>
                      <a:pt x="4511" y="888"/>
                      <a:pt x="4363" y="1110"/>
                      <a:pt x="4141" y="1258"/>
                    </a:cubicBezTo>
                    <a:cubicBezTo>
                      <a:pt x="2515" y="2958"/>
                      <a:pt x="1332" y="4955"/>
                      <a:pt x="518" y="7099"/>
                    </a:cubicBezTo>
                    <a:lnTo>
                      <a:pt x="444" y="7321"/>
                    </a:lnTo>
                    <a:cubicBezTo>
                      <a:pt x="370" y="7469"/>
                      <a:pt x="296" y="7617"/>
                      <a:pt x="296" y="7765"/>
                    </a:cubicBezTo>
                    <a:cubicBezTo>
                      <a:pt x="222" y="8134"/>
                      <a:pt x="148" y="8430"/>
                      <a:pt x="75" y="8726"/>
                    </a:cubicBezTo>
                    <a:cubicBezTo>
                      <a:pt x="75" y="8874"/>
                      <a:pt x="1" y="9022"/>
                      <a:pt x="1" y="9169"/>
                    </a:cubicBezTo>
                    <a:lnTo>
                      <a:pt x="1" y="9391"/>
                    </a:lnTo>
                    <a:lnTo>
                      <a:pt x="1036" y="9391"/>
                    </a:lnTo>
                    <a:lnTo>
                      <a:pt x="1775" y="9243"/>
                    </a:lnTo>
                    <a:lnTo>
                      <a:pt x="2145" y="9243"/>
                    </a:lnTo>
                    <a:cubicBezTo>
                      <a:pt x="2219" y="9169"/>
                      <a:pt x="2293" y="9169"/>
                      <a:pt x="2367" y="9169"/>
                    </a:cubicBezTo>
                    <a:cubicBezTo>
                      <a:pt x="2589" y="9095"/>
                      <a:pt x="2810" y="9022"/>
                      <a:pt x="3032" y="8948"/>
                    </a:cubicBezTo>
                    <a:lnTo>
                      <a:pt x="3550" y="8726"/>
                    </a:lnTo>
                    <a:lnTo>
                      <a:pt x="4215" y="8356"/>
                    </a:lnTo>
                    <a:cubicBezTo>
                      <a:pt x="4289" y="8282"/>
                      <a:pt x="4363" y="8208"/>
                      <a:pt x="4437" y="8134"/>
                    </a:cubicBezTo>
                    <a:cubicBezTo>
                      <a:pt x="4437" y="8208"/>
                      <a:pt x="4437" y="8208"/>
                      <a:pt x="4437" y="8282"/>
                    </a:cubicBezTo>
                    <a:lnTo>
                      <a:pt x="4437" y="8578"/>
                    </a:lnTo>
                    <a:cubicBezTo>
                      <a:pt x="4437" y="8726"/>
                      <a:pt x="4437" y="8874"/>
                      <a:pt x="4437" y="9022"/>
                    </a:cubicBezTo>
                    <a:cubicBezTo>
                      <a:pt x="4511" y="9317"/>
                      <a:pt x="4511" y="9613"/>
                      <a:pt x="4659" y="9909"/>
                    </a:cubicBezTo>
                    <a:cubicBezTo>
                      <a:pt x="4807" y="10500"/>
                      <a:pt x="5103" y="11092"/>
                      <a:pt x="5546" y="11536"/>
                    </a:cubicBezTo>
                    <a:cubicBezTo>
                      <a:pt x="5990" y="12053"/>
                      <a:pt x="6581" y="12349"/>
                      <a:pt x="7173" y="12423"/>
                    </a:cubicBezTo>
                    <a:cubicBezTo>
                      <a:pt x="7543" y="12423"/>
                      <a:pt x="7838" y="12423"/>
                      <a:pt x="8134" y="12275"/>
                    </a:cubicBezTo>
                    <a:cubicBezTo>
                      <a:pt x="8356" y="12127"/>
                      <a:pt x="8578" y="11979"/>
                      <a:pt x="8726" y="11831"/>
                    </a:cubicBezTo>
                    <a:cubicBezTo>
                      <a:pt x="8947" y="11683"/>
                      <a:pt x="9021" y="11462"/>
                      <a:pt x="9169" y="11314"/>
                    </a:cubicBezTo>
                    <a:cubicBezTo>
                      <a:pt x="9317" y="11166"/>
                      <a:pt x="9391" y="10944"/>
                      <a:pt x="9465" y="10796"/>
                    </a:cubicBezTo>
                    <a:cubicBezTo>
                      <a:pt x="9687" y="10205"/>
                      <a:pt x="9761" y="9761"/>
                      <a:pt x="9687" y="9761"/>
                    </a:cubicBezTo>
                    <a:cubicBezTo>
                      <a:pt x="9613" y="9761"/>
                      <a:pt x="9465" y="10131"/>
                      <a:pt x="9021" y="10648"/>
                    </a:cubicBezTo>
                    <a:lnTo>
                      <a:pt x="8726" y="11092"/>
                    </a:lnTo>
                    <a:cubicBezTo>
                      <a:pt x="8578" y="11166"/>
                      <a:pt x="8430" y="11314"/>
                      <a:pt x="8282" y="11462"/>
                    </a:cubicBezTo>
                    <a:cubicBezTo>
                      <a:pt x="8134" y="11536"/>
                      <a:pt x="7986" y="11609"/>
                      <a:pt x="7764" y="11683"/>
                    </a:cubicBezTo>
                    <a:cubicBezTo>
                      <a:pt x="7690" y="11720"/>
                      <a:pt x="7598" y="11739"/>
                      <a:pt x="7506" y="11739"/>
                    </a:cubicBezTo>
                    <a:cubicBezTo>
                      <a:pt x="7413" y="11739"/>
                      <a:pt x="7321" y="11720"/>
                      <a:pt x="7247" y="11683"/>
                    </a:cubicBezTo>
                    <a:cubicBezTo>
                      <a:pt x="6360" y="11388"/>
                      <a:pt x="5768" y="10574"/>
                      <a:pt x="5694" y="9687"/>
                    </a:cubicBezTo>
                    <a:cubicBezTo>
                      <a:pt x="5620" y="9465"/>
                      <a:pt x="5620" y="9243"/>
                      <a:pt x="5620" y="9022"/>
                    </a:cubicBezTo>
                    <a:cubicBezTo>
                      <a:pt x="5546" y="8874"/>
                      <a:pt x="5546" y="8726"/>
                      <a:pt x="5620" y="8652"/>
                    </a:cubicBezTo>
                    <a:lnTo>
                      <a:pt x="5620" y="8504"/>
                    </a:lnTo>
                    <a:lnTo>
                      <a:pt x="5620" y="8134"/>
                    </a:lnTo>
                    <a:cubicBezTo>
                      <a:pt x="5694" y="7986"/>
                      <a:pt x="5694" y="7838"/>
                      <a:pt x="5768" y="7691"/>
                    </a:cubicBezTo>
                    <a:lnTo>
                      <a:pt x="5916" y="7321"/>
                    </a:lnTo>
                    <a:lnTo>
                      <a:pt x="6212" y="6360"/>
                    </a:lnTo>
                    <a:lnTo>
                      <a:pt x="6803" y="4807"/>
                    </a:lnTo>
                    <a:lnTo>
                      <a:pt x="6581" y="4955"/>
                    </a:lnTo>
                    <a:lnTo>
                      <a:pt x="6360" y="5103"/>
                    </a:lnTo>
                    <a:cubicBezTo>
                      <a:pt x="6212" y="5251"/>
                      <a:pt x="6064" y="5324"/>
                      <a:pt x="5916" y="5472"/>
                    </a:cubicBezTo>
                    <a:lnTo>
                      <a:pt x="4955" y="6138"/>
                    </a:lnTo>
                    <a:cubicBezTo>
                      <a:pt x="4511" y="6434"/>
                      <a:pt x="4067" y="6729"/>
                      <a:pt x="3550" y="7025"/>
                    </a:cubicBezTo>
                    <a:lnTo>
                      <a:pt x="3402" y="7173"/>
                    </a:lnTo>
                    <a:lnTo>
                      <a:pt x="3254" y="7173"/>
                    </a:lnTo>
                    <a:lnTo>
                      <a:pt x="3032" y="7321"/>
                    </a:lnTo>
                    <a:lnTo>
                      <a:pt x="2884" y="7395"/>
                    </a:lnTo>
                    <a:lnTo>
                      <a:pt x="2367" y="7617"/>
                    </a:lnTo>
                    <a:cubicBezTo>
                      <a:pt x="2293" y="7691"/>
                      <a:pt x="2071" y="7691"/>
                      <a:pt x="1849" y="7765"/>
                    </a:cubicBezTo>
                    <a:lnTo>
                      <a:pt x="1775" y="7838"/>
                    </a:lnTo>
                    <a:lnTo>
                      <a:pt x="1701" y="7838"/>
                    </a:lnTo>
                    <a:cubicBezTo>
                      <a:pt x="1652" y="7838"/>
                      <a:pt x="1635" y="7871"/>
                      <a:pt x="1630" y="7871"/>
                    </a:cubicBezTo>
                    <a:cubicBezTo>
                      <a:pt x="1627" y="7871"/>
                      <a:pt x="1627" y="7863"/>
                      <a:pt x="1627" y="7838"/>
                    </a:cubicBezTo>
                    <a:lnTo>
                      <a:pt x="1627" y="7765"/>
                    </a:lnTo>
                    <a:lnTo>
                      <a:pt x="1627" y="7691"/>
                    </a:lnTo>
                    <a:lnTo>
                      <a:pt x="1701" y="7469"/>
                    </a:lnTo>
                    <a:cubicBezTo>
                      <a:pt x="1923" y="6729"/>
                      <a:pt x="2145" y="6064"/>
                      <a:pt x="2441" y="5324"/>
                    </a:cubicBezTo>
                    <a:cubicBezTo>
                      <a:pt x="3032" y="4067"/>
                      <a:pt x="3698" y="2810"/>
                      <a:pt x="4585" y="1627"/>
                    </a:cubicBezTo>
                    <a:cubicBezTo>
                      <a:pt x="4733" y="1406"/>
                      <a:pt x="4881" y="1184"/>
                      <a:pt x="5029" y="1036"/>
                    </a:cubicBezTo>
                    <a:lnTo>
                      <a:pt x="5398" y="518"/>
                    </a:lnTo>
                    <a:cubicBezTo>
                      <a:pt x="5620" y="223"/>
                      <a:pt x="5768" y="75"/>
                      <a:pt x="5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0"/>
              <p:cNvSpPr/>
              <p:nvPr/>
            </p:nvSpPr>
            <p:spPr>
              <a:xfrm>
                <a:off x="5065125" y="4006175"/>
                <a:ext cx="142375" cy="211200"/>
              </a:xfrm>
              <a:custGeom>
                <a:avLst/>
                <a:gdLst/>
                <a:ahLst/>
                <a:cxnLst/>
                <a:rect l="l" t="t" r="r" b="b"/>
                <a:pathLst>
                  <a:path w="5695" h="8448" extrusionOk="0">
                    <a:moveTo>
                      <a:pt x="220" y="0"/>
                    </a:moveTo>
                    <a:cubicBezTo>
                      <a:pt x="105" y="0"/>
                      <a:pt x="28" y="18"/>
                      <a:pt x="1" y="45"/>
                    </a:cubicBezTo>
                    <a:cubicBezTo>
                      <a:pt x="1" y="192"/>
                      <a:pt x="371" y="340"/>
                      <a:pt x="888" y="710"/>
                    </a:cubicBezTo>
                    <a:cubicBezTo>
                      <a:pt x="1480" y="1154"/>
                      <a:pt x="1997" y="1597"/>
                      <a:pt x="2441" y="2189"/>
                    </a:cubicBezTo>
                    <a:cubicBezTo>
                      <a:pt x="2959" y="2706"/>
                      <a:pt x="3328" y="3298"/>
                      <a:pt x="3624" y="3963"/>
                    </a:cubicBezTo>
                    <a:cubicBezTo>
                      <a:pt x="3772" y="4185"/>
                      <a:pt x="3920" y="4481"/>
                      <a:pt x="3994" y="4777"/>
                    </a:cubicBezTo>
                    <a:cubicBezTo>
                      <a:pt x="4142" y="5073"/>
                      <a:pt x="4216" y="5294"/>
                      <a:pt x="4289" y="5590"/>
                    </a:cubicBezTo>
                    <a:cubicBezTo>
                      <a:pt x="4511" y="6182"/>
                      <a:pt x="4363" y="6773"/>
                      <a:pt x="3994" y="7143"/>
                    </a:cubicBezTo>
                    <a:cubicBezTo>
                      <a:pt x="3476" y="7513"/>
                      <a:pt x="2811" y="7734"/>
                      <a:pt x="2145" y="7734"/>
                    </a:cubicBezTo>
                    <a:cubicBezTo>
                      <a:pt x="1554" y="7808"/>
                      <a:pt x="1110" y="7808"/>
                      <a:pt x="1110" y="7882"/>
                    </a:cubicBezTo>
                    <a:cubicBezTo>
                      <a:pt x="1110" y="8030"/>
                      <a:pt x="1480" y="8178"/>
                      <a:pt x="2071" y="8326"/>
                    </a:cubicBezTo>
                    <a:cubicBezTo>
                      <a:pt x="2390" y="8406"/>
                      <a:pt x="2708" y="8447"/>
                      <a:pt x="3023" y="8447"/>
                    </a:cubicBezTo>
                    <a:cubicBezTo>
                      <a:pt x="3586" y="8447"/>
                      <a:pt x="4138" y="8315"/>
                      <a:pt x="4659" y="8030"/>
                    </a:cubicBezTo>
                    <a:cubicBezTo>
                      <a:pt x="5103" y="7734"/>
                      <a:pt x="5399" y="7291"/>
                      <a:pt x="5546" y="6773"/>
                    </a:cubicBezTo>
                    <a:cubicBezTo>
                      <a:pt x="5694" y="6330"/>
                      <a:pt x="5694" y="5886"/>
                      <a:pt x="5620" y="5442"/>
                    </a:cubicBezTo>
                    <a:cubicBezTo>
                      <a:pt x="5620" y="5073"/>
                      <a:pt x="5546" y="4629"/>
                      <a:pt x="5399" y="4259"/>
                    </a:cubicBezTo>
                    <a:cubicBezTo>
                      <a:pt x="5251" y="3890"/>
                      <a:pt x="5029" y="3594"/>
                      <a:pt x="4807" y="3298"/>
                    </a:cubicBezTo>
                    <a:cubicBezTo>
                      <a:pt x="4363" y="2559"/>
                      <a:pt x="3846" y="1967"/>
                      <a:pt x="3180" y="1449"/>
                    </a:cubicBezTo>
                    <a:cubicBezTo>
                      <a:pt x="2589" y="858"/>
                      <a:pt x="1849" y="488"/>
                      <a:pt x="1110" y="192"/>
                    </a:cubicBezTo>
                    <a:cubicBezTo>
                      <a:pt x="735" y="52"/>
                      <a:pt x="419" y="0"/>
                      <a:pt x="22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0"/>
              <p:cNvSpPr/>
              <p:nvPr/>
            </p:nvSpPr>
            <p:spPr>
              <a:xfrm>
                <a:off x="4445875" y="5020275"/>
                <a:ext cx="550900" cy="209825"/>
              </a:xfrm>
              <a:custGeom>
                <a:avLst/>
                <a:gdLst/>
                <a:ahLst/>
                <a:cxnLst/>
                <a:rect l="l" t="t" r="r" b="b"/>
                <a:pathLst>
                  <a:path w="22036" h="8393" extrusionOk="0">
                    <a:moveTo>
                      <a:pt x="21887" y="0"/>
                    </a:moveTo>
                    <a:cubicBezTo>
                      <a:pt x="21813" y="0"/>
                      <a:pt x="21665" y="814"/>
                      <a:pt x="21148" y="1849"/>
                    </a:cubicBezTo>
                    <a:cubicBezTo>
                      <a:pt x="20482" y="3032"/>
                      <a:pt x="19447" y="4067"/>
                      <a:pt x="18264" y="4733"/>
                    </a:cubicBezTo>
                    <a:cubicBezTo>
                      <a:pt x="17007" y="5398"/>
                      <a:pt x="15750" y="5916"/>
                      <a:pt x="14345" y="6285"/>
                    </a:cubicBezTo>
                    <a:cubicBezTo>
                      <a:pt x="13310" y="6507"/>
                      <a:pt x="12497" y="6655"/>
                      <a:pt x="12497" y="6655"/>
                    </a:cubicBezTo>
                    <a:cubicBezTo>
                      <a:pt x="12497" y="6655"/>
                      <a:pt x="11757" y="6803"/>
                      <a:pt x="10574" y="7025"/>
                    </a:cubicBezTo>
                    <a:cubicBezTo>
                      <a:pt x="9091" y="7220"/>
                      <a:pt x="7567" y="7312"/>
                      <a:pt x="6045" y="7312"/>
                    </a:cubicBezTo>
                    <a:cubicBezTo>
                      <a:pt x="4683" y="7312"/>
                      <a:pt x="3324" y="7238"/>
                      <a:pt x="1997" y="7099"/>
                    </a:cubicBezTo>
                    <a:cubicBezTo>
                      <a:pt x="1332" y="6877"/>
                      <a:pt x="666" y="6803"/>
                      <a:pt x="1" y="6803"/>
                    </a:cubicBezTo>
                    <a:cubicBezTo>
                      <a:pt x="518" y="7247"/>
                      <a:pt x="1184" y="7469"/>
                      <a:pt x="1849" y="7616"/>
                    </a:cubicBezTo>
                    <a:cubicBezTo>
                      <a:pt x="3328" y="7986"/>
                      <a:pt x="4733" y="8208"/>
                      <a:pt x="6286" y="8282"/>
                    </a:cubicBezTo>
                    <a:cubicBezTo>
                      <a:pt x="7025" y="8356"/>
                      <a:pt x="7764" y="8393"/>
                      <a:pt x="8504" y="8393"/>
                    </a:cubicBezTo>
                    <a:cubicBezTo>
                      <a:pt x="9243" y="8393"/>
                      <a:pt x="9983" y="8356"/>
                      <a:pt x="10722" y="8282"/>
                    </a:cubicBezTo>
                    <a:cubicBezTo>
                      <a:pt x="11979" y="8208"/>
                      <a:pt x="12792" y="8060"/>
                      <a:pt x="12792" y="8060"/>
                    </a:cubicBezTo>
                    <a:cubicBezTo>
                      <a:pt x="12792" y="8060"/>
                      <a:pt x="13606" y="7912"/>
                      <a:pt x="14789" y="7543"/>
                    </a:cubicBezTo>
                    <a:cubicBezTo>
                      <a:pt x="16194" y="7099"/>
                      <a:pt x="17599" y="6433"/>
                      <a:pt x="18856" y="5620"/>
                    </a:cubicBezTo>
                    <a:cubicBezTo>
                      <a:pt x="20187" y="4733"/>
                      <a:pt x="21148" y="3476"/>
                      <a:pt x="21665" y="1997"/>
                    </a:cubicBezTo>
                    <a:cubicBezTo>
                      <a:pt x="21961" y="1405"/>
                      <a:pt x="22035" y="666"/>
                      <a:pt x="21887"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0"/>
              <p:cNvSpPr/>
              <p:nvPr/>
            </p:nvSpPr>
            <p:spPr>
              <a:xfrm>
                <a:off x="4908000" y="5214375"/>
                <a:ext cx="221850" cy="99850"/>
              </a:xfrm>
              <a:custGeom>
                <a:avLst/>
                <a:gdLst/>
                <a:ahLst/>
                <a:cxnLst/>
                <a:rect l="l" t="t" r="r" b="b"/>
                <a:pathLst>
                  <a:path w="8874" h="3994" extrusionOk="0">
                    <a:moveTo>
                      <a:pt x="888" y="0"/>
                    </a:moveTo>
                    <a:cubicBezTo>
                      <a:pt x="445" y="0"/>
                      <a:pt x="75" y="0"/>
                      <a:pt x="75" y="74"/>
                    </a:cubicBezTo>
                    <a:cubicBezTo>
                      <a:pt x="1" y="148"/>
                      <a:pt x="297" y="370"/>
                      <a:pt x="814" y="518"/>
                    </a:cubicBezTo>
                    <a:cubicBezTo>
                      <a:pt x="1332" y="740"/>
                      <a:pt x="1923" y="888"/>
                      <a:pt x="2515" y="1036"/>
                    </a:cubicBezTo>
                    <a:cubicBezTo>
                      <a:pt x="3180" y="1109"/>
                      <a:pt x="3772" y="1257"/>
                      <a:pt x="4216" y="1405"/>
                    </a:cubicBezTo>
                    <a:cubicBezTo>
                      <a:pt x="4659" y="1479"/>
                      <a:pt x="4955" y="1553"/>
                      <a:pt x="4955" y="1553"/>
                    </a:cubicBezTo>
                    <a:lnTo>
                      <a:pt x="5694" y="1701"/>
                    </a:lnTo>
                    <a:cubicBezTo>
                      <a:pt x="6212" y="1775"/>
                      <a:pt x="6730" y="1997"/>
                      <a:pt x="7173" y="2219"/>
                    </a:cubicBezTo>
                    <a:cubicBezTo>
                      <a:pt x="7617" y="2514"/>
                      <a:pt x="7987" y="2884"/>
                      <a:pt x="8208" y="3328"/>
                    </a:cubicBezTo>
                    <a:cubicBezTo>
                      <a:pt x="8430" y="3697"/>
                      <a:pt x="8578" y="3993"/>
                      <a:pt x="8726" y="3993"/>
                    </a:cubicBezTo>
                    <a:cubicBezTo>
                      <a:pt x="8800" y="3993"/>
                      <a:pt x="8874" y="3697"/>
                      <a:pt x="8726" y="3106"/>
                    </a:cubicBezTo>
                    <a:cubicBezTo>
                      <a:pt x="8578" y="2514"/>
                      <a:pt x="8282" y="1849"/>
                      <a:pt x="7765" y="1405"/>
                    </a:cubicBezTo>
                    <a:cubicBezTo>
                      <a:pt x="7321" y="962"/>
                      <a:pt x="6730" y="666"/>
                      <a:pt x="6138" y="370"/>
                    </a:cubicBezTo>
                    <a:cubicBezTo>
                      <a:pt x="5620" y="222"/>
                      <a:pt x="5251" y="148"/>
                      <a:pt x="5251" y="148"/>
                    </a:cubicBezTo>
                    <a:cubicBezTo>
                      <a:pt x="5251" y="148"/>
                      <a:pt x="4955" y="74"/>
                      <a:pt x="4437"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0"/>
              <p:cNvSpPr/>
              <p:nvPr/>
            </p:nvSpPr>
            <p:spPr>
              <a:xfrm>
                <a:off x="5052200" y="5143675"/>
                <a:ext cx="234775" cy="144650"/>
              </a:xfrm>
              <a:custGeom>
                <a:avLst/>
                <a:gdLst/>
                <a:ahLst/>
                <a:cxnLst/>
                <a:rect l="l" t="t" r="r" b="b"/>
                <a:pathLst>
                  <a:path w="9391" h="5786" extrusionOk="0">
                    <a:moveTo>
                      <a:pt x="1696" y="1"/>
                    </a:moveTo>
                    <a:cubicBezTo>
                      <a:pt x="740" y="1"/>
                      <a:pt x="0" y="157"/>
                      <a:pt x="0" y="314"/>
                    </a:cubicBezTo>
                    <a:cubicBezTo>
                      <a:pt x="0" y="536"/>
                      <a:pt x="1479" y="684"/>
                      <a:pt x="2810" y="1054"/>
                    </a:cubicBezTo>
                    <a:cubicBezTo>
                      <a:pt x="3402" y="1276"/>
                      <a:pt x="3919" y="1497"/>
                      <a:pt x="4511" y="1793"/>
                    </a:cubicBezTo>
                    <a:cubicBezTo>
                      <a:pt x="4954" y="2015"/>
                      <a:pt x="5250" y="2163"/>
                      <a:pt x="5250" y="2163"/>
                    </a:cubicBezTo>
                    <a:lnTo>
                      <a:pt x="5398" y="2237"/>
                    </a:lnTo>
                    <a:cubicBezTo>
                      <a:pt x="5620" y="2311"/>
                      <a:pt x="5768" y="2459"/>
                      <a:pt x="5916" y="2533"/>
                    </a:cubicBezTo>
                    <a:cubicBezTo>
                      <a:pt x="6433" y="2828"/>
                      <a:pt x="6951" y="3198"/>
                      <a:pt x="7394" y="3642"/>
                    </a:cubicBezTo>
                    <a:cubicBezTo>
                      <a:pt x="7838" y="4085"/>
                      <a:pt x="8208" y="4603"/>
                      <a:pt x="8577" y="5121"/>
                    </a:cubicBezTo>
                    <a:cubicBezTo>
                      <a:pt x="8873" y="5564"/>
                      <a:pt x="9095" y="5786"/>
                      <a:pt x="9169" y="5786"/>
                    </a:cubicBezTo>
                    <a:cubicBezTo>
                      <a:pt x="9391" y="5712"/>
                      <a:pt x="9095" y="4233"/>
                      <a:pt x="8134" y="2976"/>
                    </a:cubicBezTo>
                    <a:cubicBezTo>
                      <a:pt x="7764" y="2385"/>
                      <a:pt x="7247" y="1867"/>
                      <a:pt x="6729" y="1423"/>
                    </a:cubicBezTo>
                    <a:cubicBezTo>
                      <a:pt x="6507" y="1276"/>
                      <a:pt x="6359" y="1128"/>
                      <a:pt x="6137" y="1054"/>
                    </a:cubicBezTo>
                    <a:lnTo>
                      <a:pt x="5916" y="906"/>
                    </a:lnTo>
                    <a:cubicBezTo>
                      <a:pt x="5916" y="906"/>
                      <a:pt x="5546" y="684"/>
                      <a:pt x="4954" y="536"/>
                    </a:cubicBezTo>
                    <a:cubicBezTo>
                      <a:pt x="4289" y="314"/>
                      <a:pt x="3623" y="166"/>
                      <a:pt x="2958" y="92"/>
                    </a:cubicBezTo>
                    <a:cubicBezTo>
                      <a:pt x="2525" y="28"/>
                      <a:pt x="2092" y="1"/>
                      <a:pt x="1696"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0"/>
              <p:cNvSpPr/>
              <p:nvPr/>
            </p:nvSpPr>
            <p:spPr>
              <a:xfrm>
                <a:off x="4453275" y="3203175"/>
                <a:ext cx="332750" cy="628525"/>
              </a:xfrm>
              <a:custGeom>
                <a:avLst/>
                <a:gdLst/>
                <a:ahLst/>
                <a:cxnLst/>
                <a:rect l="l" t="t" r="r" b="b"/>
                <a:pathLst>
                  <a:path w="13310" h="25141" extrusionOk="0">
                    <a:moveTo>
                      <a:pt x="7099" y="0"/>
                    </a:moveTo>
                    <a:cubicBezTo>
                      <a:pt x="6803" y="813"/>
                      <a:pt x="6803" y="1775"/>
                      <a:pt x="7025" y="2588"/>
                    </a:cubicBezTo>
                    <a:cubicBezTo>
                      <a:pt x="7173" y="4215"/>
                      <a:pt x="7764" y="6211"/>
                      <a:pt x="8208" y="8281"/>
                    </a:cubicBezTo>
                    <a:cubicBezTo>
                      <a:pt x="8430" y="9243"/>
                      <a:pt x="8504" y="10204"/>
                      <a:pt x="8578" y="11165"/>
                    </a:cubicBezTo>
                    <a:cubicBezTo>
                      <a:pt x="8578" y="11905"/>
                      <a:pt x="8430" y="12718"/>
                      <a:pt x="7986" y="13310"/>
                    </a:cubicBezTo>
                    <a:cubicBezTo>
                      <a:pt x="7690" y="13679"/>
                      <a:pt x="7247" y="13975"/>
                      <a:pt x="6729" y="14123"/>
                    </a:cubicBezTo>
                    <a:cubicBezTo>
                      <a:pt x="6655" y="14123"/>
                      <a:pt x="6581" y="14197"/>
                      <a:pt x="6507" y="14197"/>
                    </a:cubicBezTo>
                    <a:lnTo>
                      <a:pt x="6064" y="14271"/>
                    </a:lnTo>
                    <a:lnTo>
                      <a:pt x="5694" y="14345"/>
                    </a:lnTo>
                    <a:lnTo>
                      <a:pt x="0" y="14345"/>
                    </a:lnTo>
                    <a:lnTo>
                      <a:pt x="3402" y="15602"/>
                    </a:lnTo>
                    <a:lnTo>
                      <a:pt x="4363" y="15971"/>
                    </a:lnTo>
                    <a:lnTo>
                      <a:pt x="5398" y="16415"/>
                    </a:lnTo>
                    <a:lnTo>
                      <a:pt x="6285" y="16859"/>
                    </a:lnTo>
                    <a:lnTo>
                      <a:pt x="6803" y="17081"/>
                    </a:lnTo>
                    <a:cubicBezTo>
                      <a:pt x="7173" y="17228"/>
                      <a:pt x="7468" y="17450"/>
                      <a:pt x="7764" y="17672"/>
                    </a:cubicBezTo>
                    <a:lnTo>
                      <a:pt x="8282" y="17968"/>
                    </a:lnTo>
                    <a:cubicBezTo>
                      <a:pt x="8430" y="18116"/>
                      <a:pt x="8578" y="18264"/>
                      <a:pt x="8799" y="18338"/>
                    </a:cubicBezTo>
                    <a:cubicBezTo>
                      <a:pt x="9095" y="18633"/>
                      <a:pt x="9391" y="18855"/>
                      <a:pt x="9687" y="19077"/>
                    </a:cubicBezTo>
                    <a:lnTo>
                      <a:pt x="10500" y="19964"/>
                    </a:lnTo>
                    <a:cubicBezTo>
                      <a:pt x="10722" y="20260"/>
                      <a:pt x="11018" y="20556"/>
                      <a:pt x="11166" y="20925"/>
                    </a:cubicBezTo>
                    <a:cubicBezTo>
                      <a:pt x="11387" y="21221"/>
                      <a:pt x="11609" y="21517"/>
                      <a:pt x="11831" y="21813"/>
                    </a:cubicBezTo>
                    <a:cubicBezTo>
                      <a:pt x="12127" y="22478"/>
                      <a:pt x="12423" y="22996"/>
                      <a:pt x="12644" y="23513"/>
                    </a:cubicBezTo>
                    <a:cubicBezTo>
                      <a:pt x="12792" y="24031"/>
                      <a:pt x="13014" y="24623"/>
                      <a:pt x="13310" y="25140"/>
                    </a:cubicBezTo>
                    <a:cubicBezTo>
                      <a:pt x="13310" y="24549"/>
                      <a:pt x="13236" y="23883"/>
                      <a:pt x="13014" y="23366"/>
                    </a:cubicBezTo>
                    <a:cubicBezTo>
                      <a:pt x="12940" y="22774"/>
                      <a:pt x="12644" y="22182"/>
                      <a:pt x="12349" y="21517"/>
                    </a:cubicBezTo>
                    <a:cubicBezTo>
                      <a:pt x="12201" y="21147"/>
                      <a:pt x="12053" y="20852"/>
                      <a:pt x="11831" y="20482"/>
                    </a:cubicBezTo>
                    <a:cubicBezTo>
                      <a:pt x="11609" y="20112"/>
                      <a:pt x="11387" y="19816"/>
                      <a:pt x="11166" y="19447"/>
                    </a:cubicBezTo>
                    <a:lnTo>
                      <a:pt x="10352" y="18485"/>
                    </a:lnTo>
                    <a:cubicBezTo>
                      <a:pt x="10056" y="18116"/>
                      <a:pt x="9761" y="17820"/>
                      <a:pt x="9465" y="17524"/>
                    </a:cubicBezTo>
                    <a:cubicBezTo>
                      <a:pt x="9243" y="17376"/>
                      <a:pt x="9095" y="17228"/>
                      <a:pt x="8947" y="17154"/>
                    </a:cubicBezTo>
                    <a:lnTo>
                      <a:pt x="8430" y="16785"/>
                    </a:lnTo>
                    <a:cubicBezTo>
                      <a:pt x="8060" y="16489"/>
                      <a:pt x="7764" y="16267"/>
                      <a:pt x="7395" y="16045"/>
                    </a:cubicBezTo>
                    <a:lnTo>
                      <a:pt x="6877" y="15750"/>
                    </a:lnTo>
                    <a:lnTo>
                      <a:pt x="6803" y="15676"/>
                    </a:lnTo>
                    <a:lnTo>
                      <a:pt x="6729" y="15602"/>
                    </a:lnTo>
                    <a:lnTo>
                      <a:pt x="6877" y="15602"/>
                    </a:lnTo>
                    <a:cubicBezTo>
                      <a:pt x="7025" y="15602"/>
                      <a:pt x="7099" y="15602"/>
                      <a:pt x="7247" y="15528"/>
                    </a:cubicBezTo>
                    <a:cubicBezTo>
                      <a:pt x="7986" y="15232"/>
                      <a:pt x="8578" y="14788"/>
                      <a:pt x="9095" y="14123"/>
                    </a:cubicBezTo>
                    <a:cubicBezTo>
                      <a:pt x="9613" y="13310"/>
                      <a:pt x="9909" y="12200"/>
                      <a:pt x="9761" y="11165"/>
                    </a:cubicBezTo>
                    <a:cubicBezTo>
                      <a:pt x="9687" y="10130"/>
                      <a:pt x="9539" y="9095"/>
                      <a:pt x="9243" y="8060"/>
                    </a:cubicBezTo>
                    <a:cubicBezTo>
                      <a:pt x="8652" y="5989"/>
                      <a:pt x="7986" y="3993"/>
                      <a:pt x="7542" y="2514"/>
                    </a:cubicBezTo>
                    <a:cubicBezTo>
                      <a:pt x="7173" y="1035"/>
                      <a:pt x="7173" y="0"/>
                      <a:pt x="7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0"/>
              <p:cNvSpPr/>
              <p:nvPr/>
            </p:nvSpPr>
            <p:spPr>
              <a:xfrm>
                <a:off x="3174089" y="4325004"/>
                <a:ext cx="2074075" cy="1111277"/>
              </a:xfrm>
              <a:custGeom>
                <a:avLst/>
                <a:gdLst/>
                <a:ahLst/>
                <a:cxnLst/>
                <a:rect l="l" t="t" r="r" b="b"/>
                <a:pathLst>
                  <a:path w="82963" h="43405" extrusionOk="0">
                    <a:moveTo>
                      <a:pt x="21739" y="1"/>
                    </a:moveTo>
                    <a:lnTo>
                      <a:pt x="21369" y="592"/>
                    </a:lnTo>
                    <a:cubicBezTo>
                      <a:pt x="20556" y="4807"/>
                      <a:pt x="19447" y="8948"/>
                      <a:pt x="18116" y="13014"/>
                    </a:cubicBezTo>
                    <a:cubicBezTo>
                      <a:pt x="18486" y="13680"/>
                      <a:pt x="18781" y="14345"/>
                      <a:pt x="19003" y="15085"/>
                    </a:cubicBezTo>
                    <a:cubicBezTo>
                      <a:pt x="20019" y="19437"/>
                      <a:pt x="20536" y="32328"/>
                      <a:pt x="16367" y="32328"/>
                    </a:cubicBezTo>
                    <a:cubicBezTo>
                      <a:pt x="16286" y="32328"/>
                      <a:pt x="16204" y="32323"/>
                      <a:pt x="16119" y="32313"/>
                    </a:cubicBezTo>
                    <a:cubicBezTo>
                      <a:pt x="15757" y="32285"/>
                      <a:pt x="15395" y="32271"/>
                      <a:pt x="15033" y="32271"/>
                    </a:cubicBezTo>
                    <a:cubicBezTo>
                      <a:pt x="12518" y="32271"/>
                      <a:pt x="10045" y="32943"/>
                      <a:pt x="7912" y="34236"/>
                    </a:cubicBezTo>
                    <a:cubicBezTo>
                      <a:pt x="10056" y="34531"/>
                      <a:pt x="12127" y="35197"/>
                      <a:pt x="13975" y="36232"/>
                    </a:cubicBezTo>
                    <a:cubicBezTo>
                      <a:pt x="16271" y="37571"/>
                      <a:pt x="17522" y="38525"/>
                      <a:pt x="12794" y="38525"/>
                    </a:cubicBezTo>
                    <a:cubicBezTo>
                      <a:pt x="12040" y="38525"/>
                      <a:pt x="11134" y="38501"/>
                      <a:pt x="10056" y="38450"/>
                    </a:cubicBezTo>
                    <a:cubicBezTo>
                      <a:pt x="3919" y="38081"/>
                      <a:pt x="4141" y="36232"/>
                      <a:pt x="4511" y="35493"/>
                    </a:cubicBezTo>
                    <a:lnTo>
                      <a:pt x="4511" y="35493"/>
                    </a:lnTo>
                    <a:cubicBezTo>
                      <a:pt x="4215" y="35640"/>
                      <a:pt x="3845" y="35788"/>
                      <a:pt x="3476" y="35936"/>
                    </a:cubicBezTo>
                    <a:lnTo>
                      <a:pt x="666" y="37489"/>
                    </a:lnTo>
                    <a:cubicBezTo>
                      <a:pt x="518" y="37637"/>
                      <a:pt x="370" y="37785"/>
                      <a:pt x="222" y="38007"/>
                    </a:cubicBezTo>
                    <a:lnTo>
                      <a:pt x="222" y="38081"/>
                    </a:lnTo>
                    <a:cubicBezTo>
                      <a:pt x="148" y="38081"/>
                      <a:pt x="148" y="38154"/>
                      <a:pt x="74" y="38228"/>
                    </a:cubicBezTo>
                    <a:lnTo>
                      <a:pt x="74" y="38302"/>
                    </a:lnTo>
                    <a:cubicBezTo>
                      <a:pt x="74" y="38376"/>
                      <a:pt x="0" y="38450"/>
                      <a:pt x="0" y="38524"/>
                    </a:cubicBezTo>
                    <a:cubicBezTo>
                      <a:pt x="0" y="38524"/>
                      <a:pt x="0" y="38598"/>
                      <a:pt x="0" y="38598"/>
                    </a:cubicBezTo>
                    <a:cubicBezTo>
                      <a:pt x="0" y="38672"/>
                      <a:pt x="0" y="38820"/>
                      <a:pt x="0" y="38894"/>
                    </a:cubicBezTo>
                    <a:lnTo>
                      <a:pt x="0" y="38968"/>
                    </a:lnTo>
                    <a:cubicBezTo>
                      <a:pt x="0" y="38968"/>
                      <a:pt x="0" y="39116"/>
                      <a:pt x="0" y="39190"/>
                    </a:cubicBezTo>
                    <a:cubicBezTo>
                      <a:pt x="0" y="39190"/>
                      <a:pt x="0" y="39190"/>
                      <a:pt x="0" y="39264"/>
                    </a:cubicBezTo>
                    <a:cubicBezTo>
                      <a:pt x="0" y="39338"/>
                      <a:pt x="0" y="39411"/>
                      <a:pt x="74" y="39485"/>
                    </a:cubicBezTo>
                    <a:cubicBezTo>
                      <a:pt x="74" y="39485"/>
                      <a:pt x="74" y="39485"/>
                      <a:pt x="74" y="39559"/>
                    </a:cubicBezTo>
                    <a:cubicBezTo>
                      <a:pt x="148" y="39633"/>
                      <a:pt x="148" y="39781"/>
                      <a:pt x="222" y="39855"/>
                    </a:cubicBezTo>
                    <a:cubicBezTo>
                      <a:pt x="1524" y="41748"/>
                      <a:pt x="5617" y="41843"/>
                      <a:pt x="8451" y="41843"/>
                    </a:cubicBezTo>
                    <a:cubicBezTo>
                      <a:pt x="8766" y="41843"/>
                      <a:pt x="9066" y="41841"/>
                      <a:pt x="9344" y="41841"/>
                    </a:cubicBezTo>
                    <a:cubicBezTo>
                      <a:pt x="9692" y="41841"/>
                      <a:pt x="10007" y="41843"/>
                      <a:pt x="10278" y="41852"/>
                    </a:cubicBezTo>
                    <a:cubicBezTo>
                      <a:pt x="10874" y="41880"/>
                      <a:pt x="11552" y="41900"/>
                      <a:pt x="12278" y="41900"/>
                    </a:cubicBezTo>
                    <a:cubicBezTo>
                      <a:pt x="15333" y="41900"/>
                      <a:pt x="19233" y="41542"/>
                      <a:pt x="21443" y="39929"/>
                    </a:cubicBezTo>
                    <a:cubicBezTo>
                      <a:pt x="22909" y="38845"/>
                      <a:pt x="23441" y="36168"/>
                      <a:pt x="23276" y="33982"/>
                    </a:cubicBezTo>
                    <a:lnTo>
                      <a:pt x="23276" y="33982"/>
                    </a:lnTo>
                    <a:cubicBezTo>
                      <a:pt x="23281" y="33992"/>
                      <a:pt x="23286" y="34003"/>
                      <a:pt x="23292" y="34014"/>
                    </a:cubicBezTo>
                    <a:lnTo>
                      <a:pt x="23292" y="34088"/>
                    </a:lnTo>
                    <a:cubicBezTo>
                      <a:pt x="23292" y="34236"/>
                      <a:pt x="23292" y="34383"/>
                      <a:pt x="23366" y="34531"/>
                    </a:cubicBezTo>
                    <a:cubicBezTo>
                      <a:pt x="23366" y="34531"/>
                      <a:pt x="23366" y="34605"/>
                      <a:pt x="23366" y="34679"/>
                    </a:cubicBezTo>
                    <a:cubicBezTo>
                      <a:pt x="23366" y="34827"/>
                      <a:pt x="23440" y="34975"/>
                      <a:pt x="23440" y="35123"/>
                    </a:cubicBezTo>
                    <a:cubicBezTo>
                      <a:pt x="23514" y="35271"/>
                      <a:pt x="23440" y="35197"/>
                      <a:pt x="23440" y="35271"/>
                    </a:cubicBezTo>
                    <a:cubicBezTo>
                      <a:pt x="23440" y="35345"/>
                      <a:pt x="23587" y="35640"/>
                      <a:pt x="23587" y="35788"/>
                    </a:cubicBezTo>
                    <a:lnTo>
                      <a:pt x="23661" y="35936"/>
                    </a:lnTo>
                    <a:lnTo>
                      <a:pt x="23809" y="36454"/>
                    </a:lnTo>
                    <a:lnTo>
                      <a:pt x="23883" y="36676"/>
                    </a:lnTo>
                    <a:cubicBezTo>
                      <a:pt x="23957" y="36897"/>
                      <a:pt x="24031" y="37193"/>
                      <a:pt x="24105" y="37415"/>
                    </a:cubicBezTo>
                    <a:cubicBezTo>
                      <a:pt x="24179" y="37711"/>
                      <a:pt x="24327" y="38081"/>
                      <a:pt x="24401" y="38450"/>
                    </a:cubicBezTo>
                    <a:lnTo>
                      <a:pt x="24475" y="38598"/>
                    </a:lnTo>
                    <a:cubicBezTo>
                      <a:pt x="24549" y="38894"/>
                      <a:pt x="24697" y="39190"/>
                      <a:pt x="24771" y="39485"/>
                    </a:cubicBezTo>
                    <a:cubicBezTo>
                      <a:pt x="24771" y="39485"/>
                      <a:pt x="24771" y="39559"/>
                      <a:pt x="24771" y="39559"/>
                    </a:cubicBezTo>
                    <a:cubicBezTo>
                      <a:pt x="24918" y="39855"/>
                      <a:pt x="25066" y="40151"/>
                      <a:pt x="25140" y="40447"/>
                    </a:cubicBezTo>
                    <a:lnTo>
                      <a:pt x="25288" y="40595"/>
                    </a:lnTo>
                    <a:cubicBezTo>
                      <a:pt x="25362" y="40890"/>
                      <a:pt x="25510" y="41112"/>
                      <a:pt x="25658" y="41334"/>
                    </a:cubicBezTo>
                    <a:cubicBezTo>
                      <a:pt x="25732" y="41482"/>
                      <a:pt x="25806" y="41556"/>
                      <a:pt x="25954" y="41630"/>
                    </a:cubicBezTo>
                    <a:lnTo>
                      <a:pt x="26101" y="41778"/>
                    </a:lnTo>
                    <a:cubicBezTo>
                      <a:pt x="26249" y="41925"/>
                      <a:pt x="26323" y="41999"/>
                      <a:pt x="26471" y="42073"/>
                    </a:cubicBezTo>
                    <a:cubicBezTo>
                      <a:pt x="26619" y="42147"/>
                      <a:pt x="26841" y="42221"/>
                      <a:pt x="26989" y="42369"/>
                    </a:cubicBezTo>
                    <a:lnTo>
                      <a:pt x="27137" y="42369"/>
                    </a:lnTo>
                    <a:cubicBezTo>
                      <a:pt x="27358" y="42443"/>
                      <a:pt x="27506" y="42517"/>
                      <a:pt x="27728" y="42591"/>
                    </a:cubicBezTo>
                    <a:cubicBezTo>
                      <a:pt x="27950" y="42665"/>
                      <a:pt x="28172" y="42739"/>
                      <a:pt x="28468" y="42813"/>
                    </a:cubicBezTo>
                    <a:lnTo>
                      <a:pt x="28615" y="42813"/>
                    </a:lnTo>
                    <a:lnTo>
                      <a:pt x="29355" y="42961"/>
                    </a:lnTo>
                    <a:lnTo>
                      <a:pt x="29429" y="42961"/>
                    </a:lnTo>
                    <a:cubicBezTo>
                      <a:pt x="29725" y="43035"/>
                      <a:pt x="30020" y="43109"/>
                      <a:pt x="30316" y="43109"/>
                    </a:cubicBezTo>
                    <a:lnTo>
                      <a:pt x="30464" y="43109"/>
                    </a:lnTo>
                    <a:lnTo>
                      <a:pt x="31425" y="43256"/>
                    </a:lnTo>
                    <a:lnTo>
                      <a:pt x="32386" y="43330"/>
                    </a:lnTo>
                    <a:lnTo>
                      <a:pt x="32534" y="43330"/>
                    </a:lnTo>
                    <a:lnTo>
                      <a:pt x="33570" y="43404"/>
                    </a:lnTo>
                    <a:lnTo>
                      <a:pt x="37045" y="43404"/>
                    </a:lnTo>
                    <a:cubicBezTo>
                      <a:pt x="37710" y="43404"/>
                      <a:pt x="38450" y="43330"/>
                      <a:pt x="39115" y="43256"/>
                    </a:cubicBezTo>
                    <a:lnTo>
                      <a:pt x="39189" y="43256"/>
                    </a:lnTo>
                    <a:cubicBezTo>
                      <a:pt x="39559" y="43256"/>
                      <a:pt x="39854" y="43182"/>
                      <a:pt x="40150" y="43182"/>
                    </a:cubicBezTo>
                    <a:cubicBezTo>
                      <a:pt x="37267" y="42665"/>
                      <a:pt x="31129" y="42073"/>
                      <a:pt x="29946" y="40151"/>
                    </a:cubicBezTo>
                    <a:cubicBezTo>
                      <a:pt x="28394" y="37563"/>
                      <a:pt x="34827" y="36824"/>
                      <a:pt x="39633" y="36824"/>
                    </a:cubicBezTo>
                    <a:cubicBezTo>
                      <a:pt x="40594" y="36897"/>
                      <a:pt x="41555" y="37267"/>
                      <a:pt x="42368" y="37859"/>
                    </a:cubicBezTo>
                    <a:lnTo>
                      <a:pt x="43404" y="37933"/>
                    </a:lnTo>
                    <a:lnTo>
                      <a:pt x="43478" y="37933"/>
                    </a:lnTo>
                    <a:lnTo>
                      <a:pt x="44513" y="38081"/>
                    </a:lnTo>
                    <a:lnTo>
                      <a:pt x="44587" y="38081"/>
                    </a:lnTo>
                    <a:lnTo>
                      <a:pt x="46879" y="38302"/>
                    </a:lnTo>
                    <a:lnTo>
                      <a:pt x="46953" y="38302"/>
                    </a:lnTo>
                    <a:lnTo>
                      <a:pt x="48210" y="38450"/>
                    </a:lnTo>
                    <a:lnTo>
                      <a:pt x="48284" y="38450"/>
                    </a:lnTo>
                    <a:lnTo>
                      <a:pt x="49541" y="38524"/>
                    </a:lnTo>
                    <a:lnTo>
                      <a:pt x="50798" y="38672"/>
                    </a:lnTo>
                    <a:lnTo>
                      <a:pt x="50946" y="38672"/>
                    </a:lnTo>
                    <a:lnTo>
                      <a:pt x="52277" y="38746"/>
                    </a:lnTo>
                    <a:lnTo>
                      <a:pt x="53681" y="38894"/>
                    </a:lnTo>
                    <a:lnTo>
                      <a:pt x="53755" y="38894"/>
                    </a:lnTo>
                    <a:lnTo>
                      <a:pt x="55086" y="38968"/>
                    </a:lnTo>
                    <a:lnTo>
                      <a:pt x="55308" y="38968"/>
                    </a:lnTo>
                    <a:lnTo>
                      <a:pt x="58044" y="39190"/>
                    </a:lnTo>
                    <a:lnTo>
                      <a:pt x="58192" y="39190"/>
                    </a:lnTo>
                    <a:lnTo>
                      <a:pt x="59597" y="39264"/>
                    </a:lnTo>
                    <a:lnTo>
                      <a:pt x="59671" y="39264"/>
                    </a:lnTo>
                    <a:cubicBezTo>
                      <a:pt x="60632" y="39264"/>
                      <a:pt x="61593" y="39338"/>
                      <a:pt x="62554" y="39338"/>
                    </a:cubicBezTo>
                    <a:lnTo>
                      <a:pt x="62702" y="39338"/>
                    </a:lnTo>
                    <a:lnTo>
                      <a:pt x="65586" y="39411"/>
                    </a:lnTo>
                    <a:lnTo>
                      <a:pt x="71501" y="39411"/>
                    </a:lnTo>
                    <a:cubicBezTo>
                      <a:pt x="72388" y="39411"/>
                      <a:pt x="73202" y="39411"/>
                      <a:pt x="74089" y="39338"/>
                    </a:cubicBezTo>
                    <a:lnTo>
                      <a:pt x="74163" y="39338"/>
                    </a:lnTo>
                    <a:cubicBezTo>
                      <a:pt x="75346" y="39264"/>
                      <a:pt x="76529" y="39190"/>
                      <a:pt x="77638" y="39042"/>
                    </a:cubicBezTo>
                    <a:lnTo>
                      <a:pt x="77712" y="39042"/>
                    </a:lnTo>
                    <a:cubicBezTo>
                      <a:pt x="78452" y="38968"/>
                      <a:pt x="79117" y="38820"/>
                      <a:pt x="79709" y="38746"/>
                    </a:cubicBezTo>
                    <a:lnTo>
                      <a:pt x="80670" y="38524"/>
                    </a:lnTo>
                    <a:cubicBezTo>
                      <a:pt x="81187" y="38376"/>
                      <a:pt x="81705" y="38228"/>
                      <a:pt x="82223" y="38081"/>
                    </a:cubicBezTo>
                    <a:lnTo>
                      <a:pt x="82297" y="38081"/>
                    </a:lnTo>
                    <a:cubicBezTo>
                      <a:pt x="82518" y="38007"/>
                      <a:pt x="82740" y="37859"/>
                      <a:pt x="82962" y="37785"/>
                    </a:cubicBezTo>
                    <a:lnTo>
                      <a:pt x="82962" y="37785"/>
                    </a:lnTo>
                    <a:cubicBezTo>
                      <a:pt x="80702" y="38070"/>
                      <a:pt x="77976" y="38192"/>
                      <a:pt x="75176" y="38192"/>
                    </a:cubicBezTo>
                    <a:cubicBezTo>
                      <a:pt x="67808" y="38192"/>
                      <a:pt x="59921" y="37344"/>
                      <a:pt x="58635" y="36380"/>
                    </a:cubicBezTo>
                    <a:cubicBezTo>
                      <a:pt x="56269" y="34605"/>
                      <a:pt x="68026" y="35345"/>
                      <a:pt x="71945" y="34310"/>
                    </a:cubicBezTo>
                    <a:cubicBezTo>
                      <a:pt x="73645" y="33866"/>
                      <a:pt x="76233" y="32091"/>
                      <a:pt x="78600" y="30169"/>
                    </a:cubicBezTo>
                    <a:lnTo>
                      <a:pt x="78008" y="30021"/>
                    </a:lnTo>
                    <a:lnTo>
                      <a:pt x="77934" y="30021"/>
                    </a:lnTo>
                    <a:lnTo>
                      <a:pt x="77343" y="29873"/>
                    </a:lnTo>
                    <a:lnTo>
                      <a:pt x="77269" y="29873"/>
                    </a:lnTo>
                    <a:lnTo>
                      <a:pt x="76751" y="29799"/>
                    </a:lnTo>
                    <a:lnTo>
                      <a:pt x="76677" y="29799"/>
                    </a:lnTo>
                    <a:lnTo>
                      <a:pt x="76159" y="29651"/>
                    </a:lnTo>
                    <a:lnTo>
                      <a:pt x="76012" y="29651"/>
                    </a:lnTo>
                    <a:lnTo>
                      <a:pt x="75568" y="29577"/>
                    </a:lnTo>
                    <a:lnTo>
                      <a:pt x="75420" y="29577"/>
                    </a:lnTo>
                    <a:lnTo>
                      <a:pt x="74976" y="29503"/>
                    </a:lnTo>
                    <a:lnTo>
                      <a:pt x="71797" y="29503"/>
                    </a:lnTo>
                    <a:cubicBezTo>
                      <a:pt x="72980" y="29503"/>
                      <a:pt x="76012" y="16638"/>
                      <a:pt x="76307" y="15528"/>
                    </a:cubicBezTo>
                    <a:cubicBezTo>
                      <a:pt x="76307" y="15380"/>
                      <a:pt x="76381" y="15233"/>
                      <a:pt x="76455" y="15085"/>
                    </a:cubicBezTo>
                    <a:lnTo>
                      <a:pt x="76455" y="15085"/>
                    </a:lnTo>
                    <a:cubicBezTo>
                      <a:pt x="72237" y="21590"/>
                      <a:pt x="65462" y="29754"/>
                      <a:pt x="57734" y="29754"/>
                    </a:cubicBezTo>
                    <a:cubicBezTo>
                      <a:pt x="57469" y="29754"/>
                      <a:pt x="57202" y="29745"/>
                      <a:pt x="56935" y="29725"/>
                    </a:cubicBezTo>
                    <a:cubicBezTo>
                      <a:pt x="46213" y="28986"/>
                      <a:pt x="43330" y="10574"/>
                      <a:pt x="42442" y="2958"/>
                    </a:cubicBezTo>
                    <a:cubicBezTo>
                      <a:pt x="42221" y="5103"/>
                      <a:pt x="41851" y="7765"/>
                      <a:pt x="41333" y="10352"/>
                    </a:cubicBezTo>
                    <a:cubicBezTo>
                      <a:pt x="41259" y="12349"/>
                      <a:pt x="41185" y="14493"/>
                      <a:pt x="41038" y="16564"/>
                    </a:cubicBezTo>
                    <a:cubicBezTo>
                      <a:pt x="40491" y="24351"/>
                      <a:pt x="34959" y="34978"/>
                      <a:pt x="30972" y="34978"/>
                    </a:cubicBezTo>
                    <a:cubicBezTo>
                      <a:pt x="30643" y="34978"/>
                      <a:pt x="30325" y="34905"/>
                      <a:pt x="30020" y="34753"/>
                    </a:cubicBezTo>
                    <a:cubicBezTo>
                      <a:pt x="26397" y="32979"/>
                      <a:pt x="26619" y="22257"/>
                      <a:pt x="26323" y="19078"/>
                    </a:cubicBezTo>
                    <a:cubicBezTo>
                      <a:pt x="26028" y="16416"/>
                      <a:pt x="25880" y="13828"/>
                      <a:pt x="25880" y="11166"/>
                    </a:cubicBezTo>
                    <a:cubicBezTo>
                      <a:pt x="24327" y="7543"/>
                      <a:pt x="22922" y="3772"/>
                      <a:pt x="217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0"/>
              <p:cNvSpPr/>
              <p:nvPr/>
            </p:nvSpPr>
            <p:spPr>
              <a:xfrm>
                <a:off x="3286850" y="5231000"/>
                <a:ext cx="5575" cy="1875"/>
              </a:xfrm>
              <a:custGeom>
                <a:avLst/>
                <a:gdLst/>
                <a:ahLst/>
                <a:cxnLst/>
                <a:rect l="l" t="t" r="r" b="b"/>
                <a:pathLst>
                  <a:path w="223" h="75" extrusionOk="0">
                    <a:moveTo>
                      <a:pt x="223" y="1"/>
                    </a:moveTo>
                    <a:lnTo>
                      <a:pt x="1" y="75"/>
                    </a:lnTo>
                    <a:lnTo>
                      <a:pt x="149" y="75"/>
                    </a:lnTo>
                    <a:lnTo>
                      <a:pt x="223" y="1"/>
                    </a:ln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0"/>
              <p:cNvSpPr/>
              <p:nvPr/>
            </p:nvSpPr>
            <p:spPr>
              <a:xfrm>
                <a:off x="2736000" y="4367750"/>
                <a:ext cx="597100" cy="905800"/>
              </a:xfrm>
              <a:custGeom>
                <a:avLst/>
                <a:gdLst/>
                <a:ahLst/>
                <a:cxnLst/>
                <a:rect l="l" t="t" r="r" b="b"/>
                <a:pathLst>
                  <a:path w="23884" h="36232" extrusionOk="0">
                    <a:moveTo>
                      <a:pt x="17968" y="0"/>
                    </a:moveTo>
                    <a:cubicBezTo>
                      <a:pt x="17968" y="3"/>
                      <a:pt x="20038" y="13014"/>
                      <a:pt x="18855" y="18855"/>
                    </a:cubicBezTo>
                    <a:cubicBezTo>
                      <a:pt x="19151" y="22478"/>
                      <a:pt x="18855" y="25362"/>
                      <a:pt x="17672" y="25880"/>
                    </a:cubicBezTo>
                    <a:cubicBezTo>
                      <a:pt x="17551" y="25931"/>
                      <a:pt x="17415" y="25955"/>
                      <a:pt x="17266" y="25955"/>
                    </a:cubicBezTo>
                    <a:cubicBezTo>
                      <a:pt x="15679" y="25955"/>
                      <a:pt x="12547" y="23188"/>
                      <a:pt x="9169" y="19743"/>
                    </a:cubicBezTo>
                    <a:lnTo>
                      <a:pt x="9169" y="19743"/>
                    </a:lnTo>
                    <a:cubicBezTo>
                      <a:pt x="10870" y="22183"/>
                      <a:pt x="12570" y="24327"/>
                      <a:pt x="14049" y="26101"/>
                    </a:cubicBezTo>
                    <a:lnTo>
                      <a:pt x="13827" y="26101"/>
                    </a:lnTo>
                    <a:cubicBezTo>
                      <a:pt x="12472" y="25876"/>
                      <a:pt x="11159" y="25779"/>
                      <a:pt x="9824" y="25779"/>
                    </a:cubicBezTo>
                    <a:cubicBezTo>
                      <a:pt x="9411" y="25779"/>
                      <a:pt x="8996" y="25788"/>
                      <a:pt x="8577" y="25806"/>
                    </a:cubicBezTo>
                    <a:cubicBezTo>
                      <a:pt x="10722" y="27432"/>
                      <a:pt x="13014" y="28985"/>
                      <a:pt x="15380" y="30316"/>
                    </a:cubicBezTo>
                    <a:cubicBezTo>
                      <a:pt x="19306" y="32410"/>
                      <a:pt x="16689" y="33867"/>
                      <a:pt x="10500" y="33867"/>
                    </a:cubicBezTo>
                    <a:cubicBezTo>
                      <a:pt x="9695" y="33867"/>
                      <a:pt x="8831" y="33842"/>
                      <a:pt x="7912" y="33791"/>
                    </a:cubicBezTo>
                    <a:cubicBezTo>
                      <a:pt x="4215" y="33644"/>
                      <a:pt x="2145" y="31129"/>
                      <a:pt x="888" y="28763"/>
                    </a:cubicBezTo>
                    <a:cubicBezTo>
                      <a:pt x="740" y="28985"/>
                      <a:pt x="592" y="29133"/>
                      <a:pt x="518" y="29355"/>
                    </a:cubicBezTo>
                    <a:cubicBezTo>
                      <a:pt x="518" y="29429"/>
                      <a:pt x="444" y="29503"/>
                      <a:pt x="444" y="29503"/>
                    </a:cubicBezTo>
                    <a:cubicBezTo>
                      <a:pt x="370" y="29725"/>
                      <a:pt x="296" y="29872"/>
                      <a:pt x="222" y="30020"/>
                    </a:cubicBezTo>
                    <a:cubicBezTo>
                      <a:pt x="222" y="30094"/>
                      <a:pt x="222" y="30168"/>
                      <a:pt x="148" y="30242"/>
                    </a:cubicBezTo>
                    <a:cubicBezTo>
                      <a:pt x="148" y="30464"/>
                      <a:pt x="74" y="30612"/>
                      <a:pt x="74" y="30834"/>
                    </a:cubicBezTo>
                    <a:lnTo>
                      <a:pt x="74" y="31056"/>
                    </a:lnTo>
                    <a:cubicBezTo>
                      <a:pt x="0" y="31351"/>
                      <a:pt x="0" y="31647"/>
                      <a:pt x="0" y="31869"/>
                    </a:cubicBezTo>
                    <a:cubicBezTo>
                      <a:pt x="0" y="32165"/>
                      <a:pt x="0" y="32386"/>
                      <a:pt x="74" y="32608"/>
                    </a:cubicBezTo>
                    <a:cubicBezTo>
                      <a:pt x="74" y="32756"/>
                      <a:pt x="148" y="32978"/>
                      <a:pt x="222" y="33126"/>
                    </a:cubicBezTo>
                    <a:lnTo>
                      <a:pt x="222" y="33200"/>
                    </a:lnTo>
                    <a:cubicBezTo>
                      <a:pt x="1109" y="35566"/>
                      <a:pt x="4733" y="36231"/>
                      <a:pt x="8947" y="36231"/>
                    </a:cubicBezTo>
                    <a:lnTo>
                      <a:pt x="9095" y="36231"/>
                    </a:lnTo>
                    <a:cubicBezTo>
                      <a:pt x="13310" y="36084"/>
                      <a:pt x="17524" y="35566"/>
                      <a:pt x="21665" y="34753"/>
                    </a:cubicBezTo>
                    <a:cubicBezTo>
                      <a:pt x="22404" y="34457"/>
                      <a:pt x="22996" y="33865"/>
                      <a:pt x="23292" y="33126"/>
                    </a:cubicBezTo>
                    <a:cubicBezTo>
                      <a:pt x="23883" y="30908"/>
                      <a:pt x="22996" y="28320"/>
                      <a:pt x="22700" y="26101"/>
                    </a:cubicBezTo>
                    <a:cubicBezTo>
                      <a:pt x="22404" y="23957"/>
                      <a:pt x="22183" y="21739"/>
                      <a:pt x="21887" y="19521"/>
                    </a:cubicBezTo>
                    <a:cubicBezTo>
                      <a:pt x="21517" y="16711"/>
                      <a:pt x="21147" y="13975"/>
                      <a:pt x="20778" y="11239"/>
                    </a:cubicBezTo>
                    <a:cubicBezTo>
                      <a:pt x="19595" y="7542"/>
                      <a:pt x="18707" y="3771"/>
                      <a:pt x="17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0"/>
              <p:cNvSpPr/>
              <p:nvPr/>
            </p:nvSpPr>
            <p:spPr>
              <a:xfrm>
                <a:off x="1981800" y="237850"/>
                <a:ext cx="2989075" cy="4122550"/>
              </a:xfrm>
              <a:custGeom>
                <a:avLst/>
                <a:gdLst/>
                <a:ahLst/>
                <a:cxnLst/>
                <a:rect l="l" t="t" r="r" b="b"/>
                <a:pathLst>
                  <a:path w="119563" h="164902" extrusionOk="0">
                    <a:moveTo>
                      <a:pt x="97926" y="0"/>
                    </a:moveTo>
                    <a:cubicBezTo>
                      <a:pt x="88953" y="0"/>
                      <a:pt x="73498" y="38165"/>
                      <a:pt x="73498" y="38165"/>
                    </a:cubicBezTo>
                    <a:cubicBezTo>
                      <a:pt x="69590" y="36353"/>
                      <a:pt x="65429" y="35764"/>
                      <a:pt x="61670" y="35764"/>
                    </a:cubicBezTo>
                    <a:cubicBezTo>
                      <a:pt x="54689" y="35764"/>
                      <a:pt x="49097" y="37795"/>
                      <a:pt x="49097" y="37795"/>
                    </a:cubicBezTo>
                    <a:cubicBezTo>
                      <a:pt x="42841" y="25686"/>
                      <a:pt x="27772" y="3541"/>
                      <a:pt x="17643" y="3541"/>
                    </a:cubicBezTo>
                    <a:cubicBezTo>
                      <a:pt x="16639" y="3541"/>
                      <a:pt x="15683" y="3759"/>
                      <a:pt x="14789" y="4226"/>
                    </a:cubicBezTo>
                    <a:cubicBezTo>
                      <a:pt x="0" y="11842"/>
                      <a:pt x="22405" y="57168"/>
                      <a:pt x="21000" y="58203"/>
                    </a:cubicBezTo>
                    <a:cubicBezTo>
                      <a:pt x="14641" y="62935"/>
                      <a:pt x="7764" y="82678"/>
                      <a:pt x="7173" y="86375"/>
                    </a:cubicBezTo>
                    <a:cubicBezTo>
                      <a:pt x="6976" y="87818"/>
                      <a:pt x="7798" y="88243"/>
                      <a:pt x="8902" y="88243"/>
                    </a:cubicBezTo>
                    <a:cubicBezTo>
                      <a:pt x="10287" y="88243"/>
                      <a:pt x="12117" y="87574"/>
                      <a:pt x="12940" y="87410"/>
                    </a:cubicBezTo>
                    <a:lnTo>
                      <a:pt x="12940" y="87410"/>
                    </a:lnTo>
                    <a:cubicBezTo>
                      <a:pt x="8060" y="91477"/>
                      <a:pt x="6877" y="93695"/>
                      <a:pt x="10944" y="99240"/>
                    </a:cubicBezTo>
                    <a:cubicBezTo>
                      <a:pt x="16711" y="107226"/>
                      <a:pt x="26915" y="107744"/>
                      <a:pt x="26915" y="107744"/>
                    </a:cubicBezTo>
                    <a:cubicBezTo>
                      <a:pt x="26915" y="107744"/>
                      <a:pt x="19964" y="115212"/>
                      <a:pt x="21591" y="118909"/>
                    </a:cubicBezTo>
                    <a:cubicBezTo>
                      <a:pt x="22029" y="119971"/>
                      <a:pt x="22595" y="120353"/>
                      <a:pt x="23184" y="120353"/>
                    </a:cubicBezTo>
                    <a:cubicBezTo>
                      <a:pt x="24683" y="120353"/>
                      <a:pt x="26323" y="117874"/>
                      <a:pt x="26323" y="117874"/>
                    </a:cubicBezTo>
                    <a:lnTo>
                      <a:pt x="26323" y="117874"/>
                    </a:lnTo>
                    <a:cubicBezTo>
                      <a:pt x="26323" y="117874"/>
                      <a:pt x="24253" y="128521"/>
                      <a:pt x="26323" y="135398"/>
                    </a:cubicBezTo>
                    <a:cubicBezTo>
                      <a:pt x="27506" y="139391"/>
                      <a:pt x="30760" y="142496"/>
                      <a:pt x="34901" y="143383"/>
                    </a:cubicBezTo>
                    <a:cubicBezTo>
                      <a:pt x="41332" y="158316"/>
                      <a:pt x="49583" y="160135"/>
                      <a:pt x="53221" y="160135"/>
                    </a:cubicBezTo>
                    <a:cubicBezTo>
                      <a:pt x="54393" y="160135"/>
                      <a:pt x="55086" y="159946"/>
                      <a:pt x="55086" y="159946"/>
                    </a:cubicBezTo>
                    <a:cubicBezTo>
                      <a:pt x="56475" y="163369"/>
                      <a:pt x="58754" y="164902"/>
                      <a:pt x="61672" y="164902"/>
                    </a:cubicBezTo>
                    <a:cubicBezTo>
                      <a:pt x="67766" y="164902"/>
                      <a:pt x="76643" y="158216"/>
                      <a:pt x="85994" y="148116"/>
                    </a:cubicBezTo>
                    <a:cubicBezTo>
                      <a:pt x="99820" y="133254"/>
                      <a:pt x="99303" y="126303"/>
                      <a:pt x="99303" y="126303"/>
                    </a:cubicBezTo>
                    <a:lnTo>
                      <a:pt x="99303" y="126303"/>
                    </a:lnTo>
                    <a:cubicBezTo>
                      <a:pt x="99303" y="126303"/>
                      <a:pt x="100398" y="127896"/>
                      <a:pt x="102834" y="127896"/>
                    </a:cubicBezTo>
                    <a:cubicBezTo>
                      <a:pt x="103366" y="127896"/>
                      <a:pt x="103963" y="127820"/>
                      <a:pt x="104627" y="127634"/>
                    </a:cubicBezTo>
                    <a:cubicBezTo>
                      <a:pt x="108324" y="126599"/>
                      <a:pt x="104627" y="115138"/>
                      <a:pt x="104627" y="115138"/>
                    </a:cubicBezTo>
                    <a:lnTo>
                      <a:pt x="104627" y="115138"/>
                    </a:lnTo>
                    <a:cubicBezTo>
                      <a:pt x="104627" y="115138"/>
                      <a:pt x="105600" y="115216"/>
                      <a:pt x="106945" y="115216"/>
                    </a:cubicBezTo>
                    <a:cubicBezTo>
                      <a:pt x="109060" y="115216"/>
                      <a:pt x="112095" y="115023"/>
                      <a:pt x="113722" y="114029"/>
                    </a:cubicBezTo>
                    <a:cubicBezTo>
                      <a:pt x="116383" y="112476"/>
                      <a:pt x="105144" y="101828"/>
                      <a:pt x="105144" y="101828"/>
                    </a:cubicBezTo>
                    <a:lnTo>
                      <a:pt x="111060" y="97022"/>
                    </a:lnTo>
                    <a:cubicBezTo>
                      <a:pt x="119563" y="87927"/>
                      <a:pt x="112612" y="83713"/>
                      <a:pt x="112612" y="83713"/>
                    </a:cubicBezTo>
                    <a:cubicBezTo>
                      <a:pt x="112612" y="83713"/>
                      <a:pt x="116901" y="83195"/>
                      <a:pt x="117936" y="80016"/>
                    </a:cubicBezTo>
                    <a:cubicBezTo>
                      <a:pt x="119045" y="76836"/>
                      <a:pt x="105736" y="58720"/>
                      <a:pt x="105736" y="58720"/>
                    </a:cubicBezTo>
                    <a:cubicBezTo>
                      <a:pt x="107806" y="46964"/>
                      <a:pt x="111873" y="5704"/>
                      <a:pt x="99081" y="233"/>
                    </a:cubicBezTo>
                    <a:cubicBezTo>
                      <a:pt x="98710" y="76"/>
                      <a:pt x="98325" y="0"/>
                      <a:pt x="979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0"/>
              <p:cNvSpPr/>
              <p:nvPr/>
            </p:nvSpPr>
            <p:spPr>
              <a:xfrm>
                <a:off x="2499375" y="1705850"/>
                <a:ext cx="2471500" cy="2654550"/>
              </a:xfrm>
              <a:custGeom>
                <a:avLst/>
                <a:gdLst/>
                <a:ahLst/>
                <a:cxnLst/>
                <a:rect l="l" t="t" r="r" b="b"/>
                <a:pathLst>
                  <a:path w="98860" h="106182" extrusionOk="0">
                    <a:moveTo>
                      <a:pt x="85033" y="0"/>
                    </a:moveTo>
                    <a:cubicBezTo>
                      <a:pt x="85034" y="2"/>
                      <a:pt x="92945" y="13088"/>
                      <a:pt x="92723" y="16859"/>
                    </a:cubicBezTo>
                    <a:cubicBezTo>
                      <a:pt x="92622" y="18175"/>
                      <a:pt x="91326" y="18607"/>
                      <a:pt x="89666" y="18607"/>
                    </a:cubicBezTo>
                    <a:cubicBezTo>
                      <a:pt x="86472" y="18607"/>
                      <a:pt x="81928" y="17007"/>
                      <a:pt x="81927" y="17007"/>
                    </a:cubicBezTo>
                    <a:lnTo>
                      <a:pt x="81927" y="17007"/>
                    </a:lnTo>
                    <a:cubicBezTo>
                      <a:pt x="81928" y="17007"/>
                      <a:pt x="87917" y="22996"/>
                      <a:pt x="86955" y="25288"/>
                    </a:cubicBezTo>
                    <a:cubicBezTo>
                      <a:pt x="86557" y="26318"/>
                      <a:pt x="84994" y="26602"/>
                      <a:pt x="83394" y="26602"/>
                    </a:cubicBezTo>
                    <a:cubicBezTo>
                      <a:pt x="81432" y="26602"/>
                      <a:pt x="79414" y="26176"/>
                      <a:pt x="79413" y="26176"/>
                    </a:cubicBezTo>
                    <a:lnTo>
                      <a:pt x="79413" y="26176"/>
                    </a:lnTo>
                    <a:cubicBezTo>
                      <a:pt x="80596" y="27950"/>
                      <a:pt x="80818" y="30095"/>
                      <a:pt x="80079" y="32091"/>
                    </a:cubicBezTo>
                    <a:cubicBezTo>
                      <a:pt x="78748" y="35271"/>
                      <a:pt x="71650" y="35271"/>
                      <a:pt x="71650" y="35271"/>
                    </a:cubicBezTo>
                    <a:cubicBezTo>
                      <a:pt x="71650" y="35271"/>
                      <a:pt x="73498" y="38376"/>
                      <a:pt x="71502" y="39781"/>
                    </a:cubicBezTo>
                    <a:cubicBezTo>
                      <a:pt x="71086" y="40089"/>
                      <a:pt x="70564" y="40211"/>
                      <a:pt x="69998" y="40211"/>
                    </a:cubicBezTo>
                    <a:cubicBezTo>
                      <a:pt x="67849" y="40211"/>
                      <a:pt x="65069" y="38450"/>
                      <a:pt x="65069" y="38450"/>
                    </a:cubicBezTo>
                    <a:lnTo>
                      <a:pt x="65069" y="38450"/>
                    </a:lnTo>
                    <a:lnTo>
                      <a:pt x="65956" y="43404"/>
                    </a:lnTo>
                    <a:cubicBezTo>
                      <a:pt x="65956" y="43404"/>
                      <a:pt x="58784" y="51242"/>
                      <a:pt x="53608" y="52055"/>
                    </a:cubicBezTo>
                    <a:cubicBezTo>
                      <a:pt x="52732" y="52175"/>
                      <a:pt x="51850" y="52235"/>
                      <a:pt x="50970" y="52235"/>
                    </a:cubicBezTo>
                    <a:cubicBezTo>
                      <a:pt x="48583" y="52235"/>
                      <a:pt x="46211" y="51791"/>
                      <a:pt x="43996" y="50872"/>
                    </a:cubicBezTo>
                    <a:lnTo>
                      <a:pt x="43848" y="52499"/>
                    </a:lnTo>
                    <a:cubicBezTo>
                      <a:pt x="46897" y="54607"/>
                      <a:pt x="50368" y="55124"/>
                      <a:pt x="53040" y="55124"/>
                    </a:cubicBezTo>
                    <a:cubicBezTo>
                      <a:pt x="55617" y="55124"/>
                      <a:pt x="57453" y="54643"/>
                      <a:pt x="57453" y="54643"/>
                    </a:cubicBezTo>
                    <a:lnTo>
                      <a:pt x="57453" y="54643"/>
                    </a:lnTo>
                    <a:cubicBezTo>
                      <a:pt x="57453" y="54643"/>
                      <a:pt x="57009" y="60041"/>
                      <a:pt x="52647" y="68027"/>
                    </a:cubicBezTo>
                    <a:cubicBezTo>
                      <a:pt x="48629" y="75449"/>
                      <a:pt x="39594" y="82683"/>
                      <a:pt x="33860" y="82683"/>
                    </a:cubicBezTo>
                    <a:cubicBezTo>
                      <a:pt x="33367" y="82683"/>
                      <a:pt x="32899" y="82630"/>
                      <a:pt x="32461" y="82519"/>
                    </a:cubicBezTo>
                    <a:cubicBezTo>
                      <a:pt x="26842" y="81188"/>
                      <a:pt x="28024" y="73129"/>
                      <a:pt x="28025" y="73129"/>
                    </a:cubicBezTo>
                    <a:lnTo>
                      <a:pt x="28025" y="73129"/>
                    </a:lnTo>
                    <a:cubicBezTo>
                      <a:pt x="26889" y="74226"/>
                      <a:pt x="25964" y="74631"/>
                      <a:pt x="25217" y="74631"/>
                    </a:cubicBezTo>
                    <a:cubicBezTo>
                      <a:pt x="23093" y="74631"/>
                      <a:pt x="22405" y="71354"/>
                      <a:pt x="22405" y="71354"/>
                    </a:cubicBezTo>
                    <a:lnTo>
                      <a:pt x="22405" y="71354"/>
                    </a:lnTo>
                    <a:cubicBezTo>
                      <a:pt x="22062" y="76941"/>
                      <a:pt x="24123" y="77883"/>
                      <a:pt x="25551" y="77883"/>
                    </a:cubicBezTo>
                    <a:cubicBezTo>
                      <a:pt x="26278" y="77883"/>
                      <a:pt x="26841" y="77639"/>
                      <a:pt x="26841" y="77639"/>
                    </a:cubicBezTo>
                    <a:lnTo>
                      <a:pt x="26841" y="77639"/>
                    </a:lnTo>
                    <a:cubicBezTo>
                      <a:pt x="26842" y="77639"/>
                      <a:pt x="31154" y="91115"/>
                      <a:pt x="26680" y="91115"/>
                    </a:cubicBezTo>
                    <a:cubicBezTo>
                      <a:pt x="26183" y="91115"/>
                      <a:pt x="25577" y="90948"/>
                      <a:pt x="24845" y="90579"/>
                    </a:cubicBezTo>
                    <a:cubicBezTo>
                      <a:pt x="17525" y="86882"/>
                      <a:pt x="13902" y="70615"/>
                      <a:pt x="13902" y="70615"/>
                    </a:cubicBezTo>
                    <a:cubicBezTo>
                      <a:pt x="13902" y="70615"/>
                      <a:pt x="12021" y="75069"/>
                      <a:pt x="9960" y="75069"/>
                    </a:cubicBezTo>
                    <a:cubicBezTo>
                      <a:pt x="9502" y="75069"/>
                      <a:pt x="9035" y="74849"/>
                      <a:pt x="8578" y="74312"/>
                    </a:cubicBezTo>
                    <a:cubicBezTo>
                      <a:pt x="6064" y="71354"/>
                      <a:pt x="8060" y="53387"/>
                      <a:pt x="8060" y="53386"/>
                    </a:cubicBezTo>
                    <a:lnTo>
                      <a:pt x="8060" y="53386"/>
                    </a:lnTo>
                    <a:cubicBezTo>
                      <a:pt x="8060" y="53386"/>
                      <a:pt x="6017" y="55791"/>
                      <a:pt x="4407" y="55791"/>
                    </a:cubicBezTo>
                    <a:cubicBezTo>
                      <a:pt x="3831" y="55791"/>
                      <a:pt x="3310" y="55482"/>
                      <a:pt x="2959" y="54643"/>
                    </a:cubicBezTo>
                    <a:cubicBezTo>
                      <a:pt x="2811" y="54052"/>
                      <a:pt x="2885" y="53460"/>
                      <a:pt x="3106" y="52943"/>
                    </a:cubicBezTo>
                    <a:lnTo>
                      <a:pt x="3106" y="52943"/>
                    </a:lnTo>
                    <a:cubicBezTo>
                      <a:pt x="1480" y="55309"/>
                      <a:pt x="1" y="58266"/>
                      <a:pt x="888" y="60189"/>
                    </a:cubicBezTo>
                    <a:cubicBezTo>
                      <a:pt x="1326" y="61251"/>
                      <a:pt x="1892" y="61633"/>
                      <a:pt x="2481" y="61633"/>
                    </a:cubicBezTo>
                    <a:cubicBezTo>
                      <a:pt x="3980" y="61633"/>
                      <a:pt x="5620" y="59154"/>
                      <a:pt x="5620" y="59154"/>
                    </a:cubicBezTo>
                    <a:lnTo>
                      <a:pt x="5620" y="59154"/>
                    </a:lnTo>
                    <a:cubicBezTo>
                      <a:pt x="5620" y="59154"/>
                      <a:pt x="3550" y="69801"/>
                      <a:pt x="5620" y="76678"/>
                    </a:cubicBezTo>
                    <a:cubicBezTo>
                      <a:pt x="6803" y="80671"/>
                      <a:pt x="10057" y="83776"/>
                      <a:pt x="14198" y="84663"/>
                    </a:cubicBezTo>
                    <a:cubicBezTo>
                      <a:pt x="20629" y="99596"/>
                      <a:pt x="28880" y="101415"/>
                      <a:pt x="32518" y="101415"/>
                    </a:cubicBezTo>
                    <a:cubicBezTo>
                      <a:pt x="33690" y="101415"/>
                      <a:pt x="34383" y="101226"/>
                      <a:pt x="34383" y="101226"/>
                    </a:cubicBezTo>
                    <a:cubicBezTo>
                      <a:pt x="35772" y="104649"/>
                      <a:pt x="38051" y="106182"/>
                      <a:pt x="40969" y="106182"/>
                    </a:cubicBezTo>
                    <a:cubicBezTo>
                      <a:pt x="47063" y="106182"/>
                      <a:pt x="55940" y="99496"/>
                      <a:pt x="65291" y="89396"/>
                    </a:cubicBezTo>
                    <a:cubicBezTo>
                      <a:pt x="79117" y="74534"/>
                      <a:pt x="78600" y="67583"/>
                      <a:pt x="78600" y="67583"/>
                    </a:cubicBezTo>
                    <a:lnTo>
                      <a:pt x="78600" y="67583"/>
                    </a:lnTo>
                    <a:cubicBezTo>
                      <a:pt x="78600" y="67583"/>
                      <a:pt x="79695" y="69176"/>
                      <a:pt x="82131" y="69176"/>
                    </a:cubicBezTo>
                    <a:cubicBezTo>
                      <a:pt x="82663" y="69176"/>
                      <a:pt x="83260" y="69100"/>
                      <a:pt x="83924" y="68914"/>
                    </a:cubicBezTo>
                    <a:cubicBezTo>
                      <a:pt x="87621" y="67879"/>
                      <a:pt x="83924" y="56418"/>
                      <a:pt x="83924" y="56418"/>
                    </a:cubicBezTo>
                    <a:lnTo>
                      <a:pt x="83924" y="56418"/>
                    </a:lnTo>
                    <a:cubicBezTo>
                      <a:pt x="83924" y="56418"/>
                      <a:pt x="84897" y="56496"/>
                      <a:pt x="86238" y="56496"/>
                    </a:cubicBezTo>
                    <a:cubicBezTo>
                      <a:pt x="88346" y="56496"/>
                      <a:pt x="91363" y="56303"/>
                      <a:pt x="92945" y="55309"/>
                    </a:cubicBezTo>
                    <a:cubicBezTo>
                      <a:pt x="95607" y="53756"/>
                      <a:pt x="84441" y="43108"/>
                      <a:pt x="84441" y="43108"/>
                    </a:cubicBezTo>
                    <a:lnTo>
                      <a:pt x="90357" y="38302"/>
                    </a:lnTo>
                    <a:cubicBezTo>
                      <a:pt x="98860" y="29207"/>
                      <a:pt x="91909" y="24993"/>
                      <a:pt x="91909" y="24993"/>
                    </a:cubicBezTo>
                    <a:cubicBezTo>
                      <a:pt x="91909" y="24993"/>
                      <a:pt x="96198" y="24475"/>
                      <a:pt x="97233" y="21296"/>
                    </a:cubicBezTo>
                    <a:cubicBezTo>
                      <a:pt x="98342" y="18116"/>
                      <a:pt x="85034" y="2"/>
                      <a:pt x="85033" y="0"/>
                    </a:cubicBezTo>
                    <a:close/>
                  </a:path>
                </a:pathLst>
              </a:custGeom>
              <a:solidFill>
                <a:srgbClr val="FFB469">
                  <a:alpha val="44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0"/>
              <p:cNvSpPr/>
              <p:nvPr/>
            </p:nvSpPr>
            <p:spPr>
              <a:xfrm>
                <a:off x="2153700" y="2267800"/>
                <a:ext cx="833725" cy="678125"/>
              </a:xfrm>
              <a:custGeom>
                <a:avLst/>
                <a:gdLst/>
                <a:ahLst/>
                <a:cxnLst/>
                <a:rect l="l" t="t" r="r" b="b"/>
                <a:pathLst>
                  <a:path w="33349" h="27125" extrusionOk="0">
                    <a:moveTo>
                      <a:pt x="1776" y="1"/>
                    </a:moveTo>
                    <a:cubicBezTo>
                      <a:pt x="1184" y="1701"/>
                      <a:pt x="666" y="3402"/>
                      <a:pt x="297" y="5177"/>
                    </a:cubicBezTo>
                    <a:cubicBezTo>
                      <a:pt x="100" y="6620"/>
                      <a:pt x="922" y="7045"/>
                      <a:pt x="2026" y="7045"/>
                    </a:cubicBezTo>
                    <a:cubicBezTo>
                      <a:pt x="3411" y="7045"/>
                      <a:pt x="5241" y="6376"/>
                      <a:pt x="6064" y="6212"/>
                    </a:cubicBezTo>
                    <a:lnTo>
                      <a:pt x="6064" y="6212"/>
                    </a:lnTo>
                    <a:cubicBezTo>
                      <a:pt x="1184" y="10279"/>
                      <a:pt x="1" y="12497"/>
                      <a:pt x="3994" y="17968"/>
                    </a:cubicBezTo>
                    <a:cubicBezTo>
                      <a:pt x="9244" y="25141"/>
                      <a:pt x="21961" y="26841"/>
                      <a:pt x="23736" y="27063"/>
                    </a:cubicBezTo>
                    <a:cubicBezTo>
                      <a:pt x="24129" y="27105"/>
                      <a:pt x="24520" y="27124"/>
                      <a:pt x="24909" y="27124"/>
                    </a:cubicBezTo>
                    <a:cubicBezTo>
                      <a:pt x="29347" y="27124"/>
                      <a:pt x="33348" y="24623"/>
                      <a:pt x="33348" y="24623"/>
                    </a:cubicBezTo>
                    <a:cubicBezTo>
                      <a:pt x="33348" y="24623"/>
                      <a:pt x="17377" y="23070"/>
                      <a:pt x="10574" y="16120"/>
                    </a:cubicBezTo>
                    <a:cubicBezTo>
                      <a:pt x="5325" y="10722"/>
                      <a:pt x="13458" y="8948"/>
                      <a:pt x="13458" y="8948"/>
                    </a:cubicBezTo>
                    <a:lnTo>
                      <a:pt x="13458" y="8948"/>
                    </a:lnTo>
                    <a:cubicBezTo>
                      <a:pt x="13458" y="8948"/>
                      <a:pt x="9852" y="9223"/>
                      <a:pt x="7198" y="9223"/>
                    </a:cubicBezTo>
                    <a:cubicBezTo>
                      <a:pt x="5724" y="9223"/>
                      <a:pt x="4543" y="9138"/>
                      <a:pt x="4437" y="8874"/>
                    </a:cubicBezTo>
                    <a:cubicBezTo>
                      <a:pt x="4216" y="8134"/>
                      <a:pt x="7913" y="6064"/>
                      <a:pt x="10131" y="5324"/>
                    </a:cubicBezTo>
                    <a:cubicBezTo>
                      <a:pt x="12423" y="4585"/>
                      <a:pt x="14715" y="1480"/>
                      <a:pt x="14715" y="1480"/>
                    </a:cubicBezTo>
                    <a:lnTo>
                      <a:pt x="14715" y="1480"/>
                    </a:lnTo>
                    <a:cubicBezTo>
                      <a:pt x="12468" y="1854"/>
                      <a:pt x="10220" y="2051"/>
                      <a:pt x="7973" y="2051"/>
                    </a:cubicBezTo>
                    <a:cubicBezTo>
                      <a:pt x="6671" y="2051"/>
                      <a:pt x="5369" y="1985"/>
                      <a:pt x="4068" y="1849"/>
                    </a:cubicBezTo>
                    <a:cubicBezTo>
                      <a:pt x="3033" y="1775"/>
                      <a:pt x="2145" y="1036"/>
                      <a:pt x="17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0"/>
              <p:cNvSpPr/>
              <p:nvPr/>
            </p:nvSpPr>
            <p:spPr>
              <a:xfrm>
                <a:off x="2588125" y="3040500"/>
                <a:ext cx="242175" cy="769350"/>
              </a:xfrm>
              <a:custGeom>
                <a:avLst/>
                <a:gdLst/>
                <a:ahLst/>
                <a:cxnLst/>
                <a:rect l="l" t="t" r="r" b="b"/>
                <a:pathLst>
                  <a:path w="9687" h="30774" extrusionOk="0">
                    <a:moveTo>
                      <a:pt x="4510" y="0"/>
                    </a:moveTo>
                    <a:lnTo>
                      <a:pt x="4510" y="0"/>
                    </a:lnTo>
                    <a:cubicBezTo>
                      <a:pt x="3845" y="666"/>
                      <a:pt x="3327" y="1479"/>
                      <a:pt x="2958" y="2366"/>
                    </a:cubicBezTo>
                    <a:cubicBezTo>
                      <a:pt x="2144" y="4215"/>
                      <a:pt x="1479" y="6211"/>
                      <a:pt x="1035" y="8208"/>
                    </a:cubicBezTo>
                    <a:cubicBezTo>
                      <a:pt x="518" y="10204"/>
                      <a:pt x="222" y="12274"/>
                      <a:pt x="74" y="14345"/>
                    </a:cubicBezTo>
                    <a:cubicBezTo>
                      <a:pt x="0" y="15232"/>
                      <a:pt x="0" y="16193"/>
                      <a:pt x="0" y="17155"/>
                    </a:cubicBezTo>
                    <a:cubicBezTo>
                      <a:pt x="74" y="18116"/>
                      <a:pt x="148" y="19077"/>
                      <a:pt x="296" y="19964"/>
                    </a:cubicBezTo>
                    <a:cubicBezTo>
                      <a:pt x="592" y="22109"/>
                      <a:pt x="1331" y="24105"/>
                      <a:pt x="2292" y="25954"/>
                    </a:cubicBezTo>
                    <a:cubicBezTo>
                      <a:pt x="3327" y="27876"/>
                      <a:pt x="4954" y="29355"/>
                      <a:pt x="6951" y="30168"/>
                    </a:cubicBezTo>
                    <a:cubicBezTo>
                      <a:pt x="7661" y="30556"/>
                      <a:pt x="8483" y="30774"/>
                      <a:pt x="9320" y="30774"/>
                    </a:cubicBezTo>
                    <a:cubicBezTo>
                      <a:pt x="9442" y="30774"/>
                      <a:pt x="9564" y="30769"/>
                      <a:pt x="9686" y="30760"/>
                    </a:cubicBezTo>
                    <a:cubicBezTo>
                      <a:pt x="9686" y="30612"/>
                      <a:pt x="8577" y="30464"/>
                      <a:pt x="7172" y="29651"/>
                    </a:cubicBezTo>
                    <a:cubicBezTo>
                      <a:pt x="5472" y="28763"/>
                      <a:pt x="4067" y="27285"/>
                      <a:pt x="3253" y="25436"/>
                    </a:cubicBezTo>
                    <a:cubicBezTo>
                      <a:pt x="2440" y="23661"/>
                      <a:pt x="1923" y="21739"/>
                      <a:pt x="1701" y="19817"/>
                    </a:cubicBezTo>
                    <a:cubicBezTo>
                      <a:pt x="1553" y="18190"/>
                      <a:pt x="1553" y="17081"/>
                      <a:pt x="1553" y="17081"/>
                    </a:cubicBezTo>
                    <a:cubicBezTo>
                      <a:pt x="1553" y="17081"/>
                      <a:pt x="1553" y="16045"/>
                      <a:pt x="1553" y="14345"/>
                    </a:cubicBezTo>
                    <a:cubicBezTo>
                      <a:pt x="1553" y="12348"/>
                      <a:pt x="1775" y="10426"/>
                      <a:pt x="2070" y="8430"/>
                    </a:cubicBezTo>
                    <a:cubicBezTo>
                      <a:pt x="2440" y="6433"/>
                      <a:pt x="2884" y="4511"/>
                      <a:pt x="3549" y="2588"/>
                    </a:cubicBezTo>
                    <a:cubicBezTo>
                      <a:pt x="3919" y="1701"/>
                      <a:pt x="4215" y="888"/>
                      <a:pt x="4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0"/>
              <p:cNvSpPr/>
              <p:nvPr/>
            </p:nvSpPr>
            <p:spPr>
              <a:xfrm>
                <a:off x="2813625" y="3633875"/>
                <a:ext cx="756075" cy="615575"/>
              </a:xfrm>
              <a:custGeom>
                <a:avLst/>
                <a:gdLst/>
                <a:ahLst/>
                <a:cxnLst/>
                <a:rect l="l" t="t" r="r" b="b"/>
                <a:pathLst>
                  <a:path w="30243" h="24623" extrusionOk="0">
                    <a:moveTo>
                      <a:pt x="297" y="0"/>
                    </a:moveTo>
                    <a:cubicBezTo>
                      <a:pt x="1" y="1183"/>
                      <a:pt x="1" y="2367"/>
                      <a:pt x="223" y="3550"/>
                    </a:cubicBezTo>
                    <a:cubicBezTo>
                      <a:pt x="592" y="6064"/>
                      <a:pt x="1406" y="8578"/>
                      <a:pt x="2663" y="10870"/>
                    </a:cubicBezTo>
                    <a:cubicBezTo>
                      <a:pt x="3920" y="13162"/>
                      <a:pt x="5399" y="15306"/>
                      <a:pt x="7099" y="17303"/>
                    </a:cubicBezTo>
                    <a:cubicBezTo>
                      <a:pt x="8504" y="18855"/>
                      <a:pt x="9539" y="19891"/>
                      <a:pt x="9539" y="19891"/>
                    </a:cubicBezTo>
                    <a:lnTo>
                      <a:pt x="10279" y="20556"/>
                    </a:lnTo>
                    <a:cubicBezTo>
                      <a:pt x="10500" y="20704"/>
                      <a:pt x="10796" y="21000"/>
                      <a:pt x="11092" y="21222"/>
                    </a:cubicBezTo>
                    <a:cubicBezTo>
                      <a:pt x="11462" y="21517"/>
                      <a:pt x="11831" y="21813"/>
                      <a:pt x="12275" y="22109"/>
                    </a:cubicBezTo>
                    <a:cubicBezTo>
                      <a:pt x="12793" y="22479"/>
                      <a:pt x="13310" y="22774"/>
                      <a:pt x="13828" y="23070"/>
                    </a:cubicBezTo>
                    <a:lnTo>
                      <a:pt x="14641" y="23514"/>
                    </a:lnTo>
                    <a:lnTo>
                      <a:pt x="15602" y="23883"/>
                    </a:lnTo>
                    <a:cubicBezTo>
                      <a:pt x="16933" y="24401"/>
                      <a:pt x="18338" y="24623"/>
                      <a:pt x="19817" y="24623"/>
                    </a:cubicBezTo>
                    <a:cubicBezTo>
                      <a:pt x="20482" y="24623"/>
                      <a:pt x="21222" y="24623"/>
                      <a:pt x="21961" y="24475"/>
                    </a:cubicBezTo>
                    <a:cubicBezTo>
                      <a:pt x="22627" y="24327"/>
                      <a:pt x="23292" y="24179"/>
                      <a:pt x="23958" y="23957"/>
                    </a:cubicBezTo>
                    <a:cubicBezTo>
                      <a:pt x="24549" y="23736"/>
                      <a:pt x="25141" y="23514"/>
                      <a:pt x="25732" y="23292"/>
                    </a:cubicBezTo>
                    <a:cubicBezTo>
                      <a:pt x="26250" y="23070"/>
                      <a:pt x="26767" y="22774"/>
                      <a:pt x="27285" y="22553"/>
                    </a:cubicBezTo>
                    <a:lnTo>
                      <a:pt x="28542" y="21813"/>
                    </a:lnTo>
                    <a:lnTo>
                      <a:pt x="29503" y="21222"/>
                    </a:lnTo>
                    <a:cubicBezTo>
                      <a:pt x="29947" y="20852"/>
                      <a:pt x="30243" y="20630"/>
                      <a:pt x="30243" y="20630"/>
                    </a:cubicBezTo>
                    <a:cubicBezTo>
                      <a:pt x="30230" y="20617"/>
                      <a:pt x="30212" y="20611"/>
                      <a:pt x="30188" y="20611"/>
                    </a:cubicBezTo>
                    <a:cubicBezTo>
                      <a:pt x="30079" y="20611"/>
                      <a:pt x="29842" y="20743"/>
                      <a:pt x="29355" y="20926"/>
                    </a:cubicBezTo>
                    <a:lnTo>
                      <a:pt x="28320" y="21443"/>
                    </a:lnTo>
                    <a:lnTo>
                      <a:pt x="27063" y="21961"/>
                    </a:lnTo>
                    <a:cubicBezTo>
                      <a:pt x="26620" y="22183"/>
                      <a:pt x="26028" y="22405"/>
                      <a:pt x="25510" y="22626"/>
                    </a:cubicBezTo>
                    <a:cubicBezTo>
                      <a:pt x="24919" y="22848"/>
                      <a:pt x="24327" y="22996"/>
                      <a:pt x="23736" y="23144"/>
                    </a:cubicBezTo>
                    <a:cubicBezTo>
                      <a:pt x="23144" y="23366"/>
                      <a:pt x="22479" y="23366"/>
                      <a:pt x="21813" y="23514"/>
                    </a:cubicBezTo>
                    <a:cubicBezTo>
                      <a:pt x="21148" y="23588"/>
                      <a:pt x="20482" y="23588"/>
                      <a:pt x="19817" y="23588"/>
                    </a:cubicBezTo>
                    <a:cubicBezTo>
                      <a:pt x="17377" y="23440"/>
                      <a:pt x="15011" y="22479"/>
                      <a:pt x="13088" y="21000"/>
                    </a:cubicBezTo>
                    <a:cubicBezTo>
                      <a:pt x="12719" y="20704"/>
                      <a:pt x="12349" y="20408"/>
                      <a:pt x="12053" y="20112"/>
                    </a:cubicBezTo>
                    <a:cubicBezTo>
                      <a:pt x="11757" y="19891"/>
                      <a:pt x="11462" y="19669"/>
                      <a:pt x="11240" y="19447"/>
                    </a:cubicBezTo>
                    <a:lnTo>
                      <a:pt x="10574" y="18782"/>
                    </a:lnTo>
                    <a:cubicBezTo>
                      <a:pt x="10574" y="18782"/>
                      <a:pt x="9539" y="17894"/>
                      <a:pt x="8134" y="16341"/>
                    </a:cubicBezTo>
                    <a:cubicBezTo>
                      <a:pt x="6434" y="14493"/>
                      <a:pt x="4881" y="12497"/>
                      <a:pt x="3624" y="10352"/>
                    </a:cubicBezTo>
                    <a:cubicBezTo>
                      <a:pt x="2293" y="8208"/>
                      <a:pt x="1332" y="5842"/>
                      <a:pt x="740" y="3402"/>
                    </a:cubicBezTo>
                    <a:cubicBezTo>
                      <a:pt x="297" y="1405"/>
                      <a:pt x="444"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0"/>
              <p:cNvSpPr/>
              <p:nvPr/>
            </p:nvSpPr>
            <p:spPr>
              <a:xfrm>
                <a:off x="2151875" y="2101300"/>
                <a:ext cx="310575" cy="358775"/>
              </a:xfrm>
              <a:custGeom>
                <a:avLst/>
                <a:gdLst/>
                <a:ahLst/>
                <a:cxnLst/>
                <a:rect l="l" t="t" r="r" b="b"/>
                <a:pathLst>
                  <a:path w="12423" h="14351" extrusionOk="0">
                    <a:moveTo>
                      <a:pt x="4129" y="1"/>
                    </a:moveTo>
                    <a:cubicBezTo>
                      <a:pt x="4032" y="1"/>
                      <a:pt x="3670" y="722"/>
                      <a:pt x="3106" y="1781"/>
                    </a:cubicBezTo>
                    <a:cubicBezTo>
                      <a:pt x="2366" y="3038"/>
                      <a:pt x="1775" y="4442"/>
                      <a:pt x="1257" y="5847"/>
                    </a:cubicBezTo>
                    <a:cubicBezTo>
                      <a:pt x="961" y="6587"/>
                      <a:pt x="739" y="7400"/>
                      <a:pt x="518" y="8140"/>
                    </a:cubicBezTo>
                    <a:cubicBezTo>
                      <a:pt x="296" y="8879"/>
                      <a:pt x="222" y="9544"/>
                      <a:pt x="148" y="10284"/>
                    </a:cubicBezTo>
                    <a:cubicBezTo>
                      <a:pt x="74" y="10949"/>
                      <a:pt x="0" y="11393"/>
                      <a:pt x="0" y="11837"/>
                    </a:cubicBezTo>
                    <a:lnTo>
                      <a:pt x="0" y="12280"/>
                    </a:lnTo>
                    <a:lnTo>
                      <a:pt x="0" y="12428"/>
                    </a:lnTo>
                    <a:cubicBezTo>
                      <a:pt x="0" y="12502"/>
                      <a:pt x="0" y="12502"/>
                      <a:pt x="0" y="12576"/>
                    </a:cubicBezTo>
                    <a:cubicBezTo>
                      <a:pt x="0" y="12798"/>
                      <a:pt x="74" y="12946"/>
                      <a:pt x="148" y="13094"/>
                    </a:cubicBezTo>
                    <a:cubicBezTo>
                      <a:pt x="222" y="13463"/>
                      <a:pt x="444" y="13759"/>
                      <a:pt x="739" y="14055"/>
                    </a:cubicBezTo>
                    <a:cubicBezTo>
                      <a:pt x="1109" y="14277"/>
                      <a:pt x="1479" y="14351"/>
                      <a:pt x="1922" y="14351"/>
                    </a:cubicBezTo>
                    <a:cubicBezTo>
                      <a:pt x="2662" y="14277"/>
                      <a:pt x="3401" y="14203"/>
                      <a:pt x="4067" y="14055"/>
                    </a:cubicBezTo>
                    <a:cubicBezTo>
                      <a:pt x="4806" y="13907"/>
                      <a:pt x="5693" y="13833"/>
                      <a:pt x="6507" y="13537"/>
                    </a:cubicBezTo>
                    <a:cubicBezTo>
                      <a:pt x="7320" y="13315"/>
                      <a:pt x="8134" y="13020"/>
                      <a:pt x="8799" y="12724"/>
                    </a:cubicBezTo>
                    <a:cubicBezTo>
                      <a:pt x="9464" y="12428"/>
                      <a:pt x="10130" y="12132"/>
                      <a:pt x="10721" y="11837"/>
                    </a:cubicBezTo>
                    <a:cubicBezTo>
                      <a:pt x="11757" y="11171"/>
                      <a:pt x="12422" y="10654"/>
                      <a:pt x="12348" y="10580"/>
                    </a:cubicBezTo>
                    <a:cubicBezTo>
                      <a:pt x="12343" y="10566"/>
                      <a:pt x="12328" y="10559"/>
                      <a:pt x="12301" y="10559"/>
                    </a:cubicBezTo>
                    <a:cubicBezTo>
                      <a:pt x="11909" y="10559"/>
                      <a:pt x="9190" y="12022"/>
                      <a:pt x="6211" y="12576"/>
                    </a:cubicBezTo>
                    <a:cubicBezTo>
                      <a:pt x="5398" y="12650"/>
                      <a:pt x="4658" y="12798"/>
                      <a:pt x="3919" y="12872"/>
                    </a:cubicBezTo>
                    <a:cubicBezTo>
                      <a:pt x="3253" y="12946"/>
                      <a:pt x="2588" y="13020"/>
                      <a:pt x="1922" y="13020"/>
                    </a:cubicBezTo>
                    <a:cubicBezTo>
                      <a:pt x="1701" y="13020"/>
                      <a:pt x="1553" y="12946"/>
                      <a:pt x="1553" y="12946"/>
                    </a:cubicBezTo>
                    <a:cubicBezTo>
                      <a:pt x="1553" y="12872"/>
                      <a:pt x="1479" y="12798"/>
                      <a:pt x="1479" y="12798"/>
                    </a:cubicBezTo>
                    <a:cubicBezTo>
                      <a:pt x="1479" y="12650"/>
                      <a:pt x="1479" y="12576"/>
                      <a:pt x="1479" y="12502"/>
                    </a:cubicBezTo>
                    <a:cubicBezTo>
                      <a:pt x="1479" y="12428"/>
                      <a:pt x="1479" y="12428"/>
                      <a:pt x="1479" y="12354"/>
                    </a:cubicBezTo>
                    <a:lnTo>
                      <a:pt x="1479" y="12206"/>
                    </a:lnTo>
                    <a:lnTo>
                      <a:pt x="1479" y="11837"/>
                    </a:lnTo>
                    <a:lnTo>
                      <a:pt x="1479" y="10432"/>
                    </a:lnTo>
                    <a:cubicBezTo>
                      <a:pt x="1553" y="9766"/>
                      <a:pt x="1627" y="9101"/>
                      <a:pt x="1701" y="8435"/>
                    </a:cubicBezTo>
                    <a:cubicBezTo>
                      <a:pt x="1849" y="7696"/>
                      <a:pt x="1996" y="6956"/>
                      <a:pt x="2292" y="6143"/>
                    </a:cubicBezTo>
                    <a:cubicBezTo>
                      <a:pt x="3106" y="3112"/>
                      <a:pt x="4289" y="80"/>
                      <a:pt x="4141" y="6"/>
                    </a:cubicBezTo>
                    <a:cubicBezTo>
                      <a:pt x="4137" y="3"/>
                      <a:pt x="4133" y="1"/>
                      <a:pt x="4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0"/>
              <p:cNvSpPr/>
              <p:nvPr/>
            </p:nvSpPr>
            <p:spPr>
              <a:xfrm>
                <a:off x="4124225" y="2400900"/>
                <a:ext cx="403025" cy="308950"/>
              </a:xfrm>
              <a:custGeom>
                <a:avLst/>
                <a:gdLst/>
                <a:ahLst/>
                <a:cxnLst/>
                <a:rect l="l" t="t" r="r" b="b"/>
                <a:pathLst>
                  <a:path w="16121" h="12358" extrusionOk="0">
                    <a:moveTo>
                      <a:pt x="14937" y="0"/>
                    </a:moveTo>
                    <a:cubicBezTo>
                      <a:pt x="14937" y="0"/>
                      <a:pt x="14937" y="222"/>
                      <a:pt x="14937" y="592"/>
                    </a:cubicBezTo>
                    <a:cubicBezTo>
                      <a:pt x="15011" y="740"/>
                      <a:pt x="15085" y="962"/>
                      <a:pt x="15159" y="1184"/>
                    </a:cubicBezTo>
                    <a:cubicBezTo>
                      <a:pt x="15233" y="1405"/>
                      <a:pt x="15233" y="1627"/>
                      <a:pt x="15307" y="1923"/>
                    </a:cubicBezTo>
                    <a:cubicBezTo>
                      <a:pt x="15602" y="3254"/>
                      <a:pt x="15011" y="4585"/>
                      <a:pt x="13828" y="5324"/>
                    </a:cubicBezTo>
                    <a:cubicBezTo>
                      <a:pt x="12645" y="5990"/>
                      <a:pt x="11388" y="6507"/>
                      <a:pt x="9983" y="6729"/>
                    </a:cubicBezTo>
                    <a:cubicBezTo>
                      <a:pt x="9465" y="6803"/>
                      <a:pt x="8948" y="6951"/>
                      <a:pt x="8652" y="6951"/>
                    </a:cubicBezTo>
                    <a:lnTo>
                      <a:pt x="7913" y="7025"/>
                    </a:lnTo>
                    <a:lnTo>
                      <a:pt x="5916" y="7247"/>
                    </a:lnTo>
                    <a:cubicBezTo>
                      <a:pt x="6064" y="7469"/>
                      <a:pt x="6286" y="7764"/>
                      <a:pt x="6582" y="8060"/>
                    </a:cubicBezTo>
                    <a:cubicBezTo>
                      <a:pt x="6656" y="8208"/>
                      <a:pt x="6877" y="8504"/>
                      <a:pt x="6951" y="8578"/>
                    </a:cubicBezTo>
                    <a:cubicBezTo>
                      <a:pt x="7025" y="8652"/>
                      <a:pt x="7099" y="8726"/>
                      <a:pt x="7099" y="8873"/>
                    </a:cubicBezTo>
                    <a:lnTo>
                      <a:pt x="7247" y="9021"/>
                    </a:lnTo>
                    <a:cubicBezTo>
                      <a:pt x="7321" y="9317"/>
                      <a:pt x="7321" y="9687"/>
                      <a:pt x="7247" y="9983"/>
                    </a:cubicBezTo>
                    <a:cubicBezTo>
                      <a:pt x="6951" y="10352"/>
                      <a:pt x="6508" y="10722"/>
                      <a:pt x="6064" y="10944"/>
                    </a:cubicBezTo>
                    <a:cubicBezTo>
                      <a:pt x="5473" y="11166"/>
                      <a:pt x="4881" y="11387"/>
                      <a:pt x="4290" y="11461"/>
                    </a:cubicBezTo>
                    <a:cubicBezTo>
                      <a:pt x="4078" y="11492"/>
                      <a:pt x="3864" y="11506"/>
                      <a:pt x="3648" y="11506"/>
                    </a:cubicBezTo>
                    <a:cubicBezTo>
                      <a:pt x="2808" y="11506"/>
                      <a:pt x="1949" y="11282"/>
                      <a:pt x="1184" y="10870"/>
                    </a:cubicBezTo>
                    <a:cubicBezTo>
                      <a:pt x="445" y="10426"/>
                      <a:pt x="149" y="9909"/>
                      <a:pt x="75" y="9909"/>
                    </a:cubicBezTo>
                    <a:cubicBezTo>
                      <a:pt x="1" y="9909"/>
                      <a:pt x="149" y="10648"/>
                      <a:pt x="888" y="11314"/>
                    </a:cubicBezTo>
                    <a:cubicBezTo>
                      <a:pt x="1837" y="11991"/>
                      <a:pt x="2971" y="12358"/>
                      <a:pt x="4178" y="12358"/>
                    </a:cubicBezTo>
                    <a:cubicBezTo>
                      <a:pt x="4288" y="12358"/>
                      <a:pt x="4400" y="12355"/>
                      <a:pt x="4511" y="12349"/>
                    </a:cubicBezTo>
                    <a:cubicBezTo>
                      <a:pt x="5251" y="12349"/>
                      <a:pt x="5916" y="12201"/>
                      <a:pt x="6656" y="11905"/>
                    </a:cubicBezTo>
                    <a:cubicBezTo>
                      <a:pt x="7321" y="11683"/>
                      <a:pt x="7987" y="11166"/>
                      <a:pt x="8430" y="10574"/>
                    </a:cubicBezTo>
                    <a:cubicBezTo>
                      <a:pt x="8800" y="9983"/>
                      <a:pt x="8948" y="9169"/>
                      <a:pt x="8726" y="8504"/>
                    </a:cubicBezTo>
                    <a:lnTo>
                      <a:pt x="8652" y="8356"/>
                    </a:lnTo>
                    <a:lnTo>
                      <a:pt x="8948" y="8356"/>
                    </a:lnTo>
                    <a:cubicBezTo>
                      <a:pt x="9318" y="8282"/>
                      <a:pt x="9835" y="8208"/>
                      <a:pt x="10427" y="7986"/>
                    </a:cubicBezTo>
                    <a:cubicBezTo>
                      <a:pt x="11092" y="7838"/>
                      <a:pt x="11832" y="7616"/>
                      <a:pt x="12423" y="7321"/>
                    </a:cubicBezTo>
                    <a:cubicBezTo>
                      <a:pt x="13236" y="7025"/>
                      <a:pt x="13976" y="6655"/>
                      <a:pt x="14641" y="6064"/>
                    </a:cubicBezTo>
                    <a:cubicBezTo>
                      <a:pt x="15307" y="5546"/>
                      <a:pt x="15824" y="4807"/>
                      <a:pt x="16046" y="3993"/>
                    </a:cubicBezTo>
                    <a:cubicBezTo>
                      <a:pt x="16120" y="3845"/>
                      <a:pt x="16120" y="3771"/>
                      <a:pt x="16120" y="3698"/>
                    </a:cubicBezTo>
                    <a:lnTo>
                      <a:pt x="16120" y="3402"/>
                    </a:lnTo>
                    <a:lnTo>
                      <a:pt x="16120" y="2810"/>
                    </a:lnTo>
                    <a:cubicBezTo>
                      <a:pt x="16120" y="2441"/>
                      <a:pt x="16046" y="2145"/>
                      <a:pt x="15972" y="1775"/>
                    </a:cubicBezTo>
                    <a:cubicBezTo>
                      <a:pt x="15824" y="1479"/>
                      <a:pt x="15750" y="1257"/>
                      <a:pt x="15676" y="962"/>
                    </a:cubicBezTo>
                    <a:cubicBezTo>
                      <a:pt x="15529" y="814"/>
                      <a:pt x="15455" y="592"/>
                      <a:pt x="15307" y="444"/>
                    </a:cubicBezTo>
                    <a:cubicBezTo>
                      <a:pt x="15159" y="148"/>
                      <a:pt x="14937" y="0"/>
                      <a:pt x="14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0"/>
              <p:cNvSpPr/>
              <p:nvPr/>
            </p:nvSpPr>
            <p:spPr>
              <a:xfrm>
                <a:off x="4473600" y="2260400"/>
                <a:ext cx="406700" cy="562075"/>
              </a:xfrm>
              <a:custGeom>
                <a:avLst/>
                <a:gdLst/>
                <a:ahLst/>
                <a:cxnLst/>
                <a:rect l="l" t="t" r="r" b="b"/>
                <a:pathLst>
                  <a:path w="16268" h="22483" extrusionOk="0">
                    <a:moveTo>
                      <a:pt x="9613" y="1"/>
                    </a:moveTo>
                    <a:cubicBezTo>
                      <a:pt x="10205" y="592"/>
                      <a:pt x="10870" y="1184"/>
                      <a:pt x="11610" y="1702"/>
                    </a:cubicBezTo>
                    <a:cubicBezTo>
                      <a:pt x="13014" y="2811"/>
                      <a:pt x="14050" y="4290"/>
                      <a:pt x="14715" y="5990"/>
                    </a:cubicBezTo>
                    <a:cubicBezTo>
                      <a:pt x="15011" y="6877"/>
                      <a:pt x="15011" y="7765"/>
                      <a:pt x="14863" y="8652"/>
                    </a:cubicBezTo>
                    <a:cubicBezTo>
                      <a:pt x="14641" y="9391"/>
                      <a:pt x="14345" y="10205"/>
                      <a:pt x="13902" y="10870"/>
                    </a:cubicBezTo>
                    <a:cubicBezTo>
                      <a:pt x="13532" y="11610"/>
                      <a:pt x="13088" y="12275"/>
                      <a:pt x="12571" y="13015"/>
                    </a:cubicBezTo>
                    <a:cubicBezTo>
                      <a:pt x="12127" y="13680"/>
                      <a:pt x="11683" y="14346"/>
                      <a:pt x="11166" y="15011"/>
                    </a:cubicBezTo>
                    <a:cubicBezTo>
                      <a:pt x="9983" y="16490"/>
                      <a:pt x="8652" y="17747"/>
                      <a:pt x="7247" y="18930"/>
                    </a:cubicBezTo>
                    <a:cubicBezTo>
                      <a:pt x="5768" y="20113"/>
                      <a:pt x="4141" y="21000"/>
                      <a:pt x="2441" y="21666"/>
                    </a:cubicBezTo>
                    <a:cubicBezTo>
                      <a:pt x="1036" y="22183"/>
                      <a:pt x="1" y="22257"/>
                      <a:pt x="1" y="22405"/>
                    </a:cubicBezTo>
                    <a:cubicBezTo>
                      <a:pt x="289" y="22458"/>
                      <a:pt x="596" y="22482"/>
                      <a:pt x="908" y="22482"/>
                    </a:cubicBezTo>
                    <a:cubicBezTo>
                      <a:pt x="1477" y="22482"/>
                      <a:pt x="2064" y="22401"/>
                      <a:pt x="2589" y="22257"/>
                    </a:cubicBezTo>
                    <a:cubicBezTo>
                      <a:pt x="4511" y="21814"/>
                      <a:pt x="6286" y="21000"/>
                      <a:pt x="7912" y="19891"/>
                    </a:cubicBezTo>
                    <a:cubicBezTo>
                      <a:pt x="9465" y="18708"/>
                      <a:pt x="10944" y="17451"/>
                      <a:pt x="12201" y="15972"/>
                    </a:cubicBezTo>
                    <a:cubicBezTo>
                      <a:pt x="12793" y="15307"/>
                      <a:pt x="13384" y="14567"/>
                      <a:pt x="13828" y="13828"/>
                    </a:cubicBezTo>
                    <a:cubicBezTo>
                      <a:pt x="14345" y="13089"/>
                      <a:pt x="14789" y="12349"/>
                      <a:pt x="15159" y="11536"/>
                    </a:cubicBezTo>
                    <a:cubicBezTo>
                      <a:pt x="15602" y="10722"/>
                      <a:pt x="15972" y="9835"/>
                      <a:pt x="16120" y="8874"/>
                    </a:cubicBezTo>
                    <a:cubicBezTo>
                      <a:pt x="16268" y="7765"/>
                      <a:pt x="16120" y="6656"/>
                      <a:pt x="15750" y="5620"/>
                    </a:cubicBezTo>
                    <a:cubicBezTo>
                      <a:pt x="14937" y="3772"/>
                      <a:pt x="13606" y="2293"/>
                      <a:pt x="11905" y="1184"/>
                    </a:cubicBezTo>
                    <a:cubicBezTo>
                      <a:pt x="11240" y="666"/>
                      <a:pt x="10426" y="297"/>
                      <a:pt x="9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0"/>
              <p:cNvSpPr/>
              <p:nvPr/>
            </p:nvSpPr>
            <p:spPr>
              <a:xfrm>
                <a:off x="2166650" y="2436025"/>
                <a:ext cx="563825" cy="503925"/>
              </a:xfrm>
              <a:custGeom>
                <a:avLst/>
                <a:gdLst/>
                <a:ahLst/>
                <a:cxnLst/>
                <a:rect l="l" t="t" r="r" b="b"/>
                <a:pathLst>
                  <a:path w="22553" h="20157" extrusionOk="0">
                    <a:moveTo>
                      <a:pt x="3919" y="0"/>
                    </a:moveTo>
                    <a:lnTo>
                      <a:pt x="3919" y="0"/>
                    </a:lnTo>
                    <a:cubicBezTo>
                      <a:pt x="3254" y="592"/>
                      <a:pt x="2588" y="1257"/>
                      <a:pt x="2071" y="1997"/>
                    </a:cubicBezTo>
                    <a:cubicBezTo>
                      <a:pt x="1479" y="2736"/>
                      <a:pt x="962" y="3550"/>
                      <a:pt x="592" y="4437"/>
                    </a:cubicBezTo>
                    <a:cubicBezTo>
                      <a:pt x="74" y="5546"/>
                      <a:pt x="1" y="6729"/>
                      <a:pt x="296" y="7912"/>
                    </a:cubicBezTo>
                    <a:cubicBezTo>
                      <a:pt x="592" y="9021"/>
                      <a:pt x="1110" y="10056"/>
                      <a:pt x="1849" y="10944"/>
                    </a:cubicBezTo>
                    <a:cubicBezTo>
                      <a:pt x="2441" y="11683"/>
                      <a:pt x="3106" y="12423"/>
                      <a:pt x="3772" y="13088"/>
                    </a:cubicBezTo>
                    <a:cubicBezTo>
                      <a:pt x="4363" y="13606"/>
                      <a:pt x="4955" y="14049"/>
                      <a:pt x="5324" y="14345"/>
                    </a:cubicBezTo>
                    <a:lnTo>
                      <a:pt x="5916" y="14863"/>
                    </a:lnTo>
                    <a:lnTo>
                      <a:pt x="6507" y="15380"/>
                    </a:lnTo>
                    <a:lnTo>
                      <a:pt x="7173" y="15898"/>
                    </a:lnTo>
                    <a:lnTo>
                      <a:pt x="8208" y="16563"/>
                    </a:lnTo>
                    <a:cubicBezTo>
                      <a:pt x="9909" y="17598"/>
                      <a:pt x="11831" y="18412"/>
                      <a:pt x="13754" y="19003"/>
                    </a:cubicBezTo>
                    <a:lnTo>
                      <a:pt x="15380" y="19447"/>
                    </a:lnTo>
                    <a:cubicBezTo>
                      <a:pt x="15898" y="19595"/>
                      <a:pt x="16489" y="19669"/>
                      <a:pt x="17007" y="19743"/>
                    </a:cubicBezTo>
                    <a:cubicBezTo>
                      <a:pt x="17894" y="19965"/>
                      <a:pt x="18782" y="20038"/>
                      <a:pt x="19743" y="20112"/>
                    </a:cubicBezTo>
                    <a:cubicBezTo>
                      <a:pt x="20095" y="20139"/>
                      <a:pt x="20437" y="20157"/>
                      <a:pt x="20776" y="20157"/>
                    </a:cubicBezTo>
                    <a:cubicBezTo>
                      <a:pt x="21363" y="20157"/>
                      <a:pt x="21943" y="20105"/>
                      <a:pt x="22553" y="19965"/>
                    </a:cubicBezTo>
                    <a:cubicBezTo>
                      <a:pt x="21665" y="19743"/>
                      <a:pt x="20778" y="19595"/>
                      <a:pt x="19891" y="19595"/>
                    </a:cubicBezTo>
                    <a:cubicBezTo>
                      <a:pt x="19077" y="19373"/>
                      <a:pt x="18042" y="19299"/>
                      <a:pt x="17155" y="19003"/>
                    </a:cubicBezTo>
                    <a:cubicBezTo>
                      <a:pt x="16637" y="18855"/>
                      <a:pt x="16194" y="18781"/>
                      <a:pt x="15676" y="18560"/>
                    </a:cubicBezTo>
                    <a:cubicBezTo>
                      <a:pt x="15158" y="18412"/>
                      <a:pt x="14641" y="18264"/>
                      <a:pt x="14123" y="18042"/>
                    </a:cubicBezTo>
                    <a:cubicBezTo>
                      <a:pt x="12275" y="17377"/>
                      <a:pt x="10574" y="16489"/>
                      <a:pt x="8947" y="15380"/>
                    </a:cubicBezTo>
                    <a:lnTo>
                      <a:pt x="7986" y="14789"/>
                    </a:lnTo>
                    <a:lnTo>
                      <a:pt x="7395" y="14197"/>
                    </a:lnTo>
                    <a:lnTo>
                      <a:pt x="6803" y="13753"/>
                    </a:lnTo>
                    <a:lnTo>
                      <a:pt x="6212" y="13236"/>
                    </a:lnTo>
                    <a:cubicBezTo>
                      <a:pt x="5842" y="12940"/>
                      <a:pt x="5324" y="12496"/>
                      <a:pt x="4733" y="11979"/>
                    </a:cubicBezTo>
                    <a:cubicBezTo>
                      <a:pt x="3993" y="11387"/>
                      <a:pt x="3328" y="10796"/>
                      <a:pt x="2736" y="10130"/>
                    </a:cubicBezTo>
                    <a:cubicBezTo>
                      <a:pt x="2071" y="9391"/>
                      <a:pt x="1553" y="8504"/>
                      <a:pt x="1258" y="7616"/>
                    </a:cubicBezTo>
                    <a:cubicBezTo>
                      <a:pt x="962" y="6655"/>
                      <a:pt x="962" y="5694"/>
                      <a:pt x="1331" y="4733"/>
                    </a:cubicBezTo>
                    <a:cubicBezTo>
                      <a:pt x="1627" y="3919"/>
                      <a:pt x="2071" y="3106"/>
                      <a:pt x="2515" y="2366"/>
                    </a:cubicBezTo>
                    <a:cubicBezTo>
                      <a:pt x="3106" y="1627"/>
                      <a:pt x="3550" y="814"/>
                      <a:pt x="3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0"/>
              <p:cNvSpPr/>
              <p:nvPr/>
            </p:nvSpPr>
            <p:spPr>
              <a:xfrm rot="-509976">
                <a:off x="4403368" y="3040456"/>
                <a:ext cx="264345" cy="407093"/>
              </a:xfrm>
              <a:custGeom>
                <a:avLst/>
                <a:gdLst/>
                <a:ahLst/>
                <a:cxnLst/>
                <a:rect l="l" t="t" r="r" b="b"/>
                <a:pathLst>
                  <a:path w="10574" h="16284" extrusionOk="0">
                    <a:moveTo>
                      <a:pt x="7773" y="1"/>
                    </a:moveTo>
                    <a:cubicBezTo>
                      <a:pt x="7770" y="1"/>
                      <a:pt x="7767" y="1"/>
                      <a:pt x="7764" y="2"/>
                    </a:cubicBezTo>
                    <a:cubicBezTo>
                      <a:pt x="7616" y="76"/>
                      <a:pt x="8429" y="3034"/>
                      <a:pt x="8947" y="5991"/>
                    </a:cubicBezTo>
                    <a:cubicBezTo>
                      <a:pt x="9095" y="7322"/>
                      <a:pt x="9243" y="8727"/>
                      <a:pt x="9169" y="10058"/>
                    </a:cubicBezTo>
                    <a:cubicBezTo>
                      <a:pt x="9169" y="10502"/>
                      <a:pt x="9169" y="10946"/>
                      <a:pt x="9095" y="11389"/>
                    </a:cubicBezTo>
                    <a:cubicBezTo>
                      <a:pt x="9021" y="11685"/>
                      <a:pt x="9021" y="11833"/>
                      <a:pt x="9021" y="11833"/>
                    </a:cubicBezTo>
                    <a:cubicBezTo>
                      <a:pt x="9021" y="11833"/>
                      <a:pt x="9021" y="11907"/>
                      <a:pt x="9021" y="11981"/>
                    </a:cubicBezTo>
                    <a:cubicBezTo>
                      <a:pt x="8947" y="12055"/>
                      <a:pt x="8947" y="12203"/>
                      <a:pt x="8947" y="12350"/>
                    </a:cubicBezTo>
                    <a:cubicBezTo>
                      <a:pt x="8799" y="12720"/>
                      <a:pt x="8725" y="13090"/>
                      <a:pt x="8577" y="13460"/>
                    </a:cubicBezTo>
                    <a:cubicBezTo>
                      <a:pt x="8281" y="13977"/>
                      <a:pt x="7986" y="14347"/>
                      <a:pt x="7542" y="14717"/>
                    </a:cubicBezTo>
                    <a:cubicBezTo>
                      <a:pt x="6950" y="15012"/>
                      <a:pt x="6359" y="15160"/>
                      <a:pt x="5693" y="15234"/>
                    </a:cubicBezTo>
                    <a:cubicBezTo>
                      <a:pt x="4363" y="15234"/>
                      <a:pt x="3032" y="14938"/>
                      <a:pt x="1775" y="14421"/>
                    </a:cubicBezTo>
                    <a:cubicBezTo>
                      <a:pt x="816" y="14010"/>
                      <a:pt x="238" y="13599"/>
                      <a:pt x="99" y="13599"/>
                    </a:cubicBezTo>
                    <a:cubicBezTo>
                      <a:pt x="88" y="13599"/>
                      <a:pt x="79" y="13602"/>
                      <a:pt x="74" y="13607"/>
                    </a:cubicBezTo>
                    <a:cubicBezTo>
                      <a:pt x="0" y="13681"/>
                      <a:pt x="518" y="14347"/>
                      <a:pt x="1553" y="14938"/>
                    </a:cubicBezTo>
                    <a:cubicBezTo>
                      <a:pt x="2810" y="15678"/>
                      <a:pt x="4215" y="16121"/>
                      <a:pt x="5693" y="16269"/>
                    </a:cubicBezTo>
                    <a:cubicBezTo>
                      <a:pt x="5799" y="16279"/>
                      <a:pt x="5905" y="16283"/>
                      <a:pt x="6012" y="16283"/>
                    </a:cubicBezTo>
                    <a:cubicBezTo>
                      <a:pt x="6734" y="16283"/>
                      <a:pt x="7490" y="16074"/>
                      <a:pt x="8134" y="15752"/>
                    </a:cubicBezTo>
                    <a:cubicBezTo>
                      <a:pt x="8799" y="15382"/>
                      <a:pt x="9391" y="14790"/>
                      <a:pt x="9760" y="14125"/>
                    </a:cubicBezTo>
                    <a:cubicBezTo>
                      <a:pt x="9982" y="13681"/>
                      <a:pt x="10204" y="13164"/>
                      <a:pt x="10352" y="12720"/>
                    </a:cubicBezTo>
                    <a:lnTo>
                      <a:pt x="10426" y="12276"/>
                    </a:lnTo>
                    <a:lnTo>
                      <a:pt x="10426" y="12129"/>
                    </a:lnTo>
                    <a:cubicBezTo>
                      <a:pt x="10426" y="12129"/>
                      <a:pt x="10500" y="11907"/>
                      <a:pt x="10500" y="11537"/>
                    </a:cubicBezTo>
                    <a:cubicBezTo>
                      <a:pt x="10574" y="11093"/>
                      <a:pt x="10574" y="10576"/>
                      <a:pt x="10500" y="10058"/>
                    </a:cubicBezTo>
                    <a:cubicBezTo>
                      <a:pt x="10426" y="8653"/>
                      <a:pt x="10278" y="7175"/>
                      <a:pt x="9908" y="5770"/>
                    </a:cubicBezTo>
                    <a:cubicBezTo>
                      <a:pt x="9178" y="2777"/>
                      <a:pt x="8016" y="1"/>
                      <a:pt x="77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0"/>
              <p:cNvSpPr/>
              <p:nvPr/>
            </p:nvSpPr>
            <p:spPr>
              <a:xfrm>
                <a:off x="4630725" y="3045081"/>
                <a:ext cx="201525" cy="101700"/>
              </a:xfrm>
              <a:custGeom>
                <a:avLst/>
                <a:gdLst/>
                <a:ahLst/>
                <a:cxnLst/>
                <a:rect l="l" t="t" r="r" b="b"/>
                <a:pathLst>
                  <a:path w="8061" h="4068" extrusionOk="0">
                    <a:moveTo>
                      <a:pt x="7912" y="1"/>
                    </a:moveTo>
                    <a:cubicBezTo>
                      <a:pt x="7765" y="1"/>
                      <a:pt x="7617" y="297"/>
                      <a:pt x="7469" y="740"/>
                    </a:cubicBezTo>
                    <a:cubicBezTo>
                      <a:pt x="7247" y="1184"/>
                      <a:pt x="6951" y="1628"/>
                      <a:pt x="6655" y="1997"/>
                    </a:cubicBezTo>
                    <a:cubicBezTo>
                      <a:pt x="6286" y="2293"/>
                      <a:pt x="5842" y="2515"/>
                      <a:pt x="5398" y="2589"/>
                    </a:cubicBezTo>
                    <a:cubicBezTo>
                      <a:pt x="5177" y="2589"/>
                      <a:pt x="5029" y="2663"/>
                      <a:pt x="4807" y="2663"/>
                    </a:cubicBezTo>
                    <a:lnTo>
                      <a:pt x="4585" y="2663"/>
                    </a:lnTo>
                    <a:cubicBezTo>
                      <a:pt x="4437" y="2663"/>
                      <a:pt x="4289" y="2737"/>
                      <a:pt x="4141" y="2737"/>
                    </a:cubicBezTo>
                    <a:lnTo>
                      <a:pt x="2515" y="2737"/>
                    </a:lnTo>
                    <a:cubicBezTo>
                      <a:pt x="1691" y="2634"/>
                      <a:pt x="868" y="2495"/>
                      <a:pt x="418" y="2495"/>
                    </a:cubicBezTo>
                    <a:cubicBezTo>
                      <a:pt x="222" y="2495"/>
                      <a:pt x="97" y="2521"/>
                      <a:pt x="75" y="2589"/>
                    </a:cubicBezTo>
                    <a:cubicBezTo>
                      <a:pt x="1" y="2811"/>
                      <a:pt x="1110" y="3402"/>
                      <a:pt x="2367" y="3772"/>
                    </a:cubicBezTo>
                    <a:cubicBezTo>
                      <a:pt x="2958" y="3920"/>
                      <a:pt x="3550" y="4068"/>
                      <a:pt x="4141" y="4068"/>
                    </a:cubicBezTo>
                    <a:lnTo>
                      <a:pt x="4955" y="4068"/>
                    </a:lnTo>
                    <a:cubicBezTo>
                      <a:pt x="5251" y="3994"/>
                      <a:pt x="5546" y="3920"/>
                      <a:pt x="5842" y="3846"/>
                    </a:cubicBezTo>
                    <a:cubicBezTo>
                      <a:pt x="7099" y="3402"/>
                      <a:pt x="7986" y="2219"/>
                      <a:pt x="8060" y="814"/>
                    </a:cubicBezTo>
                    <a:cubicBezTo>
                      <a:pt x="8060" y="371"/>
                      <a:pt x="7986" y="1"/>
                      <a:pt x="7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0"/>
              <p:cNvSpPr/>
              <p:nvPr/>
            </p:nvSpPr>
            <p:spPr>
              <a:xfrm>
                <a:off x="3551200" y="237850"/>
                <a:ext cx="1406750" cy="2090975"/>
              </a:xfrm>
              <a:custGeom>
                <a:avLst/>
                <a:gdLst/>
                <a:ahLst/>
                <a:cxnLst/>
                <a:rect l="l" t="t" r="r" b="b"/>
                <a:pathLst>
                  <a:path w="56270" h="83639" extrusionOk="0">
                    <a:moveTo>
                      <a:pt x="35150" y="0"/>
                    </a:moveTo>
                    <a:cubicBezTo>
                      <a:pt x="26177" y="0"/>
                      <a:pt x="10722" y="38165"/>
                      <a:pt x="10722" y="38165"/>
                    </a:cubicBezTo>
                    <a:cubicBezTo>
                      <a:pt x="7690" y="36834"/>
                      <a:pt x="4511" y="36020"/>
                      <a:pt x="1183" y="35873"/>
                    </a:cubicBezTo>
                    <a:lnTo>
                      <a:pt x="1183" y="35873"/>
                    </a:lnTo>
                    <a:cubicBezTo>
                      <a:pt x="1479" y="45929"/>
                      <a:pt x="0" y="55985"/>
                      <a:pt x="1109" y="66041"/>
                    </a:cubicBezTo>
                    <a:cubicBezTo>
                      <a:pt x="1796" y="72848"/>
                      <a:pt x="5049" y="79744"/>
                      <a:pt x="11211" y="79744"/>
                    </a:cubicBezTo>
                    <a:cubicBezTo>
                      <a:pt x="13014" y="79744"/>
                      <a:pt x="15067" y="79153"/>
                      <a:pt x="17376" y="77797"/>
                    </a:cubicBezTo>
                    <a:cubicBezTo>
                      <a:pt x="20021" y="76219"/>
                      <a:pt x="21675" y="75356"/>
                      <a:pt x="23385" y="75356"/>
                    </a:cubicBezTo>
                    <a:cubicBezTo>
                      <a:pt x="24878" y="75356"/>
                      <a:pt x="26414" y="76014"/>
                      <a:pt x="28689" y="77428"/>
                    </a:cubicBezTo>
                    <a:cubicBezTo>
                      <a:pt x="30035" y="78284"/>
                      <a:pt x="35228" y="83089"/>
                      <a:pt x="38069" y="83089"/>
                    </a:cubicBezTo>
                    <a:cubicBezTo>
                      <a:pt x="38662" y="83089"/>
                      <a:pt x="39153" y="82880"/>
                      <a:pt x="39485" y="82382"/>
                    </a:cubicBezTo>
                    <a:cubicBezTo>
                      <a:pt x="40776" y="80415"/>
                      <a:pt x="39358" y="77476"/>
                      <a:pt x="40670" y="77476"/>
                    </a:cubicBezTo>
                    <a:cubicBezTo>
                      <a:pt x="40936" y="77476"/>
                      <a:pt x="41315" y="77597"/>
                      <a:pt x="41851" y="77871"/>
                    </a:cubicBezTo>
                    <a:cubicBezTo>
                      <a:pt x="43921" y="78907"/>
                      <a:pt x="47249" y="82234"/>
                      <a:pt x="50280" y="83639"/>
                    </a:cubicBezTo>
                    <a:cubicBezTo>
                      <a:pt x="51389" y="83417"/>
                      <a:pt x="54347" y="82604"/>
                      <a:pt x="55160" y="80016"/>
                    </a:cubicBezTo>
                    <a:cubicBezTo>
                      <a:pt x="56269" y="76836"/>
                      <a:pt x="42960" y="58720"/>
                      <a:pt x="42960" y="58720"/>
                    </a:cubicBezTo>
                    <a:cubicBezTo>
                      <a:pt x="45030" y="46964"/>
                      <a:pt x="49097" y="5704"/>
                      <a:pt x="36305" y="233"/>
                    </a:cubicBezTo>
                    <a:cubicBezTo>
                      <a:pt x="35934" y="76"/>
                      <a:pt x="35549" y="0"/>
                      <a:pt x="35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0"/>
              <p:cNvSpPr/>
              <p:nvPr/>
            </p:nvSpPr>
            <p:spPr>
              <a:xfrm>
                <a:off x="1981800" y="326350"/>
                <a:ext cx="1419700" cy="1978950"/>
              </a:xfrm>
              <a:custGeom>
                <a:avLst/>
                <a:gdLst/>
                <a:ahLst/>
                <a:cxnLst/>
                <a:rect l="l" t="t" r="r" b="b"/>
                <a:pathLst>
                  <a:path w="56788" h="79158" extrusionOk="0">
                    <a:moveTo>
                      <a:pt x="17643" y="1"/>
                    </a:moveTo>
                    <a:cubicBezTo>
                      <a:pt x="16639" y="1"/>
                      <a:pt x="15683" y="219"/>
                      <a:pt x="14789" y="686"/>
                    </a:cubicBezTo>
                    <a:cubicBezTo>
                      <a:pt x="0" y="8302"/>
                      <a:pt x="22405" y="53628"/>
                      <a:pt x="21000" y="54663"/>
                    </a:cubicBezTo>
                    <a:cubicBezTo>
                      <a:pt x="17377" y="57399"/>
                      <a:pt x="13532" y="64941"/>
                      <a:pt x="10870" y="71595"/>
                    </a:cubicBezTo>
                    <a:cubicBezTo>
                      <a:pt x="11542" y="71932"/>
                      <a:pt x="12275" y="72100"/>
                      <a:pt x="13000" y="72100"/>
                    </a:cubicBezTo>
                    <a:cubicBezTo>
                      <a:pt x="13870" y="72100"/>
                      <a:pt x="14728" y="71858"/>
                      <a:pt x="15454" y="71374"/>
                    </a:cubicBezTo>
                    <a:cubicBezTo>
                      <a:pt x="18002" y="69781"/>
                      <a:pt x="21319" y="66597"/>
                      <a:pt x="23039" y="66597"/>
                    </a:cubicBezTo>
                    <a:cubicBezTo>
                      <a:pt x="23316" y="66597"/>
                      <a:pt x="23551" y="66679"/>
                      <a:pt x="23735" y="66863"/>
                    </a:cubicBezTo>
                    <a:cubicBezTo>
                      <a:pt x="25066" y="68194"/>
                      <a:pt x="24549" y="77067"/>
                      <a:pt x="31425" y="78916"/>
                    </a:cubicBezTo>
                    <a:cubicBezTo>
                      <a:pt x="32043" y="79080"/>
                      <a:pt x="32663" y="79158"/>
                      <a:pt x="33282" y="79158"/>
                    </a:cubicBezTo>
                    <a:cubicBezTo>
                      <a:pt x="39624" y="79158"/>
                      <a:pt x="45877" y="70986"/>
                      <a:pt x="49245" y="63980"/>
                    </a:cubicBezTo>
                    <a:cubicBezTo>
                      <a:pt x="52720" y="56733"/>
                      <a:pt x="53682" y="38322"/>
                      <a:pt x="56787" y="32554"/>
                    </a:cubicBezTo>
                    <a:lnTo>
                      <a:pt x="56787" y="32554"/>
                    </a:lnTo>
                    <a:cubicBezTo>
                      <a:pt x="54125" y="32850"/>
                      <a:pt x="51611" y="33368"/>
                      <a:pt x="49097" y="34255"/>
                    </a:cubicBezTo>
                    <a:cubicBezTo>
                      <a:pt x="42841" y="22146"/>
                      <a:pt x="27772" y="1"/>
                      <a:pt x="17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0"/>
              <p:cNvSpPr/>
              <p:nvPr/>
            </p:nvSpPr>
            <p:spPr>
              <a:xfrm>
                <a:off x="2800700" y="1674425"/>
                <a:ext cx="140500" cy="83200"/>
              </a:xfrm>
              <a:custGeom>
                <a:avLst/>
                <a:gdLst/>
                <a:ahLst/>
                <a:cxnLst/>
                <a:rect l="l" t="t" r="r" b="b"/>
                <a:pathLst>
                  <a:path w="5620" h="3328" extrusionOk="0">
                    <a:moveTo>
                      <a:pt x="2145" y="0"/>
                    </a:moveTo>
                    <a:cubicBezTo>
                      <a:pt x="1923" y="74"/>
                      <a:pt x="1701" y="148"/>
                      <a:pt x="1479" y="296"/>
                    </a:cubicBezTo>
                    <a:cubicBezTo>
                      <a:pt x="1035" y="518"/>
                      <a:pt x="666" y="888"/>
                      <a:pt x="370" y="1331"/>
                    </a:cubicBezTo>
                    <a:cubicBezTo>
                      <a:pt x="148" y="1701"/>
                      <a:pt x="0" y="2219"/>
                      <a:pt x="0" y="2736"/>
                    </a:cubicBezTo>
                    <a:cubicBezTo>
                      <a:pt x="74" y="3106"/>
                      <a:pt x="222" y="3328"/>
                      <a:pt x="370" y="3328"/>
                    </a:cubicBezTo>
                    <a:cubicBezTo>
                      <a:pt x="518" y="3328"/>
                      <a:pt x="740" y="3106"/>
                      <a:pt x="888" y="2884"/>
                    </a:cubicBezTo>
                    <a:cubicBezTo>
                      <a:pt x="1109" y="2662"/>
                      <a:pt x="1331" y="2515"/>
                      <a:pt x="1553" y="2367"/>
                    </a:cubicBezTo>
                    <a:cubicBezTo>
                      <a:pt x="1775" y="2293"/>
                      <a:pt x="1997" y="2219"/>
                      <a:pt x="2218" y="2219"/>
                    </a:cubicBezTo>
                    <a:lnTo>
                      <a:pt x="2588" y="2219"/>
                    </a:lnTo>
                    <a:cubicBezTo>
                      <a:pt x="2588" y="2219"/>
                      <a:pt x="2662" y="2145"/>
                      <a:pt x="2884" y="2071"/>
                    </a:cubicBezTo>
                    <a:cubicBezTo>
                      <a:pt x="3180" y="1997"/>
                      <a:pt x="3475" y="1923"/>
                      <a:pt x="3845" y="1923"/>
                    </a:cubicBezTo>
                    <a:cubicBezTo>
                      <a:pt x="4092" y="1898"/>
                      <a:pt x="4338" y="1898"/>
                      <a:pt x="4563" y="1898"/>
                    </a:cubicBezTo>
                    <a:cubicBezTo>
                      <a:pt x="5012" y="1898"/>
                      <a:pt x="5373" y="1898"/>
                      <a:pt x="5472" y="1701"/>
                    </a:cubicBezTo>
                    <a:cubicBezTo>
                      <a:pt x="5620" y="1479"/>
                      <a:pt x="4954" y="814"/>
                      <a:pt x="4067" y="370"/>
                    </a:cubicBezTo>
                    <a:cubicBezTo>
                      <a:pt x="3697" y="148"/>
                      <a:pt x="3254" y="74"/>
                      <a:pt x="2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0"/>
              <p:cNvSpPr/>
              <p:nvPr/>
            </p:nvSpPr>
            <p:spPr>
              <a:xfrm>
                <a:off x="3843250" y="1707700"/>
                <a:ext cx="140525" cy="82000"/>
              </a:xfrm>
              <a:custGeom>
                <a:avLst/>
                <a:gdLst/>
                <a:ahLst/>
                <a:cxnLst/>
                <a:rect l="l" t="t" r="r" b="b"/>
                <a:pathLst>
                  <a:path w="5621" h="3280" extrusionOk="0">
                    <a:moveTo>
                      <a:pt x="2737" y="0"/>
                    </a:moveTo>
                    <a:cubicBezTo>
                      <a:pt x="2219" y="0"/>
                      <a:pt x="1702" y="74"/>
                      <a:pt x="1184" y="296"/>
                    </a:cubicBezTo>
                    <a:cubicBezTo>
                      <a:pt x="740" y="518"/>
                      <a:pt x="371" y="814"/>
                      <a:pt x="149" y="1257"/>
                    </a:cubicBezTo>
                    <a:cubicBezTo>
                      <a:pt x="1" y="1627"/>
                      <a:pt x="1" y="1849"/>
                      <a:pt x="149" y="1997"/>
                    </a:cubicBezTo>
                    <a:cubicBezTo>
                      <a:pt x="192" y="2019"/>
                      <a:pt x="242" y="2027"/>
                      <a:pt x="298" y="2027"/>
                    </a:cubicBezTo>
                    <a:cubicBezTo>
                      <a:pt x="433" y="2027"/>
                      <a:pt x="605" y="1975"/>
                      <a:pt x="814" y="1923"/>
                    </a:cubicBezTo>
                    <a:cubicBezTo>
                      <a:pt x="971" y="1871"/>
                      <a:pt x="1165" y="1818"/>
                      <a:pt x="1370" y="1818"/>
                    </a:cubicBezTo>
                    <a:cubicBezTo>
                      <a:pt x="1454" y="1818"/>
                      <a:pt x="1541" y="1827"/>
                      <a:pt x="1628" y="1849"/>
                    </a:cubicBezTo>
                    <a:cubicBezTo>
                      <a:pt x="1849" y="1849"/>
                      <a:pt x="2071" y="1923"/>
                      <a:pt x="2293" y="2071"/>
                    </a:cubicBezTo>
                    <a:lnTo>
                      <a:pt x="2589" y="2219"/>
                    </a:lnTo>
                    <a:cubicBezTo>
                      <a:pt x="2737" y="2219"/>
                      <a:pt x="2885" y="2219"/>
                      <a:pt x="2959" y="2293"/>
                    </a:cubicBezTo>
                    <a:cubicBezTo>
                      <a:pt x="3254" y="2367"/>
                      <a:pt x="3550" y="2441"/>
                      <a:pt x="3846" y="2588"/>
                    </a:cubicBezTo>
                    <a:cubicBezTo>
                      <a:pt x="4366" y="2848"/>
                      <a:pt x="4943" y="3280"/>
                      <a:pt x="5276" y="3280"/>
                    </a:cubicBezTo>
                    <a:cubicBezTo>
                      <a:pt x="5322" y="3280"/>
                      <a:pt x="5363" y="3272"/>
                      <a:pt x="5399" y="3254"/>
                    </a:cubicBezTo>
                    <a:cubicBezTo>
                      <a:pt x="5620" y="3180"/>
                      <a:pt x="5473" y="2219"/>
                      <a:pt x="4881" y="1479"/>
                    </a:cubicBezTo>
                    <a:cubicBezTo>
                      <a:pt x="4585" y="1110"/>
                      <a:pt x="4290" y="740"/>
                      <a:pt x="3920" y="444"/>
                    </a:cubicBezTo>
                    <a:cubicBezTo>
                      <a:pt x="3846" y="370"/>
                      <a:pt x="3698" y="296"/>
                      <a:pt x="3550" y="222"/>
                    </a:cubicBezTo>
                    <a:lnTo>
                      <a:pt x="3402" y="148"/>
                    </a:lnTo>
                    <a:cubicBezTo>
                      <a:pt x="3180" y="74"/>
                      <a:pt x="2959" y="0"/>
                      <a:pt x="27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0"/>
              <p:cNvSpPr/>
              <p:nvPr/>
            </p:nvSpPr>
            <p:spPr>
              <a:xfrm>
                <a:off x="2111200" y="463500"/>
                <a:ext cx="929825" cy="1159200"/>
              </a:xfrm>
              <a:custGeom>
                <a:avLst/>
                <a:gdLst/>
                <a:ahLst/>
                <a:cxnLst/>
                <a:rect l="l" t="t" r="r" b="b"/>
                <a:pathLst>
                  <a:path w="37193" h="46368" extrusionOk="0">
                    <a:moveTo>
                      <a:pt x="9865" y="1"/>
                    </a:moveTo>
                    <a:cubicBezTo>
                      <a:pt x="9180" y="1"/>
                      <a:pt x="8550" y="190"/>
                      <a:pt x="7986" y="597"/>
                    </a:cubicBezTo>
                    <a:cubicBezTo>
                      <a:pt x="0" y="6439"/>
                      <a:pt x="17007" y="46367"/>
                      <a:pt x="17007" y="46367"/>
                    </a:cubicBezTo>
                    <a:cubicBezTo>
                      <a:pt x="17155" y="45184"/>
                      <a:pt x="22404" y="43188"/>
                      <a:pt x="22404" y="43188"/>
                    </a:cubicBezTo>
                    <a:cubicBezTo>
                      <a:pt x="21369" y="41487"/>
                      <a:pt x="20556" y="39638"/>
                      <a:pt x="19964" y="37790"/>
                    </a:cubicBezTo>
                    <a:cubicBezTo>
                      <a:pt x="19734" y="36993"/>
                      <a:pt x="20068" y="36708"/>
                      <a:pt x="20665" y="36708"/>
                    </a:cubicBezTo>
                    <a:cubicBezTo>
                      <a:pt x="22174" y="36708"/>
                      <a:pt x="25362" y="38529"/>
                      <a:pt x="25362" y="38529"/>
                    </a:cubicBezTo>
                    <a:cubicBezTo>
                      <a:pt x="25362" y="38529"/>
                      <a:pt x="22700" y="34906"/>
                      <a:pt x="22478" y="31949"/>
                    </a:cubicBezTo>
                    <a:cubicBezTo>
                      <a:pt x="22422" y="30904"/>
                      <a:pt x="22757" y="30514"/>
                      <a:pt x="23289" y="30514"/>
                    </a:cubicBezTo>
                    <a:cubicBezTo>
                      <a:pt x="24864" y="30514"/>
                      <a:pt x="28172" y="33945"/>
                      <a:pt x="28172" y="33945"/>
                    </a:cubicBezTo>
                    <a:cubicBezTo>
                      <a:pt x="27211" y="32244"/>
                      <a:pt x="26619" y="30248"/>
                      <a:pt x="26619" y="28251"/>
                    </a:cubicBezTo>
                    <a:cubicBezTo>
                      <a:pt x="26578" y="27552"/>
                      <a:pt x="26916" y="27267"/>
                      <a:pt x="27493" y="27267"/>
                    </a:cubicBezTo>
                    <a:cubicBezTo>
                      <a:pt x="30030" y="27267"/>
                      <a:pt x="37193" y="32762"/>
                      <a:pt x="37193" y="32762"/>
                    </a:cubicBezTo>
                    <a:cubicBezTo>
                      <a:pt x="37193" y="32762"/>
                      <a:pt x="18864" y="1"/>
                      <a:pt x="98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0"/>
              <p:cNvSpPr/>
              <p:nvPr/>
            </p:nvSpPr>
            <p:spPr>
              <a:xfrm>
                <a:off x="2111200" y="463425"/>
                <a:ext cx="560125" cy="1159275"/>
              </a:xfrm>
              <a:custGeom>
                <a:avLst/>
                <a:gdLst/>
                <a:ahLst/>
                <a:cxnLst/>
                <a:rect l="l" t="t" r="r" b="b"/>
                <a:pathLst>
                  <a:path w="22405" h="46371" extrusionOk="0">
                    <a:moveTo>
                      <a:pt x="9864" y="0"/>
                    </a:moveTo>
                    <a:cubicBezTo>
                      <a:pt x="9179" y="0"/>
                      <a:pt x="8548" y="190"/>
                      <a:pt x="7986" y="600"/>
                    </a:cubicBezTo>
                    <a:cubicBezTo>
                      <a:pt x="0" y="6442"/>
                      <a:pt x="17007" y="46370"/>
                      <a:pt x="17007" y="46370"/>
                    </a:cubicBezTo>
                    <a:cubicBezTo>
                      <a:pt x="17155" y="45113"/>
                      <a:pt x="22404" y="43117"/>
                      <a:pt x="22404" y="43117"/>
                    </a:cubicBezTo>
                    <a:cubicBezTo>
                      <a:pt x="21369" y="41490"/>
                      <a:pt x="20556" y="39641"/>
                      <a:pt x="19964" y="37719"/>
                    </a:cubicBezTo>
                    <a:cubicBezTo>
                      <a:pt x="19731" y="36961"/>
                      <a:pt x="20096" y="36709"/>
                      <a:pt x="20733" y="36709"/>
                    </a:cubicBezTo>
                    <a:cubicBezTo>
                      <a:pt x="20903" y="36709"/>
                      <a:pt x="21092" y="36727"/>
                      <a:pt x="21295" y="36758"/>
                    </a:cubicBezTo>
                    <a:cubicBezTo>
                      <a:pt x="17155" y="25297"/>
                      <a:pt x="12053" y="8290"/>
                      <a:pt x="15602" y="2893"/>
                    </a:cubicBezTo>
                    <a:cubicBezTo>
                      <a:pt x="13508" y="1113"/>
                      <a:pt x="11526" y="0"/>
                      <a:pt x="98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0"/>
              <p:cNvSpPr/>
              <p:nvPr/>
            </p:nvSpPr>
            <p:spPr>
              <a:xfrm>
                <a:off x="3946775" y="439950"/>
                <a:ext cx="783800" cy="1171650"/>
              </a:xfrm>
              <a:custGeom>
                <a:avLst/>
                <a:gdLst/>
                <a:ahLst/>
                <a:cxnLst/>
                <a:rect l="l" t="t" r="r" b="b"/>
                <a:pathLst>
                  <a:path w="31352" h="46866" extrusionOk="0">
                    <a:moveTo>
                      <a:pt x="21116" y="0"/>
                    </a:moveTo>
                    <a:cubicBezTo>
                      <a:pt x="12223" y="0"/>
                      <a:pt x="1" y="37475"/>
                      <a:pt x="1" y="37475"/>
                    </a:cubicBezTo>
                    <a:cubicBezTo>
                      <a:pt x="1" y="37475"/>
                      <a:pt x="6657" y="29859"/>
                      <a:pt x="8989" y="29859"/>
                    </a:cubicBezTo>
                    <a:cubicBezTo>
                      <a:pt x="9404" y="29859"/>
                      <a:pt x="9683" y="30102"/>
                      <a:pt x="9761" y="30672"/>
                    </a:cubicBezTo>
                    <a:cubicBezTo>
                      <a:pt x="10131" y="32743"/>
                      <a:pt x="9909" y="34961"/>
                      <a:pt x="9095" y="36883"/>
                    </a:cubicBezTo>
                    <a:cubicBezTo>
                      <a:pt x="9095" y="36883"/>
                      <a:pt x="12106" y="32259"/>
                      <a:pt x="13602" y="32259"/>
                    </a:cubicBezTo>
                    <a:cubicBezTo>
                      <a:pt x="14054" y="32259"/>
                      <a:pt x="14368" y="32681"/>
                      <a:pt x="14419" y="33778"/>
                    </a:cubicBezTo>
                    <a:cubicBezTo>
                      <a:pt x="14567" y="36809"/>
                      <a:pt x="12718" y="40876"/>
                      <a:pt x="12718" y="40876"/>
                    </a:cubicBezTo>
                    <a:cubicBezTo>
                      <a:pt x="12718" y="40876"/>
                      <a:pt x="15889" y="38096"/>
                      <a:pt x="17237" y="38096"/>
                    </a:cubicBezTo>
                    <a:cubicBezTo>
                      <a:pt x="17648" y="38096"/>
                      <a:pt x="17889" y="38354"/>
                      <a:pt x="17820" y="39028"/>
                    </a:cubicBezTo>
                    <a:cubicBezTo>
                      <a:pt x="17599" y="41024"/>
                      <a:pt x="17229" y="42947"/>
                      <a:pt x="16563" y="44795"/>
                    </a:cubicBezTo>
                    <a:cubicBezTo>
                      <a:pt x="16563" y="44795"/>
                      <a:pt x="22035" y="45756"/>
                      <a:pt x="22479" y="46865"/>
                    </a:cubicBezTo>
                    <a:cubicBezTo>
                      <a:pt x="22479" y="46865"/>
                      <a:pt x="31352" y="4349"/>
                      <a:pt x="22405" y="282"/>
                    </a:cubicBezTo>
                    <a:cubicBezTo>
                      <a:pt x="21985" y="91"/>
                      <a:pt x="21554" y="0"/>
                      <a:pt x="211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0"/>
              <p:cNvSpPr/>
              <p:nvPr/>
            </p:nvSpPr>
            <p:spPr>
              <a:xfrm>
                <a:off x="4394125" y="441900"/>
                <a:ext cx="343175" cy="1171550"/>
              </a:xfrm>
              <a:custGeom>
                <a:avLst/>
                <a:gdLst/>
                <a:ahLst/>
                <a:cxnLst/>
                <a:rect l="l" t="t" r="r" b="b"/>
                <a:pathLst>
                  <a:path w="13727" h="46862" extrusionOk="0">
                    <a:moveTo>
                      <a:pt x="3532" y="0"/>
                    </a:moveTo>
                    <a:cubicBezTo>
                      <a:pt x="2468" y="0"/>
                      <a:pt x="1383" y="543"/>
                      <a:pt x="222" y="1387"/>
                    </a:cubicBezTo>
                    <a:cubicBezTo>
                      <a:pt x="6581" y="6859"/>
                      <a:pt x="1627" y="36214"/>
                      <a:pt x="0" y="45013"/>
                    </a:cubicBezTo>
                    <a:cubicBezTo>
                      <a:pt x="1552" y="45309"/>
                      <a:pt x="4582" y="46047"/>
                      <a:pt x="4880" y="46860"/>
                    </a:cubicBezTo>
                    <a:lnTo>
                      <a:pt x="4880" y="46860"/>
                    </a:lnTo>
                    <a:cubicBezTo>
                      <a:pt x="4860" y="46607"/>
                      <a:pt x="13726" y="4407"/>
                      <a:pt x="4806" y="278"/>
                    </a:cubicBezTo>
                    <a:cubicBezTo>
                      <a:pt x="4383" y="88"/>
                      <a:pt x="3959" y="0"/>
                      <a:pt x="3532" y="0"/>
                    </a:cubicBezTo>
                    <a:close/>
                    <a:moveTo>
                      <a:pt x="4880" y="46860"/>
                    </a:moveTo>
                    <a:cubicBezTo>
                      <a:pt x="4880" y="46861"/>
                      <a:pt x="4880" y="46861"/>
                      <a:pt x="4880" y="46861"/>
                    </a:cubicBezTo>
                    <a:lnTo>
                      <a:pt x="4880" y="46861"/>
                    </a:lnTo>
                    <a:cubicBezTo>
                      <a:pt x="4880" y="46861"/>
                      <a:pt x="4880" y="46861"/>
                      <a:pt x="4880" y="4686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0"/>
              <p:cNvSpPr/>
              <p:nvPr/>
            </p:nvSpPr>
            <p:spPr>
              <a:xfrm>
                <a:off x="3943075" y="1177175"/>
                <a:ext cx="271775" cy="279150"/>
              </a:xfrm>
              <a:custGeom>
                <a:avLst/>
                <a:gdLst/>
                <a:ahLst/>
                <a:cxnLst/>
                <a:rect l="l" t="t" r="r" b="b"/>
                <a:pathLst>
                  <a:path w="10871" h="11166" extrusionOk="0">
                    <a:moveTo>
                      <a:pt x="8504" y="0"/>
                    </a:moveTo>
                    <a:cubicBezTo>
                      <a:pt x="8282" y="74"/>
                      <a:pt x="8134" y="148"/>
                      <a:pt x="7912" y="222"/>
                    </a:cubicBezTo>
                    <a:cubicBezTo>
                      <a:pt x="7469" y="370"/>
                      <a:pt x="7099" y="666"/>
                      <a:pt x="6655" y="961"/>
                    </a:cubicBezTo>
                    <a:cubicBezTo>
                      <a:pt x="5546" y="1849"/>
                      <a:pt x="4511" y="2810"/>
                      <a:pt x="3624" y="3919"/>
                    </a:cubicBezTo>
                    <a:cubicBezTo>
                      <a:pt x="1554" y="6211"/>
                      <a:pt x="1" y="8873"/>
                      <a:pt x="75" y="8873"/>
                    </a:cubicBezTo>
                    <a:cubicBezTo>
                      <a:pt x="149" y="8873"/>
                      <a:pt x="518" y="8282"/>
                      <a:pt x="1258" y="7394"/>
                    </a:cubicBezTo>
                    <a:cubicBezTo>
                      <a:pt x="1997" y="6507"/>
                      <a:pt x="2958" y="5324"/>
                      <a:pt x="4068" y="4289"/>
                    </a:cubicBezTo>
                    <a:cubicBezTo>
                      <a:pt x="4955" y="3254"/>
                      <a:pt x="5990" y="2292"/>
                      <a:pt x="7099" y="1479"/>
                    </a:cubicBezTo>
                    <a:cubicBezTo>
                      <a:pt x="7469" y="1257"/>
                      <a:pt x="7838" y="1035"/>
                      <a:pt x="8208" y="814"/>
                    </a:cubicBezTo>
                    <a:cubicBezTo>
                      <a:pt x="8356" y="814"/>
                      <a:pt x="8504" y="740"/>
                      <a:pt x="8652" y="740"/>
                    </a:cubicBezTo>
                    <a:cubicBezTo>
                      <a:pt x="8726" y="703"/>
                      <a:pt x="8781" y="684"/>
                      <a:pt x="8837" y="684"/>
                    </a:cubicBezTo>
                    <a:cubicBezTo>
                      <a:pt x="8892" y="684"/>
                      <a:pt x="8948" y="703"/>
                      <a:pt x="9022" y="740"/>
                    </a:cubicBezTo>
                    <a:cubicBezTo>
                      <a:pt x="9391" y="814"/>
                      <a:pt x="9687" y="1035"/>
                      <a:pt x="9761" y="1331"/>
                    </a:cubicBezTo>
                    <a:cubicBezTo>
                      <a:pt x="10205" y="2292"/>
                      <a:pt x="9983" y="3845"/>
                      <a:pt x="9687" y="5324"/>
                    </a:cubicBezTo>
                    <a:cubicBezTo>
                      <a:pt x="9391" y="6655"/>
                      <a:pt x="9022" y="7986"/>
                      <a:pt x="8504" y="9317"/>
                    </a:cubicBezTo>
                    <a:cubicBezTo>
                      <a:pt x="8282" y="9908"/>
                      <a:pt x="8134" y="10500"/>
                      <a:pt x="7986" y="11165"/>
                    </a:cubicBezTo>
                    <a:cubicBezTo>
                      <a:pt x="8282" y="10574"/>
                      <a:pt x="8578" y="10056"/>
                      <a:pt x="8800" y="9391"/>
                    </a:cubicBezTo>
                    <a:cubicBezTo>
                      <a:pt x="9317" y="8134"/>
                      <a:pt x="9835" y="6803"/>
                      <a:pt x="10205" y="5472"/>
                    </a:cubicBezTo>
                    <a:cubicBezTo>
                      <a:pt x="10574" y="3919"/>
                      <a:pt x="10870" y="2366"/>
                      <a:pt x="10426" y="1109"/>
                    </a:cubicBezTo>
                    <a:cubicBezTo>
                      <a:pt x="10279" y="814"/>
                      <a:pt x="10057" y="518"/>
                      <a:pt x="9835" y="370"/>
                    </a:cubicBezTo>
                    <a:cubicBezTo>
                      <a:pt x="9613" y="148"/>
                      <a:pt x="9391" y="74"/>
                      <a:pt x="9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0"/>
              <p:cNvSpPr/>
              <p:nvPr/>
            </p:nvSpPr>
            <p:spPr>
              <a:xfrm>
                <a:off x="4170450" y="1243250"/>
                <a:ext cx="149750" cy="268525"/>
              </a:xfrm>
              <a:custGeom>
                <a:avLst/>
                <a:gdLst/>
                <a:ahLst/>
                <a:cxnLst/>
                <a:rect l="l" t="t" r="r" b="b"/>
                <a:pathLst>
                  <a:path w="5990" h="10741" extrusionOk="0">
                    <a:moveTo>
                      <a:pt x="4911" y="1"/>
                    </a:moveTo>
                    <a:cubicBezTo>
                      <a:pt x="4854" y="1"/>
                      <a:pt x="4794" y="7"/>
                      <a:pt x="4733" y="19"/>
                    </a:cubicBezTo>
                    <a:cubicBezTo>
                      <a:pt x="4437" y="93"/>
                      <a:pt x="4141" y="167"/>
                      <a:pt x="3845" y="389"/>
                    </a:cubicBezTo>
                    <a:cubicBezTo>
                      <a:pt x="3402" y="685"/>
                      <a:pt x="2958" y="1054"/>
                      <a:pt x="2588" y="1498"/>
                    </a:cubicBezTo>
                    <a:cubicBezTo>
                      <a:pt x="1553" y="2681"/>
                      <a:pt x="666" y="3938"/>
                      <a:pt x="0" y="5269"/>
                    </a:cubicBezTo>
                    <a:cubicBezTo>
                      <a:pt x="2" y="5270"/>
                      <a:pt x="4" y="5271"/>
                      <a:pt x="6" y="5271"/>
                    </a:cubicBezTo>
                    <a:cubicBezTo>
                      <a:pt x="126" y="5271"/>
                      <a:pt x="1436" y="3463"/>
                      <a:pt x="2958" y="1868"/>
                    </a:cubicBezTo>
                    <a:cubicBezTo>
                      <a:pt x="3328" y="1498"/>
                      <a:pt x="3771" y="1202"/>
                      <a:pt x="4215" y="906"/>
                    </a:cubicBezTo>
                    <a:cubicBezTo>
                      <a:pt x="4363" y="759"/>
                      <a:pt x="4585" y="685"/>
                      <a:pt x="4733" y="685"/>
                    </a:cubicBezTo>
                    <a:cubicBezTo>
                      <a:pt x="4881" y="685"/>
                      <a:pt x="4955" y="759"/>
                      <a:pt x="5028" y="832"/>
                    </a:cubicBezTo>
                    <a:cubicBezTo>
                      <a:pt x="5176" y="1054"/>
                      <a:pt x="5250" y="1350"/>
                      <a:pt x="5250" y="1646"/>
                    </a:cubicBezTo>
                    <a:lnTo>
                      <a:pt x="5250" y="2016"/>
                    </a:lnTo>
                    <a:lnTo>
                      <a:pt x="5250" y="2385"/>
                    </a:lnTo>
                    <a:cubicBezTo>
                      <a:pt x="5250" y="2681"/>
                      <a:pt x="5250" y="3051"/>
                      <a:pt x="5250" y="3347"/>
                    </a:cubicBezTo>
                    <a:cubicBezTo>
                      <a:pt x="5102" y="4382"/>
                      <a:pt x="4955" y="5417"/>
                      <a:pt x="4659" y="6378"/>
                    </a:cubicBezTo>
                    <a:cubicBezTo>
                      <a:pt x="4289" y="7487"/>
                      <a:pt x="3993" y="8522"/>
                      <a:pt x="3698" y="9336"/>
                    </a:cubicBezTo>
                    <a:cubicBezTo>
                      <a:pt x="3550" y="9779"/>
                      <a:pt x="3402" y="10297"/>
                      <a:pt x="3402" y="10741"/>
                    </a:cubicBezTo>
                    <a:cubicBezTo>
                      <a:pt x="3624" y="10371"/>
                      <a:pt x="3771" y="9927"/>
                      <a:pt x="3919" y="9484"/>
                    </a:cubicBezTo>
                    <a:cubicBezTo>
                      <a:pt x="4289" y="8670"/>
                      <a:pt x="4733" y="7635"/>
                      <a:pt x="5102" y="6526"/>
                    </a:cubicBezTo>
                    <a:cubicBezTo>
                      <a:pt x="5472" y="5565"/>
                      <a:pt x="5768" y="4530"/>
                      <a:pt x="5916" y="3494"/>
                    </a:cubicBezTo>
                    <a:cubicBezTo>
                      <a:pt x="5990" y="3125"/>
                      <a:pt x="5990" y="2755"/>
                      <a:pt x="5990" y="2385"/>
                    </a:cubicBezTo>
                    <a:lnTo>
                      <a:pt x="5990" y="2016"/>
                    </a:lnTo>
                    <a:lnTo>
                      <a:pt x="5990" y="1572"/>
                    </a:lnTo>
                    <a:cubicBezTo>
                      <a:pt x="5990" y="1202"/>
                      <a:pt x="5842" y="759"/>
                      <a:pt x="5620" y="463"/>
                    </a:cubicBezTo>
                    <a:cubicBezTo>
                      <a:pt x="5435" y="155"/>
                      <a:pt x="5199" y="1"/>
                      <a:pt x="4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0"/>
              <p:cNvSpPr/>
              <p:nvPr/>
            </p:nvSpPr>
            <p:spPr>
              <a:xfrm>
                <a:off x="4272125" y="1382825"/>
                <a:ext cx="253275" cy="289775"/>
              </a:xfrm>
              <a:custGeom>
                <a:avLst/>
                <a:gdLst/>
                <a:ahLst/>
                <a:cxnLst/>
                <a:rect l="l" t="t" r="r" b="b"/>
                <a:pathLst>
                  <a:path w="10131" h="11591" extrusionOk="0">
                    <a:moveTo>
                      <a:pt x="4070" y="1"/>
                    </a:moveTo>
                    <a:cubicBezTo>
                      <a:pt x="3899" y="1"/>
                      <a:pt x="3724" y="42"/>
                      <a:pt x="3549" y="130"/>
                    </a:cubicBezTo>
                    <a:cubicBezTo>
                      <a:pt x="3180" y="278"/>
                      <a:pt x="2884" y="425"/>
                      <a:pt x="2514" y="647"/>
                    </a:cubicBezTo>
                    <a:cubicBezTo>
                      <a:pt x="1997" y="1017"/>
                      <a:pt x="1553" y="1461"/>
                      <a:pt x="1109" y="1904"/>
                    </a:cubicBezTo>
                    <a:cubicBezTo>
                      <a:pt x="592" y="2348"/>
                      <a:pt x="222" y="2865"/>
                      <a:pt x="0" y="3531"/>
                    </a:cubicBezTo>
                    <a:cubicBezTo>
                      <a:pt x="370" y="3013"/>
                      <a:pt x="814" y="2570"/>
                      <a:pt x="1257" y="2126"/>
                    </a:cubicBezTo>
                    <a:cubicBezTo>
                      <a:pt x="1775" y="1756"/>
                      <a:pt x="2292" y="1313"/>
                      <a:pt x="2810" y="1017"/>
                    </a:cubicBezTo>
                    <a:cubicBezTo>
                      <a:pt x="3106" y="869"/>
                      <a:pt x="3402" y="721"/>
                      <a:pt x="3697" y="573"/>
                    </a:cubicBezTo>
                    <a:cubicBezTo>
                      <a:pt x="3820" y="543"/>
                      <a:pt x="3942" y="525"/>
                      <a:pt x="4060" y="525"/>
                    </a:cubicBezTo>
                    <a:cubicBezTo>
                      <a:pt x="4225" y="525"/>
                      <a:pt x="4381" y="561"/>
                      <a:pt x="4511" y="647"/>
                    </a:cubicBezTo>
                    <a:cubicBezTo>
                      <a:pt x="4806" y="1091"/>
                      <a:pt x="4880" y="1608"/>
                      <a:pt x="4732" y="2126"/>
                    </a:cubicBezTo>
                    <a:cubicBezTo>
                      <a:pt x="4659" y="2644"/>
                      <a:pt x="4585" y="3161"/>
                      <a:pt x="4437" y="3679"/>
                    </a:cubicBezTo>
                    <a:cubicBezTo>
                      <a:pt x="4215" y="4566"/>
                      <a:pt x="3993" y="5084"/>
                      <a:pt x="3993" y="5084"/>
                    </a:cubicBezTo>
                    <a:cubicBezTo>
                      <a:pt x="3993" y="5084"/>
                      <a:pt x="3919" y="5306"/>
                      <a:pt x="3771" y="5749"/>
                    </a:cubicBezTo>
                    <a:lnTo>
                      <a:pt x="3549" y="6489"/>
                    </a:lnTo>
                    <a:lnTo>
                      <a:pt x="3475" y="6784"/>
                    </a:lnTo>
                    <a:cubicBezTo>
                      <a:pt x="3402" y="6858"/>
                      <a:pt x="3402" y="6858"/>
                      <a:pt x="3328" y="7006"/>
                    </a:cubicBezTo>
                    <a:lnTo>
                      <a:pt x="2958" y="7967"/>
                    </a:lnTo>
                    <a:lnTo>
                      <a:pt x="4659" y="7967"/>
                    </a:lnTo>
                    <a:cubicBezTo>
                      <a:pt x="5102" y="7967"/>
                      <a:pt x="5546" y="8041"/>
                      <a:pt x="5989" y="8189"/>
                    </a:cubicBezTo>
                    <a:cubicBezTo>
                      <a:pt x="6877" y="8337"/>
                      <a:pt x="7690" y="8707"/>
                      <a:pt x="8430" y="9224"/>
                    </a:cubicBezTo>
                    <a:cubicBezTo>
                      <a:pt x="8947" y="9594"/>
                      <a:pt x="9465" y="10186"/>
                      <a:pt x="9760" y="10777"/>
                    </a:cubicBezTo>
                    <a:cubicBezTo>
                      <a:pt x="9982" y="11221"/>
                      <a:pt x="10056" y="11591"/>
                      <a:pt x="10130" y="11591"/>
                    </a:cubicBezTo>
                    <a:cubicBezTo>
                      <a:pt x="10130" y="11591"/>
                      <a:pt x="10130" y="11517"/>
                      <a:pt x="10056" y="11369"/>
                    </a:cubicBezTo>
                    <a:cubicBezTo>
                      <a:pt x="10056" y="11147"/>
                      <a:pt x="9982" y="10999"/>
                      <a:pt x="9908" y="10777"/>
                    </a:cubicBezTo>
                    <a:cubicBezTo>
                      <a:pt x="9686" y="10038"/>
                      <a:pt x="9243" y="9446"/>
                      <a:pt x="8651" y="9003"/>
                    </a:cubicBezTo>
                    <a:cubicBezTo>
                      <a:pt x="7912" y="8411"/>
                      <a:pt x="7025" y="7967"/>
                      <a:pt x="6137" y="7672"/>
                    </a:cubicBezTo>
                    <a:cubicBezTo>
                      <a:pt x="5694" y="7598"/>
                      <a:pt x="5176" y="7450"/>
                      <a:pt x="4732" y="7376"/>
                    </a:cubicBezTo>
                    <a:cubicBezTo>
                      <a:pt x="4511" y="7302"/>
                      <a:pt x="4215" y="7302"/>
                      <a:pt x="4067" y="7302"/>
                    </a:cubicBezTo>
                    <a:lnTo>
                      <a:pt x="3919" y="7302"/>
                    </a:lnTo>
                    <a:cubicBezTo>
                      <a:pt x="3993" y="7302"/>
                      <a:pt x="3993" y="7302"/>
                      <a:pt x="3993" y="7228"/>
                    </a:cubicBezTo>
                    <a:cubicBezTo>
                      <a:pt x="4067" y="7080"/>
                      <a:pt x="4141" y="6932"/>
                      <a:pt x="4215" y="6784"/>
                    </a:cubicBezTo>
                    <a:lnTo>
                      <a:pt x="4511" y="6045"/>
                    </a:lnTo>
                    <a:lnTo>
                      <a:pt x="4732" y="5379"/>
                    </a:lnTo>
                    <a:cubicBezTo>
                      <a:pt x="4732" y="5379"/>
                      <a:pt x="4880" y="4788"/>
                      <a:pt x="5102" y="3901"/>
                    </a:cubicBezTo>
                    <a:cubicBezTo>
                      <a:pt x="5250" y="3309"/>
                      <a:pt x="5324" y="2792"/>
                      <a:pt x="5398" y="2274"/>
                    </a:cubicBezTo>
                    <a:cubicBezTo>
                      <a:pt x="5398" y="1904"/>
                      <a:pt x="5398" y="1608"/>
                      <a:pt x="5398" y="1239"/>
                    </a:cubicBezTo>
                    <a:cubicBezTo>
                      <a:pt x="5324" y="869"/>
                      <a:pt x="5102" y="499"/>
                      <a:pt x="4806" y="278"/>
                    </a:cubicBezTo>
                    <a:cubicBezTo>
                      <a:pt x="4583" y="98"/>
                      <a:pt x="4332" y="1"/>
                      <a:pt x="4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0"/>
              <p:cNvSpPr/>
              <p:nvPr/>
            </p:nvSpPr>
            <p:spPr>
              <a:xfrm>
                <a:off x="2763725" y="1136500"/>
                <a:ext cx="292100" cy="271750"/>
              </a:xfrm>
              <a:custGeom>
                <a:avLst/>
                <a:gdLst/>
                <a:ahLst/>
                <a:cxnLst/>
                <a:rect l="l" t="t" r="r" b="b"/>
                <a:pathLst>
                  <a:path w="11684" h="10870" extrusionOk="0">
                    <a:moveTo>
                      <a:pt x="1849" y="1"/>
                    </a:moveTo>
                    <a:cubicBezTo>
                      <a:pt x="1701" y="1"/>
                      <a:pt x="1479" y="1"/>
                      <a:pt x="1331" y="74"/>
                    </a:cubicBezTo>
                    <a:cubicBezTo>
                      <a:pt x="1110" y="148"/>
                      <a:pt x="888" y="296"/>
                      <a:pt x="740" y="518"/>
                    </a:cubicBezTo>
                    <a:cubicBezTo>
                      <a:pt x="518" y="740"/>
                      <a:pt x="370" y="1036"/>
                      <a:pt x="296" y="1331"/>
                    </a:cubicBezTo>
                    <a:cubicBezTo>
                      <a:pt x="0" y="2662"/>
                      <a:pt x="592" y="4215"/>
                      <a:pt x="1184" y="5620"/>
                    </a:cubicBezTo>
                    <a:cubicBezTo>
                      <a:pt x="1701" y="6877"/>
                      <a:pt x="2367" y="8134"/>
                      <a:pt x="3106" y="9317"/>
                    </a:cubicBezTo>
                    <a:cubicBezTo>
                      <a:pt x="3402" y="9835"/>
                      <a:pt x="3771" y="10426"/>
                      <a:pt x="4215" y="10870"/>
                    </a:cubicBezTo>
                    <a:cubicBezTo>
                      <a:pt x="3993" y="10278"/>
                      <a:pt x="3697" y="9687"/>
                      <a:pt x="3402" y="9169"/>
                    </a:cubicBezTo>
                    <a:cubicBezTo>
                      <a:pt x="2736" y="7912"/>
                      <a:pt x="2145" y="6655"/>
                      <a:pt x="1627" y="5398"/>
                    </a:cubicBezTo>
                    <a:cubicBezTo>
                      <a:pt x="1110" y="3993"/>
                      <a:pt x="740" y="2441"/>
                      <a:pt x="962" y="1479"/>
                    </a:cubicBezTo>
                    <a:cubicBezTo>
                      <a:pt x="1036" y="1110"/>
                      <a:pt x="1257" y="814"/>
                      <a:pt x="1627" y="740"/>
                    </a:cubicBezTo>
                    <a:cubicBezTo>
                      <a:pt x="1664" y="703"/>
                      <a:pt x="1720" y="684"/>
                      <a:pt x="1784" y="684"/>
                    </a:cubicBezTo>
                    <a:cubicBezTo>
                      <a:pt x="1849" y="684"/>
                      <a:pt x="1923" y="703"/>
                      <a:pt x="1997" y="740"/>
                    </a:cubicBezTo>
                    <a:cubicBezTo>
                      <a:pt x="2145" y="740"/>
                      <a:pt x="2293" y="740"/>
                      <a:pt x="2440" y="814"/>
                    </a:cubicBezTo>
                    <a:cubicBezTo>
                      <a:pt x="2810" y="888"/>
                      <a:pt x="3254" y="1036"/>
                      <a:pt x="3624" y="1258"/>
                    </a:cubicBezTo>
                    <a:cubicBezTo>
                      <a:pt x="4881" y="1923"/>
                      <a:pt x="5990" y="2662"/>
                      <a:pt x="7099" y="3476"/>
                    </a:cubicBezTo>
                    <a:cubicBezTo>
                      <a:pt x="8282" y="4437"/>
                      <a:pt x="9465" y="5398"/>
                      <a:pt x="10278" y="6212"/>
                    </a:cubicBezTo>
                    <a:cubicBezTo>
                      <a:pt x="11092" y="6951"/>
                      <a:pt x="11609" y="7543"/>
                      <a:pt x="11683" y="7543"/>
                    </a:cubicBezTo>
                    <a:cubicBezTo>
                      <a:pt x="11683" y="7543"/>
                      <a:pt x="9835" y="5102"/>
                      <a:pt x="7395" y="3106"/>
                    </a:cubicBezTo>
                    <a:cubicBezTo>
                      <a:pt x="6359" y="2219"/>
                      <a:pt x="5176" y="1331"/>
                      <a:pt x="3919" y="666"/>
                    </a:cubicBezTo>
                    <a:cubicBezTo>
                      <a:pt x="3550" y="444"/>
                      <a:pt x="3106" y="222"/>
                      <a:pt x="2588" y="74"/>
                    </a:cubicBezTo>
                    <a:cubicBezTo>
                      <a:pt x="2440" y="1"/>
                      <a:pt x="2219" y="1"/>
                      <a:pt x="1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0"/>
              <p:cNvSpPr/>
              <p:nvPr/>
            </p:nvSpPr>
            <p:spPr>
              <a:xfrm>
                <a:off x="2665750" y="1223375"/>
                <a:ext cx="162700" cy="256975"/>
              </a:xfrm>
              <a:custGeom>
                <a:avLst/>
                <a:gdLst/>
                <a:ahLst/>
                <a:cxnLst/>
                <a:rect l="l" t="t" r="r" b="b"/>
                <a:pathLst>
                  <a:path w="6508" h="10279" extrusionOk="0">
                    <a:moveTo>
                      <a:pt x="1036" y="1"/>
                    </a:moveTo>
                    <a:cubicBezTo>
                      <a:pt x="666" y="1"/>
                      <a:pt x="370" y="223"/>
                      <a:pt x="222" y="518"/>
                    </a:cubicBezTo>
                    <a:cubicBezTo>
                      <a:pt x="75" y="888"/>
                      <a:pt x="1" y="1332"/>
                      <a:pt x="1" y="1701"/>
                    </a:cubicBezTo>
                    <a:lnTo>
                      <a:pt x="1" y="2145"/>
                    </a:lnTo>
                    <a:cubicBezTo>
                      <a:pt x="1" y="2145"/>
                      <a:pt x="1" y="2293"/>
                      <a:pt x="148" y="2515"/>
                    </a:cubicBezTo>
                    <a:cubicBezTo>
                      <a:pt x="148" y="2884"/>
                      <a:pt x="222" y="3180"/>
                      <a:pt x="370" y="3550"/>
                    </a:cubicBezTo>
                    <a:cubicBezTo>
                      <a:pt x="666" y="4511"/>
                      <a:pt x="1110" y="5472"/>
                      <a:pt x="1627" y="6434"/>
                    </a:cubicBezTo>
                    <a:cubicBezTo>
                      <a:pt x="2145" y="7395"/>
                      <a:pt x="2810" y="8430"/>
                      <a:pt x="3254" y="9096"/>
                    </a:cubicBezTo>
                    <a:cubicBezTo>
                      <a:pt x="3402" y="9539"/>
                      <a:pt x="3698" y="9909"/>
                      <a:pt x="3993" y="10279"/>
                    </a:cubicBezTo>
                    <a:cubicBezTo>
                      <a:pt x="3919" y="9835"/>
                      <a:pt x="3698" y="9391"/>
                      <a:pt x="3476" y="9022"/>
                    </a:cubicBezTo>
                    <a:cubicBezTo>
                      <a:pt x="3106" y="8208"/>
                      <a:pt x="2589" y="7173"/>
                      <a:pt x="2145" y="6212"/>
                    </a:cubicBezTo>
                    <a:cubicBezTo>
                      <a:pt x="1701" y="5251"/>
                      <a:pt x="1332" y="4289"/>
                      <a:pt x="1036" y="3328"/>
                    </a:cubicBezTo>
                    <a:cubicBezTo>
                      <a:pt x="962" y="3032"/>
                      <a:pt x="888" y="2663"/>
                      <a:pt x="888" y="2367"/>
                    </a:cubicBezTo>
                    <a:cubicBezTo>
                      <a:pt x="888" y="2145"/>
                      <a:pt x="814" y="1997"/>
                      <a:pt x="814" y="1997"/>
                    </a:cubicBezTo>
                    <a:lnTo>
                      <a:pt x="814" y="1627"/>
                    </a:lnTo>
                    <a:cubicBezTo>
                      <a:pt x="740" y="1332"/>
                      <a:pt x="814" y="1036"/>
                      <a:pt x="888" y="814"/>
                    </a:cubicBezTo>
                    <a:cubicBezTo>
                      <a:pt x="888" y="666"/>
                      <a:pt x="1036" y="592"/>
                      <a:pt x="1110" y="592"/>
                    </a:cubicBezTo>
                    <a:cubicBezTo>
                      <a:pt x="1332" y="592"/>
                      <a:pt x="1553" y="592"/>
                      <a:pt x="1701" y="740"/>
                    </a:cubicBezTo>
                    <a:cubicBezTo>
                      <a:pt x="2219" y="962"/>
                      <a:pt x="2662" y="1184"/>
                      <a:pt x="3106" y="1554"/>
                    </a:cubicBezTo>
                    <a:cubicBezTo>
                      <a:pt x="4842" y="2855"/>
                      <a:pt x="6365" y="4440"/>
                      <a:pt x="6500" y="4440"/>
                    </a:cubicBezTo>
                    <a:cubicBezTo>
                      <a:pt x="6503" y="4440"/>
                      <a:pt x="6506" y="4439"/>
                      <a:pt x="6507" y="4437"/>
                    </a:cubicBezTo>
                    <a:cubicBezTo>
                      <a:pt x="5694" y="3180"/>
                      <a:pt x="4585" y="2071"/>
                      <a:pt x="3402" y="1110"/>
                    </a:cubicBezTo>
                    <a:cubicBezTo>
                      <a:pt x="2958" y="740"/>
                      <a:pt x="2515" y="444"/>
                      <a:pt x="1997" y="223"/>
                    </a:cubicBezTo>
                    <a:cubicBezTo>
                      <a:pt x="1701" y="75"/>
                      <a:pt x="1332" y="1"/>
                      <a:pt x="10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0"/>
              <p:cNvSpPr/>
              <p:nvPr/>
            </p:nvSpPr>
            <p:spPr>
              <a:xfrm>
                <a:off x="2519725" y="1370625"/>
                <a:ext cx="221850" cy="309375"/>
              </a:xfrm>
              <a:custGeom>
                <a:avLst/>
                <a:gdLst/>
                <a:ahLst/>
                <a:cxnLst/>
                <a:rect l="l" t="t" r="r" b="b"/>
                <a:pathLst>
                  <a:path w="8874" h="12375" extrusionOk="0">
                    <a:moveTo>
                      <a:pt x="4508" y="0"/>
                    </a:moveTo>
                    <a:cubicBezTo>
                      <a:pt x="4167" y="0"/>
                      <a:pt x="3836" y="109"/>
                      <a:pt x="3549" y="396"/>
                    </a:cubicBezTo>
                    <a:cubicBezTo>
                      <a:pt x="3254" y="692"/>
                      <a:pt x="3180" y="1061"/>
                      <a:pt x="3180" y="1431"/>
                    </a:cubicBezTo>
                    <a:cubicBezTo>
                      <a:pt x="3180" y="1801"/>
                      <a:pt x="3180" y="2096"/>
                      <a:pt x="3254" y="2392"/>
                    </a:cubicBezTo>
                    <a:cubicBezTo>
                      <a:pt x="3402" y="2910"/>
                      <a:pt x="3549" y="3427"/>
                      <a:pt x="3771" y="3945"/>
                    </a:cubicBezTo>
                    <a:cubicBezTo>
                      <a:pt x="4141" y="4906"/>
                      <a:pt x="4363" y="5350"/>
                      <a:pt x="4363" y="5350"/>
                    </a:cubicBezTo>
                    <a:lnTo>
                      <a:pt x="4732" y="6015"/>
                    </a:lnTo>
                    <a:lnTo>
                      <a:pt x="5176" y="6755"/>
                    </a:lnTo>
                    <a:lnTo>
                      <a:pt x="5398" y="7124"/>
                    </a:lnTo>
                    <a:lnTo>
                      <a:pt x="5472" y="7198"/>
                    </a:lnTo>
                    <a:lnTo>
                      <a:pt x="5324" y="7198"/>
                    </a:lnTo>
                    <a:cubicBezTo>
                      <a:pt x="5250" y="7198"/>
                      <a:pt x="4880" y="7346"/>
                      <a:pt x="4732" y="7420"/>
                    </a:cubicBezTo>
                    <a:cubicBezTo>
                      <a:pt x="4215" y="7494"/>
                      <a:pt x="3771" y="7716"/>
                      <a:pt x="3328" y="7864"/>
                    </a:cubicBezTo>
                    <a:cubicBezTo>
                      <a:pt x="2514" y="8234"/>
                      <a:pt x="1701" y="8825"/>
                      <a:pt x="1035" y="9491"/>
                    </a:cubicBezTo>
                    <a:cubicBezTo>
                      <a:pt x="518" y="10082"/>
                      <a:pt x="222" y="10748"/>
                      <a:pt x="74" y="11487"/>
                    </a:cubicBezTo>
                    <a:cubicBezTo>
                      <a:pt x="0" y="11709"/>
                      <a:pt x="0" y="11931"/>
                      <a:pt x="0" y="12152"/>
                    </a:cubicBezTo>
                    <a:cubicBezTo>
                      <a:pt x="74" y="12300"/>
                      <a:pt x="74" y="12374"/>
                      <a:pt x="148" y="12374"/>
                    </a:cubicBezTo>
                    <a:cubicBezTo>
                      <a:pt x="222" y="12079"/>
                      <a:pt x="296" y="11783"/>
                      <a:pt x="370" y="11487"/>
                    </a:cubicBezTo>
                    <a:cubicBezTo>
                      <a:pt x="592" y="10822"/>
                      <a:pt x="961" y="10230"/>
                      <a:pt x="1479" y="9786"/>
                    </a:cubicBezTo>
                    <a:cubicBezTo>
                      <a:pt x="2145" y="9195"/>
                      <a:pt x="2884" y="8677"/>
                      <a:pt x="3697" y="8381"/>
                    </a:cubicBezTo>
                    <a:cubicBezTo>
                      <a:pt x="4141" y="8234"/>
                      <a:pt x="4511" y="8086"/>
                      <a:pt x="4954" y="7938"/>
                    </a:cubicBezTo>
                    <a:cubicBezTo>
                      <a:pt x="5176" y="7864"/>
                      <a:pt x="5398" y="7864"/>
                      <a:pt x="5620" y="7864"/>
                    </a:cubicBezTo>
                    <a:lnTo>
                      <a:pt x="6655" y="7642"/>
                    </a:lnTo>
                    <a:lnTo>
                      <a:pt x="6137" y="6829"/>
                    </a:lnTo>
                    <a:cubicBezTo>
                      <a:pt x="6063" y="6681"/>
                      <a:pt x="6063" y="6607"/>
                      <a:pt x="5989" y="6533"/>
                    </a:cubicBezTo>
                    <a:lnTo>
                      <a:pt x="5842" y="6311"/>
                    </a:lnTo>
                    <a:lnTo>
                      <a:pt x="5472" y="5646"/>
                    </a:lnTo>
                    <a:lnTo>
                      <a:pt x="5176" y="4980"/>
                    </a:lnTo>
                    <a:cubicBezTo>
                      <a:pt x="5176" y="4980"/>
                      <a:pt x="4880" y="4463"/>
                      <a:pt x="4511" y="3649"/>
                    </a:cubicBezTo>
                    <a:cubicBezTo>
                      <a:pt x="4363" y="3206"/>
                      <a:pt x="4141" y="2688"/>
                      <a:pt x="3993" y="2170"/>
                    </a:cubicBezTo>
                    <a:cubicBezTo>
                      <a:pt x="3771" y="1727"/>
                      <a:pt x="3771" y="1135"/>
                      <a:pt x="3993" y="692"/>
                    </a:cubicBezTo>
                    <a:cubicBezTo>
                      <a:pt x="4136" y="548"/>
                      <a:pt x="4310" y="467"/>
                      <a:pt x="4475" y="467"/>
                    </a:cubicBezTo>
                    <a:cubicBezTo>
                      <a:pt x="4566" y="467"/>
                      <a:pt x="4654" y="491"/>
                      <a:pt x="4732" y="544"/>
                    </a:cubicBezTo>
                    <a:cubicBezTo>
                      <a:pt x="5102" y="544"/>
                      <a:pt x="5398" y="692"/>
                      <a:pt x="5694" y="766"/>
                    </a:cubicBezTo>
                    <a:cubicBezTo>
                      <a:pt x="6285" y="1061"/>
                      <a:pt x="6803" y="1357"/>
                      <a:pt x="7320" y="1727"/>
                    </a:cubicBezTo>
                    <a:cubicBezTo>
                      <a:pt x="7838" y="2096"/>
                      <a:pt x="8356" y="2466"/>
                      <a:pt x="8799" y="2910"/>
                    </a:cubicBezTo>
                    <a:cubicBezTo>
                      <a:pt x="8873" y="2910"/>
                      <a:pt x="8430" y="2170"/>
                      <a:pt x="7542" y="1505"/>
                    </a:cubicBezTo>
                    <a:cubicBezTo>
                      <a:pt x="7025" y="1061"/>
                      <a:pt x="6433" y="692"/>
                      <a:pt x="5842" y="396"/>
                    </a:cubicBezTo>
                    <a:cubicBezTo>
                      <a:pt x="5546" y="248"/>
                      <a:pt x="5176" y="100"/>
                      <a:pt x="4806" y="26"/>
                    </a:cubicBezTo>
                    <a:cubicBezTo>
                      <a:pt x="4707" y="9"/>
                      <a:pt x="4607" y="0"/>
                      <a:pt x="4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0"/>
              <p:cNvSpPr/>
              <p:nvPr/>
            </p:nvSpPr>
            <p:spPr>
              <a:xfrm>
                <a:off x="4142725" y="1441500"/>
                <a:ext cx="1875" cy="14825"/>
              </a:xfrm>
              <a:custGeom>
                <a:avLst/>
                <a:gdLst/>
                <a:ahLst/>
                <a:cxnLst/>
                <a:rect l="l" t="t" r="r" b="b"/>
                <a:pathLst>
                  <a:path w="75" h="593" extrusionOk="0">
                    <a:moveTo>
                      <a:pt x="74" y="1"/>
                    </a:moveTo>
                    <a:lnTo>
                      <a:pt x="74" y="1"/>
                    </a:lnTo>
                    <a:cubicBezTo>
                      <a:pt x="0" y="223"/>
                      <a:pt x="0" y="371"/>
                      <a:pt x="0" y="592"/>
                    </a:cubicBezTo>
                    <a:cubicBezTo>
                      <a:pt x="0" y="371"/>
                      <a:pt x="74" y="223"/>
                      <a:pt x="74" y="1"/>
                    </a:cubicBezTo>
                    <a:close/>
                  </a:path>
                </a:pathLst>
              </a:custGeom>
              <a:solidFill>
                <a:srgbClr val="EBB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0"/>
              <p:cNvSpPr/>
              <p:nvPr/>
            </p:nvSpPr>
            <p:spPr>
              <a:xfrm>
                <a:off x="2846900" y="1894400"/>
                <a:ext cx="160850" cy="244025"/>
              </a:xfrm>
              <a:custGeom>
                <a:avLst/>
                <a:gdLst/>
                <a:ahLst/>
                <a:cxnLst/>
                <a:rect l="l" t="t" r="r" b="b"/>
                <a:pathLst>
                  <a:path w="6434" h="9761" extrusionOk="0">
                    <a:moveTo>
                      <a:pt x="3180" y="1"/>
                    </a:moveTo>
                    <a:cubicBezTo>
                      <a:pt x="1406" y="1"/>
                      <a:pt x="1" y="2515"/>
                      <a:pt x="1" y="5546"/>
                    </a:cubicBezTo>
                    <a:cubicBezTo>
                      <a:pt x="1" y="6212"/>
                      <a:pt x="75" y="6803"/>
                      <a:pt x="223" y="7395"/>
                    </a:cubicBezTo>
                    <a:cubicBezTo>
                      <a:pt x="2145" y="7395"/>
                      <a:pt x="4068" y="8282"/>
                      <a:pt x="5251" y="9761"/>
                    </a:cubicBezTo>
                    <a:cubicBezTo>
                      <a:pt x="6064" y="8504"/>
                      <a:pt x="6434" y="7025"/>
                      <a:pt x="6434" y="5546"/>
                    </a:cubicBezTo>
                    <a:cubicBezTo>
                      <a:pt x="6434" y="2441"/>
                      <a:pt x="4955" y="1"/>
                      <a:pt x="3180"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0"/>
              <p:cNvSpPr/>
              <p:nvPr/>
            </p:nvSpPr>
            <p:spPr>
              <a:xfrm>
                <a:off x="2930100" y="1968350"/>
                <a:ext cx="53625" cy="103525"/>
              </a:xfrm>
              <a:custGeom>
                <a:avLst/>
                <a:gdLst/>
                <a:ahLst/>
                <a:cxnLst/>
                <a:rect l="l" t="t" r="r" b="b"/>
                <a:pathLst>
                  <a:path w="2145" h="4141" extrusionOk="0">
                    <a:moveTo>
                      <a:pt x="1109" y="0"/>
                    </a:moveTo>
                    <a:cubicBezTo>
                      <a:pt x="518" y="0"/>
                      <a:pt x="0" y="961"/>
                      <a:pt x="0" y="2071"/>
                    </a:cubicBezTo>
                    <a:cubicBezTo>
                      <a:pt x="0" y="3180"/>
                      <a:pt x="518" y="4141"/>
                      <a:pt x="1109" y="4141"/>
                    </a:cubicBezTo>
                    <a:cubicBezTo>
                      <a:pt x="1627" y="4141"/>
                      <a:pt x="2144" y="3180"/>
                      <a:pt x="2144" y="2071"/>
                    </a:cubicBezTo>
                    <a:cubicBezTo>
                      <a:pt x="2144" y="961"/>
                      <a:pt x="1701"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0"/>
              <p:cNvSpPr/>
              <p:nvPr/>
            </p:nvSpPr>
            <p:spPr>
              <a:xfrm>
                <a:off x="3782250" y="1894400"/>
                <a:ext cx="160850" cy="238475"/>
              </a:xfrm>
              <a:custGeom>
                <a:avLst/>
                <a:gdLst/>
                <a:ahLst/>
                <a:cxnLst/>
                <a:rect l="l" t="t" r="r" b="b"/>
                <a:pathLst>
                  <a:path w="6434" h="9539" extrusionOk="0">
                    <a:moveTo>
                      <a:pt x="3180" y="1"/>
                    </a:moveTo>
                    <a:cubicBezTo>
                      <a:pt x="1406" y="1"/>
                      <a:pt x="1" y="2515"/>
                      <a:pt x="1" y="5546"/>
                    </a:cubicBezTo>
                    <a:cubicBezTo>
                      <a:pt x="1" y="6951"/>
                      <a:pt x="297" y="8282"/>
                      <a:pt x="962" y="9539"/>
                    </a:cubicBezTo>
                    <a:cubicBezTo>
                      <a:pt x="1036" y="9391"/>
                      <a:pt x="1110" y="9317"/>
                      <a:pt x="1184" y="9243"/>
                    </a:cubicBezTo>
                    <a:cubicBezTo>
                      <a:pt x="2589" y="7912"/>
                      <a:pt x="4363" y="7173"/>
                      <a:pt x="6286" y="7173"/>
                    </a:cubicBezTo>
                    <a:cubicBezTo>
                      <a:pt x="6360" y="6655"/>
                      <a:pt x="6360" y="6064"/>
                      <a:pt x="6434" y="5546"/>
                    </a:cubicBezTo>
                    <a:cubicBezTo>
                      <a:pt x="6434" y="2441"/>
                      <a:pt x="4955" y="1"/>
                      <a:pt x="3180" y="1"/>
                    </a:cubicBezTo>
                    <a:close/>
                  </a:path>
                </a:pathLst>
              </a:custGeom>
              <a:solidFill>
                <a:srgbClr val="7830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0"/>
              <p:cNvSpPr/>
              <p:nvPr/>
            </p:nvSpPr>
            <p:spPr>
              <a:xfrm>
                <a:off x="3865450" y="1949850"/>
                <a:ext cx="53625" cy="103550"/>
              </a:xfrm>
              <a:custGeom>
                <a:avLst/>
                <a:gdLst/>
                <a:ahLst/>
                <a:cxnLst/>
                <a:rect l="l" t="t" r="r" b="b"/>
                <a:pathLst>
                  <a:path w="2145" h="4142" extrusionOk="0">
                    <a:moveTo>
                      <a:pt x="1035" y="1"/>
                    </a:moveTo>
                    <a:cubicBezTo>
                      <a:pt x="444" y="1"/>
                      <a:pt x="0" y="962"/>
                      <a:pt x="0" y="2071"/>
                    </a:cubicBezTo>
                    <a:cubicBezTo>
                      <a:pt x="0" y="3180"/>
                      <a:pt x="444" y="4141"/>
                      <a:pt x="1035" y="4141"/>
                    </a:cubicBezTo>
                    <a:cubicBezTo>
                      <a:pt x="1627" y="4141"/>
                      <a:pt x="2145" y="3180"/>
                      <a:pt x="2145" y="2071"/>
                    </a:cubicBezTo>
                    <a:cubicBezTo>
                      <a:pt x="2145" y="962"/>
                      <a:pt x="1627" y="1"/>
                      <a:pt x="1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0"/>
              <p:cNvSpPr/>
              <p:nvPr/>
            </p:nvSpPr>
            <p:spPr>
              <a:xfrm>
                <a:off x="2869100" y="2360225"/>
                <a:ext cx="79500" cy="40700"/>
              </a:xfrm>
              <a:custGeom>
                <a:avLst/>
                <a:gdLst/>
                <a:ahLst/>
                <a:cxnLst/>
                <a:rect l="l" t="t" r="r" b="b"/>
                <a:pathLst>
                  <a:path w="3180" h="1628" extrusionOk="0">
                    <a:moveTo>
                      <a:pt x="1479" y="1"/>
                    </a:moveTo>
                    <a:cubicBezTo>
                      <a:pt x="1331" y="1"/>
                      <a:pt x="1183" y="1"/>
                      <a:pt x="1109" y="75"/>
                    </a:cubicBezTo>
                    <a:cubicBezTo>
                      <a:pt x="813" y="149"/>
                      <a:pt x="592" y="297"/>
                      <a:pt x="370" y="518"/>
                    </a:cubicBezTo>
                    <a:cubicBezTo>
                      <a:pt x="148" y="740"/>
                      <a:pt x="74" y="962"/>
                      <a:pt x="0" y="1258"/>
                    </a:cubicBezTo>
                    <a:cubicBezTo>
                      <a:pt x="0" y="1480"/>
                      <a:pt x="148" y="1627"/>
                      <a:pt x="222" y="1627"/>
                    </a:cubicBezTo>
                    <a:cubicBezTo>
                      <a:pt x="518" y="1554"/>
                      <a:pt x="739" y="1480"/>
                      <a:pt x="961" y="1406"/>
                    </a:cubicBezTo>
                    <a:lnTo>
                      <a:pt x="1331" y="1406"/>
                    </a:lnTo>
                    <a:cubicBezTo>
                      <a:pt x="1405" y="1406"/>
                      <a:pt x="1479" y="1406"/>
                      <a:pt x="1479" y="1480"/>
                    </a:cubicBezTo>
                    <a:lnTo>
                      <a:pt x="1701" y="1406"/>
                    </a:lnTo>
                    <a:lnTo>
                      <a:pt x="2144" y="1406"/>
                    </a:lnTo>
                    <a:cubicBezTo>
                      <a:pt x="2514" y="1406"/>
                      <a:pt x="2958" y="1406"/>
                      <a:pt x="3106" y="1258"/>
                    </a:cubicBezTo>
                    <a:cubicBezTo>
                      <a:pt x="3180" y="1036"/>
                      <a:pt x="2884" y="666"/>
                      <a:pt x="2514" y="370"/>
                    </a:cubicBezTo>
                    <a:cubicBezTo>
                      <a:pt x="2292" y="223"/>
                      <a:pt x="2070" y="149"/>
                      <a:pt x="1849" y="75"/>
                    </a:cubicBezTo>
                    <a:lnTo>
                      <a:pt x="1479" y="1"/>
                    </a:lnTo>
                    <a:close/>
                  </a:path>
                </a:pathLst>
              </a:custGeom>
              <a:solidFill>
                <a:srgbClr val="955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0"/>
              <p:cNvSpPr/>
              <p:nvPr/>
            </p:nvSpPr>
            <p:spPr>
              <a:xfrm>
                <a:off x="2906050" y="2325100"/>
                <a:ext cx="1014875" cy="425200"/>
              </a:xfrm>
              <a:custGeom>
                <a:avLst/>
                <a:gdLst/>
                <a:ahLst/>
                <a:cxnLst/>
                <a:rect l="l" t="t" r="r" b="b"/>
                <a:pathLst>
                  <a:path w="40595" h="17008" extrusionOk="0">
                    <a:moveTo>
                      <a:pt x="38968" y="1"/>
                    </a:moveTo>
                    <a:cubicBezTo>
                      <a:pt x="38228" y="149"/>
                      <a:pt x="37933" y="592"/>
                      <a:pt x="38080" y="740"/>
                    </a:cubicBezTo>
                    <a:cubicBezTo>
                      <a:pt x="38154" y="888"/>
                      <a:pt x="38672" y="888"/>
                      <a:pt x="38894" y="1110"/>
                    </a:cubicBezTo>
                    <a:cubicBezTo>
                      <a:pt x="38968" y="1110"/>
                      <a:pt x="39042" y="1184"/>
                      <a:pt x="39116" y="1332"/>
                    </a:cubicBezTo>
                    <a:cubicBezTo>
                      <a:pt x="38968" y="1406"/>
                      <a:pt x="38746" y="1480"/>
                      <a:pt x="38598" y="1554"/>
                    </a:cubicBezTo>
                    <a:cubicBezTo>
                      <a:pt x="37711" y="2145"/>
                      <a:pt x="36897" y="2885"/>
                      <a:pt x="36306" y="3698"/>
                    </a:cubicBezTo>
                    <a:cubicBezTo>
                      <a:pt x="35345" y="4881"/>
                      <a:pt x="34605" y="6138"/>
                      <a:pt x="33940" y="7469"/>
                    </a:cubicBezTo>
                    <a:cubicBezTo>
                      <a:pt x="33200" y="8948"/>
                      <a:pt x="32313" y="10353"/>
                      <a:pt x="31352" y="11684"/>
                    </a:cubicBezTo>
                    <a:cubicBezTo>
                      <a:pt x="30317" y="12867"/>
                      <a:pt x="29060" y="13902"/>
                      <a:pt x="27655" y="14641"/>
                    </a:cubicBezTo>
                    <a:cubicBezTo>
                      <a:pt x="26398" y="15233"/>
                      <a:pt x="25067" y="15603"/>
                      <a:pt x="23662" y="15603"/>
                    </a:cubicBezTo>
                    <a:cubicBezTo>
                      <a:pt x="22701" y="15529"/>
                      <a:pt x="21740" y="15381"/>
                      <a:pt x="20778" y="15085"/>
                    </a:cubicBezTo>
                    <a:lnTo>
                      <a:pt x="19595" y="14789"/>
                    </a:lnTo>
                    <a:cubicBezTo>
                      <a:pt x="19595" y="14789"/>
                      <a:pt x="19152" y="14715"/>
                      <a:pt x="18412" y="14567"/>
                    </a:cubicBezTo>
                    <a:cubicBezTo>
                      <a:pt x="17599" y="14419"/>
                      <a:pt x="16712" y="14346"/>
                      <a:pt x="15824" y="14346"/>
                    </a:cubicBezTo>
                    <a:cubicBezTo>
                      <a:pt x="15824" y="14198"/>
                      <a:pt x="15972" y="13976"/>
                      <a:pt x="15972" y="13754"/>
                    </a:cubicBezTo>
                    <a:cubicBezTo>
                      <a:pt x="16046" y="13162"/>
                      <a:pt x="16046" y="12571"/>
                      <a:pt x="16046" y="12571"/>
                    </a:cubicBezTo>
                    <a:cubicBezTo>
                      <a:pt x="16046" y="12571"/>
                      <a:pt x="15972" y="12053"/>
                      <a:pt x="15750" y="11462"/>
                    </a:cubicBezTo>
                    <a:cubicBezTo>
                      <a:pt x="15528" y="10870"/>
                      <a:pt x="15455" y="10353"/>
                      <a:pt x="15233" y="10353"/>
                    </a:cubicBezTo>
                    <a:cubicBezTo>
                      <a:pt x="15220" y="10348"/>
                      <a:pt x="15207" y="10346"/>
                      <a:pt x="15195" y="10346"/>
                    </a:cubicBezTo>
                    <a:cubicBezTo>
                      <a:pt x="14986" y="10346"/>
                      <a:pt x="14781" y="10908"/>
                      <a:pt x="14641" y="11536"/>
                    </a:cubicBezTo>
                    <a:cubicBezTo>
                      <a:pt x="14493" y="12127"/>
                      <a:pt x="14567" y="12719"/>
                      <a:pt x="14567" y="12719"/>
                    </a:cubicBezTo>
                    <a:cubicBezTo>
                      <a:pt x="14567" y="12719"/>
                      <a:pt x="14715" y="13310"/>
                      <a:pt x="14937" y="13902"/>
                    </a:cubicBezTo>
                    <a:cubicBezTo>
                      <a:pt x="14937" y="14050"/>
                      <a:pt x="15011" y="14198"/>
                      <a:pt x="15085" y="14346"/>
                    </a:cubicBezTo>
                    <a:cubicBezTo>
                      <a:pt x="14715" y="14419"/>
                      <a:pt x="14419" y="14419"/>
                      <a:pt x="14124" y="14493"/>
                    </a:cubicBezTo>
                    <a:cubicBezTo>
                      <a:pt x="13680" y="14493"/>
                      <a:pt x="13310" y="14567"/>
                      <a:pt x="12941" y="14641"/>
                    </a:cubicBezTo>
                    <a:cubicBezTo>
                      <a:pt x="12201" y="14789"/>
                      <a:pt x="11462" y="15011"/>
                      <a:pt x="10722" y="15085"/>
                    </a:cubicBezTo>
                    <a:cubicBezTo>
                      <a:pt x="10334" y="15140"/>
                      <a:pt x="9941" y="15168"/>
                      <a:pt x="9547" y="15168"/>
                    </a:cubicBezTo>
                    <a:cubicBezTo>
                      <a:pt x="8365" y="15168"/>
                      <a:pt x="7173" y="14919"/>
                      <a:pt x="6064" y="14419"/>
                    </a:cubicBezTo>
                    <a:cubicBezTo>
                      <a:pt x="4733" y="13680"/>
                      <a:pt x="3624" y="12497"/>
                      <a:pt x="2959" y="11018"/>
                    </a:cubicBezTo>
                    <a:cubicBezTo>
                      <a:pt x="2293" y="9761"/>
                      <a:pt x="1775" y="8430"/>
                      <a:pt x="1406" y="7099"/>
                    </a:cubicBezTo>
                    <a:cubicBezTo>
                      <a:pt x="1036" y="5916"/>
                      <a:pt x="740" y="4881"/>
                      <a:pt x="445" y="4142"/>
                    </a:cubicBezTo>
                    <a:cubicBezTo>
                      <a:pt x="371" y="3772"/>
                      <a:pt x="223" y="3402"/>
                      <a:pt x="1" y="3032"/>
                    </a:cubicBezTo>
                    <a:lnTo>
                      <a:pt x="1" y="3032"/>
                    </a:lnTo>
                    <a:cubicBezTo>
                      <a:pt x="1" y="3476"/>
                      <a:pt x="75" y="3846"/>
                      <a:pt x="149" y="4216"/>
                    </a:cubicBezTo>
                    <a:cubicBezTo>
                      <a:pt x="297" y="4955"/>
                      <a:pt x="518" y="5990"/>
                      <a:pt x="814" y="7247"/>
                    </a:cubicBezTo>
                    <a:cubicBezTo>
                      <a:pt x="1110" y="8726"/>
                      <a:pt x="1554" y="10131"/>
                      <a:pt x="2219" y="11462"/>
                    </a:cubicBezTo>
                    <a:cubicBezTo>
                      <a:pt x="2811" y="13089"/>
                      <a:pt x="4068" y="14493"/>
                      <a:pt x="5620" y="15455"/>
                    </a:cubicBezTo>
                    <a:cubicBezTo>
                      <a:pt x="6840" y="16094"/>
                      <a:pt x="8243" y="16413"/>
                      <a:pt x="9685" y="16413"/>
                    </a:cubicBezTo>
                    <a:cubicBezTo>
                      <a:pt x="10078" y="16413"/>
                      <a:pt x="10474" y="16389"/>
                      <a:pt x="10870" y="16342"/>
                    </a:cubicBezTo>
                    <a:cubicBezTo>
                      <a:pt x="11684" y="16268"/>
                      <a:pt x="12497" y="16046"/>
                      <a:pt x="13162" y="15972"/>
                    </a:cubicBezTo>
                    <a:cubicBezTo>
                      <a:pt x="13532" y="15898"/>
                      <a:pt x="13828" y="15824"/>
                      <a:pt x="14198" y="15824"/>
                    </a:cubicBezTo>
                    <a:lnTo>
                      <a:pt x="15159" y="15824"/>
                    </a:lnTo>
                    <a:cubicBezTo>
                      <a:pt x="16120" y="15824"/>
                      <a:pt x="17081" y="15898"/>
                      <a:pt x="18116" y="16120"/>
                    </a:cubicBezTo>
                    <a:cubicBezTo>
                      <a:pt x="18856" y="16268"/>
                      <a:pt x="19226" y="16342"/>
                      <a:pt x="19226" y="16342"/>
                    </a:cubicBezTo>
                    <a:lnTo>
                      <a:pt x="20409" y="16638"/>
                    </a:lnTo>
                    <a:cubicBezTo>
                      <a:pt x="21444" y="16860"/>
                      <a:pt x="22553" y="17007"/>
                      <a:pt x="23662" y="17007"/>
                    </a:cubicBezTo>
                    <a:cubicBezTo>
                      <a:pt x="25215" y="17007"/>
                      <a:pt x="26768" y="16564"/>
                      <a:pt x="28172" y="15824"/>
                    </a:cubicBezTo>
                    <a:cubicBezTo>
                      <a:pt x="29725" y="14937"/>
                      <a:pt x="31130" y="13754"/>
                      <a:pt x="32165" y="12349"/>
                    </a:cubicBezTo>
                    <a:cubicBezTo>
                      <a:pt x="33200" y="10944"/>
                      <a:pt x="34014" y="9465"/>
                      <a:pt x="34679" y="7913"/>
                    </a:cubicBezTo>
                    <a:cubicBezTo>
                      <a:pt x="35271" y="6582"/>
                      <a:pt x="35936" y="5325"/>
                      <a:pt x="36750" y="4068"/>
                    </a:cubicBezTo>
                    <a:cubicBezTo>
                      <a:pt x="37341" y="3106"/>
                      <a:pt x="38228" y="2219"/>
                      <a:pt x="39190" y="1480"/>
                    </a:cubicBezTo>
                    <a:lnTo>
                      <a:pt x="39264" y="1554"/>
                    </a:lnTo>
                    <a:cubicBezTo>
                      <a:pt x="39411" y="1702"/>
                      <a:pt x="39485" y="1849"/>
                      <a:pt x="39559" y="1997"/>
                    </a:cubicBezTo>
                    <a:cubicBezTo>
                      <a:pt x="39781" y="2293"/>
                      <a:pt x="39929" y="2737"/>
                      <a:pt x="40151" y="2737"/>
                    </a:cubicBezTo>
                    <a:cubicBezTo>
                      <a:pt x="40165" y="2741"/>
                      <a:pt x="40179" y="2744"/>
                      <a:pt x="40194" y="2744"/>
                    </a:cubicBezTo>
                    <a:cubicBezTo>
                      <a:pt x="40400" y="2744"/>
                      <a:pt x="40594" y="2255"/>
                      <a:pt x="40594" y="1702"/>
                    </a:cubicBezTo>
                    <a:cubicBezTo>
                      <a:pt x="40594" y="1480"/>
                      <a:pt x="40594" y="1184"/>
                      <a:pt x="40521" y="888"/>
                    </a:cubicBezTo>
                    <a:cubicBezTo>
                      <a:pt x="40447" y="814"/>
                      <a:pt x="40447" y="740"/>
                      <a:pt x="40373" y="666"/>
                    </a:cubicBezTo>
                    <a:lnTo>
                      <a:pt x="40299" y="518"/>
                    </a:lnTo>
                    <a:cubicBezTo>
                      <a:pt x="40225" y="445"/>
                      <a:pt x="40077" y="297"/>
                      <a:pt x="39929" y="223"/>
                    </a:cubicBezTo>
                    <a:cubicBezTo>
                      <a:pt x="39633" y="75"/>
                      <a:pt x="39337" y="1"/>
                      <a:pt x="38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0"/>
              <p:cNvSpPr/>
              <p:nvPr/>
            </p:nvSpPr>
            <p:spPr>
              <a:xfrm>
                <a:off x="2963900" y="2319450"/>
                <a:ext cx="570100" cy="280025"/>
              </a:xfrm>
              <a:custGeom>
                <a:avLst/>
                <a:gdLst/>
                <a:ahLst/>
                <a:cxnLst/>
                <a:rect l="l" t="t" r="r" b="b"/>
                <a:pathLst>
                  <a:path w="22804" h="11201" extrusionOk="0">
                    <a:moveTo>
                      <a:pt x="12203" y="1"/>
                    </a:moveTo>
                    <a:cubicBezTo>
                      <a:pt x="6127" y="1"/>
                      <a:pt x="0" y="2777"/>
                      <a:pt x="6782" y="8139"/>
                    </a:cubicBezTo>
                    <a:cubicBezTo>
                      <a:pt x="8482" y="9396"/>
                      <a:pt x="10405" y="10431"/>
                      <a:pt x="12401" y="11096"/>
                    </a:cubicBezTo>
                    <a:cubicBezTo>
                      <a:pt x="12610" y="11149"/>
                      <a:pt x="12819" y="11201"/>
                      <a:pt x="13029" y="11201"/>
                    </a:cubicBezTo>
                    <a:cubicBezTo>
                      <a:pt x="13115" y="11201"/>
                      <a:pt x="13202" y="11192"/>
                      <a:pt x="13288" y="11170"/>
                    </a:cubicBezTo>
                    <a:cubicBezTo>
                      <a:pt x="14545" y="11096"/>
                      <a:pt x="16098" y="9543"/>
                      <a:pt x="16985" y="8730"/>
                    </a:cubicBezTo>
                    <a:cubicBezTo>
                      <a:pt x="17873" y="8065"/>
                      <a:pt x="18612" y="7325"/>
                      <a:pt x="19352" y="6512"/>
                    </a:cubicBezTo>
                    <a:cubicBezTo>
                      <a:pt x="22803" y="2128"/>
                      <a:pt x="17522" y="1"/>
                      <a:pt x="12203"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0"/>
              <p:cNvSpPr/>
              <p:nvPr/>
            </p:nvSpPr>
            <p:spPr>
              <a:xfrm>
                <a:off x="3094600" y="2334625"/>
                <a:ext cx="347550" cy="114350"/>
              </a:xfrm>
              <a:custGeom>
                <a:avLst/>
                <a:gdLst/>
                <a:ahLst/>
                <a:cxnLst/>
                <a:rect l="l" t="t" r="r" b="b"/>
                <a:pathLst>
                  <a:path w="13902" h="4574" extrusionOk="0">
                    <a:moveTo>
                      <a:pt x="7231" y="1"/>
                    </a:moveTo>
                    <a:cubicBezTo>
                      <a:pt x="3801" y="1"/>
                      <a:pt x="320" y="1027"/>
                      <a:pt x="1" y="3021"/>
                    </a:cubicBezTo>
                    <a:cubicBezTo>
                      <a:pt x="1258" y="3982"/>
                      <a:pt x="3698" y="4574"/>
                      <a:pt x="6656" y="4574"/>
                    </a:cubicBezTo>
                    <a:cubicBezTo>
                      <a:pt x="10353" y="4574"/>
                      <a:pt x="13310" y="3613"/>
                      <a:pt x="13902" y="2282"/>
                    </a:cubicBezTo>
                    <a:cubicBezTo>
                      <a:pt x="13050" y="749"/>
                      <a:pt x="10160" y="1"/>
                      <a:pt x="7231"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0"/>
              <p:cNvSpPr/>
              <p:nvPr/>
            </p:nvSpPr>
            <p:spPr>
              <a:xfrm>
                <a:off x="3063175" y="2391650"/>
                <a:ext cx="417800" cy="207825"/>
              </a:xfrm>
              <a:custGeom>
                <a:avLst/>
                <a:gdLst/>
                <a:ahLst/>
                <a:cxnLst/>
                <a:rect l="l" t="t" r="r" b="b"/>
                <a:pathLst>
                  <a:path w="16712" h="8313" extrusionOk="0">
                    <a:moveTo>
                      <a:pt x="16268" y="1"/>
                    </a:moveTo>
                    <a:lnTo>
                      <a:pt x="16268" y="1"/>
                    </a:lnTo>
                    <a:cubicBezTo>
                      <a:pt x="15455" y="1849"/>
                      <a:pt x="13532" y="4215"/>
                      <a:pt x="8874" y="4437"/>
                    </a:cubicBezTo>
                    <a:cubicBezTo>
                      <a:pt x="8487" y="4472"/>
                      <a:pt x="8102" y="4490"/>
                      <a:pt x="7720" y="4490"/>
                    </a:cubicBezTo>
                    <a:cubicBezTo>
                      <a:pt x="4890" y="4490"/>
                      <a:pt x="2216" y="3534"/>
                      <a:pt x="1" y="1775"/>
                    </a:cubicBezTo>
                    <a:lnTo>
                      <a:pt x="1" y="1775"/>
                    </a:lnTo>
                    <a:cubicBezTo>
                      <a:pt x="518" y="3180"/>
                      <a:pt x="1554" y="4437"/>
                      <a:pt x="2811" y="5251"/>
                    </a:cubicBezTo>
                    <a:cubicBezTo>
                      <a:pt x="4511" y="6508"/>
                      <a:pt x="6434" y="7543"/>
                      <a:pt x="8430" y="8208"/>
                    </a:cubicBezTo>
                    <a:cubicBezTo>
                      <a:pt x="8639" y="8261"/>
                      <a:pt x="8848" y="8313"/>
                      <a:pt x="9058" y="8313"/>
                    </a:cubicBezTo>
                    <a:cubicBezTo>
                      <a:pt x="9144" y="8313"/>
                      <a:pt x="9231" y="8304"/>
                      <a:pt x="9317" y="8282"/>
                    </a:cubicBezTo>
                    <a:cubicBezTo>
                      <a:pt x="10574" y="8208"/>
                      <a:pt x="12127" y="6655"/>
                      <a:pt x="13088" y="5842"/>
                    </a:cubicBezTo>
                    <a:cubicBezTo>
                      <a:pt x="13902" y="5177"/>
                      <a:pt x="14641" y="4437"/>
                      <a:pt x="15381" y="3624"/>
                    </a:cubicBezTo>
                    <a:cubicBezTo>
                      <a:pt x="16564" y="2145"/>
                      <a:pt x="16712" y="962"/>
                      <a:pt x="16268"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0"/>
              <p:cNvSpPr/>
              <p:nvPr/>
            </p:nvSpPr>
            <p:spPr>
              <a:xfrm>
                <a:off x="3246200" y="2363925"/>
                <a:ext cx="110925" cy="55475"/>
              </a:xfrm>
              <a:custGeom>
                <a:avLst/>
                <a:gdLst/>
                <a:ahLst/>
                <a:cxnLst/>
                <a:rect l="l" t="t" r="r" b="b"/>
                <a:pathLst>
                  <a:path w="4437" h="2219" extrusionOk="0">
                    <a:moveTo>
                      <a:pt x="2218" y="1"/>
                    </a:moveTo>
                    <a:cubicBezTo>
                      <a:pt x="961" y="1"/>
                      <a:pt x="0" y="444"/>
                      <a:pt x="0" y="1110"/>
                    </a:cubicBezTo>
                    <a:cubicBezTo>
                      <a:pt x="0" y="1701"/>
                      <a:pt x="961" y="2219"/>
                      <a:pt x="2218" y="2219"/>
                    </a:cubicBezTo>
                    <a:cubicBezTo>
                      <a:pt x="3475" y="2219"/>
                      <a:pt x="4436" y="1701"/>
                      <a:pt x="4436" y="1110"/>
                    </a:cubicBezTo>
                    <a:cubicBezTo>
                      <a:pt x="4436" y="444"/>
                      <a:pt x="3475" y="1"/>
                      <a:pt x="2218" y="1"/>
                    </a:cubicBezTo>
                    <a:close/>
                  </a:path>
                </a:pathLst>
              </a:custGeom>
              <a:solidFill>
                <a:srgbClr val="5B20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0"/>
              <p:cNvSpPr/>
              <p:nvPr/>
            </p:nvSpPr>
            <p:spPr>
              <a:xfrm>
                <a:off x="3445825" y="2570975"/>
                <a:ext cx="48100" cy="41175"/>
              </a:xfrm>
              <a:custGeom>
                <a:avLst/>
                <a:gdLst/>
                <a:ahLst/>
                <a:cxnLst/>
                <a:rect l="l" t="t" r="r" b="b"/>
                <a:pathLst>
                  <a:path w="1924" h="1647" extrusionOk="0">
                    <a:moveTo>
                      <a:pt x="1110" y="0"/>
                    </a:moveTo>
                    <a:cubicBezTo>
                      <a:pt x="370" y="0"/>
                      <a:pt x="1" y="887"/>
                      <a:pt x="592" y="1405"/>
                    </a:cubicBezTo>
                    <a:cubicBezTo>
                      <a:pt x="759" y="1572"/>
                      <a:pt x="956" y="1646"/>
                      <a:pt x="1147" y="1646"/>
                    </a:cubicBezTo>
                    <a:cubicBezTo>
                      <a:pt x="1549" y="1646"/>
                      <a:pt x="1923" y="1315"/>
                      <a:pt x="1923" y="813"/>
                    </a:cubicBezTo>
                    <a:cubicBezTo>
                      <a:pt x="1923" y="370"/>
                      <a:pt x="1553" y="0"/>
                      <a:pt x="1110"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0"/>
              <p:cNvSpPr/>
              <p:nvPr/>
            </p:nvSpPr>
            <p:spPr>
              <a:xfrm>
                <a:off x="3545650" y="2536300"/>
                <a:ext cx="16650" cy="13900"/>
              </a:xfrm>
              <a:custGeom>
                <a:avLst/>
                <a:gdLst/>
                <a:ahLst/>
                <a:cxnLst/>
                <a:rect l="l" t="t" r="r" b="b"/>
                <a:pathLst>
                  <a:path w="666" h="556" extrusionOk="0">
                    <a:moveTo>
                      <a:pt x="333" y="1"/>
                    </a:moveTo>
                    <a:cubicBezTo>
                      <a:pt x="167" y="1"/>
                      <a:pt x="0" y="93"/>
                      <a:pt x="0" y="278"/>
                    </a:cubicBezTo>
                    <a:cubicBezTo>
                      <a:pt x="0" y="463"/>
                      <a:pt x="148" y="555"/>
                      <a:pt x="305" y="555"/>
                    </a:cubicBezTo>
                    <a:cubicBezTo>
                      <a:pt x="463" y="555"/>
                      <a:pt x="629" y="463"/>
                      <a:pt x="666" y="278"/>
                    </a:cubicBezTo>
                    <a:cubicBezTo>
                      <a:pt x="666" y="93"/>
                      <a:pt x="500" y="1"/>
                      <a:pt x="333"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0"/>
              <p:cNvSpPr/>
              <p:nvPr/>
            </p:nvSpPr>
            <p:spPr>
              <a:xfrm>
                <a:off x="3554900" y="2615325"/>
                <a:ext cx="20350" cy="20825"/>
              </a:xfrm>
              <a:custGeom>
                <a:avLst/>
                <a:gdLst/>
                <a:ahLst/>
                <a:cxnLst/>
                <a:rect l="l" t="t" r="r" b="b"/>
                <a:pathLst>
                  <a:path w="814" h="833" extrusionOk="0">
                    <a:moveTo>
                      <a:pt x="407" y="1"/>
                    </a:moveTo>
                    <a:cubicBezTo>
                      <a:pt x="203" y="1"/>
                      <a:pt x="0" y="149"/>
                      <a:pt x="0" y="444"/>
                    </a:cubicBezTo>
                    <a:cubicBezTo>
                      <a:pt x="0" y="703"/>
                      <a:pt x="203" y="833"/>
                      <a:pt x="407" y="833"/>
                    </a:cubicBezTo>
                    <a:cubicBezTo>
                      <a:pt x="610" y="833"/>
                      <a:pt x="814" y="703"/>
                      <a:pt x="814" y="444"/>
                    </a:cubicBezTo>
                    <a:cubicBezTo>
                      <a:pt x="814" y="149"/>
                      <a:pt x="610" y="1"/>
                      <a:pt x="407"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0"/>
              <p:cNvSpPr/>
              <p:nvPr/>
            </p:nvSpPr>
            <p:spPr>
              <a:xfrm>
                <a:off x="3037300" y="2595000"/>
                <a:ext cx="37000" cy="31875"/>
              </a:xfrm>
              <a:custGeom>
                <a:avLst/>
                <a:gdLst/>
                <a:ahLst/>
                <a:cxnLst/>
                <a:rect l="l" t="t" r="r" b="b"/>
                <a:pathLst>
                  <a:path w="1480" h="1275" extrusionOk="0">
                    <a:moveTo>
                      <a:pt x="814" y="0"/>
                    </a:moveTo>
                    <a:cubicBezTo>
                      <a:pt x="296" y="0"/>
                      <a:pt x="1" y="666"/>
                      <a:pt x="370" y="1109"/>
                    </a:cubicBezTo>
                    <a:cubicBezTo>
                      <a:pt x="508" y="1224"/>
                      <a:pt x="667" y="1275"/>
                      <a:pt x="820" y="1275"/>
                    </a:cubicBezTo>
                    <a:cubicBezTo>
                      <a:pt x="1162" y="1275"/>
                      <a:pt x="1480" y="1023"/>
                      <a:pt x="1480" y="666"/>
                    </a:cubicBezTo>
                    <a:cubicBezTo>
                      <a:pt x="1406" y="296"/>
                      <a:pt x="1184" y="0"/>
                      <a:pt x="814"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0"/>
              <p:cNvSpPr/>
              <p:nvPr/>
            </p:nvSpPr>
            <p:spPr>
              <a:xfrm>
                <a:off x="3092750" y="2556175"/>
                <a:ext cx="31450" cy="29600"/>
              </a:xfrm>
              <a:custGeom>
                <a:avLst/>
                <a:gdLst/>
                <a:ahLst/>
                <a:cxnLst/>
                <a:rect l="l" t="t" r="r" b="b"/>
                <a:pathLst>
                  <a:path w="1258" h="1184" extrusionOk="0">
                    <a:moveTo>
                      <a:pt x="666" y="1"/>
                    </a:moveTo>
                    <a:cubicBezTo>
                      <a:pt x="297" y="1"/>
                      <a:pt x="1" y="222"/>
                      <a:pt x="1" y="592"/>
                    </a:cubicBezTo>
                    <a:cubicBezTo>
                      <a:pt x="1" y="888"/>
                      <a:pt x="297" y="1184"/>
                      <a:pt x="666" y="1184"/>
                    </a:cubicBezTo>
                    <a:cubicBezTo>
                      <a:pt x="962" y="1184"/>
                      <a:pt x="1258" y="888"/>
                      <a:pt x="1258" y="592"/>
                    </a:cubicBezTo>
                    <a:cubicBezTo>
                      <a:pt x="1258" y="222"/>
                      <a:pt x="962" y="1"/>
                      <a:pt x="666" y="1"/>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0"/>
              <p:cNvSpPr/>
              <p:nvPr/>
            </p:nvSpPr>
            <p:spPr>
              <a:xfrm>
                <a:off x="3147650" y="2635675"/>
                <a:ext cx="17225" cy="11725"/>
              </a:xfrm>
              <a:custGeom>
                <a:avLst/>
                <a:gdLst/>
                <a:ahLst/>
                <a:cxnLst/>
                <a:rect l="l" t="t" r="r" b="b"/>
                <a:pathLst>
                  <a:path w="689" h="469" extrusionOk="0">
                    <a:moveTo>
                      <a:pt x="393" y="0"/>
                    </a:moveTo>
                    <a:cubicBezTo>
                      <a:pt x="0" y="0"/>
                      <a:pt x="374" y="468"/>
                      <a:pt x="577" y="468"/>
                    </a:cubicBezTo>
                    <a:cubicBezTo>
                      <a:pt x="641" y="468"/>
                      <a:pt x="689" y="421"/>
                      <a:pt x="689" y="296"/>
                    </a:cubicBezTo>
                    <a:cubicBezTo>
                      <a:pt x="689" y="148"/>
                      <a:pt x="541" y="0"/>
                      <a:pt x="393" y="0"/>
                    </a:cubicBezTo>
                    <a:close/>
                  </a:path>
                </a:pathLst>
              </a:custGeom>
              <a:solidFill>
                <a:srgbClr val="FFD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0"/>
              <p:cNvSpPr/>
              <p:nvPr/>
            </p:nvSpPr>
            <p:spPr>
              <a:xfrm>
                <a:off x="3055800" y="2783550"/>
                <a:ext cx="404850" cy="196075"/>
              </a:xfrm>
              <a:custGeom>
                <a:avLst/>
                <a:gdLst/>
                <a:ahLst/>
                <a:cxnLst/>
                <a:rect l="l" t="t" r="r" b="b"/>
                <a:pathLst>
                  <a:path w="16194" h="7843" extrusionOk="0">
                    <a:moveTo>
                      <a:pt x="222" y="0"/>
                    </a:moveTo>
                    <a:lnTo>
                      <a:pt x="222" y="0"/>
                    </a:lnTo>
                    <a:cubicBezTo>
                      <a:pt x="0" y="1036"/>
                      <a:pt x="148" y="2145"/>
                      <a:pt x="740" y="3032"/>
                    </a:cubicBezTo>
                    <a:cubicBezTo>
                      <a:pt x="1331" y="3993"/>
                      <a:pt x="1997" y="4880"/>
                      <a:pt x="2884" y="5620"/>
                    </a:cubicBezTo>
                    <a:cubicBezTo>
                      <a:pt x="4584" y="7037"/>
                      <a:pt x="6759" y="7843"/>
                      <a:pt x="9020" y="7843"/>
                    </a:cubicBezTo>
                    <a:cubicBezTo>
                      <a:pt x="9119" y="7843"/>
                      <a:pt x="9218" y="7841"/>
                      <a:pt x="9317" y="7838"/>
                    </a:cubicBezTo>
                    <a:cubicBezTo>
                      <a:pt x="11017" y="7764"/>
                      <a:pt x="12718" y="7394"/>
                      <a:pt x="14345" y="6729"/>
                    </a:cubicBezTo>
                    <a:cubicBezTo>
                      <a:pt x="14788" y="6507"/>
                      <a:pt x="15232" y="6285"/>
                      <a:pt x="15676" y="6064"/>
                    </a:cubicBezTo>
                    <a:lnTo>
                      <a:pt x="16193" y="5768"/>
                    </a:lnTo>
                    <a:lnTo>
                      <a:pt x="16193" y="5768"/>
                    </a:lnTo>
                    <a:cubicBezTo>
                      <a:pt x="14284" y="6346"/>
                      <a:pt x="12285" y="6653"/>
                      <a:pt x="10266" y="6653"/>
                    </a:cubicBezTo>
                    <a:cubicBezTo>
                      <a:pt x="9704" y="6653"/>
                      <a:pt x="9141" y="6629"/>
                      <a:pt x="8577" y="6581"/>
                    </a:cubicBezTo>
                    <a:cubicBezTo>
                      <a:pt x="6655" y="6433"/>
                      <a:pt x="4806" y="5620"/>
                      <a:pt x="3254" y="4363"/>
                    </a:cubicBezTo>
                    <a:cubicBezTo>
                      <a:pt x="2144" y="3550"/>
                      <a:pt x="1257" y="2514"/>
                      <a:pt x="592" y="1405"/>
                    </a:cubicBezTo>
                    <a:cubicBezTo>
                      <a:pt x="444" y="1036"/>
                      <a:pt x="370" y="740"/>
                      <a:pt x="296" y="370"/>
                    </a:cubicBezTo>
                    <a:cubicBezTo>
                      <a:pt x="222" y="148"/>
                      <a:pt x="222"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9" name="Google Shape;2319;p40"/>
            <p:cNvSpPr/>
            <p:nvPr/>
          </p:nvSpPr>
          <p:spPr>
            <a:xfrm rot="-616">
              <a:off x="2301475" y="3888906"/>
              <a:ext cx="1189513" cy="159471"/>
            </a:xfrm>
            <a:custGeom>
              <a:avLst/>
              <a:gdLst/>
              <a:ahLst/>
              <a:cxnLst/>
              <a:rect l="l" t="t" r="r" b="b"/>
              <a:pathLst>
                <a:path w="85285" h="5648" extrusionOk="0">
                  <a:moveTo>
                    <a:pt x="42648" y="0"/>
                  </a:moveTo>
                  <a:cubicBezTo>
                    <a:pt x="19096" y="0"/>
                    <a:pt x="0" y="1260"/>
                    <a:pt x="0" y="2818"/>
                  </a:cubicBezTo>
                  <a:cubicBezTo>
                    <a:pt x="0" y="4376"/>
                    <a:pt x="19096" y="5648"/>
                    <a:pt x="42648" y="5648"/>
                  </a:cubicBezTo>
                  <a:cubicBezTo>
                    <a:pt x="66200" y="5648"/>
                    <a:pt x="85284" y="4376"/>
                    <a:pt x="85284" y="2818"/>
                  </a:cubicBezTo>
                  <a:cubicBezTo>
                    <a:pt x="85284" y="1260"/>
                    <a:pt x="66200" y="0"/>
                    <a:pt x="42648" y="0"/>
                  </a:cubicBezTo>
                  <a:close/>
                </a:path>
              </a:pathLst>
            </a:custGeom>
            <a:solidFill>
              <a:srgbClr val="000000">
                <a:alpha val="10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0" name="Google Shape;2320;p40"/>
            <p:cNvGrpSpPr/>
            <p:nvPr/>
          </p:nvGrpSpPr>
          <p:grpSpPr>
            <a:xfrm flipH="1">
              <a:off x="2279640" y="3483224"/>
              <a:ext cx="1105200" cy="559925"/>
              <a:chOff x="4439525" y="2218375"/>
              <a:chExt cx="1105200" cy="559925"/>
            </a:xfrm>
          </p:grpSpPr>
          <p:sp>
            <p:nvSpPr>
              <p:cNvPr id="2321" name="Google Shape;2321;p40"/>
              <p:cNvSpPr/>
              <p:nvPr/>
            </p:nvSpPr>
            <p:spPr>
              <a:xfrm>
                <a:off x="4439525" y="2312950"/>
                <a:ext cx="1105200" cy="465350"/>
              </a:xfrm>
              <a:custGeom>
                <a:avLst/>
                <a:gdLst/>
                <a:ahLst/>
                <a:cxnLst/>
                <a:rect l="l" t="t" r="r" b="b"/>
                <a:pathLst>
                  <a:path w="44208" h="18614" extrusionOk="0">
                    <a:moveTo>
                      <a:pt x="22086" y="0"/>
                    </a:moveTo>
                    <a:cubicBezTo>
                      <a:pt x="11562" y="0"/>
                      <a:pt x="3043" y="1361"/>
                      <a:pt x="3043" y="3473"/>
                    </a:cubicBezTo>
                    <a:cubicBezTo>
                      <a:pt x="2972" y="3616"/>
                      <a:pt x="2900" y="3759"/>
                      <a:pt x="2900" y="3902"/>
                    </a:cubicBezTo>
                    <a:cubicBezTo>
                      <a:pt x="2828" y="4045"/>
                      <a:pt x="2757" y="4188"/>
                      <a:pt x="2757" y="4367"/>
                    </a:cubicBezTo>
                    <a:cubicBezTo>
                      <a:pt x="2685" y="4511"/>
                      <a:pt x="2649" y="4654"/>
                      <a:pt x="2649" y="4797"/>
                    </a:cubicBezTo>
                    <a:cubicBezTo>
                      <a:pt x="2542" y="4940"/>
                      <a:pt x="2506" y="5083"/>
                      <a:pt x="2506" y="5262"/>
                    </a:cubicBezTo>
                    <a:cubicBezTo>
                      <a:pt x="2435" y="5549"/>
                      <a:pt x="2327" y="5871"/>
                      <a:pt x="2256" y="6193"/>
                    </a:cubicBezTo>
                    <a:cubicBezTo>
                      <a:pt x="2148" y="6479"/>
                      <a:pt x="2077" y="6801"/>
                      <a:pt x="1969" y="7124"/>
                    </a:cubicBezTo>
                    <a:cubicBezTo>
                      <a:pt x="1898" y="7231"/>
                      <a:pt x="1862" y="7410"/>
                      <a:pt x="1862" y="7553"/>
                    </a:cubicBezTo>
                    <a:cubicBezTo>
                      <a:pt x="1755" y="7696"/>
                      <a:pt x="1719" y="7839"/>
                      <a:pt x="1719" y="8018"/>
                    </a:cubicBezTo>
                    <a:cubicBezTo>
                      <a:pt x="1647" y="8126"/>
                      <a:pt x="1576" y="8305"/>
                      <a:pt x="1576" y="8448"/>
                    </a:cubicBezTo>
                    <a:cubicBezTo>
                      <a:pt x="1504" y="8591"/>
                      <a:pt x="1468" y="8734"/>
                      <a:pt x="1432" y="8913"/>
                    </a:cubicBezTo>
                    <a:cubicBezTo>
                      <a:pt x="1361" y="9021"/>
                      <a:pt x="1325" y="9200"/>
                      <a:pt x="1325" y="9343"/>
                    </a:cubicBezTo>
                    <a:cubicBezTo>
                      <a:pt x="1253" y="9486"/>
                      <a:pt x="1182" y="9629"/>
                      <a:pt x="1182" y="9808"/>
                    </a:cubicBezTo>
                    <a:cubicBezTo>
                      <a:pt x="1110" y="9916"/>
                      <a:pt x="1075" y="10095"/>
                      <a:pt x="1039" y="10238"/>
                    </a:cubicBezTo>
                    <a:cubicBezTo>
                      <a:pt x="967" y="10381"/>
                      <a:pt x="931" y="10524"/>
                      <a:pt x="931" y="10703"/>
                    </a:cubicBezTo>
                    <a:cubicBezTo>
                      <a:pt x="860" y="10810"/>
                      <a:pt x="788" y="10989"/>
                      <a:pt x="788" y="11133"/>
                    </a:cubicBezTo>
                    <a:cubicBezTo>
                      <a:pt x="717" y="11276"/>
                      <a:pt x="681" y="11419"/>
                      <a:pt x="645" y="11598"/>
                    </a:cubicBezTo>
                    <a:cubicBezTo>
                      <a:pt x="573" y="11705"/>
                      <a:pt x="538" y="11884"/>
                      <a:pt x="538" y="12027"/>
                    </a:cubicBezTo>
                    <a:cubicBezTo>
                      <a:pt x="430" y="12171"/>
                      <a:pt x="394" y="12314"/>
                      <a:pt x="394" y="12493"/>
                    </a:cubicBezTo>
                    <a:cubicBezTo>
                      <a:pt x="323" y="12600"/>
                      <a:pt x="287" y="12779"/>
                      <a:pt x="251" y="12922"/>
                    </a:cubicBezTo>
                    <a:cubicBezTo>
                      <a:pt x="180" y="13244"/>
                      <a:pt x="72" y="13567"/>
                      <a:pt x="1" y="13925"/>
                    </a:cubicBezTo>
                    <a:cubicBezTo>
                      <a:pt x="1" y="16502"/>
                      <a:pt x="9880" y="18614"/>
                      <a:pt x="22086" y="18614"/>
                    </a:cubicBezTo>
                    <a:cubicBezTo>
                      <a:pt x="34292" y="18614"/>
                      <a:pt x="44207" y="16788"/>
                      <a:pt x="44207" y="14211"/>
                    </a:cubicBezTo>
                    <a:cubicBezTo>
                      <a:pt x="44207" y="14032"/>
                      <a:pt x="44136" y="13853"/>
                      <a:pt x="44064" y="13710"/>
                    </a:cubicBezTo>
                    <a:cubicBezTo>
                      <a:pt x="44064" y="13567"/>
                      <a:pt x="43992" y="13388"/>
                      <a:pt x="43921" y="13280"/>
                    </a:cubicBezTo>
                    <a:cubicBezTo>
                      <a:pt x="43921" y="13101"/>
                      <a:pt x="43885" y="12958"/>
                      <a:pt x="43814" y="12815"/>
                    </a:cubicBezTo>
                    <a:cubicBezTo>
                      <a:pt x="43778" y="12672"/>
                      <a:pt x="43742" y="12493"/>
                      <a:pt x="43670" y="12385"/>
                    </a:cubicBezTo>
                    <a:cubicBezTo>
                      <a:pt x="43635" y="12206"/>
                      <a:pt x="43599" y="12063"/>
                      <a:pt x="43527" y="11920"/>
                    </a:cubicBezTo>
                    <a:cubicBezTo>
                      <a:pt x="43527" y="11777"/>
                      <a:pt x="43456" y="11598"/>
                      <a:pt x="43384" y="11491"/>
                    </a:cubicBezTo>
                    <a:cubicBezTo>
                      <a:pt x="43384" y="11312"/>
                      <a:pt x="43348" y="11168"/>
                      <a:pt x="43277" y="11025"/>
                    </a:cubicBezTo>
                    <a:cubicBezTo>
                      <a:pt x="43241" y="10882"/>
                      <a:pt x="43205" y="10703"/>
                      <a:pt x="43133" y="10596"/>
                    </a:cubicBezTo>
                    <a:cubicBezTo>
                      <a:pt x="43133" y="10417"/>
                      <a:pt x="43062" y="10274"/>
                      <a:pt x="42990" y="10130"/>
                    </a:cubicBezTo>
                    <a:cubicBezTo>
                      <a:pt x="42990" y="9987"/>
                      <a:pt x="42954" y="9808"/>
                      <a:pt x="42883" y="9701"/>
                    </a:cubicBezTo>
                    <a:cubicBezTo>
                      <a:pt x="42847" y="9522"/>
                      <a:pt x="42811" y="9379"/>
                      <a:pt x="42740" y="9235"/>
                    </a:cubicBezTo>
                    <a:cubicBezTo>
                      <a:pt x="42740" y="9092"/>
                      <a:pt x="42668" y="8913"/>
                      <a:pt x="42596" y="8806"/>
                    </a:cubicBezTo>
                    <a:cubicBezTo>
                      <a:pt x="42596" y="8627"/>
                      <a:pt x="42561" y="8484"/>
                      <a:pt x="42489" y="8341"/>
                    </a:cubicBezTo>
                    <a:cubicBezTo>
                      <a:pt x="42453" y="8197"/>
                      <a:pt x="42418" y="8018"/>
                      <a:pt x="42346" y="7911"/>
                    </a:cubicBezTo>
                    <a:cubicBezTo>
                      <a:pt x="42346" y="7732"/>
                      <a:pt x="42274" y="7589"/>
                      <a:pt x="42203" y="7446"/>
                    </a:cubicBezTo>
                    <a:cubicBezTo>
                      <a:pt x="42131" y="7124"/>
                      <a:pt x="42024" y="6837"/>
                      <a:pt x="41952" y="6515"/>
                    </a:cubicBezTo>
                    <a:cubicBezTo>
                      <a:pt x="41952" y="6372"/>
                      <a:pt x="41881" y="6193"/>
                      <a:pt x="41809" y="6086"/>
                    </a:cubicBezTo>
                    <a:cubicBezTo>
                      <a:pt x="41809" y="5907"/>
                      <a:pt x="41773" y="5763"/>
                      <a:pt x="41666" y="5620"/>
                    </a:cubicBezTo>
                    <a:cubicBezTo>
                      <a:pt x="41666" y="5477"/>
                      <a:pt x="41630" y="5298"/>
                      <a:pt x="41558" y="5191"/>
                    </a:cubicBezTo>
                    <a:cubicBezTo>
                      <a:pt x="41558" y="5012"/>
                      <a:pt x="41487" y="4869"/>
                      <a:pt x="41415" y="4725"/>
                    </a:cubicBezTo>
                    <a:cubicBezTo>
                      <a:pt x="41415" y="4582"/>
                      <a:pt x="41344" y="4403"/>
                      <a:pt x="41272" y="4296"/>
                    </a:cubicBezTo>
                    <a:cubicBezTo>
                      <a:pt x="41272" y="4117"/>
                      <a:pt x="41236" y="3974"/>
                      <a:pt x="41129" y="3830"/>
                    </a:cubicBezTo>
                    <a:cubicBezTo>
                      <a:pt x="41129" y="1719"/>
                      <a:pt x="32610" y="0"/>
                      <a:pt x="220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0"/>
              <p:cNvSpPr/>
              <p:nvPr/>
            </p:nvSpPr>
            <p:spPr>
              <a:xfrm>
                <a:off x="4515600" y="2304000"/>
                <a:ext cx="953050" cy="191525"/>
              </a:xfrm>
              <a:custGeom>
                <a:avLst/>
                <a:gdLst/>
                <a:ahLst/>
                <a:cxnLst/>
                <a:rect l="l" t="t" r="r" b="b"/>
                <a:pathLst>
                  <a:path w="38122" h="7661" extrusionOk="0">
                    <a:moveTo>
                      <a:pt x="19043" y="1"/>
                    </a:moveTo>
                    <a:cubicBezTo>
                      <a:pt x="8519" y="1"/>
                      <a:pt x="0" y="1719"/>
                      <a:pt x="0" y="3831"/>
                    </a:cubicBezTo>
                    <a:cubicBezTo>
                      <a:pt x="0" y="5942"/>
                      <a:pt x="8519" y="7661"/>
                      <a:pt x="19043" y="7661"/>
                    </a:cubicBezTo>
                    <a:cubicBezTo>
                      <a:pt x="29567" y="7661"/>
                      <a:pt x="38122" y="5942"/>
                      <a:pt x="38122" y="3831"/>
                    </a:cubicBezTo>
                    <a:cubicBezTo>
                      <a:pt x="38122" y="1719"/>
                      <a:pt x="29567" y="1"/>
                      <a:pt x="19043" y="1"/>
                    </a:cubicBezTo>
                    <a:close/>
                  </a:path>
                </a:pathLst>
              </a:custGeom>
              <a:solidFill>
                <a:srgbClr val="CF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0"/>
              <p:cNvSpPr/>
              <p:nvPr/>
            </p:nvSpPr>
            <p:spPr>
              <a:xfrm>
                <a:off x="4515600" y="2304000"/>
                <a:ext cx="953050" cy="191525"/>
              </a:xfrm>
              <a:custGeom>
                <a:avLst/>
                <a:gdLst/>
                <a:ahLst/>
                <a:cxnLst/>
                <a:rect l="l" t="t" r="r" b="b"/>
                <a:pathLst>
                  <a:path w="38122" h="7661" extrusionOk="0">
                    <a:moveTo>
                      <a:pt x="19043" y="1"/>
                    </a:moveTo>
                    <a:cubicBezTo>
                      <a:pt x="8519" y="1"/>
                      <a:pt x="0" y="1719"/>
                      <a:pt x="0" y="3831"/>
                    </a:cubicBezTo>
                    <a:cubicBezTo>
                      <a:pt x="0" y="5942"/>
                      <a:pt x="8519" y="7661"/>
                      <a:pt x="19043" y="7661"/>
                    </a:cubicBezTo>
                    <a:cubicBezTo>
                      <a:pt x="29567" y="7661"/>
                      <a:pt x="38122" y="5942"/>
                      <a:pt x="38122" y="3831"/>
                    </a:cubicBezTo>
                    <a:cubicBezTo>
                      <a:pt x="38122" y="1719"/>
                      <a:pt x="29567" y="1"/>
                      <a:pt x="190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0"/>
              <p:cNvSpPr/>
              <p:nvPr/>
            </p:nvSpPr>
            <p:spPr>
              <a:xfrm>
                <a:off x="4515600" y="2304000"/>
                <a:ext cx="866250" cy="139625"/>
              </a:xfrm>
              <a:custGeom>
                <a:avLst/>
                <a:gdLst/>
                <a:ahLst/>
                <a:cxnLst/>
                <a:rect l="l" t="t" r="r" b="b"/>
                <a:pathLst>
                  <a:path w="34650" h="5585" extrusionOk="0">
                    <a:moveTo>
                      <a:pt x="19043" y="1"/>
                    </a:moveTo>
                    <a:cubicBezTo>
                      <a:pt x="8519" y="1"/>
                      <a:pt x="0" y="1719"/>
                      <a:pt x="0" y="3831"/>
                    </a:cubicBezTo>
                    <a:cubicBezTo>
                      <a:pt x="0" y="3866"/>
                      <a:pt x="0" y="3902"/>
                      <a:pt x="0" y="3938"/>
                    </a:cubicBezTo>
                    <a:cubicBezTo>
                      <a:pt x="3437" y="4940"/>
                      <a:pt x="9164" y="5584"/>
                      <a:pt x="15607" y="5584"/>
                    </a:cubicBezTo>
                    <a:cubicBezTo>
                      <a:pt x="26130" y="5584"/>
                      <a:pt x="34650" y="3866"/>
                      <a:pt x="34650" y="1754"/>
                    </a:cubicBezTo>
                    <a:cubicBezTo>
                      <a:pt x="34650" y="1719"/>
                      <a:pt x="34650" y="1683"/>
                      <a:pt x="34650" y="1611"/>
                    </a:cubicBezTo>
                    <a:cubicBezTo>
                      <a:pt x="31213" y="645"/>
                      <a:pt x="25522" y="1"/>
                      <a:pt x="190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0"/>
              <p:cNvSpPr/>
              <p:nvPr/>
            </p:nvSpPr>
            <p:spPr>
              <a:xfrm>
                <a:off x="4580025" y="2321000"/>
                <a:ext cx="823300" cy="156625"/>
              </a:xfrm>
              <a:custGeom>
                <a:avLst/>
                <a:gdLst/>
                <a:ahLst/>
                <a:cxnLst/>
                <a:rect l="l" t="t" r="r" b="b"/>
                <a:pathLst>
                  <a:path w="32932" h="6265" extrusionOk="0">
                    <a:moveTo>
                      <a:pt x="16466" y="1"/>
                    </a:moveTo>
                    <a:cubicBezTo>
                      <a:pt x="7374" y="1"/>
                      <a:pt x="0" y="1432"/>
                      <a:pt x="0" y="3151"/>
                    </a:cubicBezTo>
                    <a:cubicBezTo>
                      <a:pt x="0" y="4869"/>
                      <a:pt x="7374" y="6265"/>
                      <a:pt x="16466" y="6265"/>
                    </a:cubicBezTo>
                    <a:cubicBezTo>
                      <a:pt x="25558" y="6265"/>
                      <a:pt x="32932" y="4869"/>
                      <a:pt x="32932" y="3151"/>
                    </a:cubicBezTo>
                    <a:cubicBezTo>
                      <a:pt x="32932" y="1397"/>
                      <a:pt x="25558" y="1"/>
                      <a:pt x="16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0"/>
              <p:cNvSpPr/>
              <p:nvPr/>
            </p:nvSpPr>
            <p:spPr>
              <a:xfrm>
                <a:off x="4720525" y="2438150"/>
                <a:ext cx="549475" cy="40375"/>
              </a:xfrm>
              <a:custGeom>
                <a:avLst/>
                <a:gdLst/>
                <a:ahLst/>
                <a:cxnLst/>
                <a:rect l="l" t="t" r="r" b="b"/>
                <a:pathLst>
                  <a:path w="21979" h="1615" extrusionOk="0">
                    <a:moveTo>
                      <a:pt x="11772" y="0"/>
                    </a:moveTo>
                    <a:cubicBezTo>
                      <a:pt x="11547" y="0"/>
                      <a:pt x="11322" y="1"/>
                      <a:pt x="11097" y="4"/>
                    </a:cubicBezTo>
                    <a:cubicBezTo>
                      <a:pt x="10866" y="1"/>
                      <a:pt x="10635" y="0"/>
                      <a:pt x="10404" y="0"/>
                    </a:cubicBezTo>
                    <a:cubicBezTo>
                      <a:pt x="6912" y="0"/>
                      <a:pt x="3425" y="256"/>
                      <a:pt x="0" y="827"/>
                    </a:cubicBezTo>
                    <a:cubicBezTo>
                      <a:pt x="3580" y="1364"/>
                      <a:pt x="7231" y="1614"/>
                      <a:pt x="10846" y="1614"/>
                    </a:cubicBezTo>
                    <a:cubicBezTo>
                      <a:pt x="14569" y="1614"/>
                      <a:pt x="18291" y="1364"/>
                      <a:pt x="21978" y="791"/>
                    </a:cubicBezTo>
                    <a:cubicBezTo>
                      <a:pt x="18588" y="254"/>
                      <a:pt x="15166" y="0"/>
                      <a:pt x="11772" y="0"/>
                    </a:cubicBezTo>
                    <a:close/>
                  </a:path>
                </a:pathLst>
              </a:custGeom>
              <a:solidFill>
                <a:srgbClr val="CF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0"/>
              <p:cNvSpPr/>
              <p:nvPr/>
            </p:nvSpPr>
            <p:spPr>
              <a:xfrm>
                <a:off x="4754075" y="2524575"/>
                <a:ext cx="438075" cy="183925"/>
              </a:xfrm>
              <a:custGeom>
                <a:avLst/>
                <a:gdLst/>
                <a:ahLst/>
                <a:cxnLst/>
                <a:rect l="l" t="t" r="r" b="b"/>
                <a:pathLst>
                  <a:path w="17523" h="7357" extrusionOk="0">
                    <a:moveTo>
                      <a:pt x="1965" y="1"/>
                    </a:moveTo>
                    <a:cubicBezTo>
                      <a:pt x="985" y="1"/>
                      <a:pt x="1" y="663"/>
                      <a:pt x="54" y="1987"/>
                    </a:cubicBezTo>
                    <a:cubicBezTo>
                      <a:pt x="54" y="2668"/>
                      <a:pt x="412" y="3312"/>
                      <a:pt x="985" y="3670"/>
                    </a:cubicBezTo>
                    <a:cubicBezTo>
                      <a:pt x="412" y="4028"/>
                      <a:pt x="54" y="4672"/>
                      <a:pt x="54" y="5352"/>
                    </a:cubicBezTo>
                    <a:cubicBezTo>
                      <a:pt x="18" y="6426"/>
                      <a:pt x="878" y="7357"/>
                      <a:pt x="1951" y="7357"/>
                    </a:cubicBezTo>
                    <a:cubicBezTo>
                      <a:pt x="3061" y="7357"/>
                      <a:pt x="3920" y="6426"/>
                      <a:pt x="3848" y="5352"/>
                    </a:cubicBezTo>
                    <a:lnTo>
                      <a:pt x="13692" y="5352"/>
                    </a:lnTo>
                    <a:cubicBezTo>
                      <a:pt x="13692" y="6623"/>
                      <a:pt x="14641" y="7258"/>
                      <a:pt x="15589" y="7258"/>
                    </a:cubicBezTo>
                    <a:cubicBezTo>
                      <a:pt x="16538" y="7258"/>
                      <a:pt x="17486" y="6623"/>
                      <a:pt x="17486" y="5352"/>
                    </a:cubicBezTo>
                    <a:cubicBezTo>
                      <a:pt x="17522" y="4672"/>
                      <a:pt x="17164" y="4028"/>
                      <a:pt x="16591" y="3670"/>
                    </a:cubicBezTo>
                    <a:cubicBezTo>
                      <a:pt x="17164" y="3312"/>
                      <a:pt x="17522" y="2668"/>
                      <a:pt x="17522" y="1987"/>
                    </a:cubicBezTo>
                    <a:cubicBezTo>
                      <a:pt x="17522" y="914"/>
                      <a:pt x="16699" y="19"/>
                      <a:pt x="15625" y="19"/>
                    </a:cubicBezTo>
                    <a:cubicBezTo>
                      <a:pt x="13978" y="19"/>
                      <a:pt x="13477" y="2417"/>
                      <a:pt x="13477" y="2417"/>
                    </a:cubicBezTo>
                    <a:lnTo>
                      <a:pt x="3884" y="2417"/>
                    </a:lnTo>
                    <a:cubicBezTo>
                      <a:pt x="3884" y="2381"/>
                      <a:pt x="3848" y="2023"/>
                      <a:pt x="3848" y="1987"/>
                    </a:cubicBezTo>
                    <a:cubicBezTo>
                      <a:pt x="3920" y="663"/>
                      <a:pt x="2945" y="1"/>
                      <a:pt x="1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0"/>
              <p:cNvSpPr/>
              <p:nvPr/>
            </p:nvSpPr>
            <p:spPr>
              <a:xfrm>
                <a:off x="4750500" y="2530850"/>
                <a:ext cx="438950" cy="183925"/>
              </a:xfrm>
              <a:custGeom>
                <a:avLst/>
                <a:gdLst/>
                <a:ahLst/>
                <a:cxnLst/>
                <a:rect l="l" t="t" r="r" b="b"/>
                <a:pathLst>
                  <a:path w="17558" h="7357" extrusionOk="0">
                    <a:moveTo>
                      <a:pt x="1965" y="0"/>
                    </a:moveTo>
                    <a:cubicBezTo>
                      <a:pt x="985" y="0"/>
                      <a:pt x="0" y="663"/>
                      <a:pt x="54" y="1987"/>
                    </a:cubicBezTo>
                    <a:cubicBezTo>
                      <a:pt x="54" y="2667"/>
                      <a:pt x="412" y="3311"/>
                      <a:pt x="985" y="3669"/>
                    </a:cubicBezTo>
                    <a:cubicBezTo>
                      <a:pt x="412" y="4027"/>
                      <a:pt x="54" y="4672"/>
                      <a:pt x="54" y="5352"/>
                    </a:cubicBezTo>
                    <a:cubicBezTo>
                      <a:pt x="18" y="6461"/>
                      <a:pt x="877" y="7356"/>
                      <a:pt x="1951" y="7356"/>
                    </a:cubicBezTo>
                    <a:cubicBezTo>
                      <a:pt x="3025" y="7356"/>
                      <a:pt x="3920" y="6461"/>
                      <a:pt x="3848" y="5352"/>
                    </a:cubicBezTo>
                    <a:lnTo>
                      <a:pt x="13728" y="5352"/>
                    </a:lnTo>
                    <a:cubicBezTo>
                      <a:pt x="13656" y="6461"/>
                      <a:pt x="14515" y="7356"/>
                      <a:pt x="15625" y="7356"/>
                    </a:cubicBezTo>
                    <a:cubicBezTo>
                      <a:pt x="16699" y="7356"/>
                      <a:pt x="17558" y="6461"/>
                      <a:pt x="17522" y="5352"/>
                    </a:cubicBezTo>
                    <a:cubicBezTo>
                      <a:pt x="17522" y="4672"/>
                      <a:pt x="17164" y="4027"/>
                      <a:pt x="16591" y="3669"/>
                    </a:cubicBezTo>
                    <a:cubicBezTo>
                      <a:pt x="17164" y="3311"/>
                      <a:pt x="17522" y="2667"/>
                      <a:pt x="17522" y="1987"/>
                    </a:cubicBezTo>
                    <a:cubicBezTo>
                      <a:pt x="17522" y="913"/>
                      <a:pt x="16663" y="54"/>
                      <a:pt x="15625" y="18"/>
                    </a:cubicBezTo>
                    <a:cubicBezTo>
                      <a:pt x="13978" y="18"/>
                      <a:pt x="13477" y="2452"/>
                      <a:pt x="13477" y="2452"/>
                    </a:cubicBezTo>
                    <a:lnTo>
                      <a:pt x="3884" y="2452"/>
                    </a:lnTo>
                    <a:cubicBezTo>
                      <a:pt x="3884" y="2381"/>
                      <a:pt x="3848" y="2023"/>
                      <a:pt x="3848" y="1987"/>
                    </a:cubicBezTo>
                    <a:cubicBezTo>
                      <a:pt x="3920" y="663"/>
                      <a:pt x="2944" y="0"/>
                      <a:pt x="1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0"/>
              <p:cNvSpPr/>
              <p:nvPr/>
            </p:nvSpPr>
            <p:spPr>
              <a:xfrm>
                <a:off x="4751850" y="2531300"/>
                <a:ext cx="91300" cy="76975"/>
              </a:xfrm>
              <a:custGeom>
                <a:avLst/>
                <a:gdLst/>
                <a:ahLst/>
                <a:cxnLst/>
                <a:rect l="l" t="t" r="r" b="b"/>
                <a:pathLst>
                  <a:path w="3652" h="3079" extrusionOk="0">
                    <a:moveTo>
                      <a:pt x="1897" y="0"/>
                    </a:moveTo>
                    <a:cubicBezTo>
                      <a:pt x="823" y="36"/>
                      <a:pt x="0" y="895"/>
                      <a:pt x="0" y="1969"/>
                    </a:cubicBezTo>
                    <a:cubicBezTo>
                      <a:pt x="0" y="2363"/>
                      <a:pt x="107" y="2757"/>
                      <a:pt x="322" y="3079"/>
                    </a:cubicBezTo>
                    <a:cubicBezTo>
                      <a:pt x="215" y="2828"/>
                      <a:pt x="179" y="2578"/>
                      <a:pt x="179" y="2291"/>
                    </a:cubicBezTo>
                    <a:cubicBezTo>
                      <a:pt x="143" y="1217"/>
                      <a:pt x="1002" y="358"/>
                      <a:pt x="2076" y="323"/>
                    </a:cubicBezTo>
                    <a:cubicBezTo>
                      <a:pt x="2720" y="323"/>
                      <a:pt x="3293" y="645"/>
                      <a:pt x="3651" y="1182"/>
                    </a:cubicBezTo>
                    <a:cubicBezTo>
                      <a:pt x="3365" y="466"/>
                      <a:pt x="2685" y="0"/>
                      <a:pt x="18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0"/>
              <p:cNvSpPr/>
              <p:nvPr/>
            </p:nvSpPr>
            <p:spPr>
              <a:xfrm>
                <a:off x="4751850" y="2625250"/>
                <a:ext cx="27750" cy="68050"/>
              </a:xfrm>
              <a:custGeom>
                <a:avLst/>
                <a:gdLst/>
                <a:ahLst/>
                <a:cxnLst/>
                <a:rect l="l" t="t" r="r" b="b"/>
                <a:pathLst>
                  <a:path w="1110" h="2722" extrusionOk="0">
                    <a:moveTo>
                      <a:pt x="823" y="1"/>
                    </a:moveTo>
                    <a:cubicBezTo>
                      <a:pt x="322" y="359"/>
                      <a:pt x="0" y="967"/>
                      <a:pt x="0" y="1612"/>
                    </a:cubicBezTo>
                    <a:cubicBezTo>
                      <a:pt x="0" y="2005"/>
                      <a:pt x="143" y="2363"/>
                      <a:pt x="358" y="2721"/>
                    </a:cubicBezTo>
                    <a:cubicBezTo>
                      <a:pt x="251" y="2471"/>
                      <a:pt x="179" y="2184"/>
                      <a:pt x="179" y="1934"/>
                    </a:cubicBezTo>
                    <a:cubicBezTo>
                      <a:pt x="179" y="1218"/>
                      <a:pt x="537" y="574"/>
                      <a:pt x="1110" y="216"/>
                    </a:cubicBezTo>
                    <a:cubicBezTo>
                      <a:pt x="1002" y="144"/>
                      <a:pt x="895" y="72"/>
                      <a:pt x="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0"/>
              <p:cNvSpPr/>
              <p:nvPr/>
            </p:nvSpPr>
            <p:spPr>
              <a:xfrm>
                <a:off x="4607775" y="2218375"/>
                <a:ext cx="769600" cy="329375"/>
              </a:xfrm>
              <a:custGeom>
                <a:avLst/>
                <a:gdLst/>
                <a:ahLst/>
                <a:cxnLst/>
                <a:rect l="l" t="t" r="r" b="b"/>
                <a:pathLst>
                  <a:path w="30784" h="13175" extrusionOk="0">
                    <a:moveTo>
                      <a:pt x="18928" y="0"/>
                    </a:moveTo>
                    <a:cubicBezTo>
                      <a:pt x="18128" y="0"/>
                      <a:pt x="17317" y="331"/>
                      <a:pt x="16716" y="1063"/>
                    </a:cubicBezTo>
                    <a:cubicBezTo>
                      <a:pt x="16352" y="535"/>
                      <a:pt x="15775" y="266"/>
                      <a:pt x="15202" y="266"/>
                    </a:cubicBezTo>
                    <a:cubicBezTo>
                      <a:pt x="14648" y="266"/>
                      <a:pt x="14097" y="517"/>
                      <a:pt x="13745" y="1027"/>
                    </a:cubicBezTo>
                    <a:cubicBezTo>
                      <a:pt x="13071" y="770"/>
                      <a:pt x="12383" y="648"/>
                      <a:pt x="11708" y="648"/>
                    </a:cubicBezTo>
                    <a:cubicBezTo>
                      <a:pt x="9194" y="648"/>
                      <a:pt x="6870" y="2333"/>
                      <a:pt x="6193" y="4929"/>
                    </a:cubicBezTo>
                    <a:cubicBezTo>
                      <a:pt x="5924" y="4672"/>
                      <a:pt x="5595" y="4556"/>
                      <a:pt x="5270" y="4556"/>
                    </a:cubicBezTo>
                    <a:cubicBezTo>
                      <a:pt x="4600" y="4556"/>
                      <a:pt x="3950" y="5052"/>
                      <a:pt x="3902" y="5824"/>
                    </a:cubicBezTo>
                    <a:cubicBezTo>
                      <a:pt x="3626" y="5742"/>
                      <a:pt x="3349" y="5703"/>
                      <a:pt x="3078" y="5703"/>
                    </a:cubicBezTo>
                    <a:cubicBezTo>
                      <a:pt x="1696" y="5703"/>
                      <a:pt x="460" y="6714"/>
                      <a:pt x="251" y="8150"/>
                    </a:cubicBezTo>
                    <a:cubicBezTo>
                      <a:pt x="0" y="9833"/>
                      <a:pt x="1324" y="11408"/>
                      <a:pt x="3043" y="11408"/>
                    </a:cubicBezTo>
                    <a:cubicBezTo>
                      <a:pt x="3580" y="11408"/>
                      <a:pt x="4081" y="11265"/>
                      <a:pt x="4510" y="10978"/>
                    </a:cubicBezTo>
                    <a:cubicBezTo>
                      <a:pt x="5025" y="11677"/>
                      <a:pt x="5804" y="12026"/>
                      <a:pt x="6585" y="12026"/>
                    </a:cubicBezTo>
                    <a:cubicBezTo>
                      <a:pt x="7326" y="12026"/>
                      <a:pt x="8068" y="11712"/>
                      <a:pt x="8591" y="11086"/>
                    </a:cubicBezTo>
                    <a:cubicBezTo>
                      <a:pt x="9557" y="11720"/>
                      <a:pt x="10652" y="12029"/>
                      <a:pt x="11736" y="12029"/>
                    </a:cubicBezTo>
                    <a:cubicBezTo>
                      <a:pt x="13342" y="12029"/>
                      <a:pt x="14925" y="11351"/>
                      <a:pt x="16036" y="10048"/>
                    </a:cubicBezTo>
                    <a:cubicBezTo>
                      <a:pt x="16702" y="12044"/>
                      <a:pt x="18536" y="13175"/>
                      <a:pt x="20406" y="13175"/>
                    </a:cubicBezTo>
                    <a:cubicBezTo>
                      <a:pt x="21553" y="13175"/>
                      <a:pt x="22713" y="12749"/>
                      <a:pt x="23625" y="11837"/>
                    </a:cubicBezTo>
                    <a:cubicBezTo>
                      <a:pt x="24330" y="12251"/>
                      <a:pt x="25090" y="12442"/>
                      <a:pt x="25833" y="12442"/>
                    </a:cubicBezTo>
                    <a:cubicBezTo>
                      <a:pt x="27729" y="12442"/>
                      <a:pt x="29518" y="11194"/>
                      <a:pt x="30032" y="9188"/>
                    </a:cubicBezTo>
                    <a:cubicBezTo>
                      <a:pt x="30784" y="6432"/>
                      <a:pt x="28708" y="3712"/>
                      <a:pt x="25808" y="3712"/>
                    </a:cubicBezTo>
                    <a:lnTo>
                      <a:pt x="25844" y="3676"/>
                    </a:lnTo>
                    <a:cubicBezTo>
                      <a:pt x="25235" y="3676"/>
                      <a:pt x="24663" y="3819"/>
                      <a:pt x="24126" y="4034"/>
                    </a:cubicBezTo>
                    <a:lnTo>
                      <a:pt x="24126" y="3927"/>
                    </a:lnTo>
                    <a:cubicBezTo>
                      <a:pt x="24126" y="3103"/>
                      <a:pt x="23446" y="2423"/>
                      <a:pt x="22622" y="2423"/>
                    </a:cubicBezTo>
                    <a:cubicBezTo>
                      <a:pt x="22336" y="2423"/>
                      <a:pt x="22050" y="2495"/>
                      <a:pt x="21835" y="2638"/>
                    </a:cubicBezTo>
                    <a:cubicBezTo>
                      <a:pt x="21676" y="1002"/>
                      <a:pt x="20319" y="0"/>
                      <a:pt x="18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0"/>
              <p:cNvSpPr/>
              <p:nvPr/>
            </p:nvSpPr>
            <p:spPr>
              <a:xfrm>
                <a:off x="4580882" y="2223830"/>
                <a:ext cx="788825" cy="325450"/>
              </a:xfrm>
              <a:custGeom>
                <a:avLst/>
                <a:gdLst/>
                <a:ahLst/>
                <a:cxnLst/>
                <a:rect l="l" t="t" r="r" b="b"/>
                <a:pathLst>
                  <a:path w="31553" h="13018" extrusionOk="0">
                    <a:moveTo>
                      <a:pt x="16104" y="573"/>
                    </a:moveTo>
                    <a:cubicBezTo>
                      <a:pt x="16283" y="573"/>
                      <a:pt x="16462" y="645"/>
                      <a:pt x="16605" y="788"/>
                    </a:cubicBezTo>
                    <a:cubicBezTo>
                      <a:pt x="16677" y="824"/>
                      <a:pt x="16712" y="895"/>
                      <a:pt x="16748" y="967"/>
                    </a:cubicBezTo>
                    <a:lnTo>
                      <a:pt x="16784" y="1038"/>
                    </a:lnTo>
                    <a:cubicBezTo>
                      <a:pt x="17070" y="1361"/>
                      <a:pt x="17106" y="1790"/>
                      <a:pt x="16927" y="2184"/>
                    </a:cubicBezTo>
                    <a:cubicBezTo>
                      <a:pt x="16822" y="2498"/>
                      <a:pt x="16526" y="2698"/>
                      <a:pt x="16206" y="2698"/>
                    </a:cubicBezTo>
                    <a:cubicBezTo>
                      <a:pt x="16089" y="2698"/>
                      <a:pt x="15968" y="2671"/>
                      <a:pt x="15853" y="2613"/>
                    </a:cubicBezTo>
                    <a:lnTo>
                      <a:pt x="15889" y="2578"/>
                    </a:lnTo>
                    <a:cubicBezTo>
                      <a:pt x="15495" y="2434"/>
                      <a:pt x="15245" y="2076"/>
                      <a:pt x="15209" y="1683"/>
                    </a:cubicBezTo>
                    <a:cubicBezTo>
                      <a:pt x="15173" y="1432"/>
                      <a:pt x="15245" y="1182"/>
                      <a:pt x="15460" y="1003"/>
                    </a:cubicBezTo>
                    <a:cubicBezTo>
                      <a:pt x="15495" y="931"/>
                      <a:pt x="15531" y="859"/>
                      <a:pt x="15603" y="788"/>
                    </a:cubicBezTo>
                    <a:cubicBezTo>
                      <a:pt x="15746" y="645"/>
                      <a:pt x="15925" y="573"/>
                      <a:pt x="16104" y="573"/>
                    </a:cubicBezTo>
                    <a:close/>
                    <a:moveTo>
                      <a:pt x="23621" y="2470"/>
                    </a:moveTo>
                    <a:cubicBezTo>
                      <a:pt x="23907" y="2470"/>
                      <a:pt x="24122" y="2578"/>
                      <a:pt x="24265" y="2828"/>
                    </a:cubicBezTo>
                    <a:cubicBezTo>
                      <a:pt x="24301" y="2900"/>
                      <a:pt x="24337" y="3007"/>
                      <a:pt x="24372" y="3079"/>
                    </a:cubicBezTo>
                    <a:cubicBezTo>
                      <a:pt x="24372" y="3079"/>
                      <a:pt x="24372" y="3115"/>
                      <a:pt x="24372" y="3115"/>
                    </a:cubicBezTo>
                    <a:cubicBezTo>
                      <a:pt x="24444" y="3329"/>
                      <a:pt x="24480" y="3544"/>
                      <a:pt x="24480" y="3759"/>
                    </a:cubicBezTo>
                    <a:cubicBezTo>
                      <a:pt x="24480" y="4153"/>
                      <a:pt x="24158" y="4439"/>
                      <a:pt x="23764" y="4475"/>
                    </a:cubicBezTo>
                    <a:lnTo>
                      <a:pt x="23764" y="4439"/>
                    </a:lnTo>
                    <a:lnTo>
                      <a:pt x="23621" y="4439"/>
                    </a:lnTo>
                    <a:cubicBezTo>
                      <a:pt x="23370" y="4439"/>
                      <a:pt x="23155" y="4296"/>
                      <a:pt x="23012" y="4081"/>
                    </a:cubicBezTo>
                    <a:cubicBezTo>
                      <a:pt x="22941" y="3974"/>
                      <a:pt x="22905" y="3830"/>
                      <a:pt x="22905" y="3687"/>
                    </a:cubicBezTo>
                    <a:cubicBezTo>
                      <a:pt x="22833" y="3580"/>
                      <a:pt x="22833" y="3401"/>
                      <a:pt x="22905" y="3294"/>
                    </a:cubicBezTo>
                    <a:cubicBezTo>
                      <a:pt x="22905" y="3186"/>
                      <a:pt x="22905" y="3079"/>
                      <a:pt x="22941" y="2971"/>
                    </a:cubicBezTo>
                    <a:cubicBezTo>
                      <a:pt x="23048" y="2685"/>
                      <a:pt x="23299" y="2470"/>
                      <a:pt x="23621" y="2470"/>
                    </a:cubicBezTo>
                    <a:close/>
                    <a:moveTo>
                      <a:pt x="17246" y="3100"/>
                    </a:moveTo>
                    <a:cubicBezTo>
                      <a:pt x="17366" y="3100"/>
                      <a:pt x="17491" y="3128"/>
                      <a:pt x="17607" y="3186"/>
                    </a:cubicBezTo>
                    <a:cubicBezTo>
                      <a:pt x="17750" y="3258"/>
                      <a:pt x="17894" y="3365"/>
                      <a:pt x="18001" y="3544"/>
                    </a:cubicBezTo>
                    <a:cubicBezTo>
                      <a:pt x="18286" y="4050"/>
                      <a:pt x="17899" y="4613"/>
                      <a:pt x="17361" y="4613"/>
                    </a:cubicBezTo>
                    <a:cubicBezTo>
                      <a:pt x="17290" y="4613"/>
                      <a:pt x="17217" y="4603"/>
                      <a:pt x="17142" y="4582"/>
                    </a:cubicBezTo>
                    <a:lnTo>
                      <a:pt x="17178" y="4582"/>
                    </a:lnTo>
                    <a:cubicBezTo>
                      <a:pt x="17106" y="4546"/>
                      <a:pt x="17035" y="4511"/>
                      <a:pt x="16927" y="4475"/>
                    </a:cubicBezTo>
                    <a:cubicBezTo>
                      <a:pt x="16856" y="4439"/>
                      <a:pt x="16784" y="4367"/>
                      <a:pt x="16712" y="4296"/>
                    </a:cubicBezTo>
                    <a:cubicBezTo>
                      <a:pt x="16498" y="4045"/>
                      <a:pt x="16462" y="3723"/>
                      <a:pt x="16641" y="3437"/>
                    </a:cubicBezTo>
                    <a:cubicBezTo>
                      <a:pt x="16761" y="3219"/>
                      <a:pt x="16996" y="3100"/>
                      <a:pt x="17246" y="3100"/>
                    </a:cubicBezTo>
                    <a:close/>
                    <a:moveTo>
                      <a:pt x="14804" y="3823"/>
                    </a:moveTo>
                    <a:cubicBezTo>
                      <a:pt x="15392" y="3823"/>
                      <a:pt x="15817" y="4696"/>
                      <a:pt x="15817" y="5441"/>
                    </a:cubicBezTo>
                    <a:cubicBezTo>
                      <a:pt x="15817" y="6036"/>
                      <a:pt x="15552" y="6549"/>
                      <a:pt x="14929" y="6549"/>
                    </a:cubicBezTo>
                    <a:cubicBezTo>
                      <a:pt x="14727" y="6549"/>
                      <a:pt x="14487" y="6495"/>
                      <a:pt x="14207" y="6372"/>
                    </a:cubicBezTo>
                    <a:cubicBezTo>
                      <a:pt x="13061" y="5907"/>
                      <a:pt x="13562" y="4761"/>
                      <a:pt x="14243" y="4081"/>
                    </a:cubicBezTo>
                    <a:cubicBezTo>
                      <a:pt x="14439" y="3901"/>
                      <a:pt x="14629" y="3823"/>
                      <a:pt x="14804" y="3823"/>
                    </a:cubicBezTo>
                    <a:close/>
                    <a:moveTo>
                      <a:pt x="30708" y="6694"/>
                    </a:moveTo>
                    <a:cubicBezTo>
                      <a:pt x="30714" y="6714"/>
                      <a:pt x="30720" y="6734"/>
                      <a:pt x="30725" y="6754"/>
                    </a:cubicBezTo>
                    <a:lnTo>
                      <a:pt x="30725" y="6754"/>
                    </a:lnTo>
                    <a:cubicBezTo>
                      <a:pt x="30732" y="6734"/>
                      <a:pt x="30738" y="6714"/>
                      <a:pt x="30744" y="6694"/>
                    </a:cubicBezTo>
                    <a:close/>
                    <a:moveTo>
                      <a:pt x="8838" y="5083"/>
                    </a:moveTo>
                    <a:cubicBezTo>
                      <a:pt x="9374" y="5083"/>
                      <a:pt x="9840" y="5334"/>
                      <a:pt x="10090" y="5799"/>
                    </a:cubicBezTo>
                    <a:cubicBezTo>
                      <a:pt x="10377" y="6229"/>
                      <a:pt x="10377" y="6766"/>
                      <a:pt x="10126" y="7231"/>
                    </a:cubicBezTo>
                    <a:lnTo>
                      <a:pt x="10162" y="7231"/>
                    </a:lnTo>
                    <a:cubicBezTo>
                      <a:pt x="9871" y="7601"/>
                      <a:pt x="9444" y="7815"/>
                      <a:pt x="9009" y="7815"/>
                    </a:cubicBezTo>
                    <a:cubicBezTo>
                      <a:pt x="8855" y="7815"/>
                      <a:pt x="8701" y="7788"/>
                      <a:pt x="8551" y="7732"/>
                    </a:cubicBezTo>
                    <a:cubicBezTo>
                      <a:pt x="7978" y="7517"/>
                      <a:pt x="7585" y="7016"/>
                      <a:pt x="7513" y="6408"/>
                    </a:cubicBezTo>
                    <a:cubicBezTo>
                      <a:pt x="7477" y="6157"/>
                      <a:pt x="7585" y="5871"/>
                      <a:pt x="7764" y="5692"/>
                    </a:cubicBezTo>
                    <a:cubicBezTo>
                      <a:pt x="8014" y="5334"/>
                      <a:pt x="8408" y="5119"/>
                      <a:pt x="8838" y="5083"/>
                    </a:cubicBezTo>
                    <a:close/>
                    <a:moveTo>
                      <a:pt x="21458" y="4390"/>
                    </a:moveTo>
                    <a:cubicBezTo>
                      <a:pt x="21701" y="4390"/>
                      <a:pt x="21947" y="4430"/>
                      <a:pt x="22189" y="4511"/>
                    </a:cubicBezTo>
                    <a:cubicBezTo>
                      <a:pt x="22475" y="4582"/>
                      <a:pt x="22726" y="4725"/>
                      <a:pt x="22905" y="4940"/>
                    </a:cubicBezTo>
                    <a:lnTo>
                      <a:pt x="23012" y="5012"/>
                    </a:lnTo>
                    <a:cubicBezTo>
                      <a:pt x="23585" y="5334"/>
                      <a:pt x="23979" y="5871"/>
                      <a:pt x="24158" y="6515"/>
                    </a:cubicBezTo>
                    <a:cubicBezTo>
                      <a:pt x="24337" y="7267"/>
                      <a:pt x="24158" y="8054"/>
                      <a:pt x="23585" y="8627"/>
                    </a:cubicBezTo>
                    <a:lnTo>
                      <a:pt x="23621" y="8627"/>
                    </a:lnTo>
                    <a:cubicBezTo>
                      <a:pt x="23122" y="9059"/>
                      <a:pt x="22500" y="9275"/>
                      <a:pt x="21869" y="9275"/>
                    </a:cubicBezTo>
                    <a:cubicBezTo>
                      <a:pt x="21821" y="9275"/>
                      <a:pt x="21772" y="9274"/>
                      <a:pt x="21724" y="9271"/>
                    </a:cubicBezTo>
                    <a:cubicBezTo>
                      <a:pt x="20936" y="9200"/>
                      <a:pt x="20220" y="8770"/>
                      <a:pt x="19755" y="8126"/>
                    </a:cubicBezTo>
                    <a:cubicBezTo>
                      <a:pt x="19469" y="7660"/>
                      <a:pt x="19290" y="7124"/>
                      <a:pt x="19325" y="6587"/>
                    </a:cubicBezTo>
                    <a:cubicBezTo>
                      <a:pt x="19325" y="5835"/>
                      <a:pt x="19719" y="5155"/>
                      <a:pt x="20328" y="4725"/>
                    </a:cubicBezTo>
                    <a:cubicBezTo>
                      <a:pt x="20663" y="4502"/>
                      <a:pt x="21055" y="4390"/>
                      <a:pt x="21458" y="4390"/>
                    </a:cubicBezTo>
                    <a:close/>
                    <a:moveTo>
                      <a:pt x="18717" y="0"/>
                    </a:moveTo>
                    <a:cubicBezTo>
                      <a:pt x="18216" y="179"/>
                      <a:pt x="17750" y="502"/>
                      <a:pt x="17392" y="895"/>
                    </a:cubicBezTo>
                    <a:cubicBezTo>
                      <a:pt x="17031" y="372"/>
                      <a:pt x="16470" y="112"/>
                      <a:pt x="15906" y="112"/>
                    </a:cubicBezTo>
                    <a:cubicBezTo>
                      <a:pt x="15351" y="112"/>
                      <a:pt x="14794" y="363"/>
                      <a:pt x="14421" y="859"/>
                    </a:cubicBezTo>
                    <a:cubicBezTo>
                      <a:pt x="13885" y="681"/>
                      <a:pt x="13312" y="537"/>
                      <a:pt x="12739" y="502"/>
                    </a:cubicBezTo>
                    <a:lnTo>
                      <a:pt x="12739" y="502"/>
                    </a:lnTo>
                    <a:cubicBezTo>
                      <a:pt x="13312" y="788"/>
                      <a:pt x="13706" y="1289"/>
                      <a:pt x="13849" y="1933"/>
                    </a:cubicBezTo>
                    <a:cubicBezTo>
                      <a:pt x="14028" y="3150"/>
                      <a:pt x="13240" y="4332"/>
                      <a:pt x="12059" y="4654"/>
                    </a:cubicBezTo>
                    <a:cubicBezTo>
                      <a:pt x="11773" y="4852"/>
                      <a:pt x="11432" y="4955"/>
                      <a:pt x="11087" y="4955"/>
                    </a:cubicBezTo>
                    <a:cubicBezTo>
                      <a:pt x="10871" y="4955"/>
                      <a:pt x="10655" y="4915"/>
                      <a:pt x="10448" y="4833"/>
                    </a:cubicBezTo>
                    <a:cubicBezTo>
                      <a:pt x="9482" y="4511"/>
                      <a:pt x="8551" y="3580"/>
                      <a:pt x="8623" y="2506"/>
                    </a:cubicBezTo>
                    <a:cubicBezTo>
                      <a:pt x="8623" y="2291"/>
                      <a:pt x="8694" y="2041"/>
                      <a:pt x="8766" y="1862"/>
                    </a:cubicBezTo>
                    <a:lnTo>
                      <a:pt x="8766" y="1862"/>
                    </a:lnTo>
                    <a:cubicBezTo>
                      <a:pt x="7871" y="2613"/>
                      <a:pt x="7191" y="3651"/>
                      <a:pt x="6905" y="4797"/>
                    </a:cubicBezTo>
                    <a:cubicBezTo>
                      <a:pt x="6797" y="4690"/>
                      <a:pt x="6654" y="4582"/>
                      <a:pt x="6511" y="4511"/>
                    </a:cubicBezTo>
                    <a:lnTo>
                      <a:pt x="6511" y="4511"/>
                    </a:lnTo>
                    <a:cubicBezTo>
                      <a:pt x="6797" y="5012"/>
                      <a:pt x="6475" y="5620"/>
                      <a:pt x="5902" y="5656"/>
                    </a:cubicBezTo>
                    <a:cubicBezTo>
                      <a:pt x="5401" y="5656"/>
                      <a:pt x="5043" y="5083"/>
                      <a:pt x="5294" y="4618"/>
                    </a:cubicBezTo>
                    <a:lnTo>
                      <a:pt x="5294" y="4618"/>
                    </a:lnTo>
                    <a:cubicBezTo>
                      <a:pt x="4900" y="4833"/>
                      <a:pt x="4650" y="5226"/>
                      <a:pt x="4614" y="5692"/>
                    </a:cubicBezTo>
                    <a:cubicBezTo>
                      <a:pt x="4327" y="5620"/>
                      <a:pt x="4041" y="5549"/>
                      <a:pt x="3755" y="5549"/>
                    </a:cubicBezTo>
                    <a:cubicBezTo>
                      <a:pt x="3647" y="5549"/>
                      <a:pt x="3504" y="5584"/>
                      <a:pt x="3361" y="5584"/>
                    </a:cubicBezTo>
                    <a:cubicBezTo>
                      <a:pt x="3540" y="5763"/>
                      <a:pt x="3647" y="5942"/>
                      <a:pt x="3683" y="6157"/>
                    </a:cubicBezTo>
                    <a:cubicBezTo>
                      <a:pt x="3898" y="6443"/>
                      <a:pt x="3969" y="6766"/>
                      <a:pt x="3898" y="7088"/>
                    </a:cubicBezTo>
                    <a:cubicBezTo>
                      <a:pt x="3777" y="7632"/>
                      <a:pt x="3298" y="8023"/>
                      <a:pt x="2763" y="8023"/>
                    </a:cubicBezTo>
                    <a:cubicBezTo>
                      <a:pt x="2666" y="8023"/>
                      <a:pt x="2566" y="8010"/>
                      <a:pt x="2466" y="7983"/>
                    </a:cubicBezTo>
                    <a:cubicBezTo>
                      <a:pt x="2215" y="7911"/>
                      <a:pt x="1965" y="7768"/>
                      <a:pt x="1822" y="7589"/>
                    </a:cubicBezTo>
                    <a:cubicBezTo>
                      <a:pt x="1643" y="7446"/>
                      <a:pt x="1535" y="7267"/>
                      <a:pt x="1464" y="7052"/>
                    </a:cubicBezTo>
                    <a:cubicBezTo>
                      <a:pt x="1428" y="6945"/>
                      <a:pt x="1428" y="6873"/>
                      <a:pt x="1428" y="6766"/>
                    </a:cubicBezTo>
                    <a:lnTo>
                      <a:pt x="1428" y="6766"/>
                    </a:lnTo>
                    <a:cubicBezTo>
                      <a:pt x="1" y="8804"/>
                      <a:pt x="1678" y="11269"/>
                      <a:pt x="3760" y="11269"/>
                    </a:cubicBezTo>
                    <a:cubicBezTo>
                      <a:pt x="4237" y="11269"/>
                      <a:pt x="4735" y="11140"/>
                      <a:pt x="5222" y="10846"/>
                    </a:cubicBezTo>
                    <a:cubicBezTo>
                      <a:pt x="5734" y="11522"/>
                      <a:pt x="6506" y="11862"/>
                      <a:pt x="7283" y="11862"/>
                    </a:cubicBezTo>
                    <a:cubicBezTo>
                      <a:pt x="8028" y="11862"/>
                      <a:pt x="8777" y="11549"/>
                      <a:pt x="9303" y="10918"/>
                    </a:cubicBezTo>
                    <a:cubicBezTo>
                      <a:pt x="10273" y="11555"/>
                      <a:pt x="11366" y="11864"/>
                      <a:pt x="12450" y="11864"/>
                    </a:cubicBezTo>
                    <a:cubicBezTo>
                      <a:pt x="14045" y="11864"/>
                      <a:pt x="15619" y="11194"/>
                      <a:pt x="16748" y="9916"/>
                    </a:cubicBezTo>
                    <a:cubicBezTo>
                      <a:pt x="17415" y="11895"/>
                      <a:pt x="19257" y="13017"/>
                      <a:pt x="21131" y="13017"/>
                    </a:cubicBezTo>
                    <a:cubicBezTo>
                      <a:pt x="22274" y="13017"/>
                      <a:pt x="23428" y="12600"/>
                      <a:pt x="24337" y="11705"/>
                    </a:cubicBezTo>
                    <a:cubicBezTo>
                      <a:pt x="25053" y="12120"/>
                      <a:pt x="25799" y="12306"/>
                      <a:pt x="26520" y="12306"/>
                    </a:cubicBezTo>
                    <a:cubicBezTo>
                      <a:pt x="29207" y="12306"/>
                      <a:pt x="31553" y="9724"/>
                      <a:pt x="30725" y="6754"/>
                    </a:cubicBezTo>
                    <a:lnTo>
                      <a:pt x="30725" y="6754"/>
                    </a:lnTo>
                    <a:cubicBezTo>
                      <a:pt x="30585" y="7193"/>
                      <a:pt x="30409" y="7569"/>
                      <a:pt x="30135" y="7911"/>
                    </a:cubicBezTo>
                    <a:cubicBezTo>
                      <a:pt x="29956" y="8162"/>
                      <a:pt x="29742" y="8376"/>
                      <a:pt x="29455" y="8555"/>
                    </a:cubicBezTo>
                    <a:cubicBezTo>
                      <a:pt x="28970" y="8863"/>
                      <a:pt x="28383" y="9031"/>
                      <a:pt x="27802" y="9031"/>
                    </a:cubicBezTo>
                    <a:cubicBezTo>
                      <a:pt x="27097" y="9031"/>
                      <a:pt x="26402" y="8783"/>
                      <a:pt x="25912" y="8233"/>
                    </a:cubicBezTo>
                    <a:cubicBezTo>
                      <a:pt x="25768" y="8054"/>
                      <a:pt x="25625" y="7875"/>
                      <a:pt x="25518" y="7696"/>
                    </a:cubicBezTo>
                    <a:cubicBezTo>
                      <a:pt x="25088" y="7195"/>
                      <a:pt x="24874" y="6551"/>
                      <a:pt x="24909" y="5907"/>
                    </a:cubicBezTo>
                    <a:cubicBezTo>
                      <a:pt x="24909" y="5405"/>
                      <a:pt x="25088" y="4904"/>
                      <a:pt x="25339" y="4475"/>
                    </a:cubicBezTo>
                    <a:cubicBezTo>
                      <a:pt x="25589" y="4117"/>
                      <a:pt x="25912" y="3830"/>
                      <a:pt x="26234" y="3580"/>
                    </a:cubicBezTo>
                    <a:lnTo>
                      <a:pt x="26234" y="3580"/>
                    </a:lnTo>
                    <a:cubicBezTo>
                      <a:pt x="25768" y="3616"/>
                      <a:pt x="25267" y="3723"/>
                      <a:pt x="24838" y="3902"/>
                    </a:cubicBezTo>
                    <a:lnTo>
                      <a:pt x="24838" y="3830"/>
                    </a:lnTo>
                    <a:cubicBezTo>
                      <a:pt x="24838" y="2971"/>
                      <a:pt x="24158" y="2291"/>
                      <a:pt x="23334" y="2291"/>
                    </a:cubicBezTo>
                    <a:cubicBezTo>
                      <a:pt x="23048" y="2291"/>
                      <a:pt x="22762" y="2363"/>
                      <a:pt x="22547" y="2506"/>
                    </a:cubicBezTo>
                    <a:cubicBezTo>
                      <a:pt x="22511" y="2112"/>
                      <a:pt x="22368" y="1719"/>
                      <a:pt x="22189" y="1396"/>
                    </a:cubicBezTo>
                    <a:cubicBezTo>
                      <a:pt x="22153" y="1468"/>
                      <a:pt x="22153" y="1540"/>
                      <a:pt x="22117" y="1611"/>
                    </a:cubicBezTo>
                    <a:cubicBezTo>
                      <a:pt x="22010" y="2005"/>
                      <a:pt x="21795" y="2363"/>
                      <a:pt x="21509" y="2649"/>
                    </a:cubicBezTo>
                    <a:cubicBezTo>
                      <a:pt x="21401" y="2757"/>
                      <a:pt x="21294" y="2864"/>
                      <a:pt x="21151" y="2936"/>
                    </a:cubicBezTo>
                    <a:cubicBezTo>
                      <a:pt x="20900" y="3115"/>
                      <a:pt x="20578" y="3222"/>
                      <a:pt x="20256" y="3222"/>
                    </a:cubicBezTo>
                    <a:lnTo>
                      <a:pt x="20184" y="3222"/>
                    </a:lnTo>
                    <a:cubicBezTo>
                      <a:pt x="19361" y="3222"/>
                      <a:pt x="18645" y="2757"/>
                      <a:pt x="18359" y="2005"/>
                    </a:cubicBezTo>
                    <a:cubicBezTo>
                      <a:pt x="18323" y="1933"/>
                      <a:pt x="18287" y="1826"/>
                      <a:pt x="18287" y="1754"/>
                    </a:cubicBezTo>
                    <a:cubicBezTo>
                      <a:pt x="18216" y="1468"/>
                      <a:pt x="18216" y="1146"/>
                      <a:pt x="18287" y="859"/>
                    </a:cubicBezTo>
                    <a:cubicBezTo>
                      <a:pt x="18287" y="788"/>
                      <a:pt x="18323" y="752"/>
                      <a:pt x="18323" y="681"/>
                    </a:cubicBezTo>
                    <a:cubicBezTo>
                      <a:pt x="18359" y="537"/>
                      <a:pt x="18431" y="430"/>
                      <a:pt x="18502" y="287"/>
                    </a:cubicBezTo>
                    <a:cubicBezTo>
                      <a:pt x="18574" y="215"/>
                      <a:pt x="18645" y="108"/>
                      <a:pt x="187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33" name="Google Shape;2333;p40"/>
          <p:cNvGrpSpPr/>
          <p:nvPr/>
        </p:nvGrpSpPr>
        <p:grpSpPr>
          <a:xfrm rot="798527">
            <a:off x="2543493" y="1700152"/>
            <a:ext cx="1645165" cy="1939132"/>
            <a:chOff x="3070355" y="762314"/>
            <a:chExt cx="1535125" cy="1809429"/>
          </a:xfrm>
        </p:grpSpPr>
        <p:sp>
          <p:nvSpPr>
            <p:cNvPr id="2334" name="Google Shape;2334;p40"/>
            <p:cNvSpPr/>
            <p:nvPr/>
          </p:nvSpPr>
          <p:spPr>
            <a:xfrm>
              <a:off x="3408900" y="1044775"/>
              <a:ext cx="689700" cy="6897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5" name="Google Shape;2335;p40"/>
            <p:cNvGrpSpPr/>
            <p:nvPr/>
          </p:nvGrpSpPr>
          <p:grpSpPr>
            <a:xfrm rot="-476565">
              <a:off x="3177515" y="845692"/>
              <a:ext cx="1320805" cy="1642675"/>
              <a:chOff x="3063675" y="1566250"/>
              <a:chExt cx="596450" cy="741800"/>
            </a:xfrm>
          </p:grpSpPr>
          <p:sp>
            <p:nvSpPr>
              <p:cNvPr id="2336" name="Google Shape;2336;p40"/>
              <p:cNvSpPr/>
              <p:nvPr/>
            </p:nvSpPr>
            <p:spPr>
              <a:xfrm>
                <a:off x="3160250" y="1665900"/>
                <a:ext cx="310975" cy="266475"/>
              </a:xfrm>
              <a:custGeom>
                <a:avLst/>
                <a:gdLst/>
                <a:ahLst/>
                <a:cxnLst/>
                <a:rect l="l" t="t" r="r" b="b"/>
                <a:pathLst>
                  <a:path w="12439" h="10659" extrusionOk="0">
                    <a:moveTo>
                      <a:pt x="8533" y="2148"/>
                    </a:moveTo>
                    <a:lnTo>
                      <a:pt x="8533" y="8515"/>
                    </a:lnTo>
                    <a:lnTo>
                      <a:pt x="6623" y="8515"/>
                    </a:lnTo>
                    <a:lnTo>
                      <a:pt x="6623" y="4843"/>
                    </a:lnTo>
                    <a:lnTo>
                      <a:pt x="5137" y="4843"/>
                    </a:lnTo>
                    <a:lnTo>
                      <a:pt x="5137" y="3528"/>
                    </a:lnTo>
                    <a:cubicBezTo>
                      <a:pt x="5370" y="3528"/>
                      <a:pt x="5583" y="3506"/>
                      <a:pt x="5816" y="3464"/>
                    </a:cubicBezTo>
                    <a:cubicBezTo>
                      <a:pt x="6028" y="3421"/>
                      <a:pt x="6219" y="3337"/>
                      <a:pt x="6410" y="3230"/>
                    </a:cubicBezTo>
                    <a:cubicBezTo>
                      <a:pt x="6580" y="3124"/>
                      <a:pt x="6729" y="2976"/>
                      <a:pt x="6835" y="2806"/>
                    </a:cubicBezTo>
                    <a:cubicBezTo>
                      <a:pt x="6962" y="2594"/>
                      <a:pt x="7026" y="2381"/>
                      <a:pt x="7026" y="2148"/>
                    </a:cubicBezTo>
                    <a:close/>
                    <a:moveTo>
                      <a:pt x="7088" y="1"/>
                    </a:moveTo>
                    <a:cubicBezTo>
                      <a:pt x="5778" y="1"/>
                      <a:pt x="4441" y="488"/>
                      <a:pt x="3354" y="1575"/>
                    </a:cubicBezTo>
                    <a:cubicBezTo>
                      <a:pt x="1" y="4928"/>
                      <a:pt x="2378" y="10659"/>
                      <a:pt x="7111" y="10659"/>
                    </a:cubicBezTo>
                    <a:cubicBezTo>
                      <a:pt x="10061" y="10659"/>
                      <a:pt x="12438" y="8261"/>
                      <a:pt x="12438" y="5332"/>
                    </a:cubicBezTo>
                    <a:cubicBezTo>
                      <a:pt x="12438" y="2118"/>
                      <a:pt x="9821" y="1"/>
                      <a:pt x="7088" y="1"/>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0"/>
              <p:cNvSpPr/>
              <p:nvPr/>
            </p:nvSpPr>
            <p:spPr>
              <a:xfrm>
                <a:off x="3063675" y="1566250"/>
                <a:ext cx="596450" cy="741800"/>
              </a:xfrm>
              <a:custGeom>
                <a:avLst/>
                <a:gdLst/>
                <a:ahLst/>
                <a:cxnLst/>
                <a:rect l="l" t="t" r="r" b="b"/>
                <a:pathLst>
                  <a:path w="23858" h="29672" extrusionOk="0">
                    <a:moveTo>
                      <a:pt x="10997" y="3420"/>
                    </a:moveTo>
                    <a:cubicBezTo>
                      <a:pt x="12005" y="3420"/>
                      <a:pt x="13039" y="3684"/>
                      <a:pt x="14009" y="4266"/>
                    </a:cubicBezTo>
                    <a:cubicBezTo>
                      <a:pt x="17914" y="6622"/>
                      <a:pt x="17787" y="12353"/>
                      <a:pt x="13754" y="14496"/>
                    </a:cubicBezTo>
                    <a:lnTo>
                      <a:pt x="13712" y="14475"/>
                    </a:lnTo>
                    <a:lnTo>
                      <a:pt x="12948" y="14857"/>
                    </a:lnTo>
                    <a:cubicBezTo>
                      <a:pt x="12332" y="15091"/>
                      <a:pt x="11653" y="15197"/>
                      <a:pt x="10974" y="15197"/>
                    </a:cubicBezTo>
                    <a:cubicBezTo>
                      <a:pt x="7726" y="15197"/>
                      <a:pt x="5095" y="12565"/>
                      <a:pt x="5095" y="9318"/>
                    </a:cubicBezTo>
                    <a:cubicBezTo>
                      <a:pt x="5095" y="5881"/>
                      <a:pt x="7923" y="3420"/>
                      <a:pt x="10997" y="3420"/>
                    </a:cubicBezTo>
                    <a:close/>
                    <a:moveTo>
                      <a:pt x="7960" y="0"/>
                    </a:moveTo>
                    <a:lnTo>
                      <a:pt x="6899" y="3693"/>
                    </a:lnTo>
                    <a:lnTo>
                      <a:pt x="3078" y="3566"/>
                    </a:lnTo>
                    <a:lnTo>
                      <a:pt x="4352" y="7174"/>
                    </a:lnTo>
                    <a:lnTo>
                      <a:pt x="1210" y="9318"/>
                    </a:lnTo>
                    <a:lnTo>
                      <a:pt x="4352" y="11461"/>
                    </a:lnTo>
                    <a:lnTo>
                      <a:pt x="3057" y="15069"/>
                    </a:lnTo>
                    <a:lnTo>
                      <a:pt x="6877" y="14942"/>
                    </a:lnTo>
                    <a:lnTo>
                      <a:pt x="7259" y="16194"/>
                    </a:lnTo>
                    <a:cubicBezTo>
                      <a:pt x="5753" y="18890"/>
                      <a:pt x="2229" y="25045"/>
                      <a:pt x="1" y="27295"/>
                    </a:cubicBezTo>
                    <a:cubicBezTo>
                      <a:pt x="1656" y="27295"/>
                      <a:pt x="5859" y="24812"/>
                      <a:pt x="5859" y="24812"/>
                    </a:cubicBezTo>
                    <a:cubicBezTo>
                      <a:pt x="5859" y="24812"/>
                      <a:pt x="6835" y="26616"/>
                      <a:pt x="6665" y="29672"/>
                    </a:cubicBezTo>
                    <a:cubicBezTo>
                      <a:pt x="10295" y="26488"/>
                      <a:pt x="10910" y="18593"/>
                      <a:pt x="11016" y="16279"/>
                    </a:cubicBezTo>
                    <a:lnTo>
                      <a:pt x="11462" y="16661"/>
                    </a:lnTo>
                    <a:cubicBezTo>
                      <a:pt x="12268" y="18932"/>
                      <a:pt x="14688" y="24875"/>
                      <a:pt x="18487" y="26679"/>
                    </a:cubicBezTo>
                    <a:cubicBezTo>
                      <a:pt x="17596" y="24132"/>
                      <a:pt x="18020" y="22392"/>
                      <a:pt x="18020" y="22392"/>
                    </a:cubicBezTo>
                    <a:lnTo>
                      <a:pt x="18020" y="22392"/>
                    </a:lnTo>
                    <a:cubicBezTo>
                      <a:pt x="18021" y="22392"/>
                      <a:pt x="21315" y="23308"/>
                      <a:pt x="23150" y="23308"/>
                    </a:cubicBezTo>
                    <a:cubicBezTo>
                      <a:pt x="23423" y="23308"/>
                      <a:pt x="23664" y="23288"/>
                      <a:pt x="23857" y="23241"/>
                    </a:cubicBezTo>
                    <a:cubicBezTo>
                      <a:pt x="21416" y="21883"/>
                      <a:pt x="16959" y="17680"/>
                      <a:pt x="14879" y="15621"/>
                    </a:cubicBezTo>
                    <a:lnTo>
                      <a:pt x="15070" y="14963"/>
                    </a:lnTo>
                    <a:lnTo>
                      <a:pt x="18891" y="15069"/>
                    </a:lnTo>
                    <a:lnTo>
                      <a:pt x="17596" y="11461"/>
                    </a:lnTo>
                    <a:lnTo>
                      <a:pt x="20758" y="9318"/>
                    </a:lnTo>
                    <a:lnTo>
                      <a:pt x="17596" y="7174"/>
                    </a:lnTo>
                    <a:lnTo>
                      <a:pt x="18891" y="3566"/>
                    </a:lnTo>
                    <a:lnTo>
                      <a:pt x="15070" y="3693"/>
                    </a:lnTo>
                    <a:lnTo>
                      <a:pt x="14009" y="0"/>
                    </a:lnTo>
                    <a:lnTo>
                      <a:pt x="10995" y="2356"/>
                    </a:lnTo>
                    <a:lnTo>
                      <a:pt x="79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341"/>
        <p:cNvGrpSpPr/>
        <p:nvPr/>
      </p:nvGrpSpPr>
      <p:grpSpPr>
        <a:xfrm>
          <a:off x="0" y="0"/>
          <a:ext cx="0" cy="0"/>
          <a:chOff x="0" y="0"/>
          <a:chExt cx="0" cy="0"/>
        </a:xfrm>
      </p:grpSpPr>
      <p:sp>
        <p:nvSpPr>
          <p:cNvPr id="2342" name="Google Shape;2342;p41"/>
          <p:cNvSpPr txBox="1">
            <a:spLocks noGrp="1"/>
          </p:cNvSpPr>
          <p:nvPr>
            <p:ph type="title"/>
          </p:nvPr>
        </p:nvSpPr>
        <p:spPr>
          <a:xfrm>
            <a:off x="716611" y="895600"/>
            <a:ext cx="5206500" cy="1786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sp>
        <p:nvSpPr>
          <p:cNvPr id="2343" name="Google Shape;2343;p41"/>
          <p:cNvSpPr txBox="1">
            <a:spLocks noGrp="1"/>
          </p:cNvSpPr>
          <p:nvPr>
            <p:ph type="subTitle" idx="1"/>
          </p:nvPr>
        </p:nvSpPr>
        <p:spPr>
          <a:xfrm>
            <a:off x="716611" y="2807975"/>
            <a:ext cx="3174600" cy="4869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a:t>—SOMEONE FAMOUS</a:t>
            </a:r>
            <a:endParaRPr/>
          </a:p>
          <a:p>
            <a:pPr marL="0" lvl="0" indent="0" algn="l" rtl="0">
              <a:spcBef>
                <a:spcPts val="1600"/>
              </a:spcBef>
              <a:spcAft>
                <a:spcPts val="0"/>
              </a:spcAft>
              <a:buNone/>
            </a:pPr>
            <a:endParaRPr/>
          </a:p>
        </p:txBody>
      </p:sp>
      <p:grpSp>
        <p:nvGrpSpPr>
          <p:cNvPr id="2344" name="Google Shape;2344;p41"/>
          <p:cNvGrpSpPr/>
          <p:nvPr/>
        </p:nvGrpSpPr>
        <p:grpSpPr>
          <a:xfrm>
            <a:off x="6094614" y="2682100"/>
            <a:ext cx="2027707" cy="1725838"/>
            <a:chOff x="3479300" y="2479500"/>
            <a:chExt cx="2492265" cy="2121497"/>
          </a:xfrm>
        </p:grpSpPr>
        <p:sp>
          <p:nvSpPr>
            <p:cNvPr id="2345" name="Google Shape;2345;p41"/>
            <p:cNvSpPr/>
            <p:nvPr/>
          </p:nvSpPr>
          <p:spPr>
            <a:xfrm flipH="1">
              <a:off x="3536576" y="2589093"/>
              <a:ext cx="617046" cy="951682"/>
            </a:xfrm>
            <a:custGeom>
              <a:avLst/>
              <a:gdLst/>
              <a:ahLst/>
              <a:cxnLst/>
              <a:rect l="l" t="t" r="r" b="b"/>
              <a:pathLst>
                <a:path w="29289" h="45173" extrusionOk="0">
                  <a:moveTo>
                    <a:pt x="0" y="0"/>
                  </a:moveTo>
                  <a:lnTo>
                    <a:pt x="22849" y="45173"/>
                  </a:lnTo>
                  <a:cubicBezTo>
                    <a:pt x="22849" y="45173"/>
                    <a:pt x="29289" y="36873"/>
                    <a:pt x="24328" y="30529"/>
                  </a:cubicBezTo>
                  <a:cubicBezTo>
                    <a:pt x="19367" y="24232"/>
                    <a:pt x="15980" y="9683"/>
                    <a:pt x="13118" y="5390"/>
                  </a:cubicBezTo>
                  <a:cubicBezTo>
                    <a:pt x="10208" y="1050"/>
                    <a:pt x="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1"/>
            <p:cNvSpPr/>
            <p:nvPr/>
          </p:nvSpPr>
          <p:spPr>
            <a:xfrm flipH="1">
              <a:off x="3479300" y="2479500"/>
              <a:ext cx="2265135" cy="2121497"/>
            </a:xfrm>
            <a:custGeom>
              <a:avLst/>
              <a:gdLst/>
              <a:ahLst/>
              <a:cxnLst/>
              <a:rect l="l" t="t" r="r" b="b"/>
              <a:pathLst>
                <a:path w="107518" h="100700" extrusionOk="0">
                  <a:moveTo>
                    <a:pt x="63874" y="1"/>
                  </a:moveTo>
                  <a:cubicBezTo>
                    <a:pt x="63841" y="1"/>
                    <a:pt x="63808" y="2"/>
                    <a:pt x="63776" y="3"/>
                  </a:cubicBezTo>
                  <a:cubicBezTo>
                    <a:pt x="53664" y="480"/>
                    <a:pt x="51374" y="4391"/>
                    <a:pt x="45984" y="5202"/>
                  </a:cubicBezTo>
                  <a:cubicBezTo>
                    <a:pt x="40594" y="6013"/>
                    <a:pt x="26474" y="7253"/>
                    <a:pt x="20511" y="16793"/>
                  </a:cubicBezTo>
                  <a:cubicBezTo>
                    <a:pt x="14549" y="26334"/>
                    <a:pt x="7871" y="42266"/>
                    <a:pt x="3959" y="49516"/>
                  </a:cubicBezTo>
                  <a:cubicBezTo>
                    <a:pt x="0" y="56767"/>
                    <a:pt x="8491" y="77278"/>
                    <a:pt x="15741" y="81428"/>
                  </a:cubicBezTo>
                  <a:cubicBezTo>
                    <a:pt x="23040" y="85578"/>
                    <a:pt x="44982" y="100699"/>
                    <a:pt x="54904" y="100699"/>
                  </a:cubicBezTo>
                  <a:cubicBezTo>
                    <a:pt x="64825" y="100699"/>
                    <a:pt x="79565" y="92829"/>
                    <a:pt x="88867" y="79997"/>
                  </a:cubicBezTo>
                  <a:cubicBezTo>
                    <a:pt x="98216" y="67166"/>
                    <a:pt x="107518" y="52855"/>
                    <a:pt x="99647" y="42266"/>
                  </a:cubicBezTo>
                  <a:cubicBezTo>
                    <a:pt x="91776" y="31724"/>
                    <a:pt x="88676" y="20943"/>
                    <a:pt x="85766" y="14742"/>
                  </a:cubicBezTo>
                  <a:cubicBezTo>
                    <a:pt x="82880" y="8592"/>
                    <a:pt x="67934" y="1"/>
                    <a:pt x="63874" y="1"/>
                  </a:cubicBezTo>
                  <a:close/>
                </a:path>
              </a:pathLst>
            </a:custGeom>
            <a:solidFill>
              <a:srgbClr val="FFFF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1"/>
            <p:cNvSpPr/>
            <p:nvPr/>
          </p:nvSpPr>
          <p:spPr>
            <a:xfrm flipH="1">
              <a:off x="5190698" y="2798357"/>
              <a:ext cx="780867" cy="1225328"/>
            </a:xfrm>
            <a:custGeom>
              <a:avLst/>
              <a:gdLst/>
              <a:ahLst/>
              <a:cxnLst/>
              <a:rect l="l" t="t" r="r" b="b"/>
              <a:pathLst>
                <a:path w="37065" h="58162" extrusionOk="0">
                  <a:moveTo>
                    <a:pt x="33725" y="1"/>
                  </a:moveTo>
                  <a:cubicBezTo>
                    <a:pt x="31579" y="1"/>
                    <a:pt x="28478" y="418"/>
                    <a:pt x="24662" y="2088"/>
                  </a:cubicBezTo>
                  <a:cubicBezTo>
                    <a:pt x="16982" y="5379"/>
                    <a:pt x="10543" y="15539"/>
                    <a:pt x="6870" y="18878"/>
                  </a:cubicBezTo>
                  <a:cubicBezTo>
                    <a:pt x="3149" y="22170"/>
                    <a:pt x="1" y="34190"/>
                    <a:pt x="812" y="38340"/>
                  </a:cubicBezTo>
                  <a:cubicBezTo>
                    <a:pt x="1623" y="42490"/>
                    <a:pt x="6011" y="40821"/>
                    <a:pt x="7251" y="45400"/>
                  </a:cubicBezTo>
                  <a:cubicBezTo>
                    <a:pt x="8492" y="49979"/>
                    <a:pt x="10352" y="54177"/>
                    <a:pt x="14693" y="56610"/>
                  </a:cubicBezTo>
                  <a:cubicBezTo>
                    <a:pt x="16578" y="57659"/>
                    <a:pt x="17991" y="58162"/>
                    <a:pt x="19056" y="58162"/>
                  </a:cubicBezTo>
                  <a:cubicBezTo>
                    <a:pt x="23028" y="58162"/>
                    <a:pt x="22165" y="51164"/>
                    <a:pt x="22993" y="39390"/>
                  </a:cubicBezTo>
                  <a:cubicBezTo>
                    <a:pt x="24042" y="24459"/>
                    <a:pt x="26284" y="1897"/>
                    <a:pt x="37064" y="418"/>
                  </a:cubicBezTo>
                  <a:cubicBezTo>
                    <a:pt x="37064" y="418"/>
                    <a:pt x="35872" y="1"/>
                    <a:pt x="33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1"/>
            <p:cNvSpPr/>
            <p:nvPr/>
          </p:nvSpPr>
          <p:spPr>
            <a:xfrm flipH="1">
              <a:off x="4435993" y="2988913"/>
              <a:ext cx="604995" cy="490578"/>
            </a:xfrm>
            <a:custGeom>
              <a:avLst/>
              <a:gdLst/>
              <a:ahLst/>
              <a:cxnLst/>
              <a:rect l="l" t="t" r="r" b="b"/>
              <a:pathLst>
                <a:path w="28717" h="23286" extrusionOk="0">
                  <a:moveTo>
                    <a:pt x="13087" y="0"/>
                  </a:moveTo>
                  <a:cubicBezTo>
                    <a:pt x="8966" y="0"/>
                    <a:pt x="4358" y="2252"/>
                    <a:pt x="1" y="8069"/>
                  </a:cubicBezTo>
                  <a:cubicBezTo>
                    <a:pt x="1" y="8069"/>
                    <a:pt x="6376" y="1478"/>
                    <a:pt x="12577" y="1478"/>
                  </a:cubicBezTo>
                  <a:cubicBezTo>
                    <a:pt x="12902" y="1478"/>
                    <a:pt x="13225" y="1496"/>
                    <a:pt x="13548" y="1534"/>
                  </a:cubicBezTo>
                  <a:cubicBezTo>
                    <a:pt x="20035" y="2297"/>
                    <a:pt x="26713" y="6638"/>
                    <a:pt x="26236" y="23285"/>
                  </a:cubicBezTo>
                  <a:cubicBezTo>
                    <a:pt x="26236" y="23285"/>
                    <a:pt x="28717" y="17752"/>
                    <a:pt x="25330" y="9118"/>
                  </a:cubicBezTo>
                  <a:cubicBezTo>
                    <a:pt x="23355" y="4125"/>
                    <a:pt x="18666" y="0"/>
                    <a:pt x="13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1"/>
            <p:cNvSpPr/>
            <p:nvPr/>
          </p:nvSpPr>
          <p:spPr>
            <a:xfrm flipH="1">
              <a:off x="4081255" y="2829937"/>
              <a:ext cx="226117" cy="488745"/>
            </a:xfrm>
            <a:custGeom>
              <a:avLst/>
              <a:gdLst/>
              <a:ahLst/>
              <a:cxnLst/>
              <a:rect l="l" t="t" r="r" b="b"/>
              <a:pathLst>
                <a:path w="10733" h="23199" extrusionOk="0">
                  <a:moveTo>
                    <a:pt x="9024" y="0"/>
                  </a:moveTo>
                  <a:cubicBezTo>
                    <a:pt x="6131" y="0"/>
                    <a:pt x="1415" y="1421"/>
                    <a:pt x="763" y="7553"/>
                  </a:cubicBezTo>
                  <a:cubicBezTo>
                    <a:pt x="0" y="15185"/>
                    <a:pt x="6583" y="23199"/>
                    <a:pt x="6583" y="23199"/>
                  </a:cubicBezTo>
                  <a:cubicBezTo>
                    <a:pt x="6583" y="23199"/>
                    <a:pt x="620" y="14804"/>
                    <a:pt x="1861" y="7553"/>
                  </a:cubicBezTo>
                  <a:cubicBezTo>
                    <a:pt x="3101" y="255"/>
                    <a:pt x="10733" y="207"/>
                    <a:pt x="10733" y="207"/>
                  </a:cubicBezTo>
                  <a:cubicBezTo>
                    <a:pt x="10330" y="85"/>
                    <a:pt x="9731" y="0"/>
                    <a:pt x="90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1"/>
            <p:cNvSpPr/>
            <p:nvPr/>
          </p:nvSpPr>
          <p:spPr>
            <a:xfrm flipH="1">
              <a:off x="4242801" y="3074468"/>
              <a:ext cx="163062" cy="274741"/>
            </a:xfrm>
            <a:custGeom>
              <a:avLst/>
              <a:gdLst/>
              <a:ahLst/>
              <a:cxnLst/>
              <a:rect l="l" t="t" r="r" b="b"/>
              <a:pathLst>
                <a:path w="7740" h="13041" extrusionOk="0">
                  <a:moveTo>
                    <a:pt x="1" y="1"/>
                  </a:moveTo>
                  <a:lnTo>
                    <a:pt x="1" y="1"/>
                  </a:lnTo>
                  <a:cubicBezTo>
                    <a:pt x="1527" y="5820"/>
                    <a:pt x="1241" y="13023"/>
                    <a:pt x="1241" y="13023"/>
                  </a:cubicBezTo>
                  <a:cubicBezTo>
                    <a:pt x="1241" y="13023"/>
                    <a:pt x="1676" y="13041"/>
                    <a:pt x="2300" y="13041"/>
                  </a:cubicBezTo>
                  <a:cubicBezTo>
                    <a:pt x="4171" y="13041"/>
                    <a:pt x="7740" y="12880"/>
                    <a:pt x="6345" y="11592"/>
                  </a:cubicBezTo>
                  <a:cubicBezTo>
                    <a:pt x="4485" y="9923"/>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1"/>
            <p:cNvSpPr/>
            <p:nvPr/>
          </p:nvSpPr>
          <p:spPr>
            <a:xfrm flipH="1">
              <a:off x="3877238" y="3993981"/>
              <a:ext cx="584897" cy="412312"/>
            </a:xfrm>
            <a:custGeom>
              <a:avLst/>
              <a:gdLst/>
              <a:ahLst/>
              <a:cxnLst/>
              <a:rect l="l" t="t" r="r" b="b"/>
              <a:pathLst>
                <a:path w="27763" h="19571" extrusionOk="0">
                  <a:moveTo>
                    <a:pt x="16791" y="1"/>
                  </a:moveTo>
                  <a:lnTo>
                    <a:pt x="3339" y="5820"/>
                  </a:lnTo>
                  <a:lnTo>
                    <a:pt x="0" y="18032"/>
                  </a:lnTo>
                  <a:cubicBezTo>
                    <a:pt x="2338" y="19057"/>
                    <a:pt x="4830" y="19570"/>
                    <a:pt x="7322" y="19570"/>
                  </a:cubicBezTo>
                  <a:cubicBezTo>
                    <a:pt x="9815" y="19570"/>
                    <a:pt x="12307" y="19057"/>
                    <a:pt x="14644" y="18032"/>
                  </a:cubicBezTo>
                  <a:cubicBezTo>
                    <a:pt x="22467" y="14597"/>
                    <a:pt x="27762" y="6011"/>
                    <a:pt x="27762" y="6011"/>
                  </a:cubicBezTo>
                  <a:lnTo>
                    <a:pt x="16791" y="1"/>
                  </a:lnTo>
                  <a:close/>
                </a:path>
              </a:pathLst>
            </a:custGeom>
            <a:solidFill>
              <a:srgbClr val="5B2018">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1"/>
            <p:cNvSpPr/>
            <p:nvPr/>
          </p:nvSpPr>
          <p:spPr>
            <a:xfrm flipH="1">
              <a:off x="3518483" y="3250382"/>
              <a:ext cx="1581284" cy="1223011"/>
            </a:xfrm>
            <a:custGeom>
              <a:avLst/>
              <a:gdLst/>
              <a:ahLst/>
              <a:cxnLst/>
              <a:rect l="l" t="t" r="r" b="b"/>
              <a:pathLst>
                <a:path w="75058" h="58052" extrusionOk="0">
                  <a:moveTo>
                    <a:pt x="37923" y="0"/>
                  </a:moveTo>
                  <a:cubicBezTo>
                    <a:pt x="36883" y="0"/>
                    <a:pt x="35909" y="220"/>
                    <a:pt x="35036" y="714"/>
                  </a:cubicBezTo>
                  <a:cubicBezTo>
                    <a:pt x="29980" y="3624"/>
                    <a:pt x="24065" y="19556"/>
                    <a:pt x="19295" y="26425"/>
                  </a:cubicBezTo>
                  <a:cubicBezTo>
                    <a:pt x="14525" y="33246"/>
                    <a:pt x="8753" y="43788"/>
                    <a:pt x="4174" y="47938"/>
                  </a:cubicBezTo>
                  <a:cubicBezTo>
                    <a:pt x="0" y="51760"/>
                    <a:pt x="15656" y="58051"/>
                    <a:pt x="23968" y="58051"/>
                  </a:cubicBezTo>
                  <a:cubicBezTo>
                    <a:pt x="24680" y="58051"/>
                    <a:pt x="25338" y="58005"/>
                    <a:pt x="25926" y="57907"/>
                  </a:cubicBezTo>
                  <a:cubicBezTo>
                    <a:pt x="32819" y="56758"/>
                    <a:pt x="40655" y="40994"/>
                    <a:pt x="46018" y="40994"/>
                  </a:cubicBezTo>
                  <a:cubicBezTo>
                    <a:pt x="46444" y="40994"/>
                    <a:pt x="46855" y="41093"/>
                    <a:pt x="47248" y="41307"/>
                  </a:cubicBezTo>
                  <a:cubicBezTo>
                    <a:pt x="49704" y="42633"/>
                    <a:pt x="52675" y="43226"/>
                    <a:pt x="55457" y="43226"/>
                  </a:cubicBezTo>
                  <a:cubicBezTo>
                    <a:pt x="58780" y="43226"/>
                    <a:pt x="61834" y="42380"/>
                    <a:pt x="63418" y="40926"/>
                  </a:cubicBezTo>
                  <a:cubicBezTo>
                    <a:pt x="66328" y="38207"/>
                    <a:pt x="75057" y="25804"/>
                    <a:pt x="71098" y="23515"/>
                  </a:cubicBezTo>
                  <a:cubicBezTo>
                    <a:pt x="67139" y="21225"/>
                    <a:pt x="59507" y="16694"/>
                    <a:pt x="55357" y="11494"/>
                  </a:cubicBezTo>
                  <a:cubicBezTo>
                    <a:pt x="51829" y="7074"/>
                    <a:pt x="43820" y="0"/>
                    <a:pt x="379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1"/>
            <p:cNvSpPr/>
            <p:nvPr/>
          </p:nvSpPr>
          <p:spPr>
            <a:xfrm flipH="1">
              <a:off x="4491242" y="3142024"/>
              <a:ext cx="688781" cy="725038"/>
            </a:xfrm>
            <a:custGeom>
              <a:avLst/>
              <a:gdLst/>
              <a:ahLst/>
              <a:cxnLst/>
              <a:rect l="l" t="t" r="r" b="b"/>
              <a:pathLst>
                <a:path w="32694" h="34415" extrusionOk="0">
                  <a:moveTo>
                    <a:pt x="18001" y="0"/>
                  </a:moveTo>
                  <a:cubicBezTo>
                    <a:pt x="12221" y="0"/>
                    <a:pt x="7056" y="7245"/>
                    <a:pt x="3691" y="16149"/>
                  </a:cubicBezTo>
                  <a:cubicBezTo>
                    <a:pt x="0" y="25800"/>
                    <a:pt x="1741" y="34414"/>
                    <a:pt x="10305" y="34414"/>
                  </a:cubicBezTo>
                  <a:cubicBezTo>
                    <a:pt x="10927" y="34414"/>
                    <a:pt x="11584" y="34369"/>
                    <a:pt x="12278" y="34275"/>
                  </a:cubicBezTo>
                  <a:cubicBezTo>
                    <a:pt x="22486" y="32892"/>
                    <a:pt x="24394" y="27550"/>
                    <a:pt x="27685" y="20299"/>
                  </a:cubicBezTo>
                  <a:cubicBezTo>
                    <a:pt x="31024" y="13001"/>
                    <a:pt x="32693" y="5560"/>
                    <a:pt x="20864" y="599"/>
                  </a:cubicBezTo>
                  <a:cubicBezTo>
                    <a:pt x="19897" y="192"/>
                    <a:pt x="18941" y="0"/>
                    <a:pt x="18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1"/>
            <p:cNvSpPr/>
            <p:nvPr/>
          </p:nvSpPr>
          <p:spPr>
            <a:xfrm flipH="1">
              <a:off x="3721328" y="2902285"/>
              <a:ext cx="564967" cy="493022"/>
            </a:xfrm>
            <a:custGeom>
              <a:avLst/>
              <a:gdLst/>
              <a:ahLst/>
              <a:cxnLst/>
              <a:rect l="l" t="t" r="r" b="b"/>
              <a:pathLst>
                <a:path w="26817" h="23402" extrusionOk="0">
                  <a:moveTo>
                    <a:pt x="10618" y="1"/>
                  </a:moveTo>
                  <a:cubicBezTo>
                    <a:pt x="9244" y="1"/>
                    <a:pt x="7897" y="483"/>
                    <a:pt x="6631" y="1602"/>
                  </a:cubicBezTo>
                  <a:cubicBezTo>
                    <a:pt x="0" y="7422"/>
                    <a:pt x="2529" y="14148"/>
                    <a:pt x="10208" y="20587"/>
                  </a:cubicBezTo>
                  <a:cubicBezTo>
                    <a:pt x="12601" y="22596"/>
                    <a:pt x="15479" y="23402"/>
                    <a:pt x="18155" y="23402"/>
                  </a:cubicBezTo>
                  <a:cubicBezTo>
                    <a:pt x="22789" y="23402"/>
                    <a:pt x="26816" y="20984"/>
                    <a:pt x="26665" y="18202"/>
                  </a:cubicBezTo>
                  <a:cubicBezTo>
                    <a:pt x="26463" y="14491"/>
                    <a:pt x="18143" y="1"/>
                    <a:pt x="10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1"/>
            <p:cNvSpPr/>
            <p:nvPr/>
          </p:nvSpPr>
          <p:spPr>
            <a:xfrm flipH="1">
              <a:off x="4169679" y="2700562"/>
              <a:ext cx="813016" cy="288519"/>
            </a:xfrm>
            <a:custGeom>
              <a:avLst/>
              <a:gdLst/>
              <a:ahLst/>
              <a:cxnLst/>
              <a:rect l="l" t="t" r="r" b="b"/>
              <a:pathLst>
                <a:path w="38591" h="13695" extrusionOk="0">
                  <a:moveTo>
                    <a:pt x="35005" y="1"/>
                  </a:moveTo>
                  <a:cubicBezTo>
                    <a:pt x="33686" y="1"/>
                    <a:pt x="32163" y="501"/>
                    <a:pt x="30720" y="2150"/>
                  </a:cubicBezTo>
                  <a:cubicBezTo>
                    <a:pt x="27047" y="6348"/>
                    <a:pt x="27667" y="8542"/>
                    <a:pt x="24757" y="9115"/>
                  </a:cubicBezTo>
                  <a:cubicBezTo>
                    <a:pt x="23844" y="9309"/>
                    <a:pt x="23016" y="9415"/>
                    <a:pt x="22161" y="9415"/>
                  </a:cubicBezTo>
                  <a:cubicBezTo>
                    <a:pt x="20289" y="9415"/>
                    <a:pt x="18285" y="8910"/>
                    <a:pt x="14978" y="7731"/>
                  </a:cubicBezTo>
                  <a:cubicBezTo>
                    <a:pt x="13655" y="7260"/>
                    <a:pt x="12176" y="6993"/>
                    <a:pt x="10660" y="6993"/>
                  </a:cubicBezTo>
                  <a:cubicBezTo>
                    <a:pt x="6656" y="6993"/>
                    <a:pt x="2387" y="8851"/>
                    <a:pt x="0" y="13694"/>
                  </a:cubicBezTo>
                  <a:cubicBezTo>
                    <a:pt x="0" y="13694"/>
                    <a:pt x="4290" y="7996"/>
                    <a:pt x="10347" y="7996"/>
                  </a:cubicBezTo>
                  <a:cubicBezTo>
                    <a:pt x="11600" y="7996"/>
                    <a:pt x="12929" y="8240"/>
                    <a:pt x="14311" y="8829"/>
                  </a:cubicBezTo>
                  <a:cubicBezTo>
                    <a:pt x="17438" y="10153"/>
                    <a:pt x="20169" y="10790"/>
                    <a:pt x="22450" y="10790"/>
                  </a:cubicBezTo>
                  <a:cubicBezTo>
                    <a:pt x="26082" y="10790"/>
                    <a:pt x="28575" y="9175"/>
                    <a:pt x="29718" y="6157"/>
                  </a:cubicBezTo>
                  <a:cubicBezTo>
                    <a:pt x="31169" y="2288"/>
                    <a:pt x="33403" y="885"/>
                    <a:pt x="36150" y="885"/>
                  </a:cubicBezTo>
                  <a:cubicBezTo>
                    <a:pt x="36924" y="885"/>
                    <a:pt x="37740" y="997"/>
                    <a:pt x="38590" y="1196"/>
                  </a:cubicBezTo>
                  <a:cubicBezTo>
                    <a:pt x="38590" y="1196"/>
                    <a:pt x="37043" y="1"/>
                    <a:pt x="350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1"/>
            <p:cNvSpPr/>
            <p:nvPr/>
          </p:nvSpPr>
          <p:spPr>
            <a:xfrm flipH="1">
              <a:off x="4195799" y="3482483"/>
              <a:ext cx="61327" cy="356778"/>
            </a:xfrm>
            <a:custGeom>
              <a:avLst/>
              <a:gdLst/>
              <a:ahLst/>
              <a:cxnLst/>
              <a:rect l="l" t="t" r="r" b="b"/>
              <a:pathLst>
                <a:path w="2911" h="16935" extrusionOk="0">
                  <a:moveTo>
                    <a:pt x="0" y="0"/>
                  </a:moveTo>
                  <a:cubicBezTo>
                    <a:pt x="477" y="5629"/>
                    <a:pt x="525" y="11305"/>
                    <a:pt x="96" y="16934"/>
                  </a:cubicBezTo>
                  <a:lnTo>
                    <a:pt x="2910" y="16934"/>
                  </a:lnTo>
                  <a:cubicBezTo>
                    <a:pt x="1145" y="13690"/>
                    <a:pt x="859"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1"/>
            <p:cNvSpPr/>
            <p:nvPr/>
          </p:nvSpPr>
          <p:spPr>
            <a:xfrm flipH="1">
              <a:off x="4129480" y="3281225"/>
              <a:ext cx="320605" cy="231426"/>
            </a:xfrm>
            <a:custGeom>
              <a:avLst/>
              <a:gdLst/>
              <a:ahLst/>
              <a:cxnLst/>
              <a:rect l="l" t="t" r="r" b="b"/>
              <a:pathLst>
                <a:path w="15218" h="10985" extrusionOk="0">
                  <a:moveTo>
                    <a:pt x="7990" y="0"/>
                  </a:moveTo>
                  <a:cubicBezTo>
                    <a:pt x="7102" y="0"/>
                    <a:pt x="6228" y="170"/>
                    <a:pt x="5439" y="585"/>
                  </a:cubicBezTo>
                  <a:cubicBezTo>
                    <a:pt x="669" y="3114"/>
                    <a:pt x="1" y="5976"/>
                    <a:pt x="382" y="7931"/>
                  </a:cubicBezTo>
                  <a:cubicBezTo>
                    <a:pt x="637" y="9238"/>
                    <a:pt x="2362" y="9970"/>
                    <a:pt x="3422" y="9970"/>
                  </a:cubicBezTo>
                  <a:cubicBezTo>
                    <a:pt x="3948" y="9970"/>
                    <a:pt x="4309" y="9790"/>
                    <a:pt x="4246" y="9410"/>
                  </a:cubicBezTo>
                  <a:cubicBezTo>
                    <a:pt x="4103" y="8218"/>
                    <a:pt x="2529" y="8265"/>
                    <a:pt x="3244" y="6930"/>
                  </a:cubicBezTo>
                  <a:cubicBezTo>
                    <a:pt x="3563" y="6335"/>
                    <a:pt x="4042" y="6033"/>
                    <a:pt x="4505" y="6033"/>
                  </a:cubicBezTo>
                  <a:cubicBezTo>
                    <a:pt x="5083" y="6033"/>
                    <a:pt x="5635" y="6502"/>
                    <a:pt x="5820" y="7454"/>
                  </a:cubicBezTo>
                  <a:cubicBezTo>
                    <a:pt x="6154" y="9172"/>
                    <a:pt x="7156" y="10889"/>
                    <a:pt x="9684" y="10984"/>
                  </a:cubicBezTo>
                  <a:cubicBezTo>
                    <a:pt x="9702" y="10985"/>
                    <a:pt x="9720" y="10985"/>
                    <a:pt x="9738" y="10985"/>
                  </a:cubicBezTo>
                  <a:cubicBezTo>
                    <a:pt x="12270" y="10985"/>
                    <a:pt x="12973" y="7640"/>
                    <a:pt x="12594" y="6930"/>
                  </a:cubicBezTo>
                  <a:cubicBezTo>
                    <a:pt x="12222" y="6310"/>
                    <a:pt x="11814" y="4188"/>
                    <a:pt x="12393" y="4188"/>
                  </a:cubicBezTo>
                  <a:cubicBezTo>
                    <a:pt x="12483" y="4188"/>
                    <a:pt x="12596" y="4239"/>
                    <a:pt x="12737" y="4354"/>
                  </a:cubicBezTo>
                  <a:cubicBezTo>
                    <a:pt x="13834" y="5212"/>
                    <a:pt x="13452" y="6548"/>
                    <a:pt x="14072" y="6548"/>
                  </a:cubicBezTo>
                  <a:cubicBezTo>
                    <a:pt x="14693" y="6548"/>
                    <a:pt x="15217" y="4306"/>
                    <a:pt x="14979" y="3209"/>
                  </a:cubicBezTo>
                  <a:cubicBezTo>
                    <a:pt x="14791" y="2345"/>
                    <a:pt x="11287" y="0"/>
                    <a:pt x="7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1"/>
            <p:cNvSpPr/>
            <p:nvPr/>
          </p:nvSpPr>
          <p:spPr>
            <a:xfrm flipH="1">
              <a:off x="3751572" y="3818910"/>
              <a:ext cx="924758" cy="567580"/>
            </a:xfrm>
            <a:custGeom>
              <a:avLst/>
              <a:gdLst/>
              <a:ahLst/>
              <a:cxnLst/>
              <a:rect l="l" t="t" r="r" b="b"/>
              <a:pathLst>
                <a:path w="43895" h="26941" extrusionOk="0">
                  <a:moveTo>
                    <a:pt x="21659" y="0"/>
                  </a:moveTo>
                  <a:cubicBezTo>
                    <a:pt x="21568" y="0"/>
                    <a:pt x="21474" y="4"/>
                    <a:pt x="21377" y="11"/>
                  </a:cubicBezTo>
                  <a:cubicBezTo>
                    <a:pt x="18610" y="250"/>
                    <a:pt x="17132" y="9837"/>
                    <a:pt x="15367" y="14607"/>
                  </a:cubicBezTo>
                  <a:cubicBezTo>
                    <a:pt x="14126" y="18137"/>
                    <a:pt x="12409" y="21476"/>
                    <a:pt x="10167" y="24482"/>
                  </a:cubicBezTo>
                  <a:cubicBezTo>
                    <a:pt x="9831" y="24916"/>
                    <a:pt x="9188" y="25073"/>
                    <a:pt x="8388" y="25073"/>
                  </a:cubicBezTo>
                  <a:cubicBezTo>
                    <a:pt x="6275" y="25073"/>
                    <a:pt x="3067" y="23973"/>
                    <a:pt x="1524" y="23973"/>
                  </a:cubicBezTo>
                  <a:cubicBezTo>
                    <a:pt x="1085" y="23973"/>
                    <a:pt x="781" y="24062"/>
                    <a:pt x="675" y="24291"/>
                  </a:cubicBezTo>
                  <a:cubicBezTo>
                    <a:pt x="1" y="25723"/>
                    <a:pt x="2600" y="26940"/>
                    <a:pt x="5524" y="26940"/>
                  </a:cubicBezTo>
                  <a:cubicBezTo>
                    <a:pt x="7566" y="26940"/>
                    <a:pt x="9768" y="26346"/>
                    <a:pt x="11121" y="24815"/>
                  </a:cubicBezTo>
                  <a:cubicBezTo>
                    <a:pt x="14413" y="21095"/>
                    <a:pt x="18372" y="8311"/>
                    <a:pt x="22283" y="6880"/>
                  </a:cubicBezTo>
                  <a:cubicBezTo>
                    <a:pt x="22689" y="6733"/>
                    <a:pt x="23096" y="6667"/>
                    <a:pt x="23503" y="6667"/>
                  </a:cubicBezTo>
                  <a:cubicBezTo>
                    <a:pt x="27073" y="6667"/>
                    <a:pt x="30627" y="11777"/>
                    <a:pt x="32682" y="12890"/>
                  </a:cubicBezTo>
                  <a:cubicBezTo>
                    <a:pt x="34171" y="13714"/>
                    <a:pt x="36269" y="14579"/>
                    <a:pt x="38307" y="14579"/>
                  </a:cubicBezTo>
                  <a:cubicBezTo>
                    <a:pt x="39339" y="14579"/>
                    <a:pt x="40355" y="14358"/>
                    <a:pt x="41268" y="13797"/>
                  </a:cubicBezTo>
                  <a:cubicBezTo>
                    <a:pt x="43407" y="12498"/>
                    <a:pt x="43895" y="10893"/>
                    <a:pt x="42779" y="10893"/>
                  </a:cubicBezTo>
                  <a:cubicBezTo>
                    <a:pt x="42502" y="10893"/>
                    <a:pt x="42125" y="10993"/>
                    <a:pt x="41650" y="11221"/>
                  </a:cubicBezTo>
                  <a:cubicBezTo>
                    <a:pt x="39793" y="12112"/>
                    <a:pt x="39382" y="13581"/>
                    <a:pt x="37828" y="13581"/>
                  </a:cubicBezTo>
                  <a:cubicBezTo>
                    <a:pt x="37386" y="13581"/>
                    <a:pt x="36851" y="13462"/>
                    <a:pt x="36164" y="13176"/>
                  </a:cubicBezTo>
                  <a:cubicBezTo>
                    <a:pt x="33064" y="11936"/>
                    <a:pt x="31108" y="11125"/>
                    <a:pt x="27578" y="6641"/>
                  </a:cubicBezTo>
                  <a:cubicBezTo>
                    <a:pt x="24182" y="2327"/>
                    <a:pt x="23965" y="0"/>
                    <a:pt x="21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1"/>
            <p:cNvSpPr/>
            <p:nvPr/>
          </p:nvSpPr>
          <p:spPr>
            <a:xfrm flipH="1">
              <a:off x="4004212" y="3881396"/>
              <a:ext cx="320247" cy="235092"/>
            </a:xfrm>
            <a:custGeom>
              <a:avLst/>
              <a:gdLst/>
              <a:ahLst/>
              <a:cxnLst/>
              <a:rect l="l" t="t" r="r" b="b"/>
              <a:pathLst>
                <a:path w="15201" h="11159" extrusionOk="0">
                  <a:moveTo>
                    <a:pt x="5688" y="1"/>
                  </a:moveTo>
                  <a:cubicBezTo>
                    <a:pt x="3573" y="1"/>
                    <a:pt x="1956" y="670"/>
                    <a:pt x="1956" y="670"/>
                  </a:cubicBezTo>
                  <a:cubicBezTo>
                    <a:pt x="1431" y="2006"/>
                    <a:pt x="0" y="7205"/>
                    <a:pt x="0" y="7205"/>
                  </a:cubicBezTo>
                  <a:cubicBezTo>
                    <a:pt x="912" y="6603"/>
                    <a:pt x="1524" y="6322"/>
                    <a:pt x="2023" y="6322"/>
                  </a:cubicBezTo>
                  <a:cubicBezTo>
                    <a:pt x="3144" y="6322"/>
                    <a:pt x="3693" y="7739"/>
                    <a:pt x="5772" y="10115"/>
                  </a:cubicBezTo>
                  <a:cubicBezTo>
                    <a:pt x="6400" y="10843"/>
                    <a:pt x="7214" y="11158"/>
                    <a:pt x="8072" y="11158"/>
                  </a:cubicBezTo>
                  <a:cubicBezTo>
                    <a:pt x="11319" y="11158"/>
                    <a:pt x="15200" y="6647"/>
                    <a:pt x="12069" y="2912"/>
                  </a:cubicBezTo>
                  <a:cubicBezTo>
                    <a:pt x="10124" y="597"/>
                    <a:pt x="7684" y="1"/>
                    <a:pt x="56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1"/>
            <p:cNvSpPr/>
            <p:nvPr/>
          </p:nvSpPr>
          <p:spPr>
            <a:xfrm flipH="1">
              <a:off x="4153601" y="3926439"/>
              <a:ext cx="145745" cy="67563"/>
            </a:xfrm>
            <a:custGeom>
              <a:avLst/>
              <a:gdLst/>
              <a:ahLst/>
              <a:cxnLst/>
              <a:rect l="l" t="t" r="r" b="b"/>
              <a:pathLst>
                <a:path w="6918" h="3207" extrusionOk="0">
                  <a:moveTo>
                    <a:pt x="1934" y="1"/>
                  </a:moveTo>
                  <a:cubicBezTo>
                    <a:pt x="1299" y="1"/>
                    <a:pt x="710" y="70"/>
                    <a:pt x="239" y="154"/>
                  </a:cubicBezTo>
                  <a:cubicBezTo>
                    <a:pt x="144" y="345"/>
                    <a:pt x="96" y="536"/>
                    <a:pt x="1" y="774"/>
                  </a:cubicBezTo>
                  <a:cubicBezTo>
                    <a:pt x="679" y="551"/>
                    <a:pt x="1314" y="456"/>
                    <a:pt x="1903" y="456"/>
                  </a:cubicBezTo>
                  <a:cubicBezTo>
                    <a:pt x="5084" y="456"/>
                    <a:pt x="6917" y="3207"/>
                    <a:pt x="6917" y="3207"/>
                  </a:cubicBezTo>
                  <a:cubicBezTo>
                    <a:pt x="6098" y="605"/>
                    <a:pt x="3813" y="1"/>
                    <a:pt x="19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1"/>
            <p:cNvSpPr/>
            <p:nvPr/>
          </p:nvSpPr>
          <p:spPr>
            <a:xfrm flipH="1">
              <a:off x="4660088" y="3315649"/>
              <a:ext cx="377888" cy="377888"/>
            </a:xfrm>
            <a:custGeom>
              <a:avLst/>
              <a:gdLst/>
              <a:ahLst/>
              <a:cxnLst/>
              <a:rect l="l" t="t" r="r" b="b"/>
              <a:pathLst>
                <a:path w="17937" h="17937" extrusionOk="0">
                  <a:moveTo>
                    <a:pt x="8969" y="1"/>
                  </a:moveTo>
                  <a:cubicBezTo>
                    <a:pt x="4008" y="1"/>
                    <a:pt x="1" y="4008"/>
                    <a:pt x="1" y="8969"/>
                  </a:cubicBezTo>
                  <a:cubicBezTo>
                    <a:pt x="1" y="13930"/>
                    <a:pt x="4008" y="17936"/>
                    <a:pt x="8969" y="17936"/>
                  </a:cubicBezTo>
                  <a:cubicBezTo>
                    <a:pt x="13929" y="17936"/>
                    <a:pt x="17936" y="13930"/>
                    <a:pt x="17936" y="8969"/>
                  </a:cubicBezTo>
                  <a:cubicBezTo>
                    <a:pt x="17936" y="4008"/>
                    <a:pt x="13929" y="1"/>
                    <a:pt x="8969" y="1"/>
                  </a:cubicBezTo>
                  <a:close/>
                </a:path>
              </a:pathLst>
            </a:custGeom>
            <a:solidFill>
              <a:srgbClr val="5B2018">
                <a:alpha val="67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1"/>
            <p:cNvSpPr/>
            <p:nvPr/>
          </p:nvSpPr>
          <p:spPr>
            <a:xfrm flipH="1">
              <a:off x="4767616" y="3422188"/>
              <a:ext cx="190956" cy="164706"/>
            </a:xfrm>
            <a:custGeom>
              <a:avLst/>
              <a:gdLst/>
              <a:ahLst/>
              <a:cxnLst/>
              <a:rect l="l" t="t" r="r" b="b"/>
              <a:pathLst>
                <a:path w="9064" h="7818" extrusionOk="0">
                  <a:moveTo>
                    <a:pt x="5200" y="0"/>
                  </a:moveTo>
                  <a:cubicBezTo>
                    <a:pt x="1717" y="0"/>
                    <a:pt x="0" y="4198"/>
                    <a:pt x="2433" y="6678"/>
                  </a:cubicBezTo>
                  <a:cubicBezTo>
                    <a:pt x="3234" y="7464"/>
                    <a:pt x="4210" y="7817"/>
                    <a:pt x="5164" y="7817"/>
                  </a:cubicBezTo>
                  <a:cubicBezTo>
                    <a:pt x="7162" y="7817"/>
                    <a:pt x="9063" y="6269"/>
                    <a:pt x="9063" y="3912"/>
                  </a:cubicBezTo>
                  <a:cubicBezTo>
                    <a:pt x="9063" y="1765"/>
                    <a:pt x="7346" y="0"/>
                    <a:pt x="5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1"/>
            <p:cNvSpPr/>
            <p:nvPr/>
          </p:nvSpPr>
          <p:spPr>
            <a:xfrm flipH="1">
              <a:off x="3809867" y="3034630"/>
              <a:ext cx="319594" cy="314559"/>
            </a:xfrm>
            <a:custGeom>
              <a:avLst/>
              <a:gdLst/>
              <a:ahLst/>
              <a:cxnLst/>
              <a:rect l="l" t="t" r="r" b="b"/>
              <a:pathLst>
                <a:path w="15170" h="14931" extrusionOk="0">
                  <a:moveTo>
                    <a:pt x="7585" y="0"/>
                  </a:moveTo>
                  <a:cubicBezTo>
                    <a:pt x="3388" y="0"/>
                    <a:pt x="1" y="3339"/>
                    <a:pt x="1" y="7441"/>
                  </a:cubicBezTo>
                  <a:cubicBezTo>
                    <a:pt x="1" y="11591"/>
                    <a:pt x="3388" y="14930"/>
                    <a:pt x="7585" y="14930"/>
                  </a:cubicBezTo>
                  <a:cubicBezTo>
                    <a:pt x="11783" y="14930"/>
                    <a:pt x="15170" y="11591"/>
                    <a:pt x="15170" y="7441"/>
                  </a:cubicBezTo>
                  <a:cubicBezTo>
                    <a:pt x="15170" y="3339"/>
                    <a:pt x="11783" y="0"/>
                    <a:pt x="7585" y="0"/>
                  </a:cubicBezTo>
                  <a:close/>
                </a:path>
              </a:pathLst>
            </a:custGeom>
            <a:solidFill>
              <a:srgbClr val="5B2018">
                <a:alpha val="67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1"/>
            <p:cNvSpPr/>
            <p:nvPr/>
          </p:nvSpPr>
          <p:spPr>
            <a:xfrm flipH="1">
              <a:off x="3886237" y="3115023"/>
              <a:ext cx="179895" cy="154193"/>
            </a:xfrm>
            <a:custGeom>
              <a:avLst/>
              <a:gdLst/>
              <a:ahLst/>
              <a:cxnLst/>
              <a:rect l="l" t="t" r="r" b="b"/>
              <a:pathLst>
                <a:path w="8539" h="7319" extrusionOk="0">
                  <a:moveTo>
                    <a:pt x="4866" y="0"/>
                  </a:moveTo>
                  <a:cubicBezTo>
                    <a:pt x="1622" y="0"/>
                    <a:pt x="0" y="3912"/>
                    <a:pt x="2290" y="6249"/>
                  </a:cubicBezTo>
                  <a:cubicBezTo>
                    <a:pt x="3028" y="6987"/>
                    <a:pt x="3940" y="7319"/>
                    <a:pt x="4837" y="7319"/>
                  </a:cubicBezTo>
                  <a:cubicBezTo>
                    <a:pt x="6721" y="7319"/>
                    <a:pt x="8539" y="5855"/>
                    <a:pt x="8539" y="3625"/>
                  </a:cubicBezTo>
                  <a:cubicBezTo>
                    <a:pt x="8539" y="1622"/>
                    <a:pt x="6917" y="0"/>
                    <a:pt x="4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1"/>
            <p:cNvSpPr/>
            <p:nvPr/>
          </p:nvSpPr>
          <p:spPr>
            <a:xfrm flipH="1">
              <a:off x="4882181" y="3411127"/>
              <a:ext cx="92486" cy="79045"/>
            </a:xfrm>
            <a:custGeom>
              <a:avLst/>
              <a:gdLst/>
              <a:ahLst/>
              <a:cxnLst/>
              <a:rect l="l" t="t" r="r" b="b"/>
              <a:pathLst>
                <a:path w="4390" h="3752" extrusionOk="0">
                  <a:moveTo>
                    <a:pt x="2529" y="0"/>
                  </a:moveTo>
                  <a:cubicBezTo>
                    <a:pt x="860" y="0"/>
                    <a:pt x="1" y="2004"/>
                    <a:pt x="1193" y="3196"/>
                  </a:cubicBezTo>
                  <a:cubicBezTo>
                    <a:pt x="1578" y="3580"/>
                    <a:pt x="2046" y="3752"/>
                    <a:pt x="2504" y="3752"/>
                  </a:cubicBezTo>
                  <a:cubicBezTo>
                    <a:pt x="3469" y="3752"/>
                    <a:pt x="4389" y="2993"/>
                    <a:pt x="4389" y="1861"/>
                  </a:cubicBezTo>
                  <a:cubicBezTo>
                    <a:pt x="4389" y="811"/>
                    <a:pt x="3578" y="0"/>
                    <a:pt x="25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1"/>
            <p:cNvSpPr/>
            <p:nvPr/>
          </p:nvSpPr>
          <p:spPr>
            <a:xfrm flipH="1">
              <a:off x="3896285" y="3070803"/>
              <a:ext cx="78413" cy="79403"/>
            </a:xfrm>
            <a:custGeom>
              <a:avLst/>
              <a:gdLst/>
              <a:ahLst/>
              <a:cxnLst/>
              <a:rect l="l" t="t" r="r" b="b"/>
              <a:pathLst>
                <a:path w="3722" h="3769" extrusionOk="0">
                  <a:moveTo>
                    <a:pt x="1861" y="0"/>
                  </a:moveTo>
                  <a:cubicBezTo>
                    <a:pt x="812" y="0"/>
                    <a:pt x="1" y="811"/>
                    <a:pt x="1" y="1861"/>
                  </a:cubicBezTo>
                  <a:cubicBezTo>
                    <a:pt x="1" y="2910"/>
                    <a:pt x="812" y="3769"/>
                    <a:pt x="1861" y="3769"/>
                  </a:cubicBezTo>
                  <a:cubicBezTo>
                    <a:pt x="2911" y="3769"/>
                    <a:pt x="3722" y="2910"/>
                    <a:pt x="3722" y="1861"/>
                  </a:cubicBezTo>
                  <a:cubicBezTo>
                    <a:pt x="3722" y="811"/>
                    <a:pt x="2911" y="0"/>
                    <a:pt x="18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1"/>
            <p:cNvSpPr/>
            <p:nvPr/>
          </p:nvSpPr>
          <p:spPr>
            <a:xfrm flipH="1">
              <a:off x="4809835" y="3394041"/>
              <a:ext cx="66342" cy="56903"/>
            </a:xfrm>
            <a:custGeom>
              <a:avLst/>
              <a:gdLst/>
              <a:ahLst/>
              <a:cxnLst/>
              <a:rect l="l" t="t" r="r" b="b"/>
              <a:pathLst>
                <a:path w="3149" h="2701" extrusionOk="0">
                  <a:moveTo>
                    <a:pt x="1813" y="1"/>
                  </a:moveTo>
                  <a:cubicBezTo>
                    <a:pt x="621" y="1"/>
                    <a:pt x="1" y="1432"/>
                    <a:pt x="859" y="2290"/>
                  </a:cubicBezTo>
                  <a:cubicBezTo>
                    <a:pt x="1126" y="2573"/>
                    <a:pt x="1465" y="2700"/>
                    <a:pt x="1800" y="2700"/>
                  </a:cubicBezTo>
                  <a:cubicBezTo>
                    <a:pt x="2483" y="2700"/>
                    <a:pt x="3149" y="2169"/>
                    <a:pt x="3149" y="1336"/>
                  </a:cubicBezTo>
                  <a:cubicBezTo>
                    <a:pt x="3149" y="621"/>
                    <a:pt x="2529" y="1"/>
                    <a:pt x="1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1"/>
            <p:cNvSpPr/>
            <p:nvPr/>
          </p:nvSpPr>
          <p:spPr>
            <a:xfrm flipH="1">
              <a:off x="3996778" y="3115023"/>
              <a:ext cx="66342" cy="56672"/>
            </a:xfrm>
            <a:custGeom>
              <a:avLst/>
              <a:gdLst/>
              <a:ahLst/>
              <a:cxnLst/>
              <a:rect l="l" t="t" r="r" b="b"/>
              <a:pathLst>
                <a:path w="3149" h="2690" extrusionOk="0">
                  <a:moveTo>
                    <a:pt x="1813" y="0"/>
                  </a:moveTo>
                  <a:cubicBezTo>
                    <a:pt x="620" y="0"/>
                    <a:pt x="0" y="1431"/>
                    <a:pt x="859" y="2290"/>
                  </a:cubicBezTo>
                  <a:cubicBezTo>
                    <a:pt x="1135" y="2566"/>
                    <a:pt x="1471" y="2690"/>
                    <a:pt x="1800" y="2690"/>
                  </a:cubicBezTo>
                  <a:cubicBezTo>
                    <a:pt x="2491" y="2690"/>
                    <a:pt x="3148" y="2144"/>
                    <a:pt x="3148" y="1336"/>
                  </a:cubicBezTo>
                  <a:cubicBezTo>
                    <a:pt x="3148" y="573"/>
                    <a:pt x="2528" y="0"/>
                    <a:pt x="18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372"/>
        <p:cNvGrpSpPr/>
        <p:nvPr/>
      </p:nvGrpSpPr>
      <p:grpSpPr>
        <a:xfrm>
          <a:off x="0" y="0"/>
          <a:ext cx="0" cy="0"/>
          <a:chOff x="0" y="0"/>
          <a:chExt cx="0" cy="0"/>
        </a:xfrm>
      </p:grpSpPr>
      <p:sp>
        <p:nvSpPr>
          <p:cNvPr id="2373" name="Google Shape;2373;p42"/>
          <p:cNvSpPr txBox="1">
            <a:spLocks noGrp="1"/>
          </p:cNvSpPr>
          <p:nvPr>
            <p:ph type="title"/>
          </p:nvPr>
        </p:nvSpPr>
        <p:spPr>
          <a:xfrm>
            <a:off x="714150" y="543000"/>
            <a:ext cx="7708800" cy="53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STAGE OF A DOG'S DEVELOPMENT</a:t>
            </a:r>
            <a:endParaRPr/>
          </a:p>
        </p:txBody>
      </p:sp>
      <p:grpSp>
        <p:nvGrpSpPr>
          <p:cNvPr id="2374" name="Google Shape;2374;p42"/>
          <p:cNvGrpSpPr/>
          <p:nvPr/>
        </p:nvGrpSpPr>
        <p:grpSpPr>
          <a:xfrm>
            <a:off x="724625" y="2771800"/>
            <a:ext cx="7618250" cy="1835325"/>
            <a:chOff x="724625" y="2771800"/>
            <a:chExt cx="7618250" cy="1835325"/>
          </a:xfrm>
        </p:grpSpPr>
        <p:sp>
          <p:nvSpPr>
            <p:cNvPr id="2375" name="Google Shape;2375;p42"/>
            <p:cNvSpPr txBox="1"/>
            <p:nvPr/>
          </p:nvSpPr>
          <p:spPr>
            <a:xfrm>
              <a:off x="724625" y="3761075"/>
              <a:ext cx="1320600" cy="84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Muli"/>
                  <a:ea typeface="Muli"/>
                  <a:cs typeface="Muli"/>
                  <a:sym typeface="Muli"/>
                </a:rPr>
                <a:t>0/15 days</a:t>
              </a:r>
              <a:endParaRPr>
                <a:solidFill>
                  <a:schemeClr val="dk1"/>
                </a:solidFill>
                <a:latin typeface="Muli"/>
                <a:ea typeface="Muli"/>
                <a:cs typeface="Muli"/>
                <a:sym typeface="Muli"/>
              </a:endParaRPr>
            </a:p>
            <a:p>
              <a:pPr marL="0" lvl="0" indent="0" algn="ctr" rtl="0">
                <a:lnSpc>
                  <a:spcPct val="115000"/>
                </a:lnSpc>
                <a:spcBef>
                  <a:spcPts val="0"/>
                </a:spcBef>
                <a:spcAft>
                  <a:spcPts val="0"/>
                </a:spcAft>
                <a:buNone/>
              </a:pPr>
              <a:r>
                <a:rPr lang="en" sz="1500">
                  <a:solidFill>
                    <a:schemeClr val="dk1"/>
                  </a:solidFill>
                  <a:latin typeface="Boogaloo"/>
                  <a:ea typeface="Boogaloo"/>
                  <a:cs typeface="Boogaloo"/>
                  <a:sym typeface="Boogaloo"/>
                </a:rPr>
                <a:t>NEONATAL</a:t>
              </a:r>
              <a:endParaRPr sz="1500">
                <a:solidFill>
                  <a:schemeClr val="dk1"/>
                </a:solidFill>
                <a:latin typeface="Boogaloo"/>
                <a:ea typeface="Boogaloo"/>
                <a:cs typeface="Boogaloo"/>
                <a:sym typeface="Boogaloo"/>
              </a:endParaRPr>
            </a:p>
          </p:txBody>
        </p:sp>
        <p:sp>
          <p:nvSpPr>
            <p:cNvPr id="2376" name="Google Shape;2376;p42"/>
            <p:cNvSpPr txBox="1"/>
            <p:nvPr/>
          </p:nvSpPr>
          <p:spPr>
            <a:xfrm>
              <a:off x="1927125" y="2784950"/>
              <a:ext cx="1320600" cy="84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Muli"/>
                  <a:ea typeface="Muli"/>
                  <a:cs typeface="Muli"/>
                  <a:sym typeface="Muli"/>
                </a:rPr>
                <a:t>13/21 days</a:t>
              </a:r>
              <a:endParaRPr>
                <a:solidFill>
                  <a:schemeClr val="dk1"/>
                </a:solidFill>
                <a:latin typeface="Muli"/>
                <a:ea typeface="Muli"/>
                <a:cs typeface="Muli"/>
                <a:sym typeface="Muli"/>
              </a:endParaRPr>
            </a:p>
            <a:p>
              <a:pPr marL="0" lvl="0" indent="0" algn="ctr" rtl="0">
                <a:lnSpc>
                  <a:spcPct val="115000"/>
                </a:lnSpc>
                <a:spcBef>
                  <a:spcPts val="0"/>
                </a:spcBef>
                <a:spcAft>
                  <a:spcPts val="0"/>
                </a:spcAft>
                <a:buNone/>
              </a:pPr>
              <a:r>
                <a:rPr lang="en" sz="1500">
                  <a:solidFill>
                    <a:schemeClr val="dk1"/>
                  </a:solidFill>
                  <a:latin typeface="Boogaloo"/>
                  <a:ea typeface="Boogaloo"/>
                  <a:cs typeface="Boogaloo"/>
                  <a:sym typeface="Boogaloo"/>
                </a:rPr>
                <a:t>TRANSITION</a:t>
              </a:r>
              <a:endParaRPr sz="1500">
                <a:solidFill>
                  <a:schemeClr val="dk1"/>
                </a:solidFill>
                <a:latin typeface="Boogaloo"/>
                <a:ea typeface="Boogaloo"/>
                <a:cs typeface="Boogaloo"/>
                <a:sym typeface="Boogaloo"/>
              </a:endParaRPr>
            </a:p>
          </p:txBody>
        </p:sp>
        <p:sp>
          <p:nvSpPr>
            <p:cNvPr id="2377" name="Google Shape;2377;p42"/>
            <p:cNvSpPr txBox="1"/>
            <p:nvPr/>
          </p:nvSpPr>
          <p:spPr>
            <a:xfrm>
              <a:off x="3185250" y="3757400"/>
              <a:ext cx="1320600" cy="84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Muli"/>
                  <a:ea typeface="Muli"/>
                  <a:cs typeface="Muli"/>
                  <a:sym typeface="Muli"/>
                </a:rPr>
                <a:t>4/26 weeks</a:t>
              </a:r>
              <a:endParaRPr>
                <a:solidFill>
                  <a:schemeClr val="dk1"/>
                </a:solidFill>
                <a:latin typeface="Muli"/>
                <a:ea typeface="Muli"/>
                <a:cs typeface="Muli"/>
                <a:sym typeface="Muli"/>
              </a:endParaRPr>
            </a:p>
            <a:p>
              <a:pPr marL="0" lvl="0" indent="0" algn="ctr" rtl="0">
                <a:lnSpc>
                  <a:spcPct val="115000"/>
                </a:lnSpc>
                <a:spcBef>
                  <a:spcPts val="0"/>
                </a:spcBef>
                <a:spcAft>
                  <a:spcPts val="0"/>
                </a:spcAft>
                <a:buNone/>
              </a:pPr>
              <a:r>
                <a:rPr lang="en" sz="1500">
                  <a:solidFill>
                    <a:schemeClr val="dk1"/>
                  </a:solidFill>
                  <a:latin typeface="Boogaloo"/>
                  <a:ea typeface="Boogaloo"/>
                  <a:cs typeface="Boogaloo"/>
                  <a:sym typeface="Boogaloo"/>
                </a:rPr>
                <a:t>SOCIALIZATION</a:t>
              </a:r>
              <a:endParaRPr sz="1500">
                <a:solidFill>
                  <a:schemeClr val="dk1"/>
                </a:solidFill>
                <a:latin typeface="Boogaloo"/>
                <a:ea typeface="Boogaloo"/>
                <a:cs typeface="Boogaloo"/>
                <a:sym typeface="Boogaloo"/>
              </a:endParaRPr>
            </a:p>
          </p:txBody>
        </p:sp>
        <p:sp>
          <p:nvSpPr>
            <p:cNvPr id="2378" name="Google Shape;2378;p42"/>
            <p:cNvSpPr txBox="1"/>
            <p:nvPr/>
          </p:nvSpPr>
          <p:spPr>
            <a:xfrm>
              <a:off x="4446950" y="2792800"/>
              <a:ext cx="1320600" cy="84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Muli"/>
                  <a:ea typeface="Muli"/>
                  <a:cs typeface="Muli"/>
                  <a:sym typeface="Muli"/>
                </a:rPr>
                <a:t>3/6 months</a:t>
              </a:r>
              <a:endParaRPr>
                <a:solidFill>
                  <a:schemeClr val="dk1"/>
                </a:solidFill>
                <a:latin typeface="Muli"/>
                <a:ea typeface="Muli"/>
                <a:cs typeface="Muli"/>
                <a:sym typeface="Muli"/>
              </a:endParaRPr>
            </a:p>
            <a:p>
              <a:pPr marL="0" lvl="0" indent="0" algn="ctr" rtl="0">
                <a:lnSpc>
                  <a:spcPct val="115000"/>
                </a:lnSpc>
                <a:spcBef>
                  <a:spcPts val="0"/>
                </a:spcBef>
                <a:spcAft>
                  <a:spcPts val="0"/>
                </a:spcAft>
                <a:buNone/>
              </a:pPr>
              <a:r>
                <a:rPr lang="en" sz="1500">
                  <a:solidFill>
                    <a:schemeClr val="dk1"/>
                  </a:solidFill>
                  <a:latin typeface="Boogaloo"/>
                  <a:ea typeface="Boogaloo"/>
                  <a:cs typeface="Boogaloo"/>
                  <a:sym typeface="Boogaloo"/>
                </a:rPr>
                <a:t>YOUTH</a:t>
              </a:r>
              <a:endParaRPr sz="1500">
                <a:solidFill>
                  <a:schemeClr val="dk1"/>
                </a:solidFill>
                <a:latin typeface="Boogaloo"/>
                <a:ea typeface="Boogaloo"/>
                <a:cs typeface="Boogaloo"/>
                <a:sym typeface="Boogaloo"/>
              </a:endParaRPr>
            </a:p>
          </p:txBody>
        </p:sp>
        <p:sp>
          <p:nvSpPr>
            <p:cNvPr id="2379" name="Google Shape;2379;p42"/>
            <p:cNvSpPr txBox="1"/>
            <p:nvPr/>
          </p:nvSpPr>
          <p:spPr>
            <a:xfrm>
              <a:off x="5693350" y="3761125"/>
              <a:ext cx="1320600" cy="84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Muli"/>
                  <a:ea typeface="Muli"/>
                  <a:cs typeface="Muli"/>
                  <a:sym typeface="Muli"/>
                </a:rPr>
                <a:t>1/7 years</a:t>
              </a:r>
              <a:endParaRPr>
                <a:solidFill>
                  <a:schemeClr val="dk1"/>
                </a:solidFill>
                <a:latin typeface="Muli"/>
                <a:ea typeface="Muli"/>
                <a:cs typeface="Muli"/>
                <a:sym typeface="Muli"/>
              </a:endParaRPr>
            </a:p>
            <a:p>
              <a:pPr marL="0" lvl="0" indent="0" algn="ctr" rtl="0">
                <a:lnSpc>
                  <a:spcPct val="115000"/>
                </a:lnSpc>
                <a:spcBef>
                  <a:spcPts val="0"/>
                </a:spcBef>
                <a:spcAft>
                  <a:spcPts val="0"/>
                </a:spcAft>
                <a:buNone/>
              </a:pPr>
              <a:r>
                <a:rPr lang="en" sz="1500">
                  <a:solidFill>
                    <a:schemeClr val="dk1"/>
                  </a:solidFill>
                  <a:latin typeface="Boogaloo"/>
                  <a:ea typeface="Boogaloo"/>
                  <a:cs typeface="Boogaloo"/>
                  <a:sym typeface="Boogaloo"/>
                </a:rPr>
                <a:t>ADULT</a:t>
              </a:r>
              <a:endParaRPr sz="1500">
                <a:solidFill>
                  <a:schemeClr val="dk1"/>
                </a:solidFill>
                <a:latin typeface="Boogaloo"/>
                <a:ea typeface="Boogaloo"/>
                <a:cs typeface="Boogaloo"/>
                <a:sym typeface="Boogaloo"/>
              </a:endParaRPr>
            </a:p>
          </p:txBody>
        </p:sp>
        <p:sp>
          <p:nvSpPr>
            <p:cNvPr id="2380" name="Google Shape;2380;p42"/>
            <p:cNvSpPr txBox="1"/>
            <p:nvPr/>
          </p:nvSpPr>
          <p:spPr>
            <a:xfrm>
              <a:off x="7022275" y="2771800"/>
              <a:ext cx="1320600" cy="84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Muli"/>
                  <a:ea typeface="Muli"/>
                  <a:cs typeface="Muli"/>
                  <a:sym typeface="Muli"/>
                </a:rPr>
                <a:t>7/16 years</a:t>
              </a:r>
              <a:endParaRPr>
                <a:solidFill>
                  <a:schemeClr val="dk1"/>
                </a:solidFill>
                <a:latin typeface="Muli"/>
                <a:ea typeface="Muli"/>
                <a:cs typeface="Muli"/>
                <a:sym typeface="Muli"/>
              </a:endParaRPr>
            </a:p>
            <a:p>
              <a:pPr marL="0" lvl="0" indent="0" algn="ctr" rtl="0">
                <a:lnSpc>
                  <a:spcPct val="115000"/>
                </a:lnSpc>
                <a:spcBef>
                  <a:spcPts val="0"/>
                </a:spcBef>
                <a:spcAft>
                  <a:spcPts val="0"/>
                </a:spcAft>
                <a:buNone/>
              </a:pPr>
              <a:r>
                <a:rPr lang="en" sz="1500">
                  <a:solidFill>
                    <a:schemeClr val="dk1"/>
                  </a:solidFill>
                  <a:latin typeface="Boogaloo"/>
                  <a:ea typeface="Boogaloo"/>
                  <a:cs typeface="Boogaloo"/>
                  <a:sym typeface="Boogaloo"/>
                </a:rPr>
                <a:t>SENIOR</a:t>
              </a:r>
              <a:endParaRPr sz="1500">
                <a:solidFill>
                  <a:schemeClr val="dk1"/>
                </a:solidFill>
                <a:latin typeface="Boogaloo"/>
                <a:ea typeface="Boogaloo"/>
                <a:cs typeface="Boogaloo"/>
                <a:sym typeface="Boogaloo"/>
              </a:endParaRPr>
            </a:p>
          </p:txBody>
        </p:sp>
      </p:grpSp>
      <p:grpSp>
        <p:nvGrpSpPr>
          <p:cNvPr id="2381" name="Google Shape;2381;p42"/>
          <p:cNvGrpSpPr/>
          <p:nvPr/>
        </p:nvGrpSpPr>
        <p:grpSpPr>
          <a:xfrm>
            <a:off x="782939" y="1422320"/>
            <a:ext cx="7379698" cy="2338755"/>
            <a:chOff x="782939" y="1422320"/>
            <a:chExt cx="7379698" cy="2338755"/>
          </a:xfrm>
        </p:grpSpPr>
        <p:sp>
          <p:nvSpPr>
            <p:cNvPr id="2382" name="Google Shape;2382;p42"/>
            <p:cNvSpPr/>
            <p:nvPr/>
          </p:nvSpPr>
          <p:spPr>
            <a:xfrm>
              <a:off x="6374948" y="1797631"/>
              <a:ext cx="1210817" cy="1012453"/>
            </a:xfrm>
            <a:custGeom>
              <a:avLst/>
              <a:gdLst/>
              <a:ahLst/>
              <a:cxnLst/>
              <a:rect l="l" t="t" r="r" b="b"/>
              <a:pathLst>
                <a:path w="53341" h="45250" fill="none" extrusionOk="0">
                  <a:moveTo>
                    <a:pt x="1" y="45250"/>
                  </a:moveTo>
                  <a:lnTo>
                    <a:pt x="53341" y="1"/>
                  </a:lnTo>
                </a:path>
              </a:pathLst>
            </a:custGeom>
            <a:noFill/>
            <a:ln w="37325" cap="flat" cmpd="sng">
              <a:solidFill>
                <a:schemeClr val="accent5"/>
              </a:solidFill>
              <a:prstDash val="solid"/>
              <a:miter lim="392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3" name="Google Shape;2383;p42"/>
            <p:cNvGrpSpPr/>
            <p:nvPr/>
          </p:nvGrpSpPr>
          <p:grpSpPr>
            <a:xfrm>
              <a:off x="3898576" y="1864995"/>
              <a:ext cx="2410919" cy="1012453"/>
              <a:chOff x="1023675" y="1772400"/>
              <a:chExt cx="2655250" cy="1131250"/>
            </a:xfrm>
          </p:grpSpPr>
          <p:sp>
            <p:nvSpPr>
              <p:cNvPr id="2384" name="Google Shape;2384;p42"/>
              <p:cNvSpPr/>
              <p:nvPr/>
            </p:nvSpPr>
            <p:spPr>
              <a:xfrm>
                <a:off x="2346375" y="1772400"/>
                <a:ext cx="1332550" cy="1131250"/>
              </a:xfrm>
              <a:custGeom>
                <a:avLst/>
                <a:gdLst/>
                <a:ahLst/>
                <a:cxnLst/>
                <a:rect l="l" t="t" r="r" b="b"/>
                <a:pathLst>
                  <a:path w="53302" h="45250" fill="none" extrusionOk="0">
                    <a:moveTo>
                      <a:pt x="53301" y="45250"/>
                    </a:moveTo>
                    <a:lnTo>
                      <a:pt x="1" y="1"/>
                    </a:lnTo>
                  </a:path>
                </a:pathLst>
              </a:custGeom>
              <a:noFill/>
              <a:ln w="37325" cap="flat" cmpd="sng">
                <a:solidFill>
                  <a:schemeClr val="accent5"/>
                </a:solidFill>
                <a:prstDash val="solid"/>
                <a:miter lim="392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2"/>
              <p:cNvSpPr/>
              <p:nvPr/>
            </p:nvSpPr>
            <p:spPr>
              <a:xfrm>
                <a:off x="1023675" y="1772400"/>
                <a:ext cx="1333525" cy="1131250"/>
              </a:xfrm>
              <a:custGeom>
                <a:avLst/>
                <a:gdLst/>
                <a:ahLst/>
                <a:cxnLst/>
                <a:rect l="l" t="t" r="r" b="b"/>
                <a:pathLst>
                  <a:path w="53341" h="45250" fill="none" extrusionOk="0">
                    <a:moveTo>
                      <a:pt x="1" y="45250"/>
                    </a:moveTo>
                    <a:lnTo>
                      <a:pt x="53341" y="1"/>
                    </a:lnTo>
                  </a:path>
                </a:pathLst>
              </a:custGeom>
              <a:noFill/>
              <a:ln w="37325" cap="flat" cmpd="sng">
                <a:solidFill>
                  <a:schemeClr val="accent5"/>
                </a:solidFill>
                <a:prstDash val="solid"/>
                <a:miter lim="392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6" name="Google Shape;2386;p42"/>
            <p:cNvSpPr/>
            <p:nvPr/>
          </p:nvSpPr>
          <p:spPr>
            <a:xfrm>
              <a:off x="2511792" y="1872283"/>
              <a:ext cx="1209932" cy="1012453"/>
            </a:xfrm>
            <a:custGeom>
              <a:avLst/>
              <a:gdLst/>
              <a:ahLst/>
              <a:cxnLst/>
              <a:rect l="l" t="t" r="r" b="b"/>
              <a:pathLst>
                <a:path w="53302" h="45250" fill="none" extrusionOk="0">
                  <a:moveTo>
                    <a:pt x="53301" y="45250"/>
                  </a:moveTo>
                  <a:lnTo>
                    <a:pt x="1" y="1"/>
                  </a:lnTo>
                </a:path>
              </a:pathLst>
            </a:custGeom>
            <a:noFill/>
            <a:ln w="37325" cap="flat" cmpd="sng">
              <a:solidFill>
                <a:schemeClr val="accent5"/>
              </a:solidFill>
              <a:prstDash val="solid"/>
              <a:miter lim="392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2"/>
            <p:cNvSpPr/>
            <p:nvPr/>
          </p:nvSpPr>
          <p:spPr>
            <a:xfrm>
              <a:off x="1310781" y="1872283"/>
              <a:ext cx="1210817" cy="1012453"/>
            </a:xfrm>
            <a:custGeom>
              <a:avLst/>
              <a:gdLst/>
              <a:ahLst/>
              <a:cxnLst/>
              <a:rect l="l" t="t" r="r" b="b"/>
              <a:pathLst>
                <a:path w="53341" h="45250" fill="none" extrusionOk="0">
                  <a:moveTo>
                    <a:pt x="1" y="45250"/>
                  </a:moveTo>
                  <a:lnTo>
                    <a:pt x="53341" y="1"/>
                  </a:lnTo>
                </a:path>
              </a:pathLst>
            </a:custGeom>
            <a:noFill/>
            <a:ln w="37325" cap="flat" cmpd="sng">
              <a:solidFill>
                <a:schemeClr val="accent5"/>
              </a:solidFill>
              <a:prstDash val="solid"/>
              <a:miter lim="392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2"/>
            <p:cNvSpPr/>
            <p:nvPr/>
          </p:nvSpPr>
          <p:spPr>
            <a:xfrm>
              <a:off x="1309011" y="3310979"/>
              <a:ext cx="23" cy="410441"/>
            </a:xfrm>
            <a:custGeom>
              <a:avLst/>
              <a:gdLst/>
              <a:ahLst/>
              <a:cxnLst/>
              <a:rect l="l" t="t" r="r" b="b"/>
              <a:pathLst>
                <a:path w="1" h="18344" fill="none" extrusionOk="0">
                  <a:moveTo>
                    <a:pt x="0" y="1"/>
                  </a:moveTo>
                  <a:lnTo>
                    <a:pt x="0" y="18344"/>
                  </a:lnTo>
                </a:path>
              </a:pathLst>
            </a:custGeom>
            <a:solidFill>
              <a:schemeClr val="accent5"/>
            </a:solidFill>
            <a:ln w="28575" cap="flat" cmpd="sng">
              <a:solidFill>
                <a:schemeClr val="accent5"/>
              </a:solidFill>
              <a:prstDash val="solid"/>
              <a:miter lim="392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2"/>
            <p:cNvSpPr/>
            <p:nvPr/>
          </p:nvSpPr>
          <p:spPr>
            <a:xfrm>
              <a:off x="1267107" y="3678334"/>
              <a:ext cx="98085" cy="82741"/>
            </a:xfrm>
            <a:custGeom>
              <a:avLst/>
              <a:gdLst/>
              <a:ahLst/>
              <a:cxnLst/>
              <a:rect l="l" t="t" r="r" b="b"/>
              <a:pathLst>
                <a:path w="4321" h="3698" extrusionOk="0">
                  <a:moveTo>
                    <a:pt x="1846" y="1"/>
                  </a:moveTo>
                  <a:cubicBezTo>
                    <a:pt x="825" y="1"/>
                    <a:pt x="0" y="826"/>
                    <a:pt x="0" y="1847"/>
                  </a:cubicBezTo>
                  <a:cubicBezTo>
                    <a:pt x="0" y="2960"/>
                    <a:pt x="912" y="3698"/>
                    <a:pt x="1855" y="3698"/>
                  </a:cubicBezTo>
                  <a:cubicBezTo>
                    <a:pt x="2310" y="3698"/>
                    <a:pt x="2772" y="3526"/>
                    <a:pt x="3142" y="3143"/>
                  </a:cubicBezTo>
                  <a:cubicBezTo>
                    <a:pt x="4321" y="1965"/>
                    <a:pt x="3496" y="1"/>
                    <a:pt x="1846" y="1"/>
                  </a:cubicBezTo>
                  <a:close/>
                </a:path>
              </a:pathLst>
            </a:custGeom>
            <a:solidFill>
              <a:srgbClr val="DD59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2"/>
            <p:cNvSpPr/>
            <p:nvPr/>
          </p:nvSpPr>
          <p:spPr>
            <a:xfrm>
              <a:off x="848928" y="2469922"/>
              <a:ext cx="920149" cy="906106"/>
            </a:xfrm>
            <a:custGeom>
              <a:avLst/>
              <a:gdLst/>
              <a:ahLst/>
              <a:cxnLst/>
              <a:rect l="l" t="t" r="r" b="b"/>
              <a:pathLst>
                <a:path w="40536" h="40497" extrusionOk="0">
                  <a:moveTo>
                    <a:pt x="20268" y="0"/>
                  </a:moveTo>
                  <a:cubicBezTo>
                    <a:pt x="9074" y="0"/>
                    <a:pt x="0" y="9074"/>
                    <a:pt x="0" y="20268"/>
                  </a:cubicBezTo>
                  <a:cubicBezTo>
                    <a:pt x="0" y="31423"/>
                    <a:pt x="9074" y="40496"/>
                    <a:pt x="20268" y="40496"/>
                  </a:cubicBezTo>
                  <a:cubicBezTo>
                    <a:pt x="31462" y="40496"/>
                    <a:pt x="40536" y="31423"/>
                    <a:pt x="40536" y="20268"/>
                  </a:cubicBezTo>
                  <a:cubicBezTo>
                    <a:pt x="40536" y="9074"/>
                    <a:pt x="31462" y="0"/>
                    <a:pt x="20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2"/>
            <p:cNvSpPr/>
            <p:nvPr/>
          </p:nvSpPr>
          <p:spPr>
            <a:xfrm>
              <a:off x="2571538" y="2271298"/>
              <a:ext cx="23" cy="409568"/>
            </a:xfrm>
            <a:custGeom>
              <a:avLst/>
              <a:gdLst/>
              <a:ahLst/>
              <a:cxnLst/>
              <a:rect l="l" t="t" r="r" b="b"/>
              <a:pathLst>
                <a:path w="1" h="18305" fill="none" extrusionOk="0">
                  <a:moveTo>
                    <a:pt x="0" y="0"/>
                  </a:moveTo>
                  <a:lnTo>
                    <a:pt x="0" y="18304"/>
                  </a:lnTo>
                </a:path>
              </a:pathLst>
            </a:custGeom>
            <a:noFill/>
            <a:ln w="28575" cap="flat" cmpd="sng">
              <a:solidFill>
                <a:schemeClr val="accent5"/>
              </a:solidFill>
              <a:prstDash val="solid"/>
              <a:miter lim="392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2"/>
            <p:cNvSpPr/>
            <p:nvPr/>
          </p:nvSpPr>
          <p:spPr>
            <a:xfrm>
              <a:off x="2529634" y="2637780"/>
              <a:ext cx="98085" cy="82741"/>
            </a:xfrm>
            <a:custGeom>
              <a:avLst/>
              <a:gdLst/>
              <a:ahLst/>
              <a:cxnLst/>
              <a:rect l="l" t="t" r="r" b="b"/>
              <a:pathLst>
                <a:path w="4321" h="3698" extrusionOk="0">
                  <a:moveTo>
                    <a:pt x="1846" y="0"/>
                  </a:moveTo>
                  <a:cubicBezTo>
                    <a:pt x="825" y="0"/>
                    <a:pt x="0" y="825"/>
                    <a:pt x="0" y="1846"/>
                  </a:cubicBezTo>
                  <a:cubicBezTo>
                    <a:pt x="0" y="2960"/>
                    <a:pt x="912" y="3697"/>
                    <a:pt x="1868" y="3697"/>
                  </a:cubicBezTo>
                  <a:cubicBezTo>
                    <a:pt x="2328" y="3697"/>
                    <a:pt x="2799" y="3526"/>
                    <a:pt x="3182" y="3143"/>
                  </a:cubicBezTo>
                  <a:cubicBezTo>
                    <a:pt x="4321" y="2004"/>
                    <a:pt x="3496" y="0"/>
                    <a:pt x="18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2"/>
            <p:cNvSpPr/>
            <p:nvPr/>
          </p:nvSpPr>
          <p:spPr>
            <a:xfrm>
              <a:off x="2112340" y="1449573"/>
              <a:ext cx="919264" cy="906106"/>
            </a:xfrm>
            <a:custGeom>
              <a:avLst/>
              <a:gdLst/>
              <a:ahLst/>
              <a:cxnLst/>
              <a:rect l="l" t="t" r="r" b="b"/>
              <a:pathLst>
                <a:path w="40497" h="40497" extrusionOk="0">
                  <a:moveTo>
                    <a:pt x="20229" y="0"/>
                  </a:moveTo>
                  <a:cubicBezTo>
                    <a:pt x="9074" y="0"/>
                    <a:pt x="1" y="9073"/>
                    <a:pt x="1" y="20268"/>
                  </a:cubicBezTo>
                  <a:cubicBezTo>
                    <a:pt x="1" y="31423"/>
                    <a:pt x="9074" y="40496"/>
                    <a:pt x="20229" y="40496"/>
                  </a:cubicBezTo>
                  <a:cubicBezTo>
                    <a:pt x="31424" y="40496"/>
                    <a:pt x="40497" y="31423"/>
                    <a:pt x="40497" y="20268"/>
                  </a:cubicBezTo>
                  <a:cubicBezTo>
                    <a:pt x="40497" y="9073"/>
                    <a:pt x="31424" y="0"/>
                    <a:pt x="20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2"/>
            <p:cNvSpPr/>
            <p:nvPr/>
          </p:nvSpPr>
          <p:spPr>
            <a:xfrm>
              <a:off x="3848321" y="3251216"/>
              <a:ext cx="23" cy="410441"/>
            </a:xfrm>
            <a:custGeom>
              <a:avLst/>
              <a:gdLst/>
              <a:ahLst/>
              <a:cxnLst/>
              <a:rect l="l" t="t" r="r" b="b"/>
              <a:pathLst>
                <a:path w="1" h="18344" fill="none" extrusionOk="0">
                  <a:moveTo>
                    <a:pt x="1" y="1"/>
                  </a:moveTo>
                  <a:lnTo>
                    <a:pt x="1" y="18344"/>
                  </a:lnTo>
                </a:path>
              </a:pathLst>
            </a:custGeom>
            <a:solidFill>
              <a:srgbClr val="FFE782"/>
            </a:solidFill>
            <a:ln w="28575" cap="flat" cmpd="sng">
              <a:solidFill>
                <a:schemeClr val="accent5"/>
              </a:solidFill>
              <a:prstDash val="solid"/>
              <a:miter lim="392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2"/>
            <p:cNvSpPr/>
            <p:nvPr/>
          </p:nvSpPr>
          <p:spPr>
            <a:xfrm>
              <a:off x="3806417" y="3617697"/>
              <a:ext cx="97222" cy="82741"/>
            </a:xfrm>
            <a:custGeom>
              <a:avLst/>
              <a:gdLst/>
              <a:ahLst/>
              <a:cxnLst/>
              <a:rect l="l" t="t" r="r" b="b"/>
              <a:pathLst>
                <a:path w="4283" h="3698" extrusionOk="0">
                  <a:moveTo>
                    <a:pt x="1847" y="1"/>
                  </a:moveTo>
                  <a:cubicBezTo>
                    <a:pt x="826" y="1"/>
                    <a:pt x="1" y="826"/>
                    <a:pt x="1" y="1847"/>
                  </a:cubicBezTo>
                  <a:cubicBezTo>
                    <a:pt x="1" y="2960"/>
                    <a:pt x="895" y="3698"/>
                    <a:pt x="1839" y="3698"/>
                  </a:cubicBezTo>
                  <a:cubicBezTo>
                    <a:pt x="2294" y="3698"/>
                    <a:pt x="2760" y="3526"/>
                    <a:pt x="3143" y="3143"/>
                  </a:cubicBezTo>
                  <a:cubicBezTo>
                    <a:pt x="4282" y="2004"/>
                    <a:pt x="3457" y="1"/>
                    <a:pt x="18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2"/>
            <p:cNvSpPr/>
            <p:nvPr/>
          </p:nvSpPr>
          <p:spPr>
            <a:xfrm>
              <a:off x="5053803" y="2271298"/>
              <a:ext cx="23" cy="409568"/>
            </a:xfrm>
            <a:custGeom>
              <a:avLst/>
              <a:gdLst/>
              <a:ahLst/>
              <a:cxnLst/>
              <a:rect l="l" t="t" r="r" b="b"/>
              <a:pathLst>
                <a:path w="1" h="18305" fill="none" extrusionOk="0">
                  <a:moveTo>
                    <a:pt x="0" y="0"/>
                  </a:moveTo>
                  <a:lnTo>
                    <a:pt x="0" y="18304"/>
                  </a:lnTo>
                </a:path>
              </a:pathLst>
            </a:custGeom>
            <a:noFill/>
            <a:ln w="28575" cap="flat" cmpd="sng">
              <a:solidFill>
                <a:schemeClr val="accent5"/>
              </a:solidFill>
              <a:prstDash val="solid"/>
              <a:miter lim="392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2"/>
            <p:cNvSpPr/>
            <p:nvPr/>
          </p:nvSpPr>
          <p:spPr>
            <a:xfrm>
              <a:off x="5011899" y="2637780"/>
              <a:ext cx="97199" cy="82741"/>
            </a:xfrm>
            <a:custGeom>
              <a:avLst/>
              <a:gdLst/>
              <a:ahLst/>
              <a:cxnLst/>
              <a:rect l="l" t="t" r="r" b="b"/>
              <a:pathLst>
                <a:path w="4282" h="3698" extrusionOk="0">
                  <a:moveTo>
                    <a:pt x="1846" y="0"/>
                  </a:moveTo>
                  <a:cubicBezTo>
                    <a:pt x="825" y="0"/>
                    <a:pt x="0" y="825"/>
                    <a:pt x="0" y="1846"/>
                  </a:cubicBezTo>
                  <a:cubicBezTo>
                    <a:pt x="0" y="2960"/>
                    <a:pt x="894" y="3697"/>
                    <a:pt x="1838" y="3697"/>
                  </a:cubicBezTo>
                  <a:cubicBezTo>
                    <a:pt x="2293" y="3697"/>
                    <a:pt x="2759" y="3526"/>
                    <a:pt x="3142" y="3143"/>
                  </a:cubicBezTo>
                  <a:cubicBezTo>
                    <a:pt x="4281" y="2004"/>
                    <a:pt x="3496" y="0"/>
                    <a:pt x="18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2"/>
            <p:cNvSpPr/>
            <p:nvPr/>
          </p:nvSpPr>
          <p:spPr>
            <a:xfrm>
              <a:off x="4558944" y="1450938"/>
              <a:ext cx="955833" cy="906487"/>
            </a:xfrm>
            <a:custGeom>
              <a:avLst/>
              <a:gdLst/>
              <a:ahLst/>
              <a:cxnLst/>
              <a:rect l="l" t="t" r="r" b="b"/>
              <a:pathLst>
                <a:path w="42108" h="40514" extrusionOk="0">
                  <a:moveTo>
                    <a:pt x="21841" y="0"/>
                  </a:moveTo>
                  <a:cubicBezTo>
                    <a:pt x="16572" y="0"/>
                    <a:pt x="11400" y="2052"/>
                    <a:pt x="7542" y="5909"/>
                  </a:cubicBezTo>
                  <a:cubicBezTo>
                    <a:pt x="1729" y="11723"/>
                    <a:pt x="1" y="20442"/>
                    <a:pt x="3143" y="27984"/>
                  </a:cubicBezTo>
                  <a:cubicBezTo>
                    <a:pt x="6285" y="35565"/>
                    <a:pt x="13670" y="40514"/>
                    <a:pt x="21839" y="40514"/>
                  </a:cubicBezTo>
                  <a:cubicBezTo>
                    <a:pt x="33034" y="40514"/>
                    <a:pt x="42107" y="31440"/>
                    <a:pt x="42107" y="20246"/>
                  </a:cubicBezTo>
                  <a:cubicBezTo>
                    <a:pt x="42107" y="12076"/>
                    <a:pt x="37158" y="4652"/>
                    <a:pt x="29617" y="1550"/>
                  </a:cubicBezTo>
                  <a:cubicBezTo>
                    <a:pt x="27100" y="507"/>
                    <a:pt x="24459" y="0"/>
                    <a:pt x="218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2"/>
            <p:cNvSpPr/>
            <p:nvPr/>
          </p:nvSpPr>
          <p:spPr>
            <a:xfrm>
              <a:off x="4528639" y="1423193"/>
              <a:ext cx="1013762" cy="961618"/>
            </a:xfrm>
            <a:custGeom>
              <a:avLst/>
              <a:gdLst/>
              <a:ahLst/>
              <a:cxnLst/>
              <a:rect l="l" t="t" r="r" b="b"/>
              <a:pathLst>
                <a:path w="44660" h="42978" extrusionOk="0">
                  <a:moveTo>
                    <a:pt x="23174" y="2475"/>
                  </a:moveTo>
                  <a:cubicBezTo>
                    <a:pt x="30873" y="2475"/>
                    <a:pt x="37825" y="7110"/>
                    <a:pt x="40771" y="14219"/>
                  </a:cubicBezTo>
                  <a:cubicBezTo>
                    <a:pt x="43717" y="21329"/>
                    <a:pt x="42107" y="29499"/>
                    <a:pt x="36647" y="34958"/>
                  </a:cubicBezTo>
                  <a:cubicBezTo>
                    <a:pt x="32991" y="38588"/>
                    <a:pt x="28119" y="40527"/>
                    <a:pt x="23164" y="40527"/>
                  </a:cubicBezTo>
                  <a:cubicBezTo>
                    <a:pt x="20720" y="40527"/>
                    <a:pt x="18256" y="40056"/>
                    <a:pt x="15908" y="39083"/>
                  </a:cubicBezTo>
                  <a:cubicBezTo>
                    <a:pt x="8799" y="36137"/>
                    <a:pt x="4164" y="29185"/>
                    <a:pt x="4164" y="21486"/>
                  </a:cubicBezTo>
                  <a:cubicBezTo>
                    <a:pt x="4164" y="10999"/>
                    <a:pt x="12687" y="2475"/>
                    <a:pt x="23174" y="2475"/>
                  </a:cubicBezTo>
                  <a:close/>
                  <a:moveTo>
                    <a:pt x="23174" y="1"/>
                  </a:moveTo>
                  <a:cubicBezTo>
                    <a:pt x="14494" y="1"/>
                    <a:pt x="6678" y="5264"/>
                    <a:pt x="3339" y="13277"/>
                  </a:cubicBezTo>
                  <a:cubicBezTo>
                    <a:pt x="0" y="21290"/>
                    <a:pt x="1846" y="30559"/>
                    <a:pt x="8013" y="36687"/>
                  </a:cubicBezTo>
                  <a:cubicBezTo>
                    <a:pt x="12120" y="40794"/>
                    <a:pt x="17621" y="42977"/>
                    <a:pt x="23227" y="42977"/>
                  </a:cubicBezTo>
                  <a:cubicBezTo>
                    <a:pt x="25985" y="42977"/>
                    <a:pt x="28768" y="42449"/>
                    <a:pt x="31423" y="41361"/>
                  </a:cubicBezTo>
                  <a:cubicBezTo>
                    <a:pt x="39436" y="38022"/>
                    <a:pt x="44660" y="30166"/>
                    <a:pt x="44660" y="21486"/>
                  </a:cubicBezTo>
                  <a:cubicBezTo>
                    <a:pt x="44660" y="9624"/>
                    <a:pt x="35037" y="1"/>
                    <a:pt x="23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2"/>
            <p:cNvSpPr/>
            <p:nvPr/>
          </p:nvSpPr>
          <p:spPr>
            <a:xfrm>
              <a:off x="6360913" y="3310979"/>
              <a:ext cx="23" cy="410441"/>
            </a:xfrm>
            <a:custGeom>
              <a:avLst/>
              <a:gdLst/>
              <a:ahLst/>
              <a:cxnLst/>
              <a:rect l="l" t="t" r="r" b="b"/>
              <a:pathLst>
                <a:path w="1" h="18344" fill="none" extrusionOk="0">
                  <a:moveTo>
                    <a:pt x="0" y="1"/>
                  </a:moveTo>
                  <a:lnTo>
                    <a:pt x="0" y="18344"/>
                  </a:lnTo>
                </a:path>
              </a:pathLst>
            </a:custGeom>
            <a:noFill/>
            <a:ln w="28575" cap="flat" cmpd="sng">
              <a:solidFill>
                <a:schemeClr val="accent5"/>
              </a:solidFill>
              <a:prstDash val="solid"/>
              <a:miter lim="392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2"/>
            <p:cNvSpPr/>
            <p:nvPr/>
          </p:nvSpPr>
          <p:spPr>
            <a:xfrm>
              <a:off x="6319009" y="3678334"/>
              <a:ext cx="83829" cy="82652"/>
            </a:xfrm>
            <a:custGeom>
              <a:avLst/>
              <a:gdLst/>
              <a:ahLst/>
              <a:cxnLst/>
              <a:rect l="l" t="t" r="r" b="b"/>
              <a:pathLst>
                <a:path w="3693" h="3694" extrusionOk="0">
                  <a:moveTo>
                    <a:pt x="1846" y="1"/>
                  </a:moveTo>
                  <a:cubicBezTo>
                    <a:pt x="825" y="1"/>
                    <a:pt x="0" y="826"/>
                    <a:pt x="0" y="1847"/>
                  </a:cubicBezTo>
                  <a:cubicBezTo>
                    <a:pt x="0" y="2868"/>
                    <a:pt x="825" y="3693"/>
                    <a:pt x="1846" y="3693"/>
                  </a:cubicBezTo>
                  <a:cubicBezTo>
                    <a:pt x="2868" y="3693"/>
                    <a:pt x="3692" y="2868"/>
                    <a:pt x="3692" y="1847"/>
                  </a:cubicBezTo>
                  <a:cubicBezTo>
                    <a:pt x="3692" y="826"/>
                    <a:pt x="2868" y="1"/>
                    <a:pt x="18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2"/>
            <p:cNvSpPr/>
            <p:nvPr/>
          </p:nvSpPr>
          <p:spPr>
            <a:xfrm>
              <a:off x="5901715" y="2469922"/>
              <a:ext cx="919264" cy="906106"/>
            </a:xfrm>
            <a:custGeom>
              <a:avLst/>
              <a:gdLst/>
              <a:ahLst/>
              <a:cxnLst/>
              <a:rect l="l" t="t" r="r" b="b"/>
              <a:pathLst>
                <a:path w="40497" h="40497" extrusionOk="0">
                  <a:moveTo>
                    <a:pt x="20229" y="0"/>
                  </a:moveTo>
                  <a:cubicBezTo>
                    <a:pt x="9035" y="0"/>
                    <a:pt x="1" y="9074"/>
                    <a:pt x="1" y="20268"/>
                  </a:cubicBezTo>
                  <a:cubicBezTo>
                    <a:pt x="1" y="31423"/>
                    <a:pt x="9035" y="40496"/>
                    <a:pt x="20229" y="40496"/>
                  </a:cubicBezTo>
                  <a:cubicBezTo>
                    <a:pt x="31424" y="40496"/>
                    <a:pt x="40497" y="31423"/>
                    <a:pt x="40497" y="20268"/>
                  </a:cubicBezTo>
                  <a:cubicBezTo>
                    <a:pt x="40497" y="9074"/>
                    <a:pt x="31424" y="0"/>
                    <a:pt x="20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2"/>
            <p:cNvSpPr/>
            <p:nvPr/>
          </p:nvSpPr>
          <p:spPr>
            <a:xfrm>
              <a:off x="7674924" y="2291503"/>
              <a:ext cx="23" cy="410441"/>
            </a:xfrm>
            <a:custGeom>
              <a:avLst/>
              <a:gdLst/>
              <a:ahLst/>
              <a:cxnLst/>
              <a:rect l="l" t="t" r="r" b="b"/>
              <a:pathLst>
                <a:path w="1" h="18344" fill="none" extrusionOk="0">
                  <a:moveTo>
                    <a:pt x="0" y="1"/>
                  </a:moveTo>
                  <a:lnTo>
                    <a:pt x="0" y="18344"/>
                  </a:lnTo>
                </a:path>
              </a:pathLst>
            </a:custGeom>
            <a:solidFill>
              <a:schemeClr val="accent3"/>
            </a:solidFill>
            <a:ln w="28575" cap="flat" cmpd="sng">
              <a:solidFill>
                <a:schemeClr val="accent5"/>
              </a:solidFill>
              <a:prstDash val="solid"/>
              <a:miter lim="392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2"/>
            <p:cNvSpPr/>
            <p:nvPr/>
          </p:nvSpPr>
          <p:spPr>
            <a:xfrm>
              <a:off x="7633020" y="2658858"/>
              <a:ext cx="83829" cy="82652"/>
            </a:xfrm>
            <a:custGeom>
              <a:avLst/>
              <a:gdLst/>
              <a:ahLst/>
              <a:cxnLst/>
              <a:rect l="l" t="t" r="r" b="b"/>
              <a:pathLst>
                <a:path w="3693" h="3694" extrusionOk="0">
                  <a:moveTo>
                    <a:pt x="1846" y="1"/>
                  </a:moveTo>
                  <a:cubicBezTo>
                    <a:pt x="825" y="1"/>
                    <a:pt x="0" y="826"/>
                    <a:pt x="0" y="1847"/>
                  </a:cubicBezTo>
                  <a:cubicBezTo>
                    <a:pt x="0" y="2868"/>
                    <a:pt x="825" y="3693"/>
                    <a:pt x="1846" y="3693"/>
                  </a:cubicBezTo>
                  <a:cubicBezTo>
                    <a:pt x="2868" y="3693"/>
                    <a:pt x="3692" y="2868"/>
                    <a:pt x="3692" y="1847"/>
                  </a:cubicBezTo>
                  <a:cubicBezTo>
                    <a:pt x="3692" y="826"/>
                    <a:pt x="2868" y="1"/>
                    <a:pt x="18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2"/>
            <p:cNvSpPr/>
            <p:nvPr/>
          </p:nvSpPr>
          <p:spPr>
            <a:xfrm>
              <a:off x="7215726" y="1450446"/>
              <a:ext cx="919264" cy="906106"/>
            </a:xfrm>
            <a:custGeom>
              <a:avLst/>
              <a:gdLst/>
              <a:ahLst/>
              <a:cxnLst/>
              <a:rect l="l" t="t" r="r" b="b"/>
              <a:pathLst>
                <a:path w="40497" h="40497" extrusionOk="0">
                  <a:moveTo>
                    <a:pt x="20229" y="0"/>
                  </a:moveTo>
                  <a:cubicBezTo>
                    <a:pt x="9035" y="0"/>
                    <a:pt x="1" y="9074"/>
                    <a:pt x="1" y="20268"/>
                  </a:cubicBezTo>
                  <a:cubicBezTo>
                    <a:pt x="1" y="31423"/>
                    <a:pt x="9035" y="40496"/>
                    <a:pt x="20229" y="40496"/>
                  </a:cubicBezTo>
                  <a:cubicBezTo>
                    <a:pt x="31424" y="40496"/>
                    <a:pt x="40497" y="31423"/>
                    <a:pt x="40497" y="20268"/>
                  </a:cubicBezTo>
                  <a:cubicBezTo>
                    <a:pt x="40497" y="9074"/>
                    <a:pt x="31424" y="0"/>
                    <a:pt x="20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2"/>
            <p:cNvSpPr/>
            <p:nvPr/>
          </p:nvSpPr>
          <p:spPr>
            <a:xfrm>
              <a:off x="7148875" y="1423193"/>
              <a:ext cx="1013762" cy="961349"/>
            </a:xfrm>
            <a:custGeom>
              <a:avLst/>
              <a:gdLst/>
              <a:ahLst/>
              <a:cxnLst/>
              <a:rect l="l" t="t" r="r" b="b"/>
              <a:pathLst>
                <a:path w="44660" h="42966" extrusionOk="0">
                  <a:moveTo>
                    <a:pt x="23174" y="2436"/>
                  </a:moveTo>
                  <a:cubicBezTo>
                    <a:pt x="30873" y="2436"/>
                    <a:pt x="37825" y="7071"/>
                    <a:pt x="40771" y="14180"/>
                  </a:cubicBezTo>
                  <a:cubicBezTo>
                    <a:pt x="43717" y="21289"/>
                    <a:pt x="42067" y="29499"/>
                    <a:pt x="36647" y="34919"/>
                  </a:cubicBezTo>
                  <a:cubicBezTo>
                    <a:pt x="32999" y="38567"/>
                    <a:pt x="28141" y="40497"/>
                    <a:pt x="23197" y="40497"/>
                  </a:cubicBezTo>
                  <a:cubicBezTo>
                    <a:pt x="20743" y="40497"/>
                    <a:pt x="18267" y="40021"/>
                    <a:pt x="15908" y="39043"/>
                  </a:cubicBezTo>
                  <a:cubicBezTo>
                    <a:pt x="8798" y="36097"/>
                    <a:pt x="4164" y="29184"/>
                    <a:pt x="4164" y="21486"/>
                  </a:cubicBezTo>
                  <a:cubicBezTo>
                    <a:pt x="4164" y="10959"/>
                    <a:pt x="12687" y="2436"/>
                    <a:pt x="23174" y="2436"/>
                  </a:cubicBezTo>
                  <a:close/>
                  <a:moveTo>
                    <a:pt x="23174" y="1"/>
                  </a:moveTo>
                  <a:cubicBezTo>
                    <a:pt x="14494" y="1"/>
                    <a:pt x="6638" y="5225"/>
                    <a:pt x="3339" y="13237"/>
                  </a:cubicBezTo>
                  <a:cubicBezTo>
                    <a:pt x="0" y="21289"/>
                    <a:pt x="1846" y="30520"/>
                    <a:pt x="7974" y="36687"/>
                  </a:cubicBezTo>
                  <a:cubicBezTo>
                    <a:pt x="12096" y="40782"/>
                    <a:pt x="17587" y="42965"/>
                    <a:pt x="23180" y="42965"/>
                  </a:cubicBezTo>
                  <a:cubicBezTo>
                    <a:pt x="25954" y="42965"/>
                    <a:pt x="28753" y="42428"/>
                    <a:pt x="31423" y="41321"/>
                  </a:cubicBezTo>
                  <a:cubicBezTo>
                    <a:pt x="39436" y="37983"/>
                    <a:pt x="44660" y="30166"/>
                    <a:pt x="44660" y="21486"/>
                  </a:cubicBezTo>
                  <a:cubicBezTo>
                    <a:pt x="44660" y="9624"/>
                    <a:pt x="35036" y="1"/>
                    <a:pt x="23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7" name="Google Shape;2407;p42"/>
            <p:cNvGrpSpPr/>
            <p:nvPr/>
          </p:nvGrpSpPr>
          <p:grpSpPr>
            <a:xfrm>
              <a:off x="782939" y="2442669"/>
              <a:ext cx="1013785" cy="961349"/>
              <a:chOff x="793754" y="2717007"/>
              <a:chExt cx="1014698" cy="976188"/>
            </a:xfrm>
          </p:grpSpPr>
          <p:sp>
            <p:nvSpPr>
              <p:cNvPr id="2408" name="Google Shape;2408;p42"/>
              <p:cNvSpPr/>
              <p:nvPr/>
            </p:nvSpPr>
            <p:spPr>
              <a:xfrm>
                <a:off x="793754" y="2717007"/>
                <a:ext cx="1014698" cy="976188"/>
              </a:xfrm>
              <a:custGeom>
                <a:avLst/>
                <a:gdLst/>
                <a:ahLst/>
                <a:cxnLst/>
                <a:rect l="l" t="t" r="r" b="b"/>
                <a:pathLst>
                  <a:path w="44661" h="42966" extrusionOk="0">
                    <a:moveTo>
                      <a:pt x="23175" y="2436"/>
                    </a:moveTo>
                    <a:cubicBezTo>
                      <a:pt x="30874" y="2436"/>
                      <a:pt x="37826" y="7071"/>
                      <a:pt x="40772" y="14180"/>
                    </a:cubicBezTo>
                    <a:cubicBezTo>
                      <a:pt x="43678" y="21289"/>
                      <a:pt x="42068" y="29499"/>
                      <a:pt x="36608" y="34919"/>
                    </a:cubicBezTo>
                    <a:cubicBezTo>
                      <a:pt x="32987" y="38567"/>
                      <a:pt x="28120" y="40497"/>
                      <a:pt x="23168" y="40497"/>
                    </a:cubicBezTo>
                    <a:cubicBezTo>
                      <a:pt x="20708" y="40497"/>
                      <a:pt x="18228" y="40021"/>
                      <a:pt x="15869" y="39043"/>
                    </a:cubicBezTo>
                    <a:cubicBezTo>
                      <a:pt x="8760" y="36097"/>
                      <a:pt x="4125" y="29184"/>
                      <a:pt x="4125" y="21486"/>
                    </a:cubicBezTo>
                    <a:cubicBezTo>
                      <a:pt x="4164" y="10959"/>
                      <a:pt x="12649" y="2436"/>
                      <a:pt x="23175" y="2436"/>
                    </a:cubicBezTo>
                    <a:close/>
                    <a:moveTo>
                      <a:pt x="23175" y="1"/>
                    </a:moveTo>
                    <a:cubicBezTo>
                      <a:pt x="14495" y="1"/>
                      <a:pt x="6639" y="5225"/>
                      <a:pt x="3300" y="13237"/>
                    </a:cubicBezTo>
                    <a:cubicBezTo>
                      <a:pt x="1" y="21289"/>
                      <a:pt x="1847" y="30520"/>
                      <a:pt x="7974" y="36687"/>
                    </a:cubicBezTo>
                    <a:cubicBezTo>
                      <a:pt x="12070" y="40782"/>
                      <a:pt x="17570" y="42965"/>
                      <a:pt x="23160" y="42965"/>
                    </a:cubicBezTo>
                    <a:cubicBezTo>
                      <a:pt x="25933" y="42965"/>
                      <a:pt x="28728" y="42428"/>
                      <a:pt x="31384" y="41321"/>
                    </a:cubicBezTo>
                    <a:cubicBezTo>
                      <a:pt x="39436" y="37983"/>
                      <a:pt x="44660" y="30166"/>
                      <a:pt x="44660" y="21486"/>
                    </a:cubicBezTo>
                    <a:cubicBezTo>
                      <a:pt x="44660" y="9624"/>
                      <a:pt x="35037" y="1"/>
                      <a:pt x="23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09" name="Google Shape;2409;p42"/>
              <p:cNvPicPr preferRelativeResize="0"/>
              <p:nvPr/>
            </p:nvPicPr>
            <p:blipFill rotWithShape="1">
              <a:blip r:embed="rId3">
                <a:alphaModFix/>
              </a:blip>
              <a:srcRect l="17531" t="17410" r="56223" b="48464"/>
              <a:stretch/>
            </p:blipFill>
            <p:spPr>
              <a:xfrm>
                <a:off x="872680" y="2776192"/>
                <a:ext cx="880800" cy="858900"/>
              </a:xfrm>
              <a:prstGeom prst="ellipse">
                <a:avLst/>
              </a:prstGeom>
              <a:noFill/>
              <a:ln>
                <a:noFill/>
              </a:ln>
            </p:spPr>
          </p:pic>
        </p:grpSp>
        <p:grpSp>
          <p:nvGrpSpPr>
            <p:cNvPr id="2410" name="Google Shape;2410;p42"/>
            <p:cNvGrpSpPr/>
            <p:nvPr/>
          </p:nvGrpSpPr>
          <p:grpSpPr>
            <a:xfrm>
              <a:off x="2045489" y="1422320"/>
              <a:ext cx="6075637" cy="961305"/>
              <a:chOff x="2057441" y="1680909"/>
              <a:chExt cx="6081110" cy="976142"/>
            </a:xfrm>
          </p:grpSpPr>
          <p:sp>
            <p:nvSpPr>
              <p:cNvPr id="2411" name="Google Shape;2411;p42"/>
              <p:cNvSpPr/>
              <p:nvPr/>
            </p:nvSpPr>
            <p:spPr>
              <a:xfrm>
                <a:off x="2057441" y="1680909"/>
                <a:ext cx="1014675" cy="976142"/>
              </a:xfrm>
              <a:custGeom>
                <a:avLst/>
                <a:gdLst/>
                <a:ahLst/>
                <a:cxnLst/>
                <a:rect l="l" t="t" r="r" b="b"/>
                <a:pathLst>
                  <a:path w="44660" h="42964" extrusionOk="0">
                    <a:moveTo>
                      <a:pt x="23174" y="2436"/>
                    </a:moveTo>
                    <a:cubicBezTo>
                      <a:pt x="30873" y="2436"/>
                      <a:pt x="37825" y="7071"/>
                      <a:pt x="40771" y="14180"/>
                    </a:cubicBezTo>
                    <a:cubicBezTo>
                      <a:pt x="43717" y="21289"/>
                      <a:pt x="42106" y="29459"/>
                      <a:pt x="36647" y="34919"/>
                    </a:cubicBezTo>
                    <a:cubicBezTo>
                      <a:pt x="33025" y="38567"/>
                      <a:pt x="28158" y="40496"/>
                      <a:pt x="23206" y="40496"/>
                    </a:cubicBezTo>
                    <a:cubicBezTo>
                      <a:pt x="20747" y="40496"/>
                      <a:pt x="18267" y="40021"/>
                      <a:pt x="15908" y="39043"/>
                    </a:cubicBezTo>
                    <a:cubicBezTo>
                      <a:pt x="8798" y="36097"/>
                      <a:pt x="4164" y="29145"/>
                      <a:pt x="4164" y="21486"/>
                    </a:cubicBezTo>
                    <a:cubicBezTo>
                      <a:pt x="4164" y="10959"/>
                      <a:pt x="12687" y="2436"/>
                      <a:pt x="23174" y="2436"/>
                    </a:cubicBezTo>
                    <a:close/>
                    <a:moveTo>
                      <a:pt x="23078" y="0"/>
                    </a:moveTo>
                    <a:cubicBezTo>
                      <a:pt x="14436" y="0"/>
                      <a:pt x="6665" y="5254"/>
                      <a:pt x="3339" y="13237"/>
                    </a:cubicBezTo>
                    <a:cubicBezTo>
                      <a:pt x="0" y="21289"/>
                      <a:pt x="1846" y="30520"/>
                      <a:pt x="8013" y="36647"/>
                    </a:cubicBezTo>
                    <a:cubicBezTo>
                      <a:pt x="12111" y="40772"/>
                      <a:pt x="17598" y="42964"/>
                      <a:pt x="23192" y="42964"/>
                    </a:cubicBezTo>
                    <a:cubicBezTo>
                      <a:pt x="25961" y="42964"/>
                      <a:pt x="28757" y="42427"/>
                      <a:pt x="31423" y="41321"/>
                    </a:cubicBezTo>
                    <a:cubicBezTo>
                      <a:pt x="39436" y="37983"/>
                      <a:pt x="44660" y="30166"/>
                      <a:pt x="44660" y="21486"/>
                    </a:cubicBezTo>
                    <a:cubicBezTo>
                      <a:pt x="44660" y="9584"/>
                      <a:pt x="35036" y="0"/>
                      <a:pt x="23174" y="0"/>
                    </a:cubicBezTo>
                    <a:cubicBezTo>
                      <a:pt x="23142" y="0"/>
                      <a:pt x="23110" y="0"/>
                      <a:pt x="230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12" name="Google Shape;2412;p42"/>
              <p:cNvPicPr preferRelativeResize="0"/>
              <p:nvPr/>
            </p:nvPicPr>
            <p:blipFill rotWithShape="1">
              <a:blip r:embed="rId4">
                <a:alphaModFix/>
              </a:blip>
              <a:srcRect l="49295" t="9669" b="24149"/>
              <a:stretch/>
            </p:blipFill>
            <p:spPr>
              <a:xfrm>
                <a:off x="7254751" y="1736921"/>
                <a:ext cx="883800" cy="864600"/>
              </a:xfrm>
              <a:prstGeom prst="ellipse">
                <a:avLst/>
              </a:prstGeom>
              <a:noFill/>
              <a:ln>
                <a:noFill/>
              </a:ln>
            </p:spPr>
          </p:pic>
        </p:grpSp>
        <p:sp>
          <p:nvSpPr>
            <p:cNvPr id="2413" name="Google Shape;2413;p42"/>
            <p:cNvSpPr/>
            <p:nvPr/>
          </p:nvSpPr>
          <p:spPr>
            <a:xfrm>
              <a:off x="5834864" y="2442669"/>
              <a:ext cx="1013762" cy="961349"/>
            </a:xfrm>
            <a:custGeom>
              <a:avLst/>
              <a:gdLst/>
              <a:ahLst/>
              <a:cxnLst/>
              <a:rect l="l" t="t" r="r" b="b"/>
              <a:pathLst>
                <a:path w="44660" h="42966" extrusionOk="0">
                  <a:moveTo>
                    <a:pt x="23174" y="2436"/>
                  </a:moveTo>
                  <a:cubicBezTo>
                    <a:pt x="30873" y="2436"/>
                    <a:pt x="37825" y="7071"/>
                    <a:pt x="40771" y="14180"/>
                  </a:cubicBezTo>
                  <a:cubicBezTo>
                    <a:pt x="43717" y="21289"/>
                    <a:pt x="42067" y="29499"/>
                    <a:pt x="36647" y="34919"/>
                  </a:cubicBezTo>
                  <a:cubicBezTo>
                    <a:pt x="32999" y="38567"/>
                    <a:pt x="28141" y="40497"/>
                    <a:pt x="23197" y="40497"/>
                  </a:cubicBezTo>
                  <a:cubicBezTo>
                    <a:pt x="20743" y="40497"/>
                    <a:pt x="18267" y="40021"/>
                    <a:pt x="15908" y="39043"/>
                  </a:cubicBezTo>
                  <a:cubicBezTo>
                    <a:pt x="8798" y="36097"/>
                    <a:pt x="4164" y="29184"/>
                    <a:pt x="4164" y="21486"/>
                  </a:cubicBezTo>
                  <a:cubicBezTo>
                    <a:pt x="4164" y="10959"/>
                    <a:pt x="12687" y="2436"/>
                    <a:pt x="23174" y="2436"/>
                  </a:cubicBezTo>
                  <a:close/>
                  <a:moveTo>
                    <a:pt x="23174" y="1"/>
                  </a:moveTo>
                  <a:cubicBezTo>
                    <a:pt x="14494" y="1"/>
                    <a:pt x="6638" y="5225"/>
                    <a:pt x="3339" y="13237"/>
                  </a:cubicBezTo>
                  <a:cubicBezTo>
                    <a:pt x="0" y="21289"/>
                    <a:pt x="1846" y="30520"/>
                    <a:pt x="7974" y="36687"/>
                  </a:cubicBezTo>
                  <a:cubicBezTo>
                    <a:pt x="12096" y="40782"/>
                    <a:pt x="17587" y="42965"/>
                    <a:pt x="23180" y="42965"/>
                  </a:cubicBezTo>
                  <a:cubicBezTo>
                    <a:pt x="25954" y="42965"/>
                    <a:pt x="28753" y="42428"/>
                    <a:pt x="31423" y="41321"/>
                  </a:cubicBezTo>
                  <a:cubicBezTo>
                    <a:pt x="39436" y="37983"/>
                    <a:pt x="44660" y="30166"/>
                    <a:pt x="44660" y="21486"/>
                  </a:cubicBezTo>
                  <a:cubicBezTo>
                    <a:pt x="44660" y="9624"/>
                    <a:pt x="35036" y="1"/>
                    <a:pt x="23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4" name="Google Shape;2414;p42"/>
            <p:cNvGrpSpPr/>
            <p:nvPr/>
          </p:nvGrpSpPr>
          <p:grpSpPr>
            <a:xfrm>
              <a:off x="3308901" y="2442669"/>
              <a:ext cx="1013762" cy="961349"/>
              <a:chOff x="3321991" y="2717007"/>
              <a:chExt cx="1014675" cy="976188"/>
            </a:xfrm>
          </p:grpSpPr>
          <p:sp>
            <p:nvSpPr>
              <p:cNvPr id="2415" name="Google Shape;2415;p42"/>
              <p:cNvSpPr/>
              <p:nvPr/>
            </p:nvSpPr>
            <p:spPr>
              <a:xfrm>
                <a:off x="3352323" y="2744317"/>
                <a:ext cx="956694" cy="920455"/>
              </a:xfrm>
              <a:custGeom>
                <a:avLst/>
                <a:gdLst/>
                <a:ahLst/>
                <a:cxnLst/>
                <a:rect l="l" t="t" r="r" b="b"/>
                <a:pathLst>
                  <a:path w="42108" h="40513" extrusionOk="0">
                    <a:moveTo>
                      <a:pt x="21839" y="0"/>
                    </a:moveTo>
                    <a:cubicBezTo>
                      <a:pt x="16575" y="0"/>
                      <a:pt x="11390" y="2061"/>
                      <a:pt x="7503" y="5947"/>
                    </a:cubicBezTo>
                    <a:cubicBezTo>
                      <a:pt x="1729" y="11721"/>
                      <a:pt x="1" y="20441"/>
                      <a:pt x="3143" y="28022"/>
                    </a:cubicBezTo>
                    <a:cubicBezTo>
                      <a:pt x="6246" y="35602"/>
                      <a:pt x="13631" y="40512"/>
                      <a:pt x="21840" y="40512"/>
                    </a:cubicBezTo>
                    <a:cubicBezTo>
                      <a:pt x="33034" y="40512"/>
                      <a:pt x="42068" y="31439"/>
                      <a:pt x="42107" y="20284"/>
                    </a:cubicBezTo>
                    <a:cubicBezTo>
                      <a:pt x="42107" y="12075"/>
                      <a:pt x="37158" y="4690"/>
                      <a:pt x="29578" y="1548"/>
                    </a:cubicBezTo>
                    <a:cubicBezTo>
                      <a:pt x="27078" y="507"/>
                      <a:pt x="24449" y="0"/>
                      <a:pt x="21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2"/>
              <p:cNvSpPr/>
              <p:nvPr/>
            </p:nvSpPr>
            <p:spPr>
              <a:xfrm>
                <a:off x="3321991" y="2717007"/>
                <a:ext cx="1014675" cy="976188"/>
              </a:xfrm>
              <a:custGeom>
                <a:avLst/>
                <a:gdLst/>
                <a:ahLst/>
                <a:cxnLst/>
                <a:rect l="l" t="t" r="r" b="b"/>
                <a:pathLst>
                  <a:path w="44660" h="42966" extrusionOk="0">
                    <a:moveTo>
                      <a:pt x="23175" y="2436"/>
                    </a:moveTo>
                    <a:cubicBezTo>
                      <a:pt x="30873" y="2436"/>
                      <a:pt x="37826" y="7071"/>
                      <a:pt x="40771" y="14180"/>
                    </a:cubicBezTo>
                    <a:cubicBezTo>
                      <a:pt x="43717" y="21289"/>
                      <a:pt x="42068" y="29499"/>
                      <a:pt x="36647" y="34919"/>
                    </a:cubicBezTo>
                    <a:cubicBezTo>
                      <a:pt x="32999" y="38567"/>
                      <a:pt x="28141" y="40497"/>
                      <a:pt x="23198" y="40497"/>
                    </a:cubicBezTo>
                    <a:cubicBezTo>
                      <a:pt x="20743" y="40497"/>
                      <a:pt x="18267" y="40021"/>
                      <a:pt x="15908" y="39043"/>
                    </a:cubicBezTo>
                    <a:cubicBezTo>
                      <a:pt x="8799" y="36097"/>
                      <a:pt x="4164" y="29184"/>
                      <a:pt x="4164" y="21486"/>
                    </a:cubicBezTo>
                    <a:cubicBezTo>
                      <a:pt x="4164" y="10959"/>
                      <a:pt x="12687" y="2475"/>
                      <a:pt x="23175" y="2436"/>
                    </a:cubicBezTo>
                    <a:close/>
                    <a:moveTo>
                      <a:pt x="23175" y="1"/>
                    </a:moveTo>
                    <a:cubicBezTo>
                      <a:pt x="14494" y="1"/>
                      <a:pt x="6639" y="5225"/>
                      <a:pt x="3339" y="13237"/>
                    </a:cubicBezTo>
                    <a:cubicBezTo>
                      <a:pt x="0" y="21289"/>
                      <a:pt x="1847" y="30520"/>
                      <a:pt x="7974" y="36687"/>
                    </a:cubicBezTo>
                    <a:cubicBezTo>
                      <a:pt x="12096" y="40782"/>
                      <a:pt x="17587" y="42965"/>
                      <a:pt x="23169" y="42965"/>
                    </a:cubicBezTo>
                    <a:cubicBezTo>
                      <a:pt x="25937" y="42965"/>
                      <a:pt x="28727" y="42428"/>
                      <a:pt x="31384" y="41321"/>
                    </a:cubicBezTo>
                    <a:cubicBezTo>
                      <a:pt x="39436" y="37983"/>
                      <a:pt x="44660" y="30166"/>
                      <a:pt x="44660" y="21486"/>
                    </a:cubicBezTo>
                    <a:cubicBezTo>
                      <a:pt x="44660" y="9624"/>
                      <a:pt x="35037" y="1"/>
                      <a:pt x="23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17" name="Google Shape;2417;p42"/>
            <p:cNvPicPr preferRelativeResize="0"/>
            <p:nvPr/>
          </p:nvPicPr>
          <p:blipFill rotWithShape="1">
            <a:blip r:embed="rId5">
              <a:alphaModFix/>
            </a:blip>
            <a:srcRect l="65301" t="3467" r="8130" b="14753"/>
            <a:stretch/>
          </p:blipFill>
          <p:spPr>
            <a:xfrm>
              <a:off x="2130566" y="1479440"/>
              <a:ext cx="882600" cy="851700"/>
            </a:xfrm>
            <a:prstGeom prst="ellipse">
              <a:avLst/>
            </a:prstGeom>
            <a:noFill/>
            <a:ln>
              <a:noFill/>
            </a:ln>
          </p:spPr>
        </p:pic>
        <p:pic>
          <p:nvPicPr>
            <p:cNvPr id="2418" name="Google Shape;2418;p42"/>
            <p:cNvPicPr preferRelativeResize="0"/>
            <p:nvPr/>
          </p:nvPicPr>
          <p:blipFill rotWithShape="1">
            <a:blip r:embed="rId6">
              <a:alphaModFix/>
            </a:blip>
            <a:srcRect l="55111" r="3683" b="28325"/>
            <a:stretch/>
          </p:blipFill>
          <p:spPr>
            <a:xfrm>
              <a:off x="4612531" y="1473245"/>
              <a:ext cx="887100" cy="855900"/>
            </a:xfrm>
            <a:prstGeom prst="ellipse">
              <a:avLst/>
            </a:prstGeom>
            <a:noFill/>
            <a:ln>
              <a:noFill/>
            </a:ln>
          </p:spPr>
        </p:pic>
        <p:pic>
          <p:nvPicPr>
            <p:cNvPr id="2419" name="Google Shape;2419;p42"/>
            <p:cNvPicPr preferRelativeResize="0"/>
            <p:nvPr/>
          </p:nvPicPr>
          <p:blipFill rotWithShape="1">
            <a:blip r:embed="rId7">
              <a:alphaModFix/>
            </a:blip>
            <a:srcRect l="59903" t="8887" r="6813" b="33215"/>
            <a:stretch/>
          </p:blipFill>
          <p:spPr>
            <a:xfrm>
              <a:off x="5927953" y="2500126"/>
              <a:ext cx="880500" cy="849300"/>
            </a:xfrm>
            <a:prstGeom prst="ellipse">
              <a:avLst/>
            </a:prstGeom>
            <a:noFill/>
            <a:ln>
              <a:noFill/>
            </a:ln>
          </p:spPr>
        </p:pic>
        <p:pic>
          <p:nvPicPr>
            <p:cNvPr id="2420" name="Google Shape;2420;p42"/>
            <p:cNvPicPr preferRelativeResize="0"/>
            <p:nvPr/>
          </p:nvPicPr>
          <p:blipFill rotWithShape="1">
            <a:blip r:embed="rId8">
              <a:alphaModFix/>
            </a:blip>
            <a:srcRect l="43496" r="18023" b="33061"/>
            <a:stretch/>
          </p:blipFill>
          <p:spPr>
            <a:xfrm>
              <a:off x="3392525" y="2494388"/>
              <a:ext cx="884100" cy="853200"/>
            </a:xfrm>
            <a:prstGeom prst="ellipse">
              <a:avLst/>
            </a:prstGeom>
            <a:noFill/>
            <a:ln>
              <a:noFill/>
            </a:ln>
          </p:spPr>
        </p:pic>
      </p:grpSp>
    </p:spTree>
  </p:cSld>
  <p:clrMapOvr>
    <a:masterClrMapping/>
  </p:clrMapOvr>
</p:sld>
</file>

<file path=ppt/theme/theme1.xml><?xml version="1.0" encoding="utf-8"?>
<a:theme xmlns:a="http://schemas.openxmlformats.org/drawingml/2006/main" name="How to Train Your Puppy by Slidesgo">
  <a:themeElements>
    <a:clrScheme name="Simple Light">
      <a:dk1>
        <a:srgbClr val="5B2018"/>
      </a:dk1>
      <a:lt1>
        <a:srgbClr val="FFFFFF"/>
      </a:lt1>
      <a:dk2>
        <a:srgbClr val="84B0AA"/>
      </a:dk2>
      <a:lt2>
        <a:srgbClr val="ACD2D0"/>
      </a:lt2>
      <a:accent1>
        <a:srgbClr val="FFFFCD"/>
      </a:accent1>
      <a:accent2>
        <a:srgbClr val="FFE782"/>
      </a:accent2>
      <a:accent3>
        <a:srgbClr val="FFB469"/>
      </a:accent3>
      <a:accent4>
        <a:srgbClr val="CF171C"/>
      </a:accent4>
      <a:accent5>
        <a:srgbClr val="DD595D"/>
      </a:accent5>
      <a:accent6>
        <a:srgbClr val="CEE8E6"/>
      </a:accent6>
      <a:hlink>
        <a:srgbClr val="5B201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979</Words>
  <Application>Microsoft Office PowerPoint</Application>
  <PresentationFormat>全屏显示(16:9)</PresentationFormat>
  <Paragraphs>206</Paragraphs>
  <Slides>39</Slides>
  <Notes>39</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39</vt:i4>
      </vt:variant>
    </vt:vector>
  </HeadingPairs>
  <TitlesOfParts>
    <vt:vector size="52" baseType="lpstr">
      <vt:lpstr>Boogaloo</vt:lpstr>
      <vt:lpstr>Caveat</vt:lpstr>
      <vt:lpstr>Red Hat Text Medium</vt:lpstr>
      <vt:lpstr>Proxima Nova Semibold</vt:lpstr>
      <vt:lpstr>Roboto Medium</vt:lpstr>
      <vt:lpstr>Red Hat Text</vt:lpstr>
      <vt:lpstr>Arial</vt:lpstr>
      <vt:lpstr>Calibri</vt:lpstr>
      <vt:lpstr>Muli</vt:lpstr>
      <vt:lpstr>Amatic SC</vt:lpstr>
      <vt:lpstr>Proxima Nova</vt:lpstr>
      <vt:lpstr>How to Train Your Puppy by Slidesgo</vt:lpstr>
      <vt:lpstr>Slidesgo Final Pages</vt:lpstr>
      <vt:lpstr>How to Train Your Puppy</vt:lpstr>
      <vt:lpstr>TABLE OF CONTENTS</vt:lpstr>
      <vt:lpstr>VENUS</vt:lpstr>
      <vt:lpstr>INTRODUCTION</vt:lpstr>
      <vt:lpstr>100% effective</vt:lpstr>
      <vt:lpstr>DEFINITION OF CONCEPTS</vt:lpstr>
      <vt:lpstr>What Is This Topic About?</vt:lpstr>
      <vt:lpstr>“This is a quote, words full of wisdom that someone important said and can make the reader get inspired.”</vt:lpstr>
      <vt:lpstr>STAGE OF A DOG'S DEVELOPMENT</vt:lpstr>
      <vt:lpstr>DOG’S BODY LANGUAGE</vt:lpstr>
      <vt:lpstr>TYPES OF TRAININGS</vt:lpstr>
      <vt:lpstr>100%</vt:lpstr>
      <vt:lpstr>ORDERS IN TRAINING</vt:lpstr>
      <vt:lpstr>TABLET APP</vt:lpstr>
      <vt:lpstr>DID YOU KNOW THIS?</vt:lpstr>
      <vt:lpstr>PROBLEMS AND SOLUTIONS</vt:lpstr>
      <vt:lpstr>LEARNING FLOW</vt:lpstr>
      <vt:lpstr>EXERCISE</vt:lpstr>
      <vt:lpstr>A PICTURE IS WORTH A THOUSAND WORDS</vt:lpstr>
      <vt:lpstr>NATIONALITY OF THE SMARTEST RACES</vt:lpstr>
      <vt:lpstr>STAGES OF A DOG’S DEVELOPMENT</vt:lpstr>
      <vt:lpstr>REVIEW OF CONCEPTS</vt:lpstr>
      <vt:lpstr>THANKS</vt:lpstr>
      <vt:lpstr>ALTERNATIVE RESOURCES</vt:lpstr>
      <vt:lpstr>Fonts &amp; colors used</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Train Your Puppy</dc:title>
  <cp:lastModifiedBy>刘 龙</cp:lastModifiedBy>
  <cp:revision>2</cp:revision>
  <dcterms:modified xsi:type="dcterms:W3CDTF">2020-08-06T09:46:57Z</dcterms:modified>
</cp:coreProperties>
</file>